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52" r:id="rId1"/>
  </p:sldMasterIdLst>
  <p:notesMasterIdLst>
    <p:notesMasterId r:id="rId63"/>
  </p:notesMasterIdLst>
  <p:handoutMasterIdLst>
    <p:handoutMasterId r:id="rId64"/>
  </p:handoutMasterIdLst>
  <p:sldIdLst>
    <p:sldId id="256" r:id="rId2"/>
    <p:sldId id="266" r:id="rId3"/>
    <p:sldId id="267" r:id="rId4"/>
    <p:sldId id="268" r:id="rId5"/>
    <p:sldId id="269" r:id="rId6"/>
    <p:sldId id="270" r:id="rId7"/>
    <p:sldId id="271" r:id="rId8"/>
    <p:sldId id="272" r:id="rId9"/>
    <p:sldId id="273" r:id="rId10"/>
    <p:sldId id="274" r:id="rId11"/>
    <p:sldId id="275" r:id="rId12"/>
    <p:sldId id="326"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327" r:id="rId33"/>
    <p:sldId id="328" r:id="rId34"/>
    <p:sldId id="296" r:id="rId35"/>
    <p:sldId id="297" r:id="rId36"/>
    <p:sldId id="298" r:id="rId37"/>
    <p:sldId id="299" r:id="rId38"/>
    <p:sldId id="300" r:id="rId39"/>
    <p:sldId id="301" r:id="rId40"/>
    <p:sldId id="302" r:id="rId41"/>
    <p:sldId id="303" r:id="rId42"/>
    <p:sldId id="306" r:id="rId43"/>
    <p:sldId id="307" r:id="rId44"/>
    <p:sldId id="308" r:id="rId45"/>
    <p:sldId id="309" r:id="rId46"/>
    <p:sldId id="310" r:id="rId47"/>
    <p:sldId id="312" r:id="rId48"/>
    <p:sldId id="311"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2EFD9"/>
    <a:srgbClr val="C8E2E8"/>
    <a:srgbClr val="02628C"/>
    <a:srgbClr val="FFD3A6"/>
    <a:srgbClr val="FFF2CC"/>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82" autoAdjust="0"/>
  </p:normalViewPr>
  <p:slideViewPr>
    <p:cSldViewPr snapToGrid="0">
      <p:cViewPr varScale="1">
        <p:scale>
          <a:sx n="60" d="100"/>
          <a:sy n="60" d="100"/>
        </p:scale>
        <p:origin x="1412" y="48"/>
      </p:cViewPr>
      <p:guideLst>
        <p:guide orient="horz" pos="2160"/>
        <p:guide pos="2880"/>
      </p:guideLst>
    </p:cSldViewPr>
  </p:slideViewPr>
  <p:notesTextViewPr>
    <p:cViewPr>
      <p:scale>
        <a:sx n="150" d="100"/>
        <a:sy n="15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eggs are there? Count in groups of ten.</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45786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dots are there? Count in groups of five.</a:t>
            </a:r>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138490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Show </a:t>
            </a:r>
            <a:r>
              <a:rPr lang="en-GB" i="1"/>
              <a:t>me six </a:t>
            </a:r>
            <a:r>
              <a:rPr lang="en-GB" i="1" dirty="0"/>
              <a:t>groups of five. How many is this altogether? Count in groups of five.</a:t>
            </a: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17836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 minute hand is pointing at “3”, how many minutes past the hour is it?</a:t>
            </a:r>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113161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If the minute hand is pointing at “4”, how many minutes past the hour is it?</a:t>
            </a:r>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160149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What about if the minute hand is pointing at “2”?</a:t>
            </a:r>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2916331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What about if the minute hand is pointing at “5”?</a:t>
            </a:r>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71314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If the minute hand is pointing at “10”, how many minutes before the hour is it?</a:t>
            </a:r>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3894387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Tick </a:t>
            </a:r>
            <a:r>
              <a:rPr lang="en-GB" i="1"/>
              <a:t>the examples </a:t>
            </a:r>
            <a:r>
              <a:rPr lang="en-GB" i="1" dirty="0"/>
              <a:t>that represent facts in the five times table.</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512091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groups of five are there?</a:t>
            </a:r>
          </a:p>
          <a:p>
            <a:r>
              <a:rPr lang="en-GB" i="1" dirty="0"/>
              <a:t>How many groups of ten are there?</a:t>
            </a:r>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71232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three ten centimetre lengths of ribbon.</a:t>
            </a:r>
          </a:p>
          <a:p>
            <a:r>
              <a:rPr lang="en-GB" i="1" dirty="0"/>
              <a:t>How many five centimetre lengths can be made?</a:t>
            </a:r>
          </a:p>
        </p:txBody>
      </p:sp>
      <p:sp>
        <p:nvSpPr>
          <p:cNvPr id="4" name="Slide Number Placeholder 3"/>
          <p:cNvSpPr>
            <a:spLocks noGrp="1"/>
          </p:cNvSpPr>
          <p:nvPr>
            <p:ph type="sldNum" sz="quarter" idx="5"/>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208102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Show me four groups of ten.</a:t>
            </a:r>
          </a:p>
          <a:p>
            <a:r>
              <a:rPr lang="en-GB" i="1" dirty="0"/>
              <a:t>How many is this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547681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Amelia has four five-pence coins.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Freddie has the same amount of money, in ten-pence coins.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How many ten-pence coins does Freddie have?</a:t>
            </a:r>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1993727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2201498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81625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the equations to show how many pencils there are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306176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the equations to show how many pencils there are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206345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the equations to show how many pencils there are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302206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ten birds on each wire. Altogether there are 30 birds. How many wires are there?</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45040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Tick </a:t>
            </a:r>
            <a:r>
              <a:rPr lang="en-GB" i="1"/>
              <a:t>the examples </a:t>
            </a:r>
            <a:r>
              <a:rPr lang="en-GB" i="1" dirty="0"/>
              <a:t>that represent facts in the ten times table.</a:t>
            </a:r>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321470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95529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expression(s) match this picture? Explain why.</a:t>
            </a:r>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17291775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0.png"/><Relationship Id="rId5" Type="http://schemas.microsoft.com/office/2007/relationships/hdphoto" Target="../media/hdphoto1.wdp"/><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0.png"/><Relationship Id="rId5" Type="http://schemas.microsoft.com/office/2007/relationships/hdphoto" Target="../media/hdphoto1.wdp"/><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2.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2.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43.png"/><Relationship Id="rId12"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69.png"/><Relationship Id="rId5" Type="http://schemas.openxmlformats.org/officeDocument/2006/relationships/image" Target="../media/image39.png"/><Relationship Id="rId10" Type="http://schemas.openxmlformats.org/officeDocument/2006/relationships/image" Target="../media/image68.png"/><Relationship Id="rId4" Type="http://schemas.openxmlformats.org/officeDocument/2006/relationships/image" Target="../media/image38.png"/><Relationship Id="rId9"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0.pn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86.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99.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2.4 Times tables: groups of 10 and 5,</a:t>
            </a:r>
            <a:br>
              <a:rPr lang="en-GB" dirty="0"/>
            </a:br>
            <a:r>
              <a:rPr lang="en-GB" dirty="0"/>
              <a:t>and factors of 0 and 1</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2</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1:3</a:t>
            </a:r>
          </a:p>
        </p:txBody>
      </p:sp>
      <p:pic>
        <p:nvPicPr>
          <p:cNvPr id="8" name="Picture 7" descr="A close up of a logo&#10;&#10;Description automatically generated">
            <a:extLst>
              <a:ext uri="{FF2B5EF4-FFF2-40B4-BE49-F238E27FC236}">
                <a16:creationId xmlns="" xmlns:a16="http://schemas.microsoft.com/office/drawing/2014/main" id="{4EE2DF74-E1A6-4E29-8D03-A3989BAA6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18" y="4696038"/>
            <a:ext cx="7965889" cy="573855"/>
          </a:xfrm>
          <a:prstGeom prst="rect">
            <a:avLst/>
          </a:prstGeom>
        </p:spPr>
      </p:pic>
      <p:pic>
        <p:nvPicPr>
          <p:cNvPr id="10" name="Picture 9">
            <a:extLst>
              <a:ext uri="{FF2B5EF4-FFF2-40B4-BE49-F238E27FC236}">
                <a16:creationId xmlns="" xmlns:a16="http://schemas.microsoft.com/office/drawing/2014/main" id="{80EC6780-49D0-4B75-A7B6-A22CFF743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18" y="4014743"/>
            <a:ext cx="1556217" cy="661392"/>
          </a:xfrm>
          <a:prstGeom prst="rect">
            <a:avLst/>
          </a:prstGeom>
        </p:spPr>
      </p:pic>
      <p:sp>
        <p:nvSpPr>
          <p:cNvPr id="13" name="TextBox 12">
            <a:extLst>
              <a:ext uri="{FF2B5EF4-FFF2-40B4-BE49-F238E27FC236}">
                <a16:creationId xmlns="" xmlns:a16="http://schemas.microsoft.com/office/drawing/2014/main" id="{5DC19BE5-11EF-41B8-95FC-C33E029816D7}"/>
              </a:ext>
            </a:extLst>
          </p:cNvPr>
          <p:cNvSpPr txBox="1"/>
          <p:nvPr/>
        </p:nvSpPr>
        <p:spPr bwMode="auto">
          <a:xfrm>
            <a:off x="3682974" y="5736744"/>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10 = 30</a:t>
            </a:r>
          </a:p>
        </p:txBody>
      </p:sp>
      <p:pic>
        <p:nvPicPr>
          <p:cNvPr id="12" name="Picture 11">
            <a:extLst>
              <a:ext uri="{FF2B5EF4-FFF2-40B4-BE49-F238E27FC236}">
                <a16:creationId xmlns="" xmlns:a16="http://schemas.microsoft.com/office/drawing/2014/main" id="{B069A58E-35D0-4F71-8941-C1539EC0B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3780" y="990301"/>
            <a:ext cx="1079627" cy="2460770"/>
          </a:xfrm>
          <a:prstGeom prst="rect">
            <a:avLst/>
          </a:prstGeom>
        </p:spPr>
      </p:pic>
      <p:pic>
        <p:nvPicPr>
          <p:cNvPr id="14" name="Picture 13">
            <a:extLst>
              <a:ext uri="{FF2B5EF4-FFF2-40B4-BE49-F238E27FC236}">
                <a16:creationId xmlns="" xmlns:a16="http://schemas.microsoft.com/office/drawing/2014/main" id="{E25FCDF8-CE1D-4F93-9A47-7F20EE45F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186" y="990301"/>
            <a:ext cx="1079627" cy="2460770"/>
          </a:xfrm>
          <a:prstGeom prst="rect">
            <a:avLst/>
          </a:prstGeom>
        </p:spPr>
      </p:pic>
      <p:pic>
        <p:nvPicPr>
          <p:cNvPr id="15" name="Picture 14">
            <a:extLst>
              <a:ext uri="{FF2B5EF4-FFF2-40B4-BE49-F238E27FC236}">
                <a16:creationId xmlns="" xmlns:a16="http://schemas.microsoft.com/office/drawing/2014/main" id="{C1A8F178-9AEE-4E96-B60B-DA2A918BA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593" y="990301"/>
            <a:ext cx="1079627" cy="2460770"/>
          </a:xfrm>
          <a:prstGeom prst="rect">
            <a:avLst/>
          </a:prstGeom>
        </p:spPr>
      </p:pic>
      <p:pic>
        <p:nvPicPr>
          <p:cNvPr id="16" name="Picture 15">
            <a:extLst>
              <a:ext uri="{FF2B5EF4-FFF2-40B4-BE49-F238E27FC236}">
                <a16:creationId xmlns="" xmlns:a16="http://schemas.microsoft.com/office/drawing/2014/main" id="{56225207-EC36-4AA9-8D5F-6E48F0CE2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410" y="4014743"/>
            <a:ext cx="1556217" cy="661392"/>
          </a:xfrm>
          <a:prstGeom prst="rect">
            <a:avLst/>
          </a:prstGeom>
        </p:spPr>
      </p:pic>
      <p:pic>
        <p:nvPicPr>
          <p:cNvPr id="17" name="Picture 16">
            <a:extLst>
              <a:ext uri="{FF2B5EF4-FFF2-40B4-BE49-F238E27FC236}">
                <a16:creationId xmlns="" xmlns:a16="http://schemas.microsoft.com/office/drawing/2014/main" id="{87CC720F-26CD-4E25-80D1-3DB62BFBA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126" y="4014743"/>
            <a:ext cx="1556217" cy="661392"/>
          </a:xfrm>
          <a:prstGeom prst="rect">
            <a:avLst/>
          </a:prstGeom>
        </p:spPr>
      </p:pic>
      <p:sp>
        <p:nvSpPr>
          <p:cNvPr id="19" name="Oval 18">
            <a:extLst>
              <a:ext uri="{FF2B5EF4-FFF2-40B4-BE49-F238E27FC236}">
                <a16:creationId xmlns="" xmlns:a16="http://schemas.microsoft.com/office/drawing/2014/main" id="{4F52858A-D421-4CEA-A886-5108F5885082}"/>
              </a:ext>
            </a:extLst>
          </p:cNvPr>
          <p:cNvSpPr>
            <a:spLocks noChangeAspect="1"/>
          </p:cNvSpPr>
          <p:nvPr/>
        </p:nvSpPr>
        <p:spPr bwMode="auto">
          <a:xfrm>
            <a:off x="4976366" y="4940736"/>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 xmlns:a16="http://schemas.microsoft.com/office/drawing/2014/main" id="{822619D7-2E43-4FDA-834A-D3A5B8D0993F}"/>
              </a:ext>
            </a:extLst>
          </p:cNvPr>
          <p:cNvSpPr>
            <a:spLocks noChangeAspect="1"/>
          </p:cNvSpPr>
          <p:nvPr/>
        </p:nvSpPr>
        <p:spPr bwMode="auto">
          <a:xfrm>
            <a:off x="3451794" y="4940736"/>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 xmlns:a16="http://schemas.microsoft.com/office/drawing/2014/main" id="{B2340E53-F641-42B1-928B-B75642CAD784}"/>
              </a:ext>
            </a:extLst>
          </p:cNvPr>
          <p:cNvSpPr>
            <a:spLocks noChangeAspect="1"/>
          </p:cNvSpPr>
          <p:nvPr/>
        </p:nvSpPr>
        <p:spPr bwMode="auto">
          <a:xfrm>
            <a:off x="1949447" y="4940736"/>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 xmlns:a16="http://schemas.microsoft.com/office/drawing/2014/main" id="{3B794712-08D5-43B3-9CEA-97A87A7FF343}"/>
              </a:ext>
            </a:extLst>
          </p:cNvPr>
          <p:cNvSpPr>
            <a:spLocks noChangeAspect="1"/>
          </p:cNvSpPr>
          <p:nvPr/>
        </p:nvSpPr>
        <p:spPr bwMode="auto">
          <a:xfrm>
            <a:off x="422590" y="4940736"/>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 xmlns:a16="http://schemas.microsoft.com/office/drawing/2014/main" id="{5E0DEBBE-9E26-4498-A211-CF633863CB66}"/>
              </a:ext>
            </a:extLst>
          </p:cNvPr>
          <p:cNvSpPr txBox="1"/>
          <p:nvPr/>
        </p:nvSpPr>
        <p:spPr bwMode="auto">
          <a:xfrm>
            <a:off x="3682974" y="5736744"/>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10 = 20</a:t>
            </a:r>
          </a:p>
        </p:txBody>
      </p:sp>
      <p:sp>
        <p:nvSpPr>
          <p:cNvPr id="24" name="TextBox 23">
            <a:extLst>
              <a:ext uri="{FF2B5EF4-FFF2-40B4-BE49-F238E27FC236}">
                <a16:creationId xmlns="" xmlns:a16="http://schemas.microsoft.com/office/drawing/2014/main" id="{8CA64222-9BE3-4FCB-A85D-A3003F362AAB}"/>
              </a:ext>
            </a:extLst>
          </p:cNvPr>
          <p:cNvSpPr txBox="1"/>
          <p:nvPr/>
        </p:nvSpPr>
        <p:spPr bwMode="auto">
          <a:xfrm>
            <a:off x="3682974" y="5736744"/>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10 = 10</a:t>
            </a:r>
          </a:p>
        </p:txBody>
      </p:sp>
      <p:sp>
        <p:nvSpPr>
          <p:cNvPr id="25" name="TextBox 24">
            <a:extLst>
              <a:ext uri="{FF2B5EF4-FFF2-40B4-BE49-F238E27FC236}">
                <a16:creationId xmlns="" xmlns:a16="http://schemas.microsoft.com/office/drawing/2014/main" id="{F618A596-C3C6-4E71-93A3-D160D0902409}"/>
              </a:ext>
            </a:extLst>
          </p:cNvPr>
          <p:cNvSpPr txBox="1"/>
          <p:nvPr/>
        </p:nvSpPr>
        <p:spPr bwMode="auto">
          <a:xfrm>
            <a:off x="3766330" y="5736744"/>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10 = 0</a:t>
            </a:r>
          </a:p>
        </p:txBody>
      </p:sp>
    </p:spTree>
    <p:extLst>
      <p:ext uri="{BB962C8B-B14F-4D97-AF65-F5344CB8AC3E}">
        <p14:creationId xmlns:p14="http://schemas.microsoft.com/office/powerpoint/2010/main" val="15301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right)">
                                      <p:cBhvr>
                                        <p:cTn id="55" dur="500"/>
                                        <p:tgtEl>
                                          <p:spTgt spid="16"/>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childTnLst>
                          </p:cTn>
                        </p:par>
                        <p:par>
                          <p:cTn id="73" fill="hold">
                            <p:stCondLst>
                              <p:cond delay="500"/>
                            </p:stCondLst>
                            <p:childTnLst>
                              <p:par>
                                <p:cTn id="74" presetID="10" presetClass="exit" presetSubtype="0" fill="hold" nodeType="after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right)">
                                      <p:cBhvr>
                                        <p:cTn id="81" dur="500"/>
                                        <p:tgtEl>
                                          <p:spTgt spid="10"/>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9" grpId="0" animBg="1"/>
      <p:bldP spid="19" grpId="1" animBg="1"/>
      <p:bldP spid="20" grpId="0" animBg="1"/>
      <p:bldP spid="20" grpId="1" animBg="1"/>
      <p:bldP spid="21" grpId="0" animBg="1"/>
      <p:bldP spid="21" grpId="1" animBg="1"/>
      <p:bldP spid="22" grpId="0" animBg="1"/>
      <p:bldP spid="23" grpId="0"/>
      <p:bldP spid="23" grpId="1"/>
      <p:bldP spid="24" grpId="0"/>
      <p:bldP spid="24" grpId="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 xmlns:a16="http://schemas.microsoft.com/office/drawing/2014/main" id="{04751469-F135-4960-B323-7DFF8DE031DD}"/>
              </a:ext>
            </a:extLst>
          </p:cNvPr>
          <p:cNvGrpSpPr/>
          <p:nvPr/>
        </p:nvGrpSpPr>
        <p:grpSpPr>
          <a:xfrm>
            <a:off x="277812" y="2386916"/>
            <a:ext cx="500908" cy="726758"/>
            <a:chOff x="590477" y="2395743"/>
            <a:chExt cx="1001815" cy="1453515"/>
          </a:xfrm>
        </p:grpSpPr>
        <p:pic>
          <p:nvPicPr>
            <p:cNvPr id="29" name="Picture 28" descr="A picture containing object, clock&#10;&#10;Description automatically generated">
              <a:extLst>
                <a:ext uri="{FF2B5EF4-FFF2-40B4-BE49-F238E27FC236}">
                  <a16:creationId xmlns="" xmlns:a16="http://schemas.microsoft.com/office/drawing/2014/main" id="{EEB247B8-2549-4AAF-A931-9E9B411A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5" y="3207319"/>
              <a:ext cx="641939" cy="641939"/>
            </a:xfrm>
            <a:prstGeom prst="rect">
              <a:avLst/>
            </a:prstGeom>
          </p:spPr>
        </p:pic>
        <p:pic>
          <p:nvPicPr>
            <p:cNvPr id="21" name="Picture 20">
              <a:extLst>
                <a:ext uri="{FF2B5EF4-FFF2-40B4-BE49-F238E27FC236}">
                  <a16:creationId xmlns="" xmlns:a16="http://schemas.microsoft.com/office/drawing/2014/main" id="{4150234B-143B-4E34-9918-DE912FF87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77" y="2395743"/>
              <a:ext cx="1001815" cy="680844"/>
            </a:xfrm>
            <a:prstGeom prst="rect">
              <a:avLst/>
            </a:prstGeom>
          </p:spPr>
        </p:pic>
      </p:grpSp>
      <p:grpSp>
        <p:nvGrpSpPr>
          <p:cNvPr id="51" name="Group 50">
            <a:extLst>
              <a:ext uri="{FF2B5EF4-FFF2-40B4-BE49-F238E27FC236}">
                <a16:creationId xmlns="" xmlns:a16="http://schemas.microsoft.com/office/drawing/2014/main" id="{8A294B7B-6D28-46F6-A524-C39DBAA923F9}"/>
              </a:ext>
            </a:extLst>
          </p:cNvPr>
          <p:cNvGrpSpPr/>
          <p:nvPr/>
        </p:nvGrpSpPr>
        <p:grpSpPr>
          <a:xfrm>
            <a:off x="1013070" y="2386916"/>
            <a:ext cx="500908" cy="726758"/>
            <a:chOff x="1985237" y="2395743"/>
            <a:chExt cx="1001815" cy="1453515"/>
          </a:xfrm>
        </p:grpSpPr>
        <p:pic>
          <p:nvPicPr>
            <p:cNvPr id="23" name="Picture 22">
              <a:extLst>
                <a:ext uri="{FF2B5EF4-FFF2-40B4-BE49-F238E27FC236}">
                  <a16:creationId xmlns="" xmlns:a16="http://schemas.microsoft.com/office/drawing/2014/main" id="{0E0C2FCC-AEAB-4727-9274-118D1AE86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5237" y="2395743"/>
              <a:ext cx="1001815" cy="680844"/>
            </a:xfrm>
            <a:prstGeom prst="rect">
              <a:avLst/>
            </a:prstGeom>
          </p:spPr>
        </p:pic>
        <p:pic>
          <p:nvPicPr>
            <p:cNvPr id="32" name="Picture 31" descr="A picture containing object, clock&#10;&#10;Description automatically generated">
              <a:extLst>
                <a:ext uri="{FF2B5EF4-FFF2-40B4-BE49-F238E27FC236}">
                  <a16:creationId xmlns="" xmlns:a16="http://schemas.microsoft.com/office/drawing/2014/main" id="{26CC65D0-46D4-43C4-8713-59B46F995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75" y="3207319"/>
              <a:ext cx="641939" cy="641939"/>
            </a:xfrm>
            <a:prstGeom prst="rect">
              <a:avLst/>
            </a:prstGeom>
          </p:spPr>
        </p:pic>
      </p:grpSp>
      <p:grpSp>
        <p:nvGrpSpPr>
          <p:cNvPr id="52" name="Group 51">
            <a:extLst>
              <a:ext uri="{FF2B5EF4-FFF2-40B4-BE49-F238E27FC236}">
                <a16:creationId xmlns="" xmlns:a16="http://schemas.microsoft.com/office/drawing/2014/main" id="{4D815342-9031-4632-82E3-AE59DF126F97}"/>
              </a:ext>
            </a:extLst>
          </p:cNvPr>
          <p:cNvGrpSpPr/>
          <p:nvPr/>
        </p:nvGrpSpPr>
        <p:grpSpPr>
          <a:xfrm>
            <a:off x="1748328" y="2386916"/>
            <a:ext cx="500908" cy="726758"/>
            <a:chOff x="3379997" y="2395743"/>
            <a:chExt cx="1001815" cy="1453515"/>
          </a:xfrm>
        </p:grpSpPr>
        <p:pic>
          <p:nvPicPr>
            <p:cNvPr id="25" name="Picture 24">
              <a:extLst>
                <a:ext uri="{FF2B5EF4-FFF2-40B4-BE49-F238E27FC236}">
                  <a16:creationId xmlns="" xmlns:a16="http://schemas.microsoft.com/office/drawing/2014/main" id="{17784EF2-4519-4EA2-B07A-860A7F213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97" y="2395743"/>
              <a:ext cx="1001815" cy="680844"/>
            </a:xfrm>
            <a:prstGeom prst="rect">
              <a:avLst/>
            </a:prstGeom>
          </p:spPr>
        </p:pic>
        <p:pic>
          <p:nvPicPr>
            <p:cNvPr id="33" name="Picture 32" descr="A picture containing object, clock&#10;&#10;Description automatically generated">
              <a:extLst>
                <a:ext uri="{FF2B5EF4-FFF2-40B4-BE49-F238E27FC236}">
                  <a16:creationId xmlns="" xmlns:a16="http://schemas.microsoft.com/office/drawing/2014/main" id="{AFF4D7B5-CCB5-4FDE-BE92-DCB087EB1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935" y="3207319"/>
              <a:ext cx="641939" cy="641939"/>
            </a:xfrm>
            <a:prstGeom prst="rect">
              <a:avLst/>
            </a:prstGeom>
          </p:spPr>
        </p:pic>
      </p:grpSp>
      <p:grpSp>
        <p:nvGrpSpPr>
          <p:cNvPr id="53" name="Group 52">
            <a:extLst>
              <a:ext uri="{FF2B5EF4-FFF2-40B4-BE49-F238E27FC236}">
                <a16:creationId xmlns="" xmlns:a16="http://schemas.microsoft.com/office/drawing/2014/main" id="{8387FE1D-4700-461B-8C3D-CB3B865DD1E3}"/>
              </a:ext>
            </a:extLst>
          </p:cNvPr>
          <p:cNvGrpSpPr/>
          <p:nvPr/>
        </p:nvGrpSpPr>
        <p:grpSpPr>
          <a:xfrm>
            <a:off x="2483586" y="2386916"/>
            <a:ext cx="500908" cy="726758"/>
            <a:chOff x="4774757" y="2395743"/>
            <a:chExt cx="1001815" cy="1453515"/>
          </a:xfrm>
        </p:grpSpPr>
        <p:pic>
          <p:nvPicPr>
            <p:cNvPr id="27" name="Picture 26">
              <a:extLst>
                <a:ext uri="{FF2B5EF4-FFF2-40B4-BE49-F238E27FC236}">
                  <a16:creationId xmlns="" xmlns:a16="http://schemas.microsoft.com/office/drawing/2014/main" id="{B3370658-4177-42F5-B14F-246079262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4757" y="2395743"/>
              <a:ext cx="1001815" cy="680844"/>
            </a:xfrm>
            <a:prstGeom prst="rect">
              <a:avLst/>
            </a:prstGeom>
          </p:spPr>
        </p:pic>
        <p:pic>
          <p:nvPicPr>
            <p:cNvPr id="34" name="Picture 33" descr="A picture containing object, clock&#10;&#10;Description automatically generated">
              <a:extLst>
                <a:ext uri="{FF2B5EF4-FFF2-40B4-BE49-F238E27FC236}">
                  <a16:creationId xmlns="" xmlns:a16="http://schemas.microsoft.com/office/drawing/2014/main" id="{CA81CBF1-10D8-4229-B3B4-A0EC6590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695" y="3207319"/>
              <a:ext cx="641939" cy="641939"/>
            </a:xfrm>
            <a:prstGeom prst="rect">
              <a:avLst/>
            </a:prstGeom>
          </p:spPr>
        </p:pic>
      </p:grpSp>
      <p:grpSp>
        <p:nvGrpSpPr>
          <p:cNvPr id="54" name="Group 53">
            <a:extLst>
              <a:ext uri="{FF2B5EF4-FFF2-40B4-BE49-F238E27FC236}">
                <a16:creationId xmlns="" xmlns:a16="http://schemas.microsoft.com/office/drawing/2014/main" id="{570D1581-990F-45D8-AA9F-7E6F4924D32C}"/>
              </a:ext>
            </a:extLst>
          </p:cNvPr>
          <p:cNvGrpSpPr/>
          <p:nvPr/>
        </p:nvGrpSpPr>
        <p:grpSpPr>
          <a:xfrm>
            <a:off x="3218844" y="2386916"/>
            <a:ext cx="500908" cy="726758"/>
            <a:chOff x="6169517" y="2395743"/>
            <a:chExt cx="1001815" cy="1453515"/>
          </a:xfrm>
        </p:grpSpPr>
        <p:pic>
          <p:nvPicPr>
            <p:cNvPr id="30" name="Picture 29">
              <a:extLst>
                <a:ext uri="{FF2B5EF4-FFF2-40B4-BE49-F238E27FC236}">
                  <a16:creationId xmlns="" xmlns:a16="http://schemas.microsoft.com/office/drawing/2014/main" id="{C7D28D55-DBAD-406D-87D5-0A07301A3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17" y="2395743"/>
              <a:ext cx="1001815" cy="680844"/>
            </a:xfrm>
            <a:prstGeom prst="rect">
              <a:avLst/>
            </a:prstGeom>
          </p:spPr>
        </p:pic>
        <p:pic>
          <p:nvPicPr>
            <p:cNvPr id="35" name="Picture 34" descr="A picture containing object, clock&#10;&#10;Description automatically generated">
              <a:extLst>
                <a:ext uri="{FF2B5EF4-FFF2-40B4-BE49-F238E27FC236}">
                  <a16:creationId xmlns="" xmlns:a16="http://schemas.microsoft.com/office/drawing/2014/main" id="{895797EB-813D-4169-9942-02A90CC52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55" y="3207319"/>
              <a:ext cx="641939" cy="641939"/>
            </a:xfrm>
            <a:prstGeom prst="rect">
              <a:avLst/>
            </a:prstGeom>
          </p:spPr>
        </p:pic>
      </p:grpSp>
      <p:grpSp>
        <p:nvGrpSpPr>
          <p:cNvPr id="55" name="Group 54">
            <a:extLst>
              <a:ext uri="{FF2B5EF4-FFF2-40B4-BE49-F238E27FC236}">
                <a16:creationId xmlns="" xmlns:a16="http://schemas.microsoft.com/office/drawing/2014/main" id="{486C7F04-873A-4C97-B602-0F5B77672EF3}"/>
              </a:ext>
            </a:extLst>
          </p:cNvPr>
          <p:cNvGrpSpPr/>
          <p:nvPr/>
        </p:nvGrpSpPr>
        <p:grpSpPr>
          <a:xfrm>
            <a:off x="3954101" y="2386916"/>
            <a:ext cx="500908" cy="726758"/>
            <a:chOff x="7564276" y="2395743"/>
            <a:chExt cx="1001815" cy="1453515"/>
          </a:xfrm>
        </p:grpSpPr>
        <p:pic>
          <p:nvPicPr>
            <p:cNvPr id="31" name="Picture 30">
              <a:extLst>
                <a:ext uri="{FF2B5EF4-FFF2-40B4-BE49-F238E27FC236}">
                  <a16:creationId xmlns="" xmlns:a16="http://schemas.microsoft.com/office/drawing/2014/main" id="{1A86DB55-84AD-41CE-906F-427317BC0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276" y="2395743"/>
              <a:ext cx="1001815" cy="680844"/>
            </a:xfrm>
            <a:prstGeom prst="rect">
              <a:avLst/>
            </a:prstGeom>
          </p:spPr>
        </p:pic>
        <p:pic>
          <p:nvPicPr>
            <p:cNvPr id="36" name="Picture 35" descr="A picture containing object, clock&#10;&#10;Description automatically generated">
              <a:extLst>
                <a:ext uri="{FF2B5EF4-FFF2-40B4-BE49-F238E27FC236}">
                  <a16:creationId xmlns="" xmlns:a16="http://schemas.microsoft.com/office/drawing/2014/main" id="{E79B61C8-89E8-4F1A-8132-B71A49703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214" y="3207319"/>
              <a:ext cx="641939" cy="641939"/>
            </a:xfrm>
            <a:prstGeom prst="rect">
              <a:avLst/>
            </a:prstGeom>
          </p:spPr>
        </p:pic>
      </p:grpSp>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1:4</a:t>
            </a:r>
          </a:p>
        </p:txBody>
      </p:sp>
      <p:graphicFrame>
        <p:nvGraphicFramePr>
          <p:cNvPr id="6" name="Table 5">
            <a:extLst>
              <a:ext uri="{FF2B5EF4-FFF2-40B4-BE49-F238E27FC236}">
                <a16:creationId xmlns="" xmlns:a16="http://schemas.microsoft.com/office/drawing/2014/main" id="{2F6680C1-8D47-4F60-B93E-3EB6184E7A33}"/>
              </a:ext>
            </a:extLst>
          </p:cNvPr>
          <p:cNvGraphicFramePr>
            <a:graphicFrameLocks noGrp="1"/>
          </p:cNvGraphicFramePr>
          <p:nvPr>
            <p:extLst>
              <p:ext uri="{D42A27DB-BD31-4B8C-83A1-F6EECF244321}">
                <p14:modId xmlns:p14="http://schemas.microsoft.com/office/powerpoint/2010/main" val="3094727204"/>
              </p:ext>
            </p:extLst>
          </p:nvPr>
        </p:nvGraphicFramePr>
        <p:xfrm>
          <a:off x="214312" y="890784"/>
          <a:ext cx="8715377" cy="973931"/>
        </p:xfrm>
        <a:graphic>
          <a:graphicData uri="http://schemas.openxmlformats.org/drawingml/2006/table">
            <a:tbl>
              <a:tblPr firstRow="1" firstCol="1" bandRow="1">
                <a:tableStyleId>{5C22544A-7EE6-4342-B048-85BDC9FD1C3A}</a:tableStyleId>
              </a:tblPr>
              <a:tblGrid>
                <a:gridCol w="2955189">
                  <a:extLst>
                    <a:ext uri="{9D8B030D-6E8A-4147-A177-3AD203B41FA5}">
                      <a16:colId xmlns="" xmlns:a16="http://schemas.microsoft.com/office/drawing/2014/main" val="2547668977"/>
                    </a:ext>
                  </a:extLst>
                </a:gridCol>
                <a:gridCol w="822884">
                  <a:extLst>
                    <a:ext uri="{9D8B030D-6E8A-4147-A177-3AD203B41FA5}">
                      <a16:colId xmlns="" xmlns:a16="http://schemas.microsoft.com/office/drawing/2014/main" val="2727201233"/>
                    </a:ext>
                  </a:extLst>
                </a:gridCol>
                <a:gridCol w="822884">
                  <a:extLst>
                    <a:ext uri="{9D8B030D-6E8A-4147-A177-3AD203B41FA5}">
                      <a16:colId xmlns="" xmlns:a16="http://schemas.microsoft.com/office/drawing/2014/main" val="2879728655"/>
                    </a:ext>
                  </a:extLst>
                </a:gridCol>
                <a:gridCol w="822884">
                  <a:extLst>
                    <a:ext uri="{9D8B030D-6E8A-4147-A177-3AD203B41FA5}">
                      <a16:colId xmlns="" xmlns:a16="http://schemas.microsoft.com/office/drawing/2014/main" val="2918541058"/>
                    </a:ext>
                  </a:extLst>
                </a:gridCol>
                <a:gridCol w="822884">
                  <a:extLst>
                    <a:ext uri="{9D8B030D-6E8A-4147-A177-3AD203B41FA5}">
                      <a16:colId xmlns="" xmlns:a16="http://schemas.microsoft.com/office/drawing/2014/main" val="1998863701"/>
                    </a:ext>
                  </a:extLst>
                </a:gridCol>
                <a:gridCol w="822884">
                  <a:extLst>
                    <a:ext uri="{9D8B030D-6E8A-4147-A177-3AD203B41FA5}">
                      <a16:colId xmlns="" xmlns:a16="http://schemas.microsoft.com/office/drawing/2014/main" val="2033858592"/>
                    </a:ext>
                  </a:extLst>
                </a:gridCol>
                <a:gridCol w="822884">
                  <a:extLst>
                    <a:ext uri="{9D8B030D-6E8A-4147-A177-3AD203B41FA5}">
                      <a16:colId xmlns="" xmlns:a16="http://schemas.microsoft.com/office/drawing/2014/main" val="4009768708"/>
                    </a:ext>
                  </a:extLst>
                </a:gridCol>
                <a:gridCol w="822884">
                  <a:extLst>
                    <a:ext uri="{9D8B030D-6E8A-4147-A177-3AD203B41FA5}">
                      <a16:colId xmlns="" xmlns:a16="http://schemas.microsoft.com/office/drawing/2014/main" val="929601338"/>
                    </a:ext>
                  </a:extLst>
                </a:gridCol>
              </a:tblGrid>
              <a:tr h="518236">
                <a:tc>
                  <a:txBody>
                    <a:bodyPr/>
                    <a:lstStyle/>
                    <a:p>
                      <a:pPr algn="l">
                        <a:lnSpc>
                          <a:spcPct val="107000"/>
                        </a:lnSpc>
                        <a:spcAft>
                          <a:spcPts val="0"/>
                        </a:spcAft>
                      </a:pPr>
                      <a:r>
                        <a:rPr lang="en-GB" sz="2000" b="1" dirty="0">
                          <a:solidFill>
                            <a:schemeClr val="tx1"/>
                          </a:solidFill>
                          <a:effectLst/>
                          <a:latin typeface="Myriad Pro Semibold"/>
                        </a:rPr>
                        <a:t>Number of children</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64916583"/>
                  </a:ext>
                </a:extLst>
              </a:tr>
              <a:tr h="455695">
                <a:tc>
                  <a:txBody>
                    <a:bodyPr/>
                    <a:lstStyle/>
                    <a:p>
                      <a:pPr algn="l">
                        <a:lnSpc>
                          <a:spcPct val="107000"/>
                        </a:lnSpc>
                        <a:spcAft>
                          <a:spcPts val="0"/>
                        </a:spcAft>
                      </a:pPr>
                      <a:r>
                        <a:rPr lang="en-GB" sz="2000" b="1" dirty="0">
                          <a:solidFill>
                            <a:schemeClr val="tx1"/>
                          </a:solidFill>
                          <a:effectLst/>
                          <a:latin typeface="Myriad Pro Semibold"/>
                        </a:rPr>
                        <a:t>Number of fingers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32478858"/>
                  </a:ext>
                </a:extLst>
              </a:tr>
            </a:tbl>
          </a:graphicData>
        </a:graphic>
      </p:graphicFrame>
      <p:sp>
        <p:nvSpPr>
          <p:cNvPr id="7" name="TextBox 6">
            <a:extLst>
              <a:ext uri="{FF2B5EF4-FFF2-40B4-BE49-F238E27FC236}">
                <a16:creationId xmlns="" xmlns:a16="http://schemas.microsoft.com/office/drawing/2014/main" id="{AA34C882-DABC-490D-A29F-302E6E608DFE}"/>
              </a:ext>
            </a:extLst>
          </p:cNvPr>
          <p:cNvSpPr txBox="1"/>
          <p:nvPr/>
        </p:nvSpPr>
        <p:spPr bwMode="auto">
          <a:xfrm>
            <a:off x="2290467" y="4019843"/>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 × 10 = 10</a:t>
            </a:r>
          </a:p>
        </p:txBody>
      </p:sp>
      <p:sp>
        <p:nvSpPr>
          <p:cNvPr id="8" name="TextBox 7">
            <a:extLst>
              <a:ext uri="{FF2B5EF4-FFF2-40B4-BE49-F238E27FC236}">
                <a16:creationId xmlns="" xmlns:a16="http://schemas.microsoft.com/office/drawing/2014/main" id="{0FD514F8-76C3-4D4A-8B82-9FA5C3D591F7}"/>
              </a:ext>
            </a:extLst>
          </p:cNvPr>
          <p:cNvSpPr txBox="1"/>
          <p:nvPr/>
        </p:nvSpPr>
        <p:spPr bwMode="auto">
          <a:xfrm>
            <a:off x="2290467" y="4408197"/>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 10 = 20</a:t>
            </a:r>
          </a:p>
        </p:txBody>
      </p:sp>
      <p:sp>
        <p:nvSpPr>
          <p:cNvPr id="9" name="TextBox 8">
            <a:extLst>
              <a:ext uri="{FF2B5EF4-FFF2-40B4-BE49-F238E27FC236}">
                <a16:creationId xmlns="" xmlns:a16="http://schemas.microsoft.com/office/drawing/2014/main" id="{2131925F-DFE8-4FF5-9DDF-3FFB747206F4}"/>
              </a:ext>
            </a:extLst>
          </p:cNvPr>
          <p:cNvSpPr txBox="1"/>
          <p:nvPr/>
        </p:nvSpPr>
        <p:spPr bwMode="auto">
          <a:xfrm>
            <a:off x="2290467" y="4796551"/>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 × 10 = 30</a:t>
            </a:r>
          </a:p>
        </p:txBody>
      </p:sp>
      <p:sp>
        <p:nvSpPr>
          <p:cNvPr id="10" name="TextBox 9">
            <a:extLst>
              <a:ext uri="{FF2B5EF4-FFF2-40B4-BE49-F238E27FC236}">
                <a16:creationId xmlns="" xmlns:a16="http://schemas.microsoft.com/office/drawing/2014/main" id="{1AEE3FD4-E351-40A8-9759-C1F36F837B39}"/>
              </a:ext>
            </a:extLst>
          </p:cNvPr>
          <p:cNvSpPr txBox="1"/>
          <p:nvPr/>
        </p:nvSpPr>
        <p:spPr bwMode="auto">
          <a:xfrm>
            <a:off x="2290467" y="5184905"/>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 × 10 = 40</a:t>
            </a:r>
          </a:p>
        </p:txBody>
      </p:sp>
      <p:sp>
        <p:nvSpPr>
          <p:cNvPr id="11" name="TextBox 10">
            <a:extLst>
              <a:ext uri="{FF2B5EF4-FFF2-40B4-BE49-F238E27FC236}">
                <a16:creationId xmlns="" xmlns:a16="http://schemas.microsoft.com/office/drawing/2014/main" id="{DC0D1627-F69A-4E3D-BA73-A22BCE8C2A18}"/>
              </a:ext>
            </a:extLst>
          </p:cNvPr>
          <p:cNvSpPr txBox="1"/>
          <p:nvPr/>
        </p:nvSpPr>
        <p:spPr bwMode="auto">
          <a:xfrm>
            <a:off x="2290467" y="5573259"/>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10 = 50</a:t>
            </a:r>
          </a:p>
        </p:txBody>
      </p:sp>
      <p:sp>
        <p:nvSpPr>
          <p:cNvPr id="12" name="TextBox 11">
            <a:extLst>
              <a:ext uri="{FF2B5EF4-FFF2-40B4-BE49-F238E27FC236}">
                <a16:creationId xmlns="" xmlns:a16="http://schemas.microsoft.com/office/drawing/2014/main" id="{4B899E2E-8489-4C66-85E5-5C4D4318FD9D}"/>
              </a:ext>
            </a:extLst>
          </p:cNvPr>
          <p:cNvSpPr txBox="1"/>
          <p:nvPr/>
        </p:nvSpPr>
        <p:spPr bwMode="auto">
          <a:xfrm>
            <a:off x="2290467" y="5961610"/>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 × 10 = 60</a:t>
            </a:r>
          </a:p>
        </p:txBody>
      </p:sp>
      <p:sp>
        <p:nvSpPr>
          <p:cNvPr id="13" name="TextBox 12">
            <a:extLst>
              <a:ext uri="{FF2B5EF4-FFF2-40B4-BE49-F238E27FC236}">
                <a16:creationId xmlns="" xmlns:a16="http://schemas.microsoft.com/office/drawing/2014/main" id="{ADDFA381-936D-45A6-A20F-F596726837B8}"/>
              </a:ext>
            </a:extLst>
          </p:cNvPr>
          <p:cNvSpPr txBox="1"/>
          <p:nvPr/>
        </p:nvSpPr>
        <p:spPr bwMode="auto">
          <a:xfrm>
            <a:off x="5347992" y="4019843"/>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1 = 10</a:t>
            </a:r>
          </a:p>
        </p:txBody>
      </p:sp>
      <p:sp>
        <p:nvSpPr>
          <p:cNvPr id="14" name="TextBox 13">
            <a:extLst>
              <a:ext uri="{FF2B5EF4-FFF2-40B4-BE49-F238E27FC236}">
                <a16:creationId xmlns="" xmlns:a16="http://schemas.microsoft.com/office/drawing/2014/main" id="{AF7F0E4B-5542-46F5-9764-6CB79A00D3CA}"/>
              </a:ext>
            </a:extLst>
          </p:cNvPr>
          <p:cNvSpPr txBox="1"/>
          <p:nvPr/>
        </p:nvSpPr>
        <p:spPr bwMode="auto">
          <a:xfrm>
            <a:off x="5347992" y="4408197"/>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2 = 20</a:t>
            </a:r>
          </a:p>
        </p:txBody>
      </p:sp>
      <p:sp>
        <p:nvSpPr>
          <p:cNvPr id="15" name="TextBox 14">
            <a:extLst>
              <a:ext uri="{FF2B5EF4-FFF2-40B4-BE49-F238E27FC236}">
                <a16:creationId xmlns="" xmlns:a16="http://schemas.microsoft.com/office/drawing/2014/main" id="{2DE5B957-F501-4FE5-9C7F-BB3E3DFF5D5E}"/>
              </a:ext>
            </a:extLst>
          </p:cNvPr>
          <p:cNvSpPr txBox="1"/>
          <p:nvPr/>
        </p:nvSpPr>
        <p:spPr bwMode="auto">
          <a:xfrm>
            <a:off x="5347992" y="4796551"/>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3 = 30</a:t>
            </a:r>
          </a:p>
        </p:txBody>
      </p:sp>
      <p:sp>
        <p:nvSpPr>
          <p:cNvPr id="16" name="TextBox 15">
            <a:extLst>
              <a:ext uri="{FF2B5EF4-FFF2-40B4-BE49-F238E27FC236}">
                <a16:creationId xmlns="" xmlns:a16="http://schemas.microsoft.com/office/drawing/2014/main" id="{DD523F5B-9D65-4992-919D-2F6673FF3D97}"/>
              </a:ext>
            </a:extLst>
          </p:cNvPr>
          <p:cNvSpPr txBox="1"/>
          <p:nvPr/>
        </p:nvSpPr>
        <p:spPr bwMode="auto">
          <a:xfrm>
            <a:off x="5347992" y="5184905"/>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4 = 40</a:t>
            </a:r>
          </a:p>
        </p:txBody>
      </p:sp>
      <p:sp>
        <p:nvSpPr>
          <p:cNvPr id="17" name="TextBox 16">
            <a:extLst>
              <a:ext uri="{FF2B5EF4-FFF2-40B4-BE49-F238E27FC236}">
                <a16:creationId xmlns="" xmlns:a16="http://schemas.microsoft.com/office/drawing/2014/main" id="{D457FF88-A041-4B87-9850-08EBAF703E7E}"/>
              </a:ext>
            </a:extLst>
          </p:cNvPr>
          <p:cNvSpPr txBox="1"/>
          <p:nvPr/>
        </p:nvSpPr>
        <p:spPr bwMode="auto">
          <a:xfrm>
            <a:off x="5347992" y="5573259"/>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5 = 50</a:t>
            </a:r>
          </a:p>
        </p:txBody>
      </p:sp>
      <p:sp>
        <p:nvSpPr>
          <p:cNvPr id="18" name="TextBox 17">
            <a:extLst>
              <a:ext uri="{FF2B5EF4-FFF2-40B4-BE49-F238E27FC236}">
                <a16:creationId xmlns="" xmlns:a16="http://schemas.microsoft.com/office/drawing/2014/main" id="{EB0EB3CD-C2C6-4741-B1CF-16BF8072AA46}"/>
              </a:ext>
            </a:extLst>
          </p:cNvPr>
          <p:cNvSpPr txBox="1"/>
          <p:nvPr/>
        </p:nvSpPr>
        <p:spPr bwMode="auto">
          <a:xfrm>
            <a:off x="5347992" y="5961610"/>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6 = 60</a:t>
            </a:r>
          </a:p>
        </p:txBody>
      </p:sp>
      <p:sp>
        <p:nvSpPr>
          <p:cNvPr id="38" name="TextBox 37">
            <a:extLst>
              <a:ext uri="{FF2B5EF4-FFF2-40B4-BE49-F238E27FC236}">
                <a16:creationId xmlns="" xmlns:a16="http://schemas.microsoft.com/office/drawing/2014/main" id="{5CECC6F3-F77D-4383-ACA1-C78FEAD0333C}"/>
              </a:ext>
            </a:extLst>
          </p:cNvPr>
          <p:cNvSpPr txBox="1"/>
          <p:nvPr/>
        </p:nvSpPr>
        <p:spPr bwMode="auto">
          <a:xfrm>
            <a:off x="4242332"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a:t>
            </a:r>
          </a:p>
        </p:txBody>
      </p:sp>
      <p:sp>
        <p:nvSpPr>
          <p:cNvPr id="39" name="TextBox 38">
            <a:extLst>
              <a:ext uri="{FF2B5EF4-FFF2-40B4-BE49-F238E27FC236}">
                <a16:creationId xmlns="" xmlns:a16="http://schemas.microsoft.com/office/drawing/2014/main" id="{C835FE26-FA6E-4450-9B68-96A7D9387FAC}"/>
              </a:ext>
            </a:extLst>
          </p:cNvPr>
          <p:cNvSpPr txBox="1"/>
          <p:nvPr/>
        </p:nvSpPr>
        <p:spPr bwMode="auto">
          <a:xfrm>
            <a:off x="5064953"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sp>
        <p:nvSpPr>
          <p:cNvPr id="40" name="TextBox 39">
            <a:extLst>
              <a:ext uri="{FF2B5EF4-FFF2-40B4-BE49-F238E27FC236}">
                <a16:creationId xmlns="" xmlns:a16="http://schemas.microsoft.com/office/drawing/2014/main" id="{498567AD-9C81-4889-9C08-B718AA7F7F99}"/>
              </a:ext>
            </a:extLst>
          </p:cNvPr>
          <p:cNvSpPr txBox="1"/>
          <p:nvPr/>
        </p:nvSpPr>
        <p:spPr bwMode="auto">
          <a:xfrm>
            <a:off x="5887574"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41" name="TextBox 40">
            <a:extLst>
              <a:ext uri="{FF2B5EF4-FFF2-40B4-BE49-F238E27FC236}">
                <a16:creationId xmlns="" xmlns:a16="http://schemas.microsoft.com/office/drawing/2014/main" id="{D241E92E-A220-4C48-BC00-93B8C8D4F93B}"/>
              </a:ext>
            </a:extLst>
          </p:cNvPr>
          <p:cNvSpPr txBox="1"/>
          <p:nvPr/>
        </p:nvSpPr>
        <p:spPr bwMode="auto">
          <a:xfrm>
            <a:off x="6710195"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2" name="TextBox 41">
            <a:extLst>
              <a:ext uri="{FF2B5EF4-FFF2-40B4-BE49-F238E27FC236}">
                <a16:creationId xmlns="" xmlns:a16="http://schemas.microsoft.com/office/drawing/2014/main" id="{B99C2C1C-3D25-4BA1-942E-0F593FC7506B}"/>
              </a:ext>
            </a:extLst>
          </p:cNvPr>
          <p:cNvSpPr txBox="1"/>
          <p:nvPr/>
        </p:nvSpPr>
        <p:spPr bwMode="auto">
          <a:xfrm>
            <a:off x="7532816"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43" name="TextBox 42">
            <a:extLst>
              <a:ext uri="{FF2B5EF4-FFF2-40B4-BE49-F238E27FC236}">
                <a16:creationId xmlns="" xmlns:a16="http://schemas.microsoft.com/office/drawing/2014/main" id="{BCAD1FC0-1D40-4F0A-B45C-DABFB8065FCE}"/>
              </a:ext>
            </a:extLst>
          </p:cNvPr>
          <p:cNvSpPr txBox="1"/>
          <p:nvPr/>
        </p:nvSpPr>
        <p:spPr bwMode="auto">
          <a:xfrm>
            <a:off x="8355437"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a:t>
            </a:r>
          </a:p>
        </p:txBody>
      </p:sp>
      <p:sp>
        <p:nvSpPr>
          <p:cNvPr id="44" name="TextBox 43">
            <a:extLst>
              <a:ext uri="{FF2B5EF4-FFF2-40B4-BE49-F238E27FC236}">
                <a16:creationId xmlns="" xmlns:a16="http://schemas.microsoft.com/office/drawing/2014/main" id="{3894019A-2216-439F-ADB9-7D5C8B38794D}"/>
              </a:ext>
            </a:extLst>
          </p:cNvPr>
          <p:cNvSpPr txBox="1"/>
          <p:nvPr/>
        </p:nvSpPr>
        <p:spPr bwMode="auto">
          <a:xfrm>
            <a:off x="4171125"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p>
        </p:txBody>
      </p:sp>
      <p:sp>
        <p:nvSpPr>
          <p:cNvPr id="45" name="TextBox 44">
            <a:extLst>
              <a:ext uri="{FF2B5EF4-FFF2-40B4-BE49-F238E27FC236}">
                <a16:creationId xmlns="" xmlns:a16="http://schemas.microsoft.com/office/drawing/2014/main" id="{44DEB009-8FB0-4DD2-BDB8-665D32A888A6}"/>
              </a:ext>
            </a:extLst>
          </p:cNvPr>
          <p:cNvSpPr txBox="1"/>
          <p:nvPr/>
        </p:nvSpPr>
        <p:spPr bwMode="auto">
          <a:xfrm>
            <a:off x="4996024"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p>
        </p:txBody>
      </p:sp>
      <p:sp>
        <p:nvSpPr>
          <p:cNvPr id="46" name="TextBox 45">
            <a:extLst>
              <a:ext uri="{FF2B5EF4-FFF2-40B4-BE49-F238E27FC236}">
                <a16:creationId xmlns="" xmlns:a16="http://schemas.microsoft.com/office/drawing/2014/main" id="{0747B2A4-9C63-49A4-98B0-4CAEECF953CB}"/>
              </a:ext>
            </a:extLst>
          </p:cNvPr>
          <p:cNvSpPr txBox="1"/>
          <p:nvPr/>
        </p:nvSpPr>
        <p:spPr bwMode="auto">
          <a:xfrm>
            <a:off x="5818954"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30</a:t>
            </a:r>
          </a:p>
        </p:txBody>
      </p:sp>
      <p:sp>
        <p:nvSpPr>
          <p:cNvPr id="47" name="TextBox 46">
            <a:extLst>
              <a:ext uri="{FF2B5EF4-FFF2-40B4-BE49-F238E27FC236}">
                <a16:creationId xmlns="" xmlns:a16="http://schemas.microsoft.com/office/drawing/2014/main" id="{E6636578-2F00-4CA5-9FEE-59B4A8647015}"/>
              </a:ext>
            </a:extLst>
          </p:cNvPr>
          <p:cNvSpPr txBox="1"/>
          <p:nvPr/>
        </p:nvSpPr>
        <p:spPr bwMode="auto">
          <a:xfrm>
            <a:off x="6643853"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40</a:t>
            </a:r>
          </a:p>
        </p:txBody>
      </p:sp>
      <p:sp>
        <p:nvSpPr>
          <p:cNvPr id="48" name="TextBox 47">
            <a:extLst>
              <a:ext uri="{FF2B5EF4-FFF2-40B4-BE49-F238E27FC236}">
                <a16:creationId xmlns="" xmlns:a16="http://schemas.microsoft.com/office/drawing/2014/main" id="{BF3A50D1-7649-42D4-A11E-E80F41A2E9BC}"/>
              </a:ext>
            </a:extLst>
          </p:cNvPr>
          <p:cNvSpPr txBox="1"/>
          <p:nvPr/>
        </p:nvSpPr>
        <p:spPr bwMode="auto">
          <a:xfrm>
            <a:off x="7466371"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50</a:t>
            </a:r>
          </a:p>
        </p:txBody>
      </p:sp>
      <p:sp>
        <p:nvSpPr>
          <p:cNvPr id="49" name="TextBox 48">
            <a:extLst>
              <a:ext uri="{FF2B5EF4-FFF2-40B4-BE49-F238E27FC236}">
                <a16:creationId xmlns="" xmlns:a16="http://schemas.microsoft.com/office/drawing/2014/main" id="{ED5FC2C0-6A9B-4E3F-B7D5-5487E31BF634}"/>
              </a:ext>
            </a:extLst>
          </p:cNvPr>
          <p:cNvSpPr txBox="1"/>
          <p:nvPr/>
        </p:nvSpPr>
        <p:spPr bwMode="auto">
          <a:xfrm>
            <a:off x="8288889"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60</a:t>
            </a:r>
          </a:p>
        </p:txBody>
      </p:sp>
      <p:sp>
        <p:nvSpPr>
          <p:cNvPr id="56" name="TextBox 55">
            <a:extLst>
              <a:ext uri="{FF2B5EF4-FFF2-40B4-BE49-F238E27FC236}">
                <a16:creationId xmlns="" xmlns:a16="http://schemas.microsoft.com/office/drawing/2014/main" id="{113E0345-3C34-4079-8461-7AAA983DDDE8}"/>
              </a:ext>
            </a:extLst>
          </p:cNvPr>
          <p:cNvSpPr txBox="1"/>
          <p:nvPr/>
        </p:nvSpPr>
        <p:spPr bwMode="auto">
          <a:xfrm>
            <a:off x="2290467" y="3631489"/>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0 × 10 = 0</a:t>
            </a:r>
          </a:p>
        </p:txBody>
      </p:sp>
      <p:sp>
        <p:nvSpPr>
          <p:cNvPr id="57" name="TextBox 56">
            <a:extLst>
              <a:ext uri="{FF2B5EF4-FFF2-40B4-BE49-F238E27FC236}">
                <a16:creationId xmlns="" xmlns:a16="http://schemas.microsoft.com/office/drawing/2014/main" id="{B6992E55-BCB7-4FC3-B8E4-D2A618EE5216}"/>
              </a:ext>
            </a:extLst>
          </p:cNvPr>
          <p:cNvSpPr txBox="1"/>
          <p:nvPr/>
        </p:nvSpPr>
        <p:spPr bwMode="auto">
          <a:xfrm>
            <a:off x="5347992" y="3631489"/>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0 = 0</a:t>
            </a:r>
          </a:p>
        </p:txBody>
      </p:sp>
    </p:spTree>
    <p:extLst>
      <p:ext uri="{BB962C8B-B14F-4D97-AF65-F5344CB8AC3E}">
        <p14:creationId xmlns:p14="http://schemas.microsoft.com/office/powerpoint/2010/main" val="20964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500"/>
                                        <p:tgtEl>
                                          <p:spTgt spid="1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fade">
                                      <p:cBhvr>
                                        <p:cTn id="112" dur="500"/>
                                        <p:tgtEl>
                                          <p:spTgt spid="5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500"/>
                                        <p:tgtEl>
                                          <p:spTgt spid="4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1:4</a:t>
            </a:r>
          </a:p>
        </p:txBody>
      </p:sp>
      <p:graphicFrame>
        <p:nvGraphicFramePr>
          <p:cNvPr id="6" name="Table 5">
            <a:extLst>
              <a:ext uri="{FF2B5EF4-FFF2-40B4-BE49-F238E27FC236}">
                <a16:creationId xmlns="" xmlns:a16="http://schemas.microsoft.com/office/drawing/2014/main" id="{2F6680C1-8D47-4F60-B93E-3EB6184E7A33}"/>
              </a:ext>
            </a:extLst>
          </p:cNvPr>
          <p:cNvGraphicFramePr>
            <a:graphicFrameLocks noGrp="1"/>
          </p:cNvGraphicFramePr>
          <p:nvPr>
            <p:extLst>
              <p:ext uri="{D42A27DB-BD31-4B8C-83A1-F6EECF244321}">
                <p14:modId xmlns:p14="http://schemas.microsoft.com/office/powerpoint/2010/main" val="3735352228"/>
              </p:ext>
            </p:extLst>
          </p:nvPr>
        </p:nvGraphicFramePr>
        <p:xfrm>
          <a:off x="214312" y="890784"/>
          <a:ext cx="8715375" cy="973931"/>
        </p:xfrm>
        <a:graphic>
          <a:graphicData uri="http://schemas.openxmlformats.org/drawingml/2006/table">
            <a:tbl>
              <a:tblPr firstRow="1" firstCol="1" bandRow="1">
                <a:tableStyleId>{5C22544A-7EE6-4342-B048-85BDC9FD1C3A}</a:tableStyleId>
              </a:tblPr>
              <a:tblGrid>
                <a:gridCol w="2955189">
                  <a:extLst>
                    <a:ext uri="{9D8B030D-6E8A-4147-A177-3AD203B41FA5}">
                      <a16:colId xmlns="" xmlns:a16="http://schemas.microsoft.com/office/drawing/2014/main" val="2547668977"/>
                    </a:ext>
                  </a:extLst>
                </a:gridCol>
                <a:gridCol w="960031">
                  <a:extLst>
                    <a:ext uri="{9D8B030D-6E8A-4147-A177-3AD203B41FA5}">
                      <a16:colId xmlns="" xmlns:a16="http://schemas.microsoft.com/office/drawing/2014/main" val="2727201233"/>
                    </a:ext>
                  </a:extLst>
                </a:gridCol>
                <a:gridCol w="960031">
                  <a:extLst>
                    <a:ext uri="{9D8B030D-6E8A-4147-A177-3AD203B41FA5}">
                      <a16:colId xmlns="" xmlns:a16="http://schemas.microsoft.com/office/drawing/2014/main" val="2879728655"/>
                    </a:ext>
                  </a:extLst>
                </a:gridCol>
                <a:gridCol w="960031">
                  <a:extLst>
                    <a:ext uri="{9D8B030D-6E8A-4147-A177-3AD203B41FA5}">
                      <a16:colId xmlns="" xmlns:a16="http://schemas.microsoft.com/office/drawing/2014/main" val="2918541058"/>
                    </a:ext>
                  </a:extLst>
                </a:gridCol>
                <a:gridCol w="960031">
                  <a:extLst>
                    <a:ext uri="{9D8B030D-6E8A-4147-A177-3AD203B41FA5}">
                      <a16:colId xmlns="" xmlns:a16="http://schemas.microsoft.com/office/drawing/2014/main" val="1998863701"/>
                    </a:ext>
                  </a:extLst>
                </a:gridCol>
                <a:gridCol w="960031">
                  <a:extLst>
                    <a:ext uri="{9D8B030D-6E8A-4147-A177-3AD203B41FA5}">
                      <a16:colId xmlns="" xmlns:a16="http://schemas.microsoft.com/office/drawing/2014/main" val="2033858592"/>
                    </a:ext>
                  </a:extLst>
                </a:gridCol>
                <a:gridCol w="960031">
                  <a:extLst>
                    <a:ext uri="{9D8B030D-6E8A-4147-A177-3AD203B41FA5}">
                      <a16:colId xmlns="" xmlns:a16="http://schemas.microsoft.com/office/drawing/2014/main" val="4009768708"/>
                    </a:ext>
                  </a:extLst>
                </a:gridCol>
              </a:tblGrid>
              <a:tr h="518236">
                <a:tc>
                  <a:txBody>
                    <a:bodyPr/>
                    <a:lstStyle/>
                    <a:p>
                      <a:pPr algn="l">
                        <a:lnSpc>
                          <a:spcPct val="107000"/>
                        </a:lnSpc>
                        <a:spcAft>
                          <a:spcPts val="0"/>
                        </a:spcAft>
                      </a:pPr>
                      <a:r>
                        <a:rPr lang="en-GB" sz="2000" b="1" dirty="0">
                          <a:solidFill>
                            <a:schemeClr val="tx1"/>
                          </a:solidFill>
                          <a:effectLst/>
                          <a:latin typeface="Myriad Pro Semibold"/>
                        </a:rPr>
                        <a:t>Number of children</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64916583"/>
                  </a:ext>
                </a:extLst>
              </a:tr>
              <a:tr h="455695">
                <a:tc>
                  <a:txBody>
                    <a:bodyPr/>
                    <a:lstStyle/>
                    <a:p>
                      <a:pPr algn="l">
                        <a:lnSpc>
                          <a:spcPct val="107000"/>
                        </a:lnSpc>
                        <a:spcAft>
                          <a:spcPts val="0"/>
                        </a:spcAft>
                      </a:pPr>
                      <a:r>
                        <a:rPr lang="en-GB" sz="2000" b="1" dirty="0">
                          <a:solidFill>
                            <a:schemeClr val="tx1"/>
                          </a:solidFill>
                          <a:effectLst/>
                          <a:latin typeface="Myriad Pro Semibold"/>
                        </a:rPr>
                        <a:t>Number of fingers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32478858"/>
                  </a:ext>
                </a:extLst>
              </a:tr>
            </a:tbl>
          </a:graphicData>
        </a:graphic>
      </p:graphicFrame>
      <p:sp>
        <p:nvSpPr>
          <p:cNvPr id="7" name="TextBox 6">
            <a:extLst>
              <a:ext uri="{FF2B5EF4-FFF2-40B4-BE49-F238E27FC236}">
                <a16:creationId xmlns="" xmlns:a16="http://schemas.microsoft.com/office/drawing/2014/main" id="{AA34C882-DABC-490D-A29F-302E6E608DFE}"/>
              </a:ext>
            </a:extLst>
          </p:cNvPr>
          <p:cNvSpPr txBox="1"/>
          <p:nvPr/>
        </p:nvSpPr>
        <p:spPr bwMode="auto">
          <a:xfrm>
            <a:off x="2290467" y="4019843"/>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 × 10 = 70</a:t>
            </a:r>
          </a:p>
        </p:txBody>
      </p:sp>
      <p:sp>
        <p:nvSpPr>
          <p:cNvPr id="8" name="TextBox 7">
            <a:extLst>
              <a:ext uri="{FF2B5EF4-FFF2-40B4-BE49-F238E27FC236}">
                <a16:creationId xmlns="" xmlns:a16="http://schemas.microsoft.com/office/drawing/2014/main" id="{0FD514F8-76C3-4D4A-8B82-9FA5C3D591F7}"/>
              </a:ext>
            </a:extLst>
          </p:cNvPr>
          <p:cNvSpPr txBox="1"/>
          <p:nvPr/>
        </p:nvSpPr>
        <p:spPr bwMode="auto">
          <a:xfrm>
            <a:off x="2290467" y="4408197"/>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 × 10 = 80</a:t>
            </a:r>
          </a:p>
        </p:txBody>
      </p:sp>
      <p:sp>
        <p:nvSpPr>
          <p:cNvPr id="9" name="TextBox 8">
            <a:extLst>
              <a:ext uri="{FF2B5EF4-FFF2-40B4-BE49-F238E27FC236}">
                <a16:creationId xmlns="" xmlns:a16="http://schemas.microsoft.com/office/drawing/2014/main" id="{2131925F-DFE8-4FF5-9DDF-3FFB747206F4}"/>
              </a:ext>
            </a:extLst>
          </p:cNvPr>
          <p:cNvSpPr txBox="1"/>
          <p:nvPr/>
        </p:nvSpPr>
        <p:spPr bwMode="auto">
          <a:xfrm>
            <a:off x="2290467" y="4796551"/>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 × 10 = 90</a:t>
            </a:r>
          </a:p>
        </p:txBody>
      </p:sp>
      <p:sp>
        <p:nvSpPr>
          <p:cNvPr id="10" name="TextBox 9">
            <a:extLst>
              <a:ext uri="{FF2B5EF4-FFF2-40B4-BE49-F238E27FC236}">
                <a16:creationId xmlns="" xmlns:a16="http://schemas.microsoft.com/office/drawing/2014/main" id="{1AEE3FD4-E351-40A8-9759-C1F36F837B39}"/>
              </a:ext>
            </a:extLst>
          </p:cNvPr>
          <p:cNvSpPr txBox="1"/>
          <p:nvPr/>
        </p:nvSpPr>
        <p:spPr bwMode="auto">
          <a:xfrm>
            <a:off x="2221538" y="5184905"/>
            <a:ext cx="17812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10 = 100</a:t>
            </a:r>
          </a:p>
        </p:txBody>
      </p:sp>
      <p:sp>
        <p:nvSpPr>
          <p:cNvPr id="11" name="TextBox 10">
            <a:extLst>
              <a:ext uri="{FF2B5EF4-FFF2-40B4-BE49-F238E27FC236}">
                <a16:creationId xmlns="" xmlns:a16="http://schemas.microsoft.com/office/drawing/2014/main" id="{DC0D1627-F69A-4E3D-BA73-A22BCE8C2A18}"/>
              </a:ext>
            </a:extLst>
          </p:cNvPr>
          <p:cNvSpPr txBox="1"/>
          <p:nvPr/>
        </p:nvSpPr>
        <p:spPr bwMode="auto">
          <a:xfrm>
            <a:off x="2221538" y="5573259"/>
            <a:ext cx="17812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11 × 10 = 110</a:t>
            </a:r>
          </a:p>
        </p:txBody>
      </p:sp>
      <p:sp>
        <p:nvSpPr>
          <p:cNvPr id="12" name="TextBox 11">
            <a:extLst>
              <a:ext uri="{FF2B5EF4-FFF2-40B4-BE49-F238E27FC236}">
                <a16:creationId xmlns="" xmlns:a16="http://schemas.microsoft.com/office/drawing/2014/main" id="{4B899E2E-8489-4C66-85E5-5C4D4318FD9D}"/>
              </a:ext>
            </a:extLst>
          </p:cNvPr>
          <p:cNvSpPr txBox="1"/>
          <p:nvPr/>
        </p:nvSpPr>
        <p:spPr bwMode="auto">
          <a:xfrm>
            <a:off x="2221538" y="5961610"/>
            <a:ext cx="17812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12 × 10 = 120</a:t>
            </a:r>
          </a:p>
        </p:txBody>
      </p:sp>
      <p:sp>
        <p:nvSpPr>
          <p:cNvPr id="13" name="TextBox 12">
            <a:extLst>
              <a:ext uri="{FF2B5EF4-FFF2-40B4-BE49-F238E27FC236}">
                <a16:creationId xmlns="" xmlns:a16="http://schemas.microsoft.com/office/drawing/2014/main" id="{ADDFA381-936D-45A6-A20F-F596726837B8}"/>
              </a:ext>
            </a:extLst>
          </p:cNvPr>
          <p:cNvSpPr txBox="1"/>
          <p:nvPr/>
        </p:nvSpPr>
        <p:spPr bwMode="auto">
          <a:xfrm>
            <a:off x="5347992" y="4019843"/>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7 = 70</a:t>
            </a:r>
          </a:p>
        </p:txBody>
      </p:sp>
      <p:sp>
        <p:nvSpPr>
          <p:cNvPr id="14" name="TextBox 13">
            <a:extLst>
              <a:ext uri="{FF2B5EF4-FFF2-40B4-BE49-F238E27FC236}">
                <a16:creationId xmlns="" xmlns:a16="http://schemas.microsoft.com/office/drawing/2014/main" id="{AF7F0E4B-5542-46F5-9764-6CB79A00D3CA}"/>
              </a:ext>
            </a:extLst>
          </p:cNvPr>
          <p:cNvSpPr txBox="1"/>
          <p:nvPr/>
        </p:nvSpPr>
        <p:spPr bwMode="auto">
          <a:xfrm>
            <a:off x="5347992" y="4408197"/>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8 = 80</a:t>
            </a:r>
          </a:p>
        </p:txBody>
      </p:sp>
      <p:sp>
        <p:nvSpPr>
          <p:cNvPr id="15" name="TextBox 14">
            <a:extLst>
              <a:ext uri="{FF2B5EF4-FFF2-40B4-BE49-F238E27FC236}">
                <a16:creationId xmlns="" xmlns:a16="http://schemas.microsoft.com/office/drawing/2014/main" id="{2DE5B957-F501-4FE5-9C7F-BB3E3DFF5D5E}"/>
              </a:ext>
            </a:extLst>
          </p:cNvPr>
          <p:cNvSpPr txBox="1"/>
          <p:nvPr/>
        </p:nvSpPr>
        <p:spPr bwMode="auto">
          <a:xfrm>
            <a:off x="5347992" y="4796551"/>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9 = 90</a:t>
            </a:r>
          </a:p>
        </p:txBody>
      </p:sp>
      <p:sp>
        <p:nvSpPr>
          <p:cNvPr id="16" name="TextBox 15">
            <a:extLst>
              <a:ext uri="{FF2B5EF4-FFF2-40B4-BE49-F238E27FC236}">
                <a16:creationId xmlns="" xmlns:a16="http://schemas.microsoft.com/office/drawing/2014/main" id="{DD523F5B-9D65-4992-919D-2F6673FF3D97}"/>
              </a:ext>
            </a:extLst>
          </p:cNvPr>
          <p:cNvSpPr txBox="1"/>
          <p:nvPr/>
        </p:nvSpPr>
        <p:spPr bwMode="auto">
          <a:xfrm>
            <a:off x="5347992" y="5184905"/>
            <a:ext cx="17812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10 = 100</a:t>
            </a:r>
          </a:p>
        </p:txBody>
      </p:sp>
      <p:sp>
        <p:nvSpPr>
          <p:cNvPr id="17" name="TextBox 16">
            <a:extLst>
              <a:ext uri="{FF2B5EF4-FFF2-40B4-BE49-F238E27FC236}">
                <a16:creationId xmlns="" xmlns:a16="http://schemas.microsoft.com/office/drawing/2014/main" id="{D457FF88-A041-4B87-9850-08EBAF703E7E}"/>
              </a:ext>
            </a:extLst>
          </p:cNvPr>
          <p:cNvSpPr txBox="1"/>
          <p:nvPr/>
        </p:nvSpPr>
        <p:spPr bwMode="auto">
          <a:xfrm>
            <a:off x="5347992" y="5573259"/>
            <a:ext cx="17812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11 = 110</a:t>
            </a:r>
          </a:p>
        </p:txBody>
      </p:sp>
      <p:sp>
        <p:nvSpPr>
          <p:cNvPr id="18" name="TextBox 17">
            <a:extLst>
              <a:ext uri="{FF2B5EF4-FFF2-40B4-BE49-F238E27FC236}">
                <a16:creationId xmlns="" xmlns:a16="http://schemas.microsoft.com/office/drawing/2014/main" id="{EB0EB3CD-C2C6-4741-B1CF-16BF8072AA46}"/>
              </a:ext>
            </a:extLst>
          </p:cNvPr>
          <p:cNvSpPr txBox="1"/>
          <p:nvPr/>
        </p:nvSpPr>
        <p:spPr bwMode="auto">
          <a:xfrm>
            <a:off x="5347992" y="5961610"/>
            <a:ext cx="17812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12 = 120</a:t>
            </a:r>
          </a:p>
        </p:txBody>
      </p:sp>
      <p:grpSp>
        <p:nvGrpSpPr>
          <p:cNvPr id="50" name="Group 49">
            <a:extLst>
              <a:ext uri="{FF2B5EF4-FFF2-40B4-BE49-F238E27FC236}">
                <a16:creationId xmlns="" xmlns:a16="http://schemas.microsoft.com/office/drawing/2014/main" id="{04751469-F135-4960-B323-7DFF8DE031DD}"/>
              </a:ext>
            </a:extLst>
          </p:cNvPr>
          <p:cNvGrpSpPr>
            <a:grpSpLocks noChangeAspect="1"/>
          </p:cNvGrpSpPr>
          <p:nvPr/>
        </p:nvGrpSpPr>
        <p:grpSpPr>
          <a:xfrm>
            <a:off x="4688994" y="2386474"/>
            <a:ext cx="501212" cy="727200"/>
            <a:chOff x="590477" y="2395743"/>
            <a:chExt cx="1001815" cy="1453515"/>
          </a:xfrm>
        </p:grpSpPr>
        <p:pic>
          <p:nvPicPr>
            <p:cNvPr id="29" name="Picture 28" descr="A picture containing object, clock&#10;&#10;Description automatically generated">
              <a:extLst>
                <a:ext uri="{FF2B5EF4-FFF2-40B4-BE49-F238E27FC236}">
                  <a16:creationId xmlns="" xmlns:a16="http://schemas.microsoft.com/office/drawing/2014/main" id="{EEB247B8-2549-4AAF-A931-9E9B411A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5" y="3207319"/>
              <a:ext cx="641939" cy="641939"/>
            </a:xfrm>
            <a:prstGeom prst="rect">
              <a:avLst/>
            </a:prstGeom>
          </p:spPr>
        </p:pic>
        <p:pic>
          <p:nvPicPr>
            <p:cNvPr id="21" name="Picture 20">
              <a:extLst>
                <a:ext uri="{FF2B5EF4-FFF2-40B4-BE49-F238E27FC236}">
                  <a16:creationId xmlns="" xmlns:a16="http://schemas.microsoft.com/office/drawing/2014/main" id="{4150234B-143B-4E34-9918-DE912FF87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77" y="2395743"/>
              <a:ext cx="1001815" cy="680844"/>
            </a:xfrm>
            <a:prstGeom prst="rect">
              <a:avLst/>
            </a:prstGeom>
          </p:spPr>
        </p:pic>
      </p:grpSp>
      <p:grpSp>
        <p:nvGrpSpPr>
          <p:cNvPr id="51" name="Group 50">
            <a:extLst>
              <a:ext uri="{FF2B5EF4-FFF2-40B4-BE49-F238E27FC236}">
                <a16:creationId xmlns="" xmlns:a16="http://schemas.microsoft.com/office/drawing/2014/main" id="{8A294B7B-6D28-46F6-A524-C39DBAA923F9}"/>
              </a:ext>
            </a:extLst>
          </p:cNvPr>
          <p:cNvGrpSpPr>
            <a:grpSpLocks noChangeAspect="1"/>
          </p:cNvGrpSpPr>
          <p:nvPr/>
        </p:nvGrpSpPr>
        <p:grpSpPr>
          <a:xfrm>
            <a:off x="5424191" y="2386474"/>
            <a:ext cx="501212" cy="727200"/>
            <a:chOff x="1985237" y="2395743"/>
            <a:chExt cx="1001815" cy="1453515"/>
          </a:xfrm>
        </p:grpSpPr>
        <p:pic>
          <p:nvPicPr>
            <p:cNvPr id="23" name="Picture 22">
              <a:extLst>
                <a:ext uri="{FF2B5EF4-FFF2-40B4-BE49-F238E27FC236}">
                  <a16:creationId xmlns="" xmlns:a16="http://schemas.microsoft.com/office/drawing/2014/main" id="{0E0C2FCC-AEAB-4727-9274-118D1AE86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5237" y="2395743"/>
              <a:ext cx="1001815" cy="680844"/>
            </a:xfrm>
            <a:prstGeom prst="rect">
              <a:avLst/>
            </a:prstGeom>
          </p:spPr>
        </p:pic>
        <p:pic>
          <p:nvPicPr>
            <p:cNvPr id="32" name="Picture 31" descr="A picture containing object, clock&#10;&#10;Description automatically generated">
              <a:extLst>
                <a:ext uri="{FF2B5EF4-FFF2-40B4-BE49-F238E27FC236}">
                  <a16:creationId xmlns="" xmlns:a16="http://schemas.microsoft.com/office/drawing/2014/main" id="{26CC65D0-46D4-43C4-8713-59B46F995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75" y="3207319"/>
              <a:ext cx="641939" cy="641939"/>
            </a:xfrm>
            <a:prstGeom prst="rect">
              <a:avLst/>
            </a:prstGeom>
          </p:spPr>
        </p:pic>
      </p:grpSp>
      <p:grpSp>
        <p:nvGrpSpPr>
          <p:cNvPr id="52" name="Group 51">
            <a:extLst>
              <a:ext uri="{FF2B5EF4-FFF2-40B4-BE49-F238E27FC236}">
                <a16:creationId xmlns="" xmlns:a16="http://schemas.microsoft.com/office/drawing/2014/main" id="{4D815342-9031-4632-82E3-AE59DF126F97}"/>
              </a:ext>
            </a:extLst>
          </p:cNvPr>
          <p:cNvGrpSpPr>
            <a:grpSpLocks noChangeAspect="1"/>
          </p:cNvGrpSpPr>
          <p:nvPr/>
        </p:nvGrpSpPr>
        <p:grpSpPr>
          <a:xfrm>
            <a:off x="6159388" y="2386474"/>
            <a:ext cx="501212" cy="727200"/>
            <a:chOff x="3379997" y="2395743"/>
            <a:chExt cx="1001815" cy="1453515"/>
          </a:xfrm>
        </p:grpSpPr>
        <p:pic>
          <p:nvPicPr>
            <p:cNvPr id="25" name="Picture 24">
              <a:extLst>
                <a:ext uri="{FF2B5EF4-FFF2-40B4-BE49-F238E27FC236}">
                  <a16:creationId xmlns="" xmlns:a16="http://schemas.microsoft.com/office/drawing/2014/main" id="{17784EF2-4519-4EA2-B07A-860A7F213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97" y="2395743"/>
              <a:ext cx="1001815" cy="680844"/>
            </a:xfrm>
            <a:prstGeom prst="rect">
              <a:avLst/>
            </a:prstGeom>
          </p:spPr>
        </p:pic>
        <p:pic>
          <p:nvPicPr>
            <p:cNvPr id="33" name="Picture 32" descr="A picture containing object, clock&#10;&#10;Description automatically generated">
              <a:extLst>
                <a:ext uri="{FF2B5EF4-FFF2-40B4-BE49-F238E27FC236}">
                  <a16:creationId xmlns="" xmlns:a16="http://schemas.microsoft.com/office/drawing/2014/main" id="{AFF4D7B5-CCB5-4FDE-BE92-DCB087EB1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935" y="3207319"/>
              <a:ext cx="641939" cy="641939"/>
            </a:xfrm>
            <a:prstGeom prst="rect">
              <a:avLst/>
            </a:prstGeom>
          </p:spPr>
        </p:pic>
      </p:grpSp>
      <p:grpSp>
        <p:nvGrpSpPr>
          <p:cNvPr id="53" name="Group 52">
            <a:extLst>
              <a:ext uri="{FF2B5EF4-FFF2-40B4-BE49-F238E27FC236}">
                <a16:creationId xmlns="" xmlns:a16="http://schemas.microsoft.com/office/drawing/2014/main" id="{8387FE1D-4700-461B-8C3D-CB3B865DD1E3}"/>
              </a:ext>
            </a:extLst>
          </p:cNvPr>
          <p:cNvGrpSpPr>
            <a:grpSpLocks noChangeAspect="1"/>
          </p:cNvGrpSpPr>
          <p:nvPr/>
        </p:nvGrpSpPr>
        <p:grpSpPr>
          <a:xfrm>
            <a:off x="6894585" y="2386474"/>
            <a:ext cx="501212" cy="727200"/>
            <a:chOff x="4774757" y="2395743"/>
            <a:chExt cx="1001815" cy="1453515"/>
          </a:xfrm>
        </p:grpSpPr>
        <p:pic>
          <p:nvPicPr>
            <p:cNvPr id="27" name="Picture 26">
              <a:extLst>
                <a:ext uri="{FF2B5EF4-FFF2-40B4-BE49-F238E27FC236}">
                  <a16:creationId xmlns="" xmlns:a16="http://schemas.microsoft.com/office/drawing/2014/main" id="{B3370658-4177-42F5-B14F-246079262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4757" y="2395743"/>
              <a:ext cx="1001815" cy="680844"/>
            </a:xfrm>
            <a:prstGeom prst="rect">
              <a:avLst/>
            </a:prstGeom>
          </p:spPr>
        </p:pic>
        <p:pic>
          <p:nvPicPr>
            <p:cNvPr id="34" name="Picture 33" descr="A picture containing object, clock&#10;&#10;Description automatically generated">
              <a:extLst>
                <a:ext uri="{FF2B5EF4-FFF2-40B4-BE49-F238E27FC236}">
                  <a16:creationId xmlns="" xmlns:a16="http://schemas.microsoft.com/office/drawing/2014/main" id="{CA81CBF1-10D8-4229-B3B4-A0EC6590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695" y="3207319"/>
              <a:ext cx="641939" cy="641939"/>
            </a:xfrm>
            <a:prstGeom prst="rect">
              <a:avLst/>
            </a:prstGeom>
          </p:spPr>
        </p:pic>
      </p:grpSp>
      <p:grpSp>
        <p:nvGrpSpPr>
          <p:cNvPr id="54" name="Group 53">
            <a:extLst>
              <a:ext uri="{FF2B5EF4-FFF2-40B4-BE49-F238E27FC236}">
                <a16:creationId xmlns="" xmlns:a16="http://schemas.microsoft.com/office/drawing/2014/main" id="{570D1581-990F-45D8-AA9F-7E6F4924D32C}"/>
              </a:ext>
            </a:extLst>
          </p:cNvPr>
          <p:cNvGrpSpPr>
            <a:grpSpLocks noChangeAspect="1"/>
          </p:cNvGrpSpPr>
          <p:nvPr/>
        </p:nvGrpSpPr>
        <p:grpSpPr>
          <a:xfrm>
            <a:off x="7629782" y="2386474"/>
            <a:ext cx="501212" cy="727200"/>
            <a:chOff x="6169517" y="2395743"/>
            <a:chExt cx="1001815" cy="1453515"/>
          </a:xfrm>
        </p:grpSpPr>
        <p:pic>
          <p:nvPicPr>
            <p:cNvPr id="30" name="Picture 29">
              <a:extLst>
                <a:ext uri="{FF2B5EF4-FFF2-40B4-BE49-F238E27FC236}">
                  <a16:creationId xmlns="" xmlns:a16="http://schemas.microsoft.com/office/drawing/2014/main" id="{C7D28D55-DBAD-406D-87D5-0A07301A3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17" y="2395743"/>
              <a:ext cx="1001815" cy="680844"/>
            </a:xfrm>
            <a:prstGeom prst="rect">
              <a:avLst/>
            </a:prstGeom>
          </p:spPr>
        </p:pic>
        <p:pic>
          <p:nvPicPr>
            <p:cNvPr id="35" name="Picture 34" descr="A picture containing object, clock&#10;&#10;Description automatically generated">
              <a:extLst>
                <a:ext uri="{FF2B5EF4-FFF2-40B4-BE49-F238E27FC236}">
                  <a16:creationId xmlns="" xmlns:a16="http://schemas.microsoft.com/office/drawing/2014/main" id="{895797EB-813D-4169-9942-02A90CC52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55" y="3207319"/>
              <a:ext cx="641939" cy="641939"/>
            </a:xfrm>
            <a:prstGeom prst="rect">
              <a:avLst/>
            </a:prstGeom>
          </p:spPr>
        </p:pic>
      </p:grpSp>
      <p:grpSp>
        <p:nvGrpSpPr>
          <p:cNvPr id="55" name="Group 54">
            <a:extLst>
              <a:ext uri="{FF2B5EF4-FFF2-40B4-BE49-F238E27FC236}">
                <a16:creationId xmlns="" xmlns:a16="http://schemas.microsoft.com/office/drawing/2014/main" id="{486C7F04-873A-4C97-B602-0F5B77672EF3}"/>
              </a:ext>
            </a:extLst>
          </p:cNvPr>
          <p:cNvGrpSpPr>
            <a:grpSpLocks noChangeAspect="1"/>
          </p:cNvGrpSpPr>
          <p:nvPr/>
        </p:nvGrpSpPr>
        <p:grpSpPr>
          <a:xfrm>
            <a:off x="8364975" y="2386474"/>
            <a:ext cx="501212" cy="727200"/>
            <a:chOff x="7564276" y="2395743"/>
            <a:chExt cx="1001815" cy="1453515"/>
          </a:xfrm>
        </p:grpSpPr>
        <p:pic>
          <p:nvPicPr>
            <p:cNvPr id="31" name="Picture 30">
              <a:extLst>
                <a:ext uri="{FF2B5EF4-FFF2-40B4-BE49-F238E27FC236}">
                  <a16:creationId xmlns="" xmlns:a16="http://schemas.microsoft.com/office/drawing/2014/main" id="{1A86DB55-84AD-41CE-906F-427317BC0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276" y="2395743"/>
              <a:ext cx="1001815" cy="680844"/>
            </a:xfrm>
            <a:prstGeom prst="rect">
              <a:avLst/>
            </a:prstGeom>
          </p:spPr>
        </p:pic>
        <p:pic>
          <p:nvPicPr>
            <p:cNvPr id="36" name="Picture 35" descr="A picture containing object, clock&#10;&#10;Description automatically generated">
              <a:extLst>
                <a:ext uri="{FF2B5EF4-FFF2-40B4-BE49-F238E27FC236}">
                  <a16:creationId xmlns="" xmlns:a16="http://schemas.microsoft.com/office/drawing/2014/main" id="{E79B61C8-89E8-4F1A-8132-B71A49703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214" y="3207319"/>
              <a:ext cx="641939" cy="641939"/>
            </a:xfrm>
            <a:prstGeom prst="rect">
              <a:avLst/>
            </a:prstGeom>
          </p:spPr>
        </p:pic>
      </p:grpSp>
      <p:sp>
        <p:nvSpPr>
          <p:cNvPr id="38" name="TextBox 37">
            <a:extLst>
              <a:ext uri="{FF2B5EF4-FFF2-40B4-BE49-F238E27FC236}">
                <a16:creationId xmlns="" xmlns:a16="http://schemas.microsoft.com/office/drawing/2014/main" id="{5CECC6F3-F77D-4383-ACA1-C78FEAD0333C}"/>
              </a:ext>
            </a:extLst>
          </p:cNvPr>
          <p:cNvSpPr txBox="1"/>
          <p:nvPr/>
        </p:nvSpPr>
        <p:spPr bwMode="auto">
          <a:xfrm>
            <a:off x="4449502"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9" name="TextBox 38">
            <a:extLst>
              <a:ext uri="{FF2B5EF4-FFF2-40B4-BE49-F238E27FC236}">
                <a16:creationId xmlns="" xmlns:a16="http://schemas.microsoft.com/office/drawing/2014/main" id="{C835FE26-FA6E-4450-9B68-96A7D9387FAC}"/>
              </a:ext>
            </a:extLst>
          </p:cNvPr>
          <p:cNvSpPr txBox="1"/>
          <p:nvPr/>
        </p:nvSpPr>
        <p:spPr bwMode="auto">
          <a:xfrm>
            <a:off x="5407854"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a:t>
            </a:r>
          </a:p>
        </p:txBody>
      </p:sp>
      <p:sp>
        <p:nvSpPr>
          <p:cNvPr id="40" name="TextBox 39">
            <a:extLst>
              <a:ext uri="{FF2B5EF4-FFF2-40B4-BE49-F238E27FC236}">
                <a16:creationId xmlns="" xmlns:a16="http://schemas.microsoft.com/office/drawing/2014/main" id="{498567AD-9C81-4889-9C08-B718AA7F7F99}"/>
              </a:ext>
            </a:extLst>
          </p:cNvPr>
          <p:cNvSpPr txBox="1"/>
          <p:nvPr/>
        </p:nvSpPr>
        <p:spPr bwMode="auto">
          <a:xfrm>
            <a:off x="6299660" y="9501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p>
        </p:txBody>
      </p:sp>
      <p:sp>
        <p:nvSpPr>
          <p:cNvPr id="41" name="TextBox 40">
            <a:extLst>
              <a:ext uri="{FF2B5EF4-FFF2-40B4-BE49-F238E27FC236}">
                <a16:creationId xmlns="" xmlns:a16="http://schemas.microsoft.com/office/drawing/2014/main" id="{D241E92E-A220-4C48-BC00-93B8C8D4F93B}"/>
              </a:ext>
            </a:extLst>
          </p:cNvPr>
          <p:cNvSpPr txBox="1"/>
          <p:nvPr/>
        </p:nvSpPr>
        <p:spPr bwMode="auto">
          <a:xfrm>
            <a:off x="7260395" y="9501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11</a:t>
            </a:r>
          </a:p>
        </p:txBody>
      </p:sp>
      <p:sp>
        <p:nvSpPr>
          <p:cNvPr id="42" name="TextBox 41">
            <a:extLst>
              <a:ext uri="{FF2B5EF4-FFF2-40B4-BE49-F238E27FC236}">
                <a16:creationId xmlns="" xmlns:a16="http://schemas.microsoft.com/office/drawing/2014/main" id="{B99C2C1C-3D25-4BA1-942E-0F593FC7506B}"/>
              </a:ext>
            </a:extLst>
          </p:cNvPr>
          <p:cNvSpPr txBox="1"/>
          <p:nvPr/>
        </p:nvSpPr>
        <p:spPr bwMode="auto">
          <a:xfrm>
            <a:off x="8218747" y="9501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12</a:t>
            </a:r>
          </a:p>
        </p:txBody>
      </p:sp>
      <p:sp>
        <p:nvSpPr>
          <p:cNvPr id="44" name="TextBox 43">
            <a:extLst>
              <a:ext uri="{FF2B5EF4-FFF2-40B4-BE49-F238E27FC236}">
                <a16:creationId xmlns="" xmlns:a16="http://schemas.microsoft.com/office/drawing/2014/main" id="{3894019A-2216-439F-ADB9-7D5C8B38794D}"/>
              </a:ext>
            </a:extLst>
          </p:cNvPr>
          <p:cNvSpPr txBox="1"/>
          <p:nvPr/>
        </p:nvSpPr>
        <p:spPr bwMode="auto">
          <a:xfrm>
            <a:off x="4378295"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80</a:t>
            </a:r>
          </a:p>
        </p:txBody>
      </p:sp>
      <p:sp>
        <p:nvSpPr>
          <p:cNvPr id="45" name="TextBox 44">
            <a:extLst>
              <a:ext uri="{FF2B5EF4-FFF2-40B4-BE49-F238E27FC236}">
                <a16:creationId xmlns="" xmlns:a16="http://schemas.microsoft.com/office/drawing/2014/main" id="{44DEB009-8FB0-4DD2-BDB8-665D32A888A6}"/>
              </a:ext>
            </a:extLst>
          </p:cNvPr>
          <p:cNvSpPr txBox="1"/>
          <p:nvPr/>
        </p:nvSpPr>
        <p:spPr bwMode="auto">
          <a:xfrm>
            <a:off x="5338925"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90</a:t>
            </a:r>
          </a:p>
        </p:txBody>
      </p:sp>
      <p:sp>
        <p:nvSpPr>
          <p:cNvPr id="46" name="TextBox 45">
            <a:extLst>
              <a:ext uri="{FF2B5EF4-FFF2-40B4-BE49-F238E27FC236}">
                <a16:creationId xmlns="" xmlns:a16="http://schemas.microsoft.com/office/drawing/2014/main" id="{0747B2A4-9C63-49A4-98B0-4CAEECF953CB}"/>
              </a:ext>
            </a:extLst>
          </p:cNvPr>
          <p:cNvSpPr txBox="1"/>
          <p:nvPr/>
        </p:nvSpPr>
        <p:spPr bwMode="auto">
          <a:xfrm>
            <a:off x="6231040" y="1438414"/>
            <a:ext cx="598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100</a:t>
            </a:r>
          </a:p>
        </p:txBody>
      </p:sp>
      <p:sp>
        <p:nvSpPr>
          <p:cNvPr id="47" name="TextBox 46">
            <a:extLst>
              <a:ext uri="{FF2B5EF4-FFF2-40B4-BE49-F238E27FC236}">
                <a16:creationId xmlns="" xmlns:a16="http://schemas.microsoft.com/office/drawing/2014/main" id="{E6636578-2F00-4CA5-9FEE-59B4A8647015}"/>
              </a:ext>
            </a:extLst>
          </p:cNvPr>
          <p:cNvSpPr txBox="1"/>
          <p:nvPr/>
        </p:nvSpPr>
        <p:spPr bwMode="auto">
          <a:xfrm>
            <a:off x="7194053" y="1438414"/>
            <a:ext cx="598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110</a:t>
            </a:r>
          </a:p>
        </p:txBody>
      </p:sp>
      <p:sp>
        <p:nvSpPr>
          <p:cNvPr id="48" name="TextBox 47">
            <a:extLst>
              <a:ext uri="{FF2B5EF4-FFF2-40B4-BE49-F238E27FC236}">
                <a16:creationId xmlns="" xmlns:a16="http://schemas.microsoft.com/office/drawing/2014/main" id="{BF3A50D1-7649-42D4-A11E-E80F41A2E9BC}"/>
              </a:ext>
            </a:extLst>
          </p:cNvPr>
          <p:cNvSpPr txBox="1"/>
          <p:nvPr/>
        </p:nvSpPr>
        <p:spPr bwMode="auto">
          <a:xfrm>
            <a:off x="8152302" y="1438414"/>
            <a:ext cx="598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120</a:t>
            </a:r>
          </a:p>
        </p:txBody>
      </p:sp>
      <p:sp>
        <p:nvSpPr>
          <p:cNvPr id="58" name="TextBox 57">
            <a:extLst>
              <a:ext uri="{FF2B5EF4-FFF2-40B4-BE49-F238E27FC236}">
                <a16:creationId xmlns="" xmlns:a16="http://schemas.microsoft.com/office/drawing/2014/main" id="{53F8DCCA-7DBD-4108-A423-3566B27DE4FB}"/>
              </a:ext>
            </a:extLst>
          </p:cNvPr>
          <p:cNvSpPr txBox="1"/>
          <p:nvPr/>
        </p:nvSpPr>
        <p:spPr bwMode="auto">
          <a:xfrm>
            <a:off x="3488542"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a:t>
            </a:r>
          </a:p>
        </p:txBody>
      </p:sp>
      <p:sp>
        <p:nvSpPr>
          <p:cNvPr id="59" name="TextBox 58">
            <a:extLst>
              <a:ext uri="{FF2B5EF4-FFF2-40B4-BE49-F238E27FC236}">
                <a16:creationId xmlns="" xmlns:a16="http://schemas.microsoft.com/office/drawing/2014/main" id="{A79672A9-C310-44F7-9513-D9D7FE2A41A8}"/>
              </a:ext>
            </a:extLst>
          </p:cNvPr>
          <p:cNvSpPr txBox="1"/>
          <p:nvPr/>
        </p:nvSpPr>
        <p:spPr bwMode="auto">
          <a:xfrm>
            <a:off x="3417335"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a:t>
            </a:r>
          </a:p>
        </p:txBody>
      </p:sp>
      <p:sp>
        <p:nvSpPr>
          <p:cNvPr id="81" name="TextBox 80">
            <a:extLst>
              <a:ext uri="{FF2B5EF4-FFF2-40B4-BE49-F238E27FC236}">
                <a16:creationId xmlns="" xmlns:a16="http://schemas.microsoft.com/office/drawing/2014/main" id="{E51EC6FB-5CC9-46B1-BF05-365BB44B6B55}"/>
              </a:ext>
            </a:extLst>
          </p:cNvPr>
          <p:cNvSpPr txBox="1"/>
          <p:nvPr/>
        </p:nvSpPr>
        <p:spPr bwMode="auto">
          <a:xfrm>
            <a:off x="2290467" y="3631489"/>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 × 10 = 60</a:t>
            </a:r>
          </a:p>
        </p:txBody>
      </p:sp>
      <p:sp>
        <p:nvSpPr>
          <p:cNvPr id="82" name="TextBox 81">
            <a:extLst>
              <a:ext uri="{FF2B5EF4-FFF2-40B4-BE49-F238E27FC236}">
                <a16:creationId xmlns="" xmlns:a16="http://schemas.microsoft.com/office/drawing/2014/main" id="{50729421-AEA7-4D0C-808A-6E83219A01F2}"/>
              </a:ext>
            </a:extLst>
          </p:cNvPr>
          <p:cNvSpPr txBox="1"/>
          <p:nvPr/>
        </p:nvSpPr>
        <p:spPr bwMode="auto">
          <a:xfrm>
            <a:off x="5347992" y="3631489"/>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6 = 60</a:t>
            </a:r>
          </a:p>
        </p:txBody>
      </p:sp>
      <p:grpSp>
        <p:nvGrpSpPr>
          <p:cNvPr id="3" name="Group 2">
            <a:extLst>
              <a:ext uri="{FF2B5EF4-FFF2-40B4-BE49-F238E27FC236}">
                <a16:creationId xmlns="" xmlns:a16="http://schemas.microsoft.com/office/drawing/2014/main" id="{EEE5758A-C751-46BF-8686-245864D4C2C3}"/>
              </a:ext>
            </a:extLst>
          </p:cNvPr>
          <p:cNvGrpSpPr/>
          <p:nvPr/>
        </p:nvGrpSpPr>
        <p:grpSpPr>
          <a:xfrm>
            <a:off x="277812" y="2386916"/>
            <a:ext cx="4177197" cy="726758"/>
            <a:chOff x="277812" y="2577416"/>
            <a:chExt cx="4177197" cy="726758"/>
          </a:xfrm>
        </p:grpSpPr>
        <p:grpSp>
          <p:nvGrpSpPr>
            <p:cNvPr id="78" name="Group 77">
              <a:extLst>
                <a:ext uri="{FF2B5EF4-FFF2-40B4-BE49-F238E27FC236}">
                  <a16:creationId xmlns="" xmlns:a16="http://schemas.microsoft.com/office/drawing/2014/main" id="{B98E1AB6-D6A8-4DD3-ADAD-B6ABE2D25524}"/>
                </a:ext>
              </a:extLst>
            </p:cNvPr>
            <p:cNvGrpSpPr/>
            <p:nvPr/>
          </p:nvGrpSpPr>
          <p:grpSpPr>
            <a:xfrm>
              <a:off x="277812" y="2577416"/>
              <a:ext cx="500908" cy="726758"/>
              <a:chOff x="590477" y="2395743"/>
              <a:chExt cx="1001815" cy="1453515"/>
            </a:xfrm>
          </p:grpSpPr>
          <p:pic>
            <p:nvPicPr>
              <p:cNvPr id="79" name="Picture 78" descr="A picture containing object, clock&#10;&#10;Description automatically generated">
                <a:extLst>
                  <a:ext uri="{FF2B5EF4-FFF2-40B4-BE49-F238E27FC236}">
                    <a16:creationId xmlns="" xmlns:a16="http://schemas.microsoft.com/office/drawing/2014/main" id="{6C7972A1-A560-41F4-A432-00564AA0D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5" y="3207319"/>
                <a:ext cx="641939" cy="641939"/>
              </a:xfrm>
              <a:prstGeom prst="rect">
                <a:avLst/>
              </a:prstGeom>
            </p:spPr>
          </p:pic>
          <p:pic>
            <p:nvPicPr>
              <p:cNvPr id="80" name="Picture 79">
                <a:extLst>
                  <a:ext uri="{FF2B5EF4-FFF2-40B4-BE49-F238E27FC236}">
                    <a16:creationId xmlns="" xmlns:a16="http://schemas.microsoft.com/office/drawing/2014/main" id="{96CAB959-CCD1-4E1D-BB3D-895C62EE6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77" y="2395743"/>
                <a:ext cx="1001815" cy="680844"/>
              </a:xfrm>
              <a:prstGeom prst="rect">
                <a:avLst/>
              </a:prstGeom>
            </p:spPr>
          </p:pic>
        </p:grpSp>
        <p:grpSp>
          <p:nvGrpSpPr>
            <p:cNvPr id="83" name="Group 82">
              <a:extLst>
                <a:ext uri="{FF2B5EF4-FFF2-40B4-BE49-F238E27FC236}">
                  <a16:creationId xmlns="" xmlns:a16="http://schemas.microsoft.com/office/drawing/2014/main" id="{4020FD21-0AE0-475A-B97B-66EF54C6AC73}"/>
                </a:ext>
              </a:extLst>
            </p:cNvPr>
            <p:cNvGrpSpPr/>
            <p:nvPr/>
          </p:nvGrpSpPr>
          <p:grpSpPr>
            <a:xfrm>
              <a:off x="1013070" y="2577416"/>
              <a:ext cx="500908" cy="726758"/>
              <a:chOff x="1985237" y="2395743"/>
              <a:chExt cx="1001815" cy="1453515"/>
            </a:xfrm>
          </p:grpSpPr>
          <p:pic>
            <p:nvPicPr>
              <p:cNvPr id="84" name="Picture 83">
                <a:extLst>
                  <a:ext uri="{FF2B5EF4-FFF2-40B4-BE49-F238E27FC236}">
                    <a16:creationId xmlns="" xmlns:a16="http://schemas.microsoft.com/office/drawing/2014/main" id="{D815CC65-1581-4170-9963-CDE3094A5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5237" y="2395743"/>
                <a:ext cx="1001815" cy="680844"/>
              </a:xfrm>
              <a:prstGeom prst="rect">
                <a:avLst/>
              </a:prstGeom>
            </p:spPr>
          </p:pic>
          <p:pic>
            <p:nvPicPr>
              <p:cNvPr id="85" name="Picture 84" descr="A picture containing object, clock&#10;&#10;Description automatically generated">
                <a:extLst>
                  <a:ext uri="{FF2B5EF4-FFF2-40B4-BE49-F238E27FC236}">
                    <a16:creationId xmlns="" xmlns:a16="http://schemas.microsoft.com/office/drawing/2014/main" id="{C2BFD6DE-3A48-4273-BC4A-EE70937BB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75" y="3207319"/>
                <a:ext cx="641939" cy="641939"/>
              </a:xfrm>
              <a:prstGeom prst="rect">
                <a:avLst/>
              </a:prstGeom>
            </p:spPr>
          </p:pic>
        </p:grpSp>
        <p:grpSp>
          <p:nvGrpSpPr>
            <p:cNvPr id="86" name="Group 85">
              <a:extLst>
                <a:ext uri="{FF2B5EF4-FFF2-40B4-BE49-F238E27FC236}">
                  <a16:creationId xmlns="" xmlns:a16="http://schemas.microsoft.com/office/drawing/2014/main" id="{DF7632D7-EC4A-4DAD-99A1-2C12F493490C}"/>
                </a:ext>
              </a:extLst>
            </p:cNvPr>
            <p:cNvGrpSpPr/>
            <p:nvPr/>
          </p:nvGrpSpPr>
          <p:grpSpPr>
            <a:xfrm>
              <a:off x="1748328" y="2577416"/>
              <a:ext cx="500908" cy="726758"/>
              <a:chOff x="3379997" y="2395743"/>
              <a:chExt cx="1001815" cy="1453515"/>
            </a:xfrm>
          </p:grpSpPr>
          <p:pic>
            <p:nvPicPr>
              <p:cNvPr id="87" name="Picture 86">
                <a:extLst>
                  <a:ext uri="{FF2B5EF4-FFF2-40B4-BE49-F238E27FC236}">
                    <a16:creationId xmlns="" xmlns:a16="http://schemas.microsoft.com/office/drawing/2014/main" id="{52DB5B4E-4C82-4076-9991-E463ED627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97" y="2395743"/>
                <a:ext cx="1001815" cy="680844"/>
              </a:xfrm>
              <a:prstGeom prst="rect">
                <a:avLst/>
              </a:prstGeom>
            </p:spPr>
          </p:pic>
          <p:pic>
            <p:nvPicPr>
              <p:cNvPr id="88" name="Picture 87" descr="A picture containing object, clock&#10;&#10;Description automatically generated">
                <a:extLst>
                  <a:ext uri="{FF2B5EF4-FFF2-40B4-BE49-F238E27FC236}">
                    <a16:creationId xmlns="" xmlns:a16="http://schemas.microsoft.com/office/drawing/2014/main" id="{3F845241-E6DE-49F7-B7F0-FC5162FDB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935" y="3207319"/>
                <a:ext cx="641939" cy="641939"/>
              </a:xfrm>
              <a:prstGeom prst="rect">
                <a:avLst/>
              </a:prstGeom>
            </p:spPr>
          </p:pic>
        </p:grpSp>
        <p:grpSp>
          <p:nvGrpSpPr>
            <p:cNvPr id="89" name="Group 88">
              <a:extLst>
                <a:ext uri="{FF2B5EF4-FFF2-40B4-BE49-F238E27FC236}">
                  <a16:creationId xmlns="" xmlns:a16="http://schemas.microsoft.com/office/drawing/2014/main" id="{B904FF1E-FB7E-4919-B709-85905E914163}"/>
                </a:ext>
              </a:extLst>
            </p:cNvPr>
            <p:cNvGrpSpPr/>
            <p:nvPr/>
          </p:nvGrpSpPr>
          <p:grpSpPr>
            <a:xfrm>
              <a:off x="2483586" y="2577416"/>
              <a:ext cx="500908" cy="726758"/>
              <a:chOff x="4774757" y="2395743"/>
              <a:chExt cx="1001815" cy="1453515"/>
            </a:xfrm>
          </p:grpSpPr>
          <p:pic>
            <p:nvPicPr>
              <p:cNvPr id="90" name="Picture 89">
                <a:extLst>
                  <a:ext uri="{FF2B5EF4-FFF2-40B4-BE49-F238E27FC236}">
                    <a16:creationId xmlns="" xmlns:a16="http://schemas.microsoft.com/office/drawing/2014/main" id="{E445C7F1-577F-4717-8888-2EFEBCEF9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4757" y="2395743"/>
                <a:ext cx="1001815" cy="680844"/>
              </a:xfrm>
              <a:prstGeom prst="rect">
                <a:avLst/>
              </a:prstGeom>
            </p:spPr>
          </p:pic>
          <p:pic>
            <p:nvPicPr>
              <p:cNvPr id="91" name="Picture 90" descr="A picture containing object, clock&#10;&#10;Description automatically generated">
                <a:extLst>
                  <a:ext uri="{FF2B5EF4-FFF2-40B4-BE49-F238E27FC236}">
                    <a16:creationId xmlns="" xmlns:a16="http://schemas.microsoft.com/office/drawing/2014/main" id="{45BE0CF4-65F2-4804-9F4C-BB85A443C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695" y="3207319"/>
                <a:ext cx="641939" cy="641939"/>
              </a:xfrm>
              <a:prstGeom prst="rect">
                <a:avLst/>
              </a:prstGeom>
            </p:spPr>
          </p:pic>
        </p:grpSp>
        <p:grpSp>
          <p:nvGrpSpPr>
            <p:cNvPr id="92" name="Group 91">
              <a:extLst>
                <a:ext uri="{FF2B5EF4-FFF2-40B4-BE49-F238E27FC236}">
                  <a16:creationId xmlns="" xmlns:a16="http://schemas.microsoft.com/office/drawing/2014/main" id="{1E56DA77-3B7D-4C0D-BE6E-F79A70F9221E}"/>
                </a:ext>
              </a:extLst>
            </p:cNvPr>
            <p:cNvGrpSpPr/>
            <p:nvPr/>
          </p:nvGrpSpPr>
          <p:grpSpPr>
            <a:xfrm>
              <a:off x="3218844" y="2577416"/>
              <a:ext cx="500908" cy="726758"/>
              <a:chOff x="6169517" y="2395743"/>
              <a:chExt cx="1001815" cy="1453515"/>
            </a:xfrm>
          </p:grpSpPr>
          <p:pic>
            <p:nvPicPr>
              <p:cNvPr id="93" name="Picture 92">
                <a:extLst>
                  <a:ext uri="{FF2B5EF4-FFF2-40B4-BE49-F238E27FC236}">
                    <a16:creationId xmlns="" xmlns:a16="http://schemas.microsoft.com/office/drawing/2014/main" id="{83D38F19-6BA6-4EF8-AAC3-6BA4CFCA5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17" y="2395743"/>
                <a:ext cx="1001815" cy="680844"/>
              </a:xfrm>
              <a:prstGeom prst="rect">
                <a:avLst/>
              </a:prstGeom>
            </p:spPr>
          </p:pic>
          <p:pic>
            <p:nvPicPr>
              <p:cNvPr id="94" name="Picture 93" descr="A picture containing object, clock&#10;&#10;Description automatically generated">
                <a:extLst>
                  <a:ext uri="{FF2B5EF4-FFF2-40B4-BE49-F238E27FC236}">
                    <a16:creationId xmlns="" xmlns:a16="http://schemas.microsoft.com/office/drawing/2014/main" id="{AA4205AB-65B2-4085-8850-2996512CC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55" y="3207319"/>
                <a:ext cx="641939" cy="641939"/>
              </a:xfrm>
              <a:prstGeom prst="rect">
                <a:avLst/>
              </a:prstGeom>
            </p:spPr>
          </p:pic>
        </p:grpSp>
        <p:grpSp>
          <p:nvGrpSpPr>
            <p:cNvPr id="95" name="Group 94">
              <a:extLst>
                <a:ext uri="{FF2B5EF4-FFF2-40B4-BE49-F238E27FC236}">
                  <a16:creationId xmlns="" xmlns:a16="http://schemas.microsoft.com/office/drawing/2014/main" id="{63E75A2B-C61C-4C0F-A904-1AE0DF9CDDC0}"/>
                </a:ext>
              </a:extLst>
            </p:cNvPr>
            <p:cNvGrpSpPr/>
            <p:nvPr/>
          </p:nvGrpSpPr>
          <p:grpSpPr>
            <a:xfrm>
              <a:off x="3954101" y="2577416"/>
              <a:ext cx="500908" cy="726758"/>
              <a:chOff x="7564276" y="2395743"/>
              <a:chExt cx="1001815" cy="1453515"/>
            </a:xfrm>
          </p:grpSpPr>
          <p:pic>
            <p:nvPicPr>
              <p:cNvPr id="96" name="Picture 95">
                <a:extLst>
                  <a:ext uri="{FF2B5EF4-FFF2-40B4-BE49-F238E27FC236}">
                    <a16:creationId xmlns="" xmlns:a16="http://schemas.microsoft.com/office/drawing/2014/main" id="{FD9205B1-5782-4B24-BF7B-91CEF6326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276" y="2395743"/>
                <a:ext cx="1001815" cy="680844"/>
              </a:xfrm>
              <a:prstGeom prst="rect">
                <a:avLst/>
              </a:prstGeom>
            </p:spPr>
          </p:pic>
          <p:pic>
            <p:nvPicPr>
              <p:cNvPr id="97" name="Picture 96" descr="A picture containing object, clock&#10;&#10;Description automatically generated">
                <a:extLst>
                  <a:ext uri="{FF2B5EF4-FFF2-40B4-BE49-F238E27FC236}">
                    <a16:creationId xmlns="" xmlns:a16="http://schemas.microsoft.com/office/drawing/2014/main" id="{4D096450-ED91-4F53-B408-684867685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214" y="3207319"/>
                <a:ext cx="641939" cy="641939"/>
              </a:xfrm>
              <a:prstGeom prst="rect">
                <a:avLst/>
              </a:prstGeom>
            </p:spPr>
          </p:pic>
        </p:grpSp>
      </p:grpSp>
    </p:spTree>
    <p:extLst>
      <p:ext uri="{BB962C8B-B14F-4D97-AF65-F5344CB8AC3E}">
        <p14:creationId xmlns:p14="http://schemas.microsoft.com/office/powerpoint/2010/main" val="28334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500"/>
                                        <p:tgtEl>
                                          <p:spTgt spid="1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fade">
                                      <p:cBhvr>
                                        <p:cTn id="112" dur="500"/>
                                        <p:tgtEl>
                                          <p:spTgt spid="5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5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38" grpId="0"/>
      <p:bldP spid="39" grpId="0"/>
      <p:bldP spid="40" grpId="0"/>
      <p:bldP spid="41" grpId="0"/>
      <p:bldP spid="42" grpId="0"/>
      <p:bldP spid="44" grpId="0"/>
      <p:bldP spid="45" grpId="0"/>
      <p:bldP spid="46" grpId="0"/>
      <p:bldP spid="47" grpId="0"/>
      <p:bldP spid="48"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1:5</a:t>
            </a:r>
          </a:p>
        </p:txBody>
      </p:sp>
      <p:graphicFrame>
        <p:nvGraphicFramePr>
          <p:cNvPr id="9" name="Table 8">
            <a:extLst>
              <a:ext uri="{FF2B5EF4-FFF2-40B4-BE49-F238E27FC236}">
                <a16:creationId xmlns="" xmlns:a16="http://schemas.microsoft.com/office/drawing/2014/main" id="{17F75EDB-8609-4FED-84A8-C3E4A71938AF}"/>
              </a:ext>
            </a:extLst>
          </p:cNvPr>
          <p:cNvGraphicFramePr>
            <a:graphicFrameLocks noGrp="1"/>
          </p:cNvGraphicFramePr>
          <p:nvPr>
            <p:extLst>
              <p:ext uri="{D42A27DB-BD31-4B8C-83A1-F6EECF244321}">
                <p14:modId xmlns:p14="http://schemas.microsoft.com/office/powerpoint/2010/main" val="2366286121"/>
              </p:ext>
            </p:extLst>
          </p:nvPr>
        </p:nvGraphicFramePr>
        <p:xfrm>
          <a:off x="295275" y="979039"/>
          <a:ext cx="3860750" cy="5451480"/>
        </p:xfrm>
        <a:graphic>
          <a:graphicData uri="http://schemas.openxmlformats.org/drawingml/2006/table">
            <a:tbl>
              <a:tblPr firstRow="1" firstCol="1" bandRow="1">
                <a:tableStyleId>{5C22544A-7EE6-4342-B048-85BDC9FD1C3A}</a:tableStyleId>
              </a:tblPr>
              <a:tblGrid>
                <a:gridCol w="1951198">
                  <a:extLst>
                    <a:ext uri="{9D8B030D-6E8A-4147-A177-3AD203B41FA5}">
                      <a16:colId xmlns="" xmlns:a16="http://schemas.microsoft.com/office/drawing/2014/main" val="798612558"/>
                    </a:ext>
                  </a:extLst>
                </a:gridCol>
                <a:gridCol w="1909552">
                  <a:extLst>
                    <a:ext uri="{9D8B030D-6E8A-4147-A177-3AD203B41FA5}">
                      <a16:colId xmlns="" xmlns:a16="http://schemas.microsoft.com/office/drawing/2014/main" val="1206225632"/>
                    </a:ext>
                  </a:extLst>
                </a:gridCol>
              </a:tblGrid>
              <a:tr h="0">
                <a:tc>
                  <a:txBody>
                    <a:bodyPr/>
                    <a:lstStyle/>
                    <a:p>
                      <a:pPr algn="ctr">
                        <a:lnSpc>
                          <a:spcPct val="107000"/>
                        </a:lnSpc>
                        <a:spcAft>
                          <a:spcPts val="0"/>
                        </a:spcAft>
                      </a:pPr>
                      <a:r>
                        <a:rPr lang="en-GB" sz="2000" b="1" dirty="0">
                          <a:solidFill>
                            <a:schemeClr val="tx1"/>
                          </a:solidFill>
                          <a:effectLst/>
                          <a:latin typeface="Myriad Pro Semibold"/>
                        </a:rPr>
                        <a:t>Number of children</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1" dirty="0">
                          <a:solidFill>
                            <a:schemeClr val="tx1"/>
                          </a:solidFill>
                          <a:effectLst/>
                          <a:latin typeface="Myriad Pro Semibold"/>
                        </a:rPr>
                        <a:t>Number of fingers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42502189"/>
                  </a:ext>
                </a:extLst>
              </a:tr>
              <a:tr h="0">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8781842"/>
                  </a:ext>
                </a:extLst>
              </a:tr>
              <a:tr h="0">
                <a:tc>
                  <a:txBody>
                    <a:bodyPr/>
                    <a:lstStyle/>
                    <a:p>
                      <a:pPr algn="ctr">
                        <a:lnSpc>
                          <a:spcPct val="107000"/>
                        </a:lnSpc>
                        <a:spcAft>
                          <a:spcPts val="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00443599"/>
                  </a:ext>
                </a:extLst>
              </a:tr>
              <a:tr h="0">
                <a:tc>
                  <a:txBody>
                    <a:bodyPr/>
                    <a:lstStyle/>
                    <a:p>
                      <a:pPr algn="ctr">
                        <a:lnSpc>
                          <a:spcPct val="107000"/>
                        </a:lnSpc>
                        <a:spcAft>
                          <a:spcPts val="0"/>
                        </a:spcAft>
                      </a:pPr>
                      <a:r>
                        <a:rPr lang="en-GB" sz="2000" b="0">
                          <a:solidFill>
                            <a:schemeClr val="tx1"/>
                          </a:solidFill>
                          <a:effectLst/>
                          <a:latin typeface="Myriad Pro Semibold"/>
                        </a:rPr>
                        <a:t>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8644771"/>
                  </a:ext>
                </a:extLst>
              </a:tr>
              <a:tr h="0">
                <a:tc>
                  <a:txBody>
                    <a:bodyPr/>
                    <a:lstStyle/>
                    <a:p>
                      <a:pPr algn="ctr">
                        <a:lnSpc>
                          <a:spcPct val="107000"/>
                        </a:lnSpc>
                        <a:spcAft>
                          <a:spcPts val="0"/>
                        </a:spcAft>
                      </a:pPr>
                      <a:r>
                        <a:rPr lang="en-GB" sz="2000" b="0">
                          <a:solidFill>
                            <a:schemeClr val="tx1"/>
                          </a:solidFill>
                          <a:effectLst/>
                          <a:latin typeface="Myriad Pro Semibold"/>
                        </a:rPr>
                        <a:t>3</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30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03519447"/>
                  </a:ext>
                </a:extLst>
              </a:tr>
              <a:tr h="0">
                <a:tc>
                  <a:txBody>
                    <a:bodyPr/>
                    <a:lstStyle/>
                    <a:p>
                      <a:pPr algn="ctr">
                        <a:lnSpc>
                          <a:spcPct val="107000"/>
                        </a:lnSpc>
                        <a:spcAft>
                          <a:spcPts val="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6876742"/>
                  </a:ext>
                </a:extLst>
              </a:tr>
              <a:tr h="0">
                <a:tc>
                  <a:txBody>
                    <a:bodyPr/>
                    <a:lstStyle/>
                    <a:p>
                      <a:pPr algn="ctr">
                        <a:lnSpc>
                          <a:spcPct val="107000"/>
                        </a:lnSpc>
                        <a:spcAft>
                          <a:spcPts val="0"/>
                        </a:spcAft>
                      </a:pPr>
                      <a:r>
                        <a:rPr lang="en-GB" sz="2000" b="0">
                          <a:solidFill>
                            <a:schemeClr val="tx1"/>
                          </a:solidFill>
                          <a:effectLst/>
                          <a:latin typeface="Myriad Pro Semibold"/>
                        </a:rPr>
                        <a:t>5</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chemeClr val="tx1"/>
                          </a:solidFill>
                          <a:effectLst/>
                          <a:latin typeface="Myriad Pro Semibold"/>
                        </a:rPr>
                        <a:t>50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4339620"/>
                  </a:ext>
                </a:extLst>
              </a:tr>
              <a:tr h="0">
                <a:tc>
                  <a:txBody>
                    <a:bodyPr/>
                    <a:lstStyle/>
                    <a:p>
                      <a:pPr algn="ctr">
                        <a:lnSpc>
                          <a:spcPct val="107000"/>
                        </a:lnSpc>
                        <a:spcAft>
                          <a:spcPts val="0"/>
                        </a:spcAft>
                      </a:pPr>
                      <a:r>
                        <a:rPr lang="en-GB" sz="2000" b="0">
                          <a:solidFill>
                            <a:schemeClr val="tx1"/>
                          </a:solidFill>
                          <a:effectLst/>
                          <a:latin typeface="Myriad Pro Semibold"/>
                        </a:rPr>
                        <a:t>6</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60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95881728"/>
                  </a:ext>
                </a:extLst>
              </a:tr>
              <a:tr h="0">
                <a:tc>
                  <a:txBody>
                    <a:bodyPr/>
                    <a:lstStyle/>
                    <a:p>
                      <a:pPr algn="ctr">
                        <a:lnSpc>
                          <a:spcPct val="107000"/>
                        </a:lnSpc>
                        <a:spcAft>
                          <a:spcPts val="0"/>
                        </a:spcAft>
                      </a:pPr>
                      <a:r>
                        <a:rPr lang="en-GB" sz="2000" b="0">
                          <a:solidFill>
                            <a:schemeClr val="tx1"/>
                          </a:solidFill>
                          <a:effectLst/>
                          <a:latin typeface="Myriad Pro Semibold"/>
                        </a:rPr>
                        <a:t>7</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70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30087937"/>
                  </a:ext>
                </a:extLst>
              </a:tr>
              <a:tr h="0">
                <a:tc>
                  <a:txBody>
                    <a:bodyPr/>
                    <a:lstStyle/>
                    <a:p>
                      <a:pPr algn="ctr">
                        <a:lnSpc>
                          <a:spcPct val="107000"/>
                        </a:lnSpc>
                        <a:spcAft>
                          <a:spcPts val="0"/>
                        </a:spcAft>
                      </a:pPr>
                      <a:r>
                        <a:rPr lang="en-GB" sz="2000" b="0">
                          <a:solidFill>
                            <a:schemeClr val="tx1"/>
                          </a:solidFill>
                          <a:effectLst/>
                          <a:latin typeface="Myriad Pro Semibold"/>
                        </a:rPr>
                        <a:t>8</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80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89677809"/>
                  </a:ext>
                </a:extLst>
              </a:tr>
              <a:tr h="0">
                <a:tc>
                  <a:txBody>
                    <a:bodyPr/>
                    <a:lstStyle/>
                    <a:p>
                      <a:pPr algn="ctr">
                        <a:lnSpc>
                          <a:spcPct val="107000"/>
                        </a:lnSpc>
                        <a:spcAft>
                          <a:spcPts val="0"/>
                        </a:spcAft>
                      </a:pPr>
                      <a:r>
                        <a:rPr lang="en-GB" sz="2000" b="0">
                          <a:solidFill>
                            <a:schemeClr val="tx1"/>
                          </a:solidFill>
                          <a:effectLst/>
                          <a:latin typeface="Myriad Pro Semibold"/>
                        </a:rPr>
                        <a:t>9</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90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7487473"/>
                  </a:ext>
                </a:extLst>
              </a:tr>
              <a:tr h="0">
                <a:tc>
                  <a:txBody>
                    <a:bodyPr/>
                    <a:lstStyle/>
                    <a:p>
                      <a:pPr algn="ctr">
                        <a:lnSpc>
                          <a:spcPct val="107000"/>
                        </a:lnSpc>
                        <a:spcAft>
                          <a:spcPts val="0"/>
                        </a:spcAft>
                      </a:pPr>
                      <a:r>
                        <a:rPr lang="en-GB" sz="2000" b="0">
                          <a:solidFill>
                            <a:schemeClr val="tx1"/>
                          </a:solidFill>
                          <a:effectLst/>
                          <a:latin typeface="Myriad Pro Semibold"/>
                        </a:rPr>
                        <a:t>10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100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35837279"/>
                  </a:ext>
                </a:extLst>
              </a:tr>
              <a:tr h="0">
                <a:tc>
                  <a:txBody>
                    <a:bodyPr/>
                    <a:lstStyle/>
                    <a:p>
                      <a:pPr algn="ctr">
                        <a:lnSpc>
                          <a:spcPct val="107000"/>
                        </a:lnSpc>
                        <a:spcAft>
                          <a:spcPts val="0"/>
                        </a:spcAft>
                      </a:pPr>
                      <a:r>
                        <a:rPr lang="en-GB" sz="2000" b="0">
                          <a:solidFill>
                            <a:schemeClr val="tx1"/>
                          </a:solidFill>
                          <a:effectLst/>
                          <a:latin typeface="Myriad Pro Semibold"/>
                        </a:rPr>
                        <a:t>11</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38327013"/>
                  </a:ext>
                </a:extLst>
              </a:tr>
              <a:tr h="0">
                <a:tc>
                  <a:txBody>
                    <a:bodyPr/>
                    <a:lstStyle/>
                    <a:p>
                      <a:pPr algn="ctr">
                        <a:lnSpc>
                          <a:spcPct val="107000"/>
                        </a:lnSpc>
                        <a:spcAft>
                          <a:spcPts val="0"/>
                        </a:spcAft>
                      </a:pPr>
                      <a:r>
                        <a:rPr lang="en-GB" sz="2000" b="0">
                          <a:solidFill>
                            <a:schemeClr val="tx1"/>
                          </a:solidFill>
                          <a:effectLst/>
                          <a:latin typeface="Myriad Pro Semibold"/>
                        </a:rPr>
                        <a:t>12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48775520"/>
                  </a:ext>
                </a:extLst>
              </a:tr>
            </a:tbl>
          </a:graphicData>
        </a:graphic>
      </p:graphicFrame>
      <p:graphicFrame>
        <p:nvGraphicFramePr>
          <p:cNvPr id="12" name="Table 11">
            <a:extLst>
              <a:ext uri="{FF2B5EF4-FFF2-40B4-BE49-F238E27FC236}">
                <a16:creationId xmlns="" xmlns:a16="http://schemas.microsoft.com/office/drawing/2014/main" id="{B56C015F-37D6-412E-80BD-B6C2C55A167F}"/>
              </a:ext>
            </a:extLst>
          </p:cNvPr>
          <p:cNvGraphicFramePr>
            <a:graphicFrameLocks noGrp="1"/>
          </p:cNvGraphicFramePr>
          <p:nvPr>
            <p:extLst>
              <p:ext uri="{D42A27DB-BD31-4B8C-83A1-F6EECF244321}">
                <p14:modId xmlns:p14="http://schemas.microsoft.com/office/powerpoint/2010/main" val="176101443"/>
              </p:ext>
            </p:extLst>
          </p:nvPr>
        </p:nvGraphicFramePr>
        <p:xfrm>
          <a:off x="4572000" y="1698748"/>
          <a:ext cx="4136870" cy="4707768"/>
        </p:xfrm>
        <a:graphic>
          <a:graphicData uri="http://schemas.openxmlformats.org/drawingml/2006/table">
            <a:tbl>
              <a:tblPr firstRow="1" firstCol="1" bandRow="1">
                <a:tableStyleId>{5C22544A-7EE6-4342-B048-85BDC9FD1C3A}</a:tableStyleId>
              </a:tblPr>
              <a:tblGrid>
                <a:gridCol w="2068034">
                  <a:extLst>
                    <a:ext uri="{9D8B030D-6E8A-4147-A177-3AD203B41FA5}">
                      <a16:colId xmlns="" xmlns:a16="http://schemas.microsoft.com/office/drawing/2014/main" val="529241110"/>
                    </a:ext>
                  </a:extLst>
                </a:gridCol>
                <a:gridCol w="2068836">
                  <a:extLst>
                    <a:ext uri="{9D8B030D-6E8A-4147-A177-3AD203B41FA5}">
                      <a16:colId xmlns="" xmlns:a16="http://schemas.microsoft.com/office/drawing/2014/main" val="3903664608"/>
                    </a:ext>
                  </a:extLst>
                </a:gridCol>
              </a:tblGrid>
              <a:tr h="0">
                <a:tc>
                  <a:txBody>
                    <a:bodyPr/>
                    <a:lstStyle/>
                    <a:p>
                      <a:pPr>
                        <a:lnSpc>
                          <a:spcPct val="107000"/>
                        </a:lnSpc>
                        <a:spcBef>
                          <a:spcPts val="200"/>
                        </a:spcBef>
                        <a:spcAft>
                          <a:spcPts val="200"/>
                        </a:spcAft>
                      </a:pPr>
                      <a:r>
                        <a:rPr lang="en-GB" sz="2000" b="0" dirty="0">
                          <a:solidFill>
                            <a:schemeClr val="tx1"/>
                          </a:solidFill>
                          <a:effectLst/>
                          <a:latin typeface="Myriad Pro Semibold"/>
                        </a:rPr>
                        <a:t>0 × 10 = 0 </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10 × 0 = 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28072249"/>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 × 10 = 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10 × 1 = 10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24410978"/>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2 × 10 = 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10 × 2 = 20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76049314"/>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3 × 10 = 30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10 × 3 = 30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39494334"/>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4 × 10 = 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4 = 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7786380"/>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5 × 10 = 50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5 = 50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43200960"/>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6 × 10 = 60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10 × 6 = 60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50706264"/>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7 × 10 = 70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7 = 70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97341920"/>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8 × 10 = 80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8 = 80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48475270"/>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9 × 10 = 90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9 = 90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58445506"/>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10 × 10 = 100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10 = 100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28552452"/>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11 × 10 = 110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11 = 110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26995238"/>
                  </a:ext>
                </a:extLst>
              </a:tr>
              <a:tr h="0">
                <a:tc>
                  <a:txBody>
                    <a:bodyPr/>
                    <a:lstStyle/>
                    <a:p>
                      <a:pPr>
                        <a:lnSpc>
                          <a:spcPct val="107000"/>
                        </a:lnSpc>
                        <a:spcBef>
                          <a:spcPts val="200"/>
                        </a:spcBef>
                        <a:spcAft>
                          <a:spcPts val="200"/>
                        </a:spcAft>
                      </a:pPr>
                      <a:r>
                        <a:rPr lang="en-GB" sz="2000" b="0">
                          <a:solidFill>
                            <a:schemeClr val="tx1"/>
                          </a:solidFill>
                          <a:effectLst/>
                          <a:latin typeface="Myriad Pro Semibold"/>
                        </a:rPr>
                        <a:t>12 × 10 = 120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10 × 12 = 120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51099384"/>
                  </a:ext>
                </a:extLst>
              </a:tr>
            </a:tbl>
          </a:graphicData>
        </a:graphic>
      </p:graphicFrame>
    </p:spTree>
    <p:extLst>
      <p:ext uri="{BB962C8B-B14F-4D97-AF65-F5344CB8AC3E}">
        <p14:creationId xmlns:p14="http://schemas.microsoft.com/office/powerpoint/2010/main" val="691943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1:6</a:t>
            </a:r>
          </a:p>
        </p:txBody>
      </p:sp>
      <p:pic>
        <p:nvPicPr>
          <p:cNvPr id="4" name="Picture 3">
            <a:extLst>
              <a:ext uri="{FF2B5EF4-FFF2-40B4-BE49-F238E27FC236}">
                <a16:creationId xmlns="" xmlns:a16="http://schemas.microsoft.com/office/drawing/2014/main" id="{F763BEE1-8B5B-455F-A9C8-B41AFF05C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432048"/>
            <a:ext cx="7975614" cy="1993904"/>
          </a:xfrm>
          <a:prstGeom prst="rect">
            <a:avLst/>
          </a:prstGeom>
        </p:spPr>
      </p:pic>
    </p:spTree>
    <p:extLst>
      <p:ext uri="{BB962C8B-B14F-4D97-AF65-F5344CB8AC3E}">
        <p14:creationId xmlns:p14="http://schemas.microsoft.com/office/powerpoint/2010/main" val="382807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1:7</a:t>
            </a:r>
          </a:p>
        </p:txBody>
      </p:sp>
      <p:pic>
        <p:nvPicPr>
          <p:cNvPr id="4" name="Picture 3">
            <a:extLst>
              <a:ext uri="{FF2B5EF4-FFF2-40B4-BE49-F238E27FC236}">
                <a16:creationId xmlns="" xmlns:a16="http://schemas.microsoft.com/office/drawing/2014/main" id="{48B7B013-4866-48B8-BF50-54839B637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4193" y="1849561"/>
            <a:ext cx="5276066" cy="2042535"/>
          </a:xfrm>
          <a:prstGeom prst="rect">
            <a:avLst/>
          </a:prstGeom>
        </p:spPr>
      </p:pic>
      <p:sp>
        <p:nvSpPr>
          <p:cNvPr id="5" name="TextBox 4">
            <a:extLst>
              <a:ext uri="{FF2B5EF4-FFF2-40B4-BE49-F238E27FC236}">
                <a16:creationId xmlns="" xmlns:a16="http://schemas.microsoft.com/office/drawing/2014/main" id="{7762E6AD-8796-4E22-80ED-A9B676E358E8}"/>
              </a:ext>
            </a:extLst>
          </p:cNvPr>
          <p:cNvSpPr txBox="1"/>
          <p:nvPr/>
        </p:nvSpPr>
        <p:spPr bwMode="auto">
          <a:xfrm>
            <a:off x="514620" y="4468389"/>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10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 xmlns:a16="http://schemas.microsoft.com/office/drawing/2014/main" id="{FDBF772C-D15A-44C8-8D34-E696A1D03839}"/>
              </a:ext>
            </a:extLst>
          </p:cNvPr>
          <p:cNvSpPr/>
          <p:nvPr/>
        </p:nvSpPr>
        <p:spPr bwMode="auto">
          <a:xfrm>
            <a:off x="2221595"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5C8BBAB4-70DF-401A-B4C2-05986924CD8B}"/>
              </a:ext>
            </a:extLst>
          </p:cNvPr>
          <p:cNvSpPr txBox="1"/>
          <p:nvPr/>
        </p:nvSpPr>
        <p:spPr bwMode="auto">
          <a:xfrm>
            <a:off x="2193382"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3" name="TextBox 12">
            <a:extLst>
              <a:ext uri="{FF2B5EF4-FFF2-40B4-BE49-F238E27FC236}">
                <a16:creationId xmlns="" xmlns:a16="http://schemas.microsoft.com/office/drawing/2014/main" id="{B3D9F747-FA4F-4E93-8F00-13CE277C140A}"/>
              </a:ext>
            </a:extLst>
          </p:cNvPr>
          <p:cNvSpPr txBox="1"/>
          <p:nvPr/>
        </p:nvSpPr>
        <p:spPr bwMode="auto">
          <a:xfrm>
            <a:off x="3677188" y="4467271"/>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4  =</a:t>
            </a:r>
            <a:endParaRPr lang="en-GB" sz="2400" dirty="0">
              <a:solidFill>
                <a:srgbClr val="C00000"/>
              </a:solidFill>
              <a:latin typeface="Myriad Pro Semibold" charset="0"/>
              <a:ea typeface="Myriad Pro Semibold" charset="0"/>
              <a:cs typeface="Myriad Pro Semibold" charset="0"/>
            </a:endParaRPr>
          </a:p>
        </p:txBody>
      </p:sp>
      <p:sp>
        <p:nvSpPr>
          <p:cNvPr id="14" name="Rectangle 13">
            <a:extLst>
              <a:ext uri="{FF2B5EF4-FFF2-40B4-BE49-F238E27FC236}">
                <a16:creationId xmlns="" xmlns:a16="http://schemas.microsoft.com/office/drawing/2014/main" id="{E70B1593-096F-444B-9D73-6E8C0980D3FF}"/>
              </a:ext>
            </a:extLst>
          </p:cNvPr>
          <p:cNvSpPr/>
          <p:nvPr/>
        </p:nvSpPr>
        <p:spPr bwMode="auto">
          <a:xfrm>
            <a:off x="5384163"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 xmlns:a16="http://schemas.microsoft.com/office/drawing/2014/main" id="{5329E822-BACF-4D68-A2D7-D63ECD7FBB3A}"/>
              </a:ext>
            </a:extLst>
          </p:cNvPr>
          <p:cNvSpPr txBox="1"/>
          <p:nvPr/>
        </p:nvSpPr>
        <p:spPr bwMode="auto">
          <a:xfrm>
            <a:off x="5355950"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Tree>
    <p:extLst>
      <p:ext uri="{BB962C8B-B14F-4D97-AF65-F5344CB8AC3E}">
        <p14:creationId xmlns:p14="http://schemas.microsoft.com/office/powerpoint/2010/main" val="37706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1:7</a:t>
            </a:r>
          </a:p>
        </p:txBody>
      </p:sp>
      <p:pic>
        <p:nvPicPr>
          <p:cNvPr id="11" name="Picture 10">
            <a:extLst>
              <a:ext uri="{FF2B5EF4-FFF2-40B4-BE49-F238E27FC236}">
                <a16:creationId xmlns="" xmlns:a16="http://schemas.microsoft.com/office/drawing/2014/main" id="{BDC1ACE6-3E64-46AD-8A43-6520156652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4193" y="1849560"/>
            <a:ext cx="6647980" cy="2042535"/>
          </a:xfrm>
          <a:prstGeom prst="rect">
            <a:avLst/>
          </a:prstGeom>
        </p:spPr>
      </p:pic>
      <p:sp>
        <p:nvSpPr>
          <p:cNvPr id="12" name="Rectangle 11">
            <a:extLst>
              <a:ext uri="{FF2B5EF4-FFF2-40B4-BE49-F238E27FC236}">
                <a16:creationId xmlns="" xmlns:a16="http://schemas.microsoft.com/office/drawing/2014/main" id="{22354931-8981-47BF-B50E-CD42DF0AE60F}"/>
              </a:ext>
            </a:extLst>
          </p:cNvPr>
          <p:cNvSpPr/>
          <p:nvPr/>
        </p:nvSpPr>
        <p:spPr bwMode="auto">
          <a:xfrm>
            <a:off x="2855220"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75878963-F33A-4FEA-8FB4-A9E8CF3243D1}"/>
              </a:ext>
            </a:extLst>
          </p:cNvPr>
          <p:cNvSpPr txBox="1"/>
          <p:nvPr/>
        </p:nvSpPr>
        <p:spPr bwMode="auto">
          <a:xfrm>
            <a:off x="2827007" y="44672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4" name="TextBox 13">
            <a:extLst>
              <a:ext uri="{FF2B5EF4-FFF2-40B4-BE49-F238E27FC236}">
                <a16:creationId xmlns="" xmlns:a16="http://schemas.microsoft.com/office/drawing/2014/main" id="{D3247E79-4E5F-4AAD-8951-AEB1597DB642}"/>
              </a:ext>
            </a:extLst>
          </p:cNvPr>
          <p:cNvSpPr txBox="1"/>
          <p:nvPr/>
        </p:nvSpPr>
        <p:spPr bwMode="auto">
          <a:xfrm>
            <a:off x="1002116"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5" name="Rectangle 14">
            <a:extLst>
              <a:ext uri="{FF2B5EF4-FFF2-40B4-BE49-F238E27FC236}">
                <a16:creationId xmlns="" xmlns:a16="http://schemas.microsoft.com/office/drawing/2014/main" id="{22F15D8F-3CF9-4A03-B5C8-B1E7B6FF8981}"/>
              </a:ext>
            </a:extLst>
          </p:cNvPr>
          <p:cNvSpPr/>
          <p:nvPr/>
        </p:nvSpPr>
        <p:spPr bwMode="auto">
          <a:xfrm>
            <a:off x="948904"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 xmlns:a16="http://schemas.microsoft.com/office/drawing/2014/main" id="{413A3C5D-C11F-48DF-9D45-A16A6B096C91}"/>
              </a:ext>
            </a:extLst>
          </p:cNvPr>
          <p:cNvSpPr txBox="1"/>
          <p:nvPr/>
        </p:nvSpPr>
        <p:spPr bwMode="auto">
          <a:xfrm>
            <a:off x="1484875" y="4467271"/>
            <a:ext cx="1277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10  =</a:t>
            </a:r>
            <a:endParaRPr lang="en-GB" sz="2400" dirty="0">
              <a:solidFill>
                <a:srgbClr val="C00000"/>
              </a:solidFill>
              <a:latin typeface="Myriad Pro Semibold" charset="0"/>
              <a:ea typeface="Myriad Pro Semibold" charset="0"/>
              <a:cs typeface="Myriad Pro Semibold" charset="0"/>
            </a:endParaRPr>
          </a:p>
        </p:txBody>
      </p:sp>
      <p:sp>
        <p:nvSpPr>
          <p:cNvPr id="17" name="Rectangle 16">
            <a:extLst>
              <a:ext uri="{FF2B5EF4-FFF2-40B4-BE49-F238E27FC236}">
                <a16:creationId xmlns="" xmlns:a16="http://schemas.microsoft.com/office/drawing/2014/main" id="{22D0158D-A3BC-4840-A735-31E628E27AB0}"/>
              </a:ext>
            </a:extLst>
          </p:cNvPr>
          <p:cNvSpPr/>
          <p:nvPr/>
        </p:nvSpPr>
        <p:spPr bwMode="auto">
          <a:xfrm>
            <a:off x="6358775"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 xmlns:a16="http://schemas.microsoft.com/office/drawing/2014/main" id="{FB2F6BA7-A99F-4868-816D-7566263708D9}"/>
              </a:ext>
            </a:extLst>
          </p:cNvPr>
          <p:cNvSpPr txBox="1"/>
          <p:nvPr/>
        </p:nvSpPr>
        <p:spPr bwMode="auto">
          <a:xfrm>
            <a:off x="6330562" y="44672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9" name="TextBox 18">
            <a:extLst>
              <a:ext uri="{FF2B5EF4-FFF2-40B4-BE49-F238E27FC236}">
                <a16:creationId xmlns="" xmlns:a16="http://schemas.microsoft.com/office/drawing/2014/main" id="{DE91B6E7-02C5-48ED-AD87-E8883A5C3F8D}"/>
              </a:ext>
            </a:extLst>
          </p:cNvPr>
          <p:cNvSpPr txBox="1"/>
          <p:nvPr/>
        </p:nvSpPr>
        <p:spPr bwMode="auto">
          <a:xfrm>
            <a:off x="5392209" y="44672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0" name="Rectangle 19">
            <a:extLst>
              <a:ext uri="{FF2B5EF4-FFF2-40B4-BE49-F238E27FC236}">
                <a16:creationId xmlns="" xmlns:a16="http://schemas.microsoft.com/office/drawing/2014/main" id="{001BDFA2-A358-44A9-8E02-D934CE587FCD}"/>
              </a:ext>
            </a:extLst>
          </p:cNvPr>
          <p:cNvSpPr/>
          <p:nvPr/>
        </p:nvSpPr>
        <p:spPr bwMode="auto">
          <a:xfrm>
            <a:off x="5338997" y="44672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 xmlns:a16="http://schemas.microsoft.com/office/drawing/2014/main" id="{5265BCD6-3BDB-4781-8B0B-86BED3BCFE58}"/>
              </a:ext>
            </a:extLst>
          </p:cNvPr>
          <p:cNvSpPr txBox="1"/>
          <p:nvPr/>
        </p:nvSpPr>
        <p:spPr bwMode="auto">
          <a:xfrm>
            <a:off x="5871685" y="446727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40" name="TextBox 39">
            <a:extLst>
              <a:ext uri="{FF2B5EF4-FFF2-40B4-BE49-F238E27FC236}">
                <a16:creationId xmlns="" xmlns:a16="http://schemas.microsoft.com/office/drawing/2014/main" id="{92C2D228-486A-4579-8AD1-673EBE1E086E}"/>
              </a:ext>
            </a:extLst>
          </p:cNvPr>
          <p:cNvSpPr txBox="1"/>
          <p:nvPr/>
        </p:nvSpPr>
        <p:spPr bwMode="auto">
          <a:xfrm>
            <a:off x="4323088" y="4467269"/>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4739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1:7</a:t>
            </a:r>
          </a:p>
        </p:txBody>
      </p:sp>
      <p:pic>
        <p:nvPicPr>
          <p:cNvPr id="17" name="Picture 16">
            <a:extLst>
              <a:ext uri="{FF2B5EF4-FFF2-40B4-BE49-F238E27FC236}">
                <a16:creationId xmlns="" xmlns:a16="http://schemas.microsoft.com/office/drawing/2014/main" id="{8649132C-88A4-4522-A0FB-AFB09BD02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849559"/>
            <a:ext cx="7975614" cy="2013357"/>
          </a:xfrm>
          <a:prstGeom prst="rect">
            <a:avLst/>
          </a:prstGeom>
        </p:spPr>
      </p:pic>
      <p:sp>
        <p:nvSpPr>
          <p:cNvPr id="18" name="TextBox 17">
            <a:extLst>
              <a:ext uri="{FF2B5EF4-FFF2-40B4-BE49-F238E27FC236}">
                <a16:creationId xmlns="" xmlns:a16="http://schemas.microsoft.com/office/drawing/2014/main" id="{87468D63-2A5C-4533-BDF9-3A58C47743BD}"/>
              </a:ext>
            </a:extLst>
          </p:cNvPr>
          <p:cNvSpPr txBox="1"/>
          <p:nvPr/>
        </p:nvSpPr>
        <p:spPr bwMode="auto">
          <a:xfrm>
            <a:off x="1923318"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9" name="TextBox 18">
            <a:extLst>
              <a:ext uri="{FF2B5EF4-FFF2-40B4-BE49-F238E27FC236}">
                <a16:creationId xmlns="" xmlns:a16="http://schemas.microsoft.com/office/drawing/2014/main" id="{AFDF9C91-909B-4246-8060-A07C0654CF7A}"/>
              </a:ext>
            </a:extLst>
          </p:cNvPr>
          <p:cNvSpPr txBox="1"/>
          <p:nvPr/>
        </p:nvSpPr>
        <p:spPr bwMode="auto">
          <a:xfrm>
            <a:off x="3492932"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20" name="Rectangle 19">
            <a:extLst>
              <a:ext uri="{FF2B5EF4-FFF2-40B4-BE49-F238E27FC236}">
                <a16:creationId xmlns="" xmlns:a16="http://schemas.microsoft.com/office/drawing/2014/main" id="{BEF8D896-63DF-48D1-98A1-8A091CF82894}"/>
              </a:ext>
            </a:extLst>
          </p:cNvPr>
          <p:cNvSpPr/>
          <p:nvPr/>
        </p:nvSpPr>
        <p:spPr bwMode="auto">
          <a:xfrm>
            <a:off x="3521145"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 xmlns:a16="http://schemas.microsoft.com/office/drawing/2014/main" id="{099FBB08-3497-46B2-9034-9954B65E952B}"/>
              </a:ext>
            </a:extLst>
          </p:cNvPr>
          <p:cNvSpPr txBox="1"/>
          <p:nvPr/>
        </p:nvSpPr>
        <p:spPr bwMode="auto">
          <a:xfrm>
            <a:off x="1401181"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2" name="Rectangle 21">
            <a:extLst>
              <a:ext uri="{FF2B5EF4-FFF2-40B4-BE49-F238E27FC236}">
                <a16:creationId xmlns="" xmlns:a16="http://schemas.microsoft.com/office/drawing/2014/main" id="{D2DFAAFA-3E75-44B0-A348-EB4087B02AEB}"/>
              </a:ext>
            </a:extLst>
          </p:cNvPr>
          <p:cNvSpPr/>
          <p:nvPr/>
        </p:nvSpPr>
        <p:spPr bwMode="auto">
          <a:xfrm>
            <a:off x="1346038"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 xmlns:a16="http://schemas.microsoft.com/office/drawing/2014/main" id="{34EB3439-B397-46AB-BD90-29E9A1E4514B}"/>
              </a:ext>
            </a:extLst>
          </p:cNvPr>
          <p:cNvSpPr txBox="1"/>
          <p:nvPr/>
        </p:nvSpPr>
        <p:spPr bwMode="auto">
          <a:xfrm>
            <a:off x="2405379"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4" name="Rectangle 23">
            <a:extLst>
              <a:ext uri="{FF2B5EF4-FFF2-40B4-BE49-F238E27FC236}">
                <a16:creationId xmlns="" xmlns:a16="http://schemas.microsoft.com/office/drawing/2014/main" id="{20A9031A-3224-4DE9-9B82-620C174DAE75}"/>
              </a:ext>
            </a:extLst>
          </p:cNvPr>
          <p:cNvSpPr/>
          <p:nvPr/>
        </p:nvSpPr>
        <p:spPr bwMode="auto">
          <a:xfrm>
            <a:off x="2433592"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 xmlns:a16="http://schemas.microsoft.com/office/drawing/2014/main" id="{C6C2938E-7953-4B9B-A0F3-CBC04DEB0E65}"/>
              </a:ext>
            </a:extLst>
          </p:cNvPr>
          <p:cNvSpPr txBox="1"/>
          <p:nvPr/>
        </p:nvSpPr>
        <p:spPr bwMode="auto">
          <a:xfrm>
            <a:off x="2996766"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26" name="TextBox 25">
            <a:extLst>
              <a:ext uri="{FF2B5EF4-FFF2-40B4-BE49-F238E27FC236}">
                <a16:creationId xmlns="" xmlns:a16="http://schemas.microsoft.com/office/drawing/2014/main" id="{5A05C963-2802-4F2C-8B02-42E8A1DC54C3}"/>
              </a:ext>
            </a:extLst>
          </p:cNvPr>
          <p:cNvSpPr txBox="1"/>
          <p:nvPr/>
        </p:nvSpPr>
        <p:spPr bwMode="auto">
          <a:xfrm>
            <a:off x="5697536"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7" name="TextBox 26">
            <a:extLst>
              <a:ext uri="{FF2B5EF4-FFF2-40B4-BE49-F238E27FC236}">
                <a16:creationId xmlns="" xmlns:a16="http://schemas.microsoft.com/office/drawing/2014/main" id="{9E99C596-1E60-484D-A5EA-85941EBBEA09}"/>
              </a:ext>
            </a:extLst>
          </p:cNvPr>
          <p:cNvSpPr txBox="1"/>
          <p:nvPr/>
        </p:nvSpPr>
        <p:spPr bwMode="auto">
          <a:xfrm>
            <a:off x="7267150" y="448079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28" name="Rectangle 27">
            <a:extLst>
              <a:ext uri="{FF2B5EF4-FFF2-40B4-BE49-F238E27FC236}">
                <a16:creationId xmlns="" xmlns:a16="http://schemas.microsoft.com/office/drawing/2014/main" id="{CA8CB05A-BCED-40AD-924E-8F1A92B48EF5}"/>
              </a:ext>
            </a:extLst>
          </p:cNvPr>
          <p:cNvSpPr/>
          <p:nvPr/>
        </p:nvSpPr>
        <p:spPr bwMode="auto">
          <a:xfrm>
            <a:off x="7295363" y="448079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 xmlns:a16="http://schemas.microsoft.com/office/drawing/2014/main" id="{B51DADB7-B529-4686-BAE7-AC90C2672DEC}"/>
              </a:ext>
            </a:extLst>
          </p:cNvPr>
          <p:cNvSpPr txBox="1"/>
          <p:nvPr/>
        </p:nvSpPr>
        <p:spPr bwMode="auto">
          <a:xfrm>
            <a:off x="5092043" y="448078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0" name="Rectangle 29">
            <a:extLst>
              <a:ext uri="{FF2B5EF4-FFF2-40B4-BE49-F238E27FC236}">
                <a16:creationId xmlns="" xmlns:a16="http://schemas.microsoft.com/office/drawing/2014/main" id="{4778F26C-C072-4A0D-83B7-B3C1B5940589}"/>
              </a:ext>
            </a:extLst>
          </p:cNvPr>
          <p:cNvSpPr/>
          <p:nvPr/>
        </p:nvSpPr>
        <p:spPr bwMode="auto">
          <a:xfrm>
            <a:off x="5120256"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 xmlns:a16="http://schemas.microsoft.com/office/drawing/2014/main" id="{AAD09026-1BB0-49FD-90C3-75F3BEA514DE}"/>
              </a:ext>
            </a:extLst>
          </p:cNvPr>
          <p:cNvSpPr txBox="1"/>
          <p:nvPr/>
        </p:nvSpPr>
        <p:spPr bwMode="auto">
          <a:xfrm>
            <a:off x="6262954" y="448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Rectangle 31">
            <a:extLst>
              <a:ext uri="{FF2B5EF4-FFF2-40B4-BE49-F238E27FC236}">
                <a16:creationId xmlns="" xmlns:a16="http://schemas.microsoft.com/office/drawing/2014/main" id="{B075B48A-B2EF-4C1B-BD6D-37FE837A02F6}"/>
              </a:ext>
            </a:extLst>
          </p:cNvPr>
          <p:cNvSpPr/>
          <p:nvPr/>
        </p:nvSpPr>
        <p:spPr bwMode="auto">
          <a:xfrm>
            <a:off x="6207810" y="44807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 xmlns:a16="http://schemas.microsoft.com/office/drawing/2014/main" id="{4D672DD7-ECCB-493F-9293-9183C3020258}"/>
              </a:ext>
            </a:extLst>
          </p:cNvPr>
          <p:cNvSpPr txBox="1"/>
          <p:nvPr/>
        </p:nvSpPr>
        <p:spPr bwMode="auto">
          <a:xfrm>
            <a:off x="6770984"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2035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7" grpId="0"/>
      <p:bldP spid="29"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1:7</a:t>
            </a:r>
          </a:p>
        </p:txBody>
      </p:sp>
      <p:pic>
        <p:nvPicPr>
          <p:cNvPr id="4" name="Picture 3" descr="A picture containing clipart&#10;&#10;Description automatically generated">
            <a:extLst>
              <a:ext uri="{FF2B5EF4-FFF2-40B4-BE49-F238E27FC236}">
                <a16:creationId xmlns="" xmlns:a16="http://schemas.microsoft.com/office/drawing/2014/main" id="{6D64BF07-637A-46A1-9FB5-E2D0202CA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261838"/>
            <a:ext cx="7975614" cy="875373"/>
          </a:xfrm>
          <a:prstGeom prst="rect">
            <a:avLst/>
          </a:prstGeom>
        </p:spPr>
      </p:pic>
      <p:sp>
        <p:nvSpPr>
          <p:cNvPr id="7" name="TextBox 6">
            <a:extLst>
              <a:ext uri="{FF2B5EF4-FFF2-40B4-BE49-F238E27FC236}">
                <a16:creationId xmlns="" xmlns:a16="http://schemas.microsoft.com/office/drawing/2014/main" id="{C94BCFC2-FC96-4E90-8958-5639162B0B0F}"/>
              </a:ext>
            </a:extLst>
          </p:cNvPr>
          <p:cNvSpPr txBox="1"/>
          <p:nvPr/>
        </p:nvSpPr>
        <p:spPr bwMode="auto">
          <a:xfrm>
            <a:off x="3463910" y="57300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8" name="Rectangle 7">
            <a:extLst>
              <a:ext uri="{FF2B5EF4-FFF2-40B4-BE49-F238E27FC236}">
                <a16:creationId xmlns="" xmlns:a16="http://schemas.microsoft.com/office/drawing/2014/main" id="{522F23F9-5AAB-4C90-8E36-5A4269AB4667}"/>
              </a:ext>
            </a:extLst>
          </p:cNvPr>
          <p:cNvSpPr/>
          <p:nvPr/>
        </p:nvSpPr>
        <p:spPr bwMode="auto">
          <a:xfrm>
            <a:off x="3410698" y="573008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95A2D8A5-FADA-400C-8818-B77608F244CE}"/>
              </a:ext>
            </a:extLst>
          </p:cNvPr>
          <p:cNvSpPr txBox="1"/>
          <p:nvPr/>
        </p:nvSpPr>
        <p:spPr bwMode="auto">
          <a:xfrm>
            <a:off x="3946669" y="5730086"/>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  =  30</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E4833ED0-F1C2-4A76-AF9C-BC34506BFEFE}"/>
              </a:ext>
            </a:extLst>
          </p:cNvPr>
          <p:cNvSpPr txBox="1"/>
          <p:nvPr/>
        </p:nvSpPr>
        <p:spPr bwMode="auto">
          <a:xfrm>
            <a:off x="616943" y="1076265"/>
            <a:ext cx="791011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There are 10 birds on each wire.</a:t>
            </a:r>
          </a:p>
          <a:p>
            <a:pPr algn="ctr">
              <a:buClr>
                <a:srgbClr val="82CBDD"/>
              </a:buClr>
              <a:buNone/>
            </a:pPr>
            <a:r>
              <a:rPr lang="en-GB" sz="2400" dirty="0">
                <a:latin typeface="Myriad Pro Semibold" charset="0"/>
                <a:ea typeface="Myriad Pro Semibold" charset="0"/>
                <a:cs typeface="Myriad Pro Semibold" charset="0"/>
              </a:rPr>
              <a:t>Altogether there are 30 birds. How many wires are there?</a:t>
            </a:r>
          </a:p>
        </p:txBody>
      </p:sp>
      <p:pic>
        <p:nvPicPr>
          <p:cNvPr id="11" name="Picture 10" descr="A picture containing clipart&#10;&#10;Description automatically generated">
            <a:extLst>
              <a:ext uri="{FF2B5EF4-FFF2-40B4-BE49-F238E27FC236}">
                <a16:creationId xmlns="" xmlns:a16="http://schemas.microsoft.com/office/drawing/2014/main" id="{0943EA7B-2B23-44B6-B133-E9E15831A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43" y="3417921"/>
            <a:ext cx="7975614" cy="875373"/>
          </a:xfrm>
          <a:prstGeom prst="rect">
            <a:avLst/>
          </a:prstGeom>
        </p:spPr>
      </p:pic>
      <p:pic>
        <p:nvPicPr>
          <p:cNvPr id="12" name="Picture 11" descr="A picture containing clipart&#10;&#10;Description automatically generated">
            <a:extLst>
              <a:ext uri="{FF2B5EF4-FFF2-40B4-BE49-F238E27FC236}">
                <a16:creationId xmlns="" xmlns:a16="http://schemas.microsoft.com/office/drawing/2014/main" id="{E4FEEC34-A21F-4CE8-A5DC-9537F5577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43" y="4574004"/>
            <a:ext cx="7975614" cy="875373"/>
          </a:xfrm>
          <a:prstGeom prst="rect">
            <a:avLst/>
          </a:prstGeom>
        </p:spPr>
      </p:pic>
    </p:spTree>
    <p:extLst>
      <p:ext uri="{BB962C8B-B14F-4D97-AF65-F5344CB8AC3E}">
        <p14:creationId xmlns:p14="http://schemas.microsoft.com/office/powerpoint/2010/main" val="3631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409F602-325B-4146-A70E-0C5C8CB00389}"/>
              </a:ext>
            </a:extLst>
          </p:cNvPr>
          <p:cNvGraphicFramePr>
            <a:graphicFrameLocks noGrp="1"/>
          </p:cNvGraphicFramePr>
          <p:nvPr>
            <p:extLst>
              <p:ext uri="{D42A27DB-BD31-4B8C-83A1-F6EECF244321}">
                <p14:modId xmlns:p14="http://schemas.microsoft.com/office/powerpoint/2010/main" val="3515166201"/>
              </p:ext>
            </p:extLst>
          </p:nvPr>
        </p:nvGraphicFramePr>
        <p:xfrm>
          <a:off x="198783" y="1777343"/>
          <a:ext cx="8657913" cy="4395524"/>
        </p:xfrm>
        <a:graphic>
          <a:graphicData uri="http://schemas.openxmlformats.org/drawingml/2006/table">
            <a:tbl>
              <a:tblPr firstRow="1" bandRow="1">
                <a:tableStyleId>{5C22544A-7EE6-4342-B048-85BDC9FD1C3A}</a:tableStyleId>
              </a:tblPr>
              <a:tblGrid>
                <a:gridCol w="2885971">
                  <a:extLst>
                    <a:ext uri="{9D8B030D-6E8A-4147-A177-3AD203B41FA5}">
                      <a16:colId xmlns="" xmlns:a16="http://schemas.microsoft.com/office/drawing/2014/main" val="1620933522"/>
                    </a:ext>
                  </a:extLst>
                </a:gridCol>
                <a:gridCol w="2885971">
                  <a:extLst>
                    <a:ext uri="{9D8B030D-6E8A-4147-A177-3AD203B41FA5}">
                      <a16:colId xmlns="" xmlns:a16="http://schemas.microsoft.com/office/drawing/2014/main" val="1539423616"/>
                    </a:ext>
                  </a:extLst>
                </a:gridCol>
                <a:gridCol w="2885971">
                  <a:extLst>
                    <a:ext uri="{9D8B030D-6E8A-4147-A177-3AD203B41FA5}">
                      <a16:colId xmlns="" xmlns:a16="http://schemas.microsoft.com/office/drawing/2014/main" val="3296720604"/>
                    </a:ext>
                  </a:extLst>
                </a:gridCol>
              </a:tblGrid>
              <a:tr h="219776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40601725"/>
                  </a:ext>
                </a:extLst>
              </a:tr>
              <a:tr h="219776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21114551"/>
                  </a:ext>
                </a:extLst>
              </a:tr>
            </a:tbl>
          </a:graphicData>
        </a:graphic>
      </p:graphicFrame>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1:7</a:t>
            </a:r>
          </a:p>
        </p:txBody>
      </p:sp>
      <p:sp>
        <p:nvSpPr>
          <p:cNvPr id="3" name="TextBox 2">
            <a:extLst>
              <a:ext uri="{FF2B5EF4-FFF2-40B4-BE49-F238E27FC236}">
                <a16:creationId xmlns="" xmlns:a16="http://schemas.microsoft.com/office/drawing/2014/main" id="{64508CFE-4B58-414B-8451-ACBFB367E649}"/>
              </a:ext>
            </a:extLst>
          </p:cNvPr>
          <p:cNvSpPr txBox="1"/>
          <p:nvPr/>
        </p:nvSpPr>
        <p:spPr bwMode="auto">
          <a:xfrm>
            <a:off x="2644324" y="1076265"/>
            <a:ext cx="385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Facts in the 10 times table?</a:t>
            </a:r>
          </a:p>
        </p:txBody>
      </p:sp>
      <p:pic>
        <p:nvPicPr>
          <p:cNvPr id="5" name="Picture 4" descr="A close up of a logo&#10;&#10;Description automatically generated">
            <a:extLst>
              <a:ext uri="{FF2B5EF4-FFF2-40B4-BE49-F238E27FC236}">
                <a16:creationId xmlns="" xmlns:a16="http://schemas.microsoft.com/office/drawing/2014/main" id="{6927955E-EA41-4232-B7FC-37BE2721D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97" y="2110764"/>
            <a:ext cx="1724974" cy="1504676"/>
          </a:xfrm>
          <a:prstGeom prst="rect">
            <a:avLst/>
          </a:prstGeom>
        </p:spPr>
      </p:pic>
      <p:pic>
        <p:nvPicPr>
          <p:cNvPr id="9" name="Picture 8" descr="A picture containing athletic game&#10;&#10;Description automatically generated">
            <a:extLst>
              <a:ext uri="{FF2B5EF4-FFF2-40B4-BE49-F238E27FC236}">
                <a16:creationId xmlns="" xmlns:a16="http://schemas.microsoft.com/office/drawing/2014/main" id="{7680A558-DA0C-4DD4-A365-26CE95139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677" y="2094138"/>
            <a:ext cx="1724974" cy="1537929"/>
          </a:xfrm>
          <a:prstGeom prst="rect">
            <a:avLst/>
          </a:prstGeom>
        </p:spPr>
      </p:pic>
      <p:sp>
        <p:nvSpPr>
          <p:cNvPr id="12" name="TextBox 11">
            <a:extLst>
              <a:ext uri="{FF2B5EF4-FFF2-40B4-BE49-F238E27FC236}">
                <a16:creationId xmlns="" xmlns:a16="http://schemas.microsoft.com/office/drawing/2014/main" id="{F45792D5-9F74-4CE8-8084-26670EDAA300}"/>
              </a:ext>
            </a:extLst>
          </p:cNvPr>
          <p:cNvSpPr txBox="1"/>
          <p:nvPr/>
        </p:nvSpPr>
        <p:spPr bwMode="auto">
          <a:xfrm>
            <a:off x="705258" y="4856383"/>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9 = 90</a:t>
            </a:r>
          </a:p>
        </p:txBody>
      </p:sp>
      <p:sp>
        <p:nvSpPr>
          <p:cNvPr id="13" name="TextBox 12">
            <a:extLst>
              <a:ext uri="{FF2B5EF4-FFF2-40B4-BE49-F238E27FC236}">
                <a16:creationId xmlns="" xmlns:a16="http://schemas.microsoft.com/office/drawing/2014/main" id="{B1DC7846-4B8C-4E15-B77F-385F2B2CECDA}"/>
              </a:ext>
            </a:extLst>
          </p:cNvPr>
          <p:cNvSpPr txBox="1"/>
          <p:nvPr/>
        </p:nvSpPr>
        <p:spPr bwMode="auto">
          <a:xfrm>
            <a:off x="3623830" y="2632270"/>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+ 10 = 40</a:t>
            </a:r>
          </a:p>
        </p:txBody>
      </p:sp>
      <p:sp>
        <p:nvSpPr>
          <p:cNvPr id="14" name="TextBox 13">
            <a:extLst>
              <a:ext uri="{FF2B5EF4-FFF2-40B4-BE49-F238E27FC236}">
                <a16:creationId xmlns="" xmlns:a16="http://schemas.microsoft.com/office/drawing/2014/main" id="{E463E7A7-CFEE-40AE-A603-57C2FB622FF1}"/>
              </a:ext>
            </a:extLst>
          </p:cNvPr>
          <p:cNvSpPr txBox="1"/>
          <p:nvPr/>
        </p:nvSpPr>
        <p:spPr bwMode="auto">
          <a:xfrm>
            <a:off x="6548138" y="4856383"/>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10 = 40</a:t>
            </a:r>
          </a:p>
        </p:txBody>
      </p:sp>
      <p:sp>
        <p:nvSpPr>
          <p:cNvPr id="15" name="TextBox 14">
            <a:extLst>
              <a:ext uri="{FF2B5EF4-FFF2-40B4-BE49-F238E27FC236}">
                <a16:creationId xmlns="" xmlns:a16="http://schemas.microsoft.com/office/drawing/2014/main" id="{42586CD5-B2AC-4855-9082-3D74C01040D8}"/>
              </a:ext>
            </a:extLst>
          </p:cNvPr>
          <p:cNvSpPr txBox="1"/>
          <p:nvPr/>
        </p:nvSpPr>
        <p:spPr bwMode="auto">
          <a:xfrm>
            <a:off x="8309688" y="1719174"/>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 xmlns:a16="http://schemas.microsoft.com/office/drawing/2014/main" id="{F6FFDCD5-E1F8-4938-9218-891A9F37EC37}"/>
              </a:ext>
            </a:extLst>
          </p:cNvPr>
          <p:cNvSpPr txBox="1"/>
          <p:nvPr/>
        </p:nvSpPr>
        <p:spPr bwMode="auto">
          <a:xfrm>
            <a:off x="2467416" y="1719174"/>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1261E6AD-2BD7-4482-A062-6DB78086E60C}"/>
              </a:ext>
            </a:extLst>
          </p:cNvPr>
          <p:cNvSpPr txBox="1"/>
          <p:nvPr/>
        </p:nvSpPr>
        <p:spPr bwMode="auto">
          <a:xfrm>
            <a:off x="2467416" y="3909909"/>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 xmlns:a16="http://schemas.microsoft.com/office/drawing/2014/main" id="{294E54C5-3CD4-4B3A-B9AA-308EB255FC8F}"/>
              </a:ext>
            </a:extLst>
          </p:cNvPr>
          <p:cNvSpPr txBox="1"/>
          <p:nvPr/>
        </p:nvSpPr>
        <p:spPr bwMode="auto">
          <a:xfrm>
            <a:off x="8232744" y="3909909"/>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9" name="TextBox 18">
            <a:extLst>
              <a:ext uri="{FF2B5EF4-FFF2-40B4-BE49-F238E27FC236}">
                <a16:creationId xmlns="" xmlns:a16="http://schemas.microsoft.com/office/drawing/2014/main" id="{0CF4BFB7-A044-4D46-A79F-F4A9C0B2F142}"/>
              </a:ext>
            </a:extLst>
          </p:cNvPr>
          <p:cNvSpPr txBox="1"/>
          <p:nvPr/>
        </p:nvSpPr>
        <p:spPr bwMode="auto">
          <a:xfrm>
            <a:off x="5428251" y="1719174"/>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 xmlns:a16="http://schemas.microsoft.com/office/drawing/2014/main" id="{D8EDF334-EF00-4D1C-8B05-C7E8129D8A6F}"/>
              </a:ext>
            </a:extLst>
          </p:cNvPr>
          <p:cNvSpPr txBox="1"/>
          <p:nvPr/>
        </p:nvSpPr>
        <p:spPr bwMode="auto">
          <a:xfrm>
            <a:off x="5358678" y="3909909"/>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grpSp>
        <p:nvGrpSpPr>
          <p:cNvPr id="4" name="Group 3">
            <a:extLst>
              <a:ext uri="{FF2B5EF4-FFF2-40B4-BE49-F238E27FC236}">
                <a16:creationId xmlns="" xmlns:a16="http://schemas.microsoft.com/office/drawing/2014/main" id="{FF75F961-2B09-44F2-838D-DF80B16BD5C0}"/>
              </a:ext>
            </a:extLst>
          </p:cNvPr>
          <p:cNvGrpSpPr/>
          <p:nvPr/>
        </p:nvGrpSpPr>
        <p:grpSpPr>
          <a:xfrm>
            <a:off x="3183568" y="4034781"/>
            <a:ext cx="2703550" cy="2104868"/>
            <a:chOff x="3183568" y="4034781"/>
            <a:chExt cx="2703550" cy="2104868"/>
          </a:xfrm>
        </p:grpSpPr>
        <p:pic>
          <p:nvPicPr>
            <p:cNvPr id="22" name="Picture 21">
              <a:extLst>
                <a:ext uri="{FF2B5EF4-FFF2-40B4-BE49-F238E27FC236}">
                  <a16:creationId xmlns="" xmlns:a16="http://schemas.microsoft.com/office/drawing/2014/main" id="{6614BD57-C928-4804-A12F-611148552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3568" y="4276853"/>
              <a:ext cx="882000" cy="882000"/>
            </a:xfrm>
            <a:prstGeom prst="rect">
              <a:avLst/>
            </a:prstGeom>
          </p:spPr>
        </p:pic>
        <p:pic>
          <p:nvPicPr>
            <p:cNvPr id="23" name="Picture 22">
              <a:extLst>
                <a:ext uri="{FF2B5EF4-FFF2-40B4-BE49-F238E27FC236}">
                  <a16:creationId xmlns="" xmlns:a16="http://schemas.microsoft.com/office/drawing/2014/main" id="{632A9DAC-E3B0-4E13-844E-36ABAE651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1263" y="4034781"/>
              <a:ext cx="882000" cy="882000"/>
            </a:xfrm>
            <a:prstGeom prst="rect">
              <a:avLst/>
            </a:prstGeom>
          </p:spPr>
        </p:pic>
        <p:pic>
          <p:nvPicPr>
            <p:cNvPr id="24" name="Picture 23">
              <a:extLst>
                <a:ext uri="{FF2B5EF4-FFF2-40B4-BE49-F238E27FC236}">
                  <a16:creationId xmlns="" xmlns:a16="http://schemas.microsoft.com/office/drawing/2014/main" id="{735E3001-0083-4E05-8230-09398F297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118" y="4449053"/>
              <a:ext cx="882000" cy="882000"/>
            </a:xfrm>
            <a:prstGeom prst="rect">
              <a:avLst/>
            </a:prstGeom>
          </p:spPr>
        </p:pic>
        <p:pic>
          <p:nvPicPr>
            <p:cNvPr id="25" name="Picture 24">
              <a:extLst>
                <a:ext uri="{FF2B5EF4-FFF2-40B4-BE49-F238E27FC236}">
                  <a16:creationId xmlns="" xmlns:a16="http://schemas.microsoft.com/office/drawing/2014/main" id="{634D1704-4A84-4824-A162-64A33E04E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3759" y="5217005"/>
              <a:ext cx="882000" cy="882000"/>
            </a:xfrm>
            <a:prstGeom prst="rect">
              <a:avLst/>
            </a:prstGeom>
          </p:spPr>
        </p:pic>
        <p:pic>
          <p:nvPicPr>
            <p:cNvPr id="26" name="Picture 25">
              <a:extLst>
                <a:ext uri="{FF2B5EF4-FFF2-40B4-BE49-F238E27FC236}">
                  <a16:creationId xmlns="" xmlns:a16="http://schemas.microsoft.com/office/drawing/2014/main" id="{3CB9D008-FE39-4615-A69F-CCD9C01BC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068" y="5257649"/>
              <a:ext cx="882000" cy="882000"/>
            </a:xfrm>
            <a:prstGeom prst="rect">
              <a:avLst/>
            </a:prstGeom>
          </p:spPr>
        </p:pic>
      </p:grpSp>
    </p:spTree>
    <p:extLst>
      <p:ext uri="{BB962C8B-B14F-4D97-AF65-F5344CB8AC3E}">
        <p14:creationId xmlns:p14="http://schemas.microsoft.com/office/powerpoint/2010/main" val="33960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2.4 Times tables: groups of 10 and 5, and factors of 0 and 1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 xmlns:a16="http://schemas.microsoft.com/office/drawing/2014/main" id="{E91C2FCE-4497-4EE5-9D40-FC44A1CB6696}"/>
              </a:ext>
            </a:extLst>
          </p:cNvPr>
          <p:cNvGraphicFramePr>
            <a:graphicFrameLocks noGrp="1"/>
          </p:cNvGraphicFramePr>
          <p:nvPr>
            <p:extLst>
              <p:ext uri="{D42A27DB-BD31-4B8C-83A1-F6EECF244321}">
                <p14:modId xmlns:p14="http://schemas.microsoft.com/office/powerpoint/2010/main" val="1007536501"/>
              </p:ext>
            </p:extLst>
          </p:nvPr>
        </p:nvGraphicFramePr>
        <p:xfrm>
          <a:off x="342900" y="1240688"/>
          <a:ext cx="8521698" cy="4732950"/>
        </p:xfrm>
        <a:graphic>
          <a:graphicData uri="http://schemas.openxmlformats.org/drawingml/2006/table">
            <a:tbl>
              <a:tblPr firstRow="1" bandRow="1">
                <a:tableStyleId>{5C22544A-7EE6-4342-B048-85BDC9FD1C3A}</a:tableStyleId>
              </a:tblPr>
              <a:tblGrid>
                <a:gridCol w="2840566">
                  <a:extLst>
                    <a:ext uri="{9D8B030D-6E8A-4147-A177-3AD203B41FA5}">
                      <a16:colId xmlns="" xmlns:a16="http://schemas.microsoft.com/office/drawing/2014/main" val="3661858225"/>
                    </a:ext>
                  </a:extLst>
                </a:gridCol>
                <a:gridCol w="2840566">
                  <a:extLst>
                    <a:ext uri="{9D8B030D-6E8A-4147-A177-3AD203B41FA5}">
                      <a16:colId xmlns="" xmlns:a16="http://schemas.microsoft.com/office/drawing/2014/main" val="1663299111"/>
                    </a:ext>
                  </a:extLst>
                </a:gridCol>
                <a:gridCol w="2840566">
                  <a:extLst>
                    <a:ext uri="{9D8B030D-6E8A-4147-A177-3AD203B41FA5}">
                      <a16:colId xmlns="" xmlns:a16="http://schemas.microsoft.com/office/drawing/2014/main" val="4124753101"/>
                    </a:ext>
                  </a:extLst>
                </a:gridCol>
              </a:tblGrid>
              <a:tr h="1080000">
                <a:tc gridSpan="3">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98720777"/>
                  </a:ext>
                </a:extLst>
              </a:tr>
              <a:tr h="2880000">
                <a:tc>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86722731"/>
                  </a:ext>
                </a:extLst>
              </a:tr>
              <a:tr h="772950">
                <a:tc>
                  <a:txBody>
                    <a:bodyPr/>
                    <a:lstStyle/>
                    <a:p>
                      <a:pPr algn="ctr"/>
                      <a:r>
                        <a:rPr lang="en-GB" sz="2400" dirty="0">
                          <a:latin typeface="Myriad Pro Semibold"/>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latin typeface="Myriad Pro Semibold"/>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latin typeface="Myriad Pro Semibold"/>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05170357"/>
                  </a:ext>
                </a:extLst>
              </a:tr>
            </a:tbl>
          </a:graphicData>
        </a:graphic>
      </p:graphicFrame>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1:8</a:t>
            </a:r>
          </a:p>
        </p:txBody>
      </p:sp>
      <p:pic>
        <p:nvPicPr>
          <p:cNvPr id="4" name="Picture 3" descr="A picture containing shoji&#10;&#10;Description automatically generated">
            <a:extLst>
              <a:ext uri="{FF2B5EF4-FFF2-40B4-BE49-F238E27FC236}">
                <a16:creationId xmlns="" xmlns:a16="http://schemas.microsoft.com/office/drawing/2014/main" id="{44B30A78-9144-4DBB-AF61-748F2B517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691" y="2937150"/>
            <a:ext cx="2100894" cy="1779923"/>
          </a:xfrm>
          <a:prstGeom prst="rect">
            <a:avLst/>
          </a:prstGeom>
        </p:spPr>
      </p:pic>
      <p:pic>
        <p:nvPicPr>
          <p:cNvPr id="6" name="Picture 5">
            <a:extLst>
              <a:ext uri="{FF2B5EF4-FFF2-40B4-BE49-F238E27FC236}">
                <a16:creationId xmlns="" xmlns:a16="http://schemas.microsoft.com/office/drawing/2014/main" id="{5040DCA4-5FCB-4D6C-B63D-BAF6648A6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264" y="2912833"/>
            <a:ext cx="2100894" cy="1828556"/>
          </a:xfrm>
          <a:prstGeom prst="rect">
            <a:avLst/>
          </a:prstGeom>
        </p:spPr>
      </p:pic>
      <p:pic>
        <p:nvPicPr>
          <p:cNvPr id="8" name="Picture 7">
            <a:extLst>
              <a:ext uri="{FF2B5EF4-FFF2-40B4-BE49-F238E27FC236}">
                <a16:creationId xmlns="" xmlns:a16="http://schemas.microsoft.com/office/drawing/2014/main" id="{D9A00859-0F35-4697-984A-6D3D47D80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04" y="2912833"/>
            <a:ext cx="2100894" cy="1828556"/>
          </a:xfrm>
          <a:prstGeom prst="rect">
            <a:avLst/>
          </a:prstGeom>
        </p:spPr>
      </p:pic>
      <p:sp>
        <p:nvSpPr>
          <p:cNvPr id="10" name="TextBox 9">
            <a:extLst>
              <a:ext uri="{FF2B5EF4-FFF2-40B4-BE49-F238E27FC236}">
                <a16:creationId xmlns="" xmlns:a16="http://schemas.microsoft.com/office/drawing/2014/main" id="{C0F92CB5-13DB-4B67-A9A2-4C022B1BC924}"/>
              </a:ext>
            </a:extLst>
          </p:cNvPr>
          <p:cNvSpPr txBox="1"/>
          <p:nvPr/>
        </p:nvSpPr>
        <p:spPr bwMode="auto">
          <a:xfrm>
            <a:off x="1251262" y="1580793"/>
            <a:ext cx="1098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less</a:t>
            </a:r>
          </a:p>
        </p:txBody>
      </p:sp>
      <p:sp>
        <p:nvSpPr>
          <p:cNvPr id="11" name="TextBox 10">
            <a:extLst>
              <a:ext uri="{FF2B5EF4-FFF2-40B4-BE49-F238E27FC236}">
                <a16:creationId xmlns="" xmlns:a16="http://schemas.microsoft.com/office/drawing/2014/main" id="{8C8CCB49-2B6D-431B-AD58-09285307F285}"/>
              </a:ext>
            </a:extLst>
          </p:cNvPr>
          <p:cNvSpPr txBox="1"/>
          <p:nvPr/>
        </p:nvSpPr>
        <p:spPr bwMode="auto">
          <a:xfrm>
            <a:off x="6777965" y="1580793"/>
            <a:ext cx="131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more</a:t>
            </a:r>
          </a:p>
        </p:txBody>
      </p:sp>
      <p:sp>
        <p:nvSpPr>
          <p:cNvPr id="12" name="TextBox 11">
            <a:extLst>
              <a:ext uri="{FF2B5EF4-FFF2-40B4-BE49-F238E27FC236}">
                <a16:creationId xmlns="" xmlns:a16="http://schemas.microsoft.com/office/drawing/2014/main" id="{7E11EC90-B44E-484D-8701-AC25601364F4}"/>
              </a:ext>
            </a:extLst>
          </p:cNvPr>
          <p:cNvSpPr txBox="1"/>
          <p:nvPr/>
        </p:nvSpPr>
        <p:spPr bwMode="auto">
          <a:xfrm>
            <a:off x="3789587" y="1350538"/>
            <a:ext cx="1652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multiple of</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10</a:t>
            </a:r>
          </a:p>
        </p:txBody>
      </p:sp>
      <p:sp>
        <p:nvSpPr>
          <p:cNvPr id="13" name="TextBox 12">
            <a:extLst>
              <a:ext uri="{FF2B5EF4-FFF2-40B4-BE49-F238E27FC236}">
                <a16:creationId xmlns="" xmlns:a16="http://schemas.microsoft.com/office/drawing/2014/main" id="{18056666-941A-4498-9D7A-9060B91A33FC}"/>
              </a:ext>
            </a:extLst>
          </p:cNvPr>
          <p:cNvSpPr txBox="1"/>
          <p:nvPr/>
        </p:nvSpPr>
        <p:spPr bwMode="auto">
          <a:xfrm>
            <a:off x="2867551" y="1412093"/>
            <a:ext cx="6270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a:rPr>
              <a:t>←</a:t>
            </a:r>
            <a:endParaRPr lang="en-GB" sz="4000" dirty="0">
              <a:latin typeface="Myriad Pro Semibold"/>
              <a:ea typeface="Myriad Pro Semibold" charset="0"/>
              <a:cs typeface="Myriad Pro Semibold" charset="0"/>
            </a:endParaRPr>
          </a:p>
        </p:txBody>
      </p:sp>
      <p:sp>
        <p:nvSpPr>
          <p:cNvPr id="14" name="TextBox 13">
            <a:extLst>
              <a:ext uri="{FF2B5EF4-FFF2-40B4-BE49-F238E27FC236}">
                <a16:creationId xmlns="" xmlns:a16="http://schemas.microsoft.com/office/drawing/2014/main" id="{F47001F5-7B1E-44AA-9663-D616E5CABD4E}"/>
              </a:ext>
            </a:extLst>
          </p:cNvPr>
          <p:cNvSpPr txBox="1"/>
          <p:nvPr/>
        </p:nvSpPr>
        <p:spPr bwMode="auto">
          <a:xfrm>
            <a:off x="5701174" y="1412093"/>
            <a:ext cx="6270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a:rPr>
              <a:t>→</a:t>
            </a:r>
            <a:endParaRPr lang="en-GB" sz="40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233213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a:extLst>
              <a:ext uri="{FF2B5EF4-FFF2-40B4-BE49-F238E27FC236}">
                <a16:creationId xmlns="" xmlns:a16="http://schemas.microsoft.com/office/drawing/2014/main" id="{10A86DD5-7974-45D5-A978-8D1EA1346131}"/>
              </a:ext>
            </a:extLst>
          </p:cNvPr>
          <p:cNvGraphicFramePr>
            <a:graphicFrameLocks noGrp="1"/>
          </p:cNvGraphicFramePr>
          <p:nvPr>
            <p:extLst>
              <p:ext uri="{D42A27DB-BD31-4B8C-83A1-F6EECF244321}">
                <p14:modId xmlns:p14="http://schemas.microsoft.com/office/powerpoint/2010/main" val="3874403280"/>
              </p:ext>
            </p:extLst>
          </p:nvPr>
        </p:nvGraphicFramePr>
        <p:xfrm>
          <a:off x="2862131" y="1750389"/>
          <a:ext cx="1440000" cy="1174053"/>
        </p:xfrm>
        <a:graphic>
          <a:graphicData uri="http://schemas.openxmlformats.org/drawingml/2006/table">
            <a:tbl>
              <a:tblPr firstRow="1" firstCol="1" bandRow="1"/>
              <a:tblGrid>
                <a:gridCol w="720000">
                  <a:extLst>
                    <a:ext uri="{9D8B030D-6E8A-4147-A177-3AD203B41FA5}">
                      <a16:colId xmlns="" xmlns:a16="http://schemas.microsoft.com/office/drawing/2014/main" val="1656135344"/>
                    </a:ext>
                  </a:extLst>
                </a:gridCol>
                <a:gridCol w="720000">
                  <a:extLst>
                    <a:ext uri="{9D8B030D-6E8A-4147-A177-3AD203B41FA5}">
                      <a16:colId xmlns=""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 xmlns:a16="http://schemas.microsoft.com/office/drawing/2014/main" val="191922182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32902778"/>
                  </a:ext>
                </a:extLst>
              </a:tr>
            </a:tbl>
          </a:graphicData>
        </a:graphic>
      </p:graphicFrame>
      <p:graphicFrame>
        <p:nvGraphicFramePr>
          <p:cNvPr id="40" name="Table 39">
            <a:extLst>
              <a:ext uri="{FF2B5EF4-FFF2-40B4-BE49-F238E27FC236}">
                <a16:creationId xmlns="" xmlns:a16="http://schemas.microsoft.com/office/drawing/2014/main" id="{36BFFA9F-0034-4876-8F99-BDDB2F97BFFF}"/>
              </a:ext>
            </a:extLst>
          </p:cNvPr>
          <p:cNvGraphicFramePr>
            <a:graphicFrameLocks noGrp="1"/>
          </p:cNvGraphicFramePr>
          <p:nvPr>
            <p:extLst>
              <p:ext uri="{D42A27DB-BD31-4B8C-83A1-F6EECF244321}">
                <p14:modId xmlns:p14="http://schemas.microsoft.com/office/powerpoint/2010/main" val="1987627755"/>
              </p:ext>
            </p:extLst>
          </p:nvPr>
        </p:nvGraphicFramePr>
        <p:xfrm>
          <a:off x="2861211" y="3561829"/>
          <a:ext cx="1440000" cy="1174053"/>
        </p:xfrm>
        <a:graphic>
          <a:graphicData uri="http://schemas.openxmlformats.org/drawingml/2006/table">
            <a:tbl>
              <a:tblPr firstRow="1" firstCol="1" bandRow="1"/>
              <a:tblGrid>
                <a:gridCol w="720000">
                  <a:extLst>
                    <a:ext uri="{9D8B030D-6E8A-4147-A177-3AD203B41FA5}">
                      <a16:colId xmlns="" xmlns:a16="http://schemas.microsoft.com/office/drawing/2014/main" val="1656135344"/>
                    </a:ext>
                  </a:extLst>
                </a:gridCol>
                <a:gridCol w="720000">
                  <a:extLst>
                    <a:ext uri="{9D8B030D-6E8A-4147-A177-3AD203B41FA5}">
                      <a16:colId xmlns=""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 xmlns:a16="http://schemas.microsoft.com/office/drawing/2014/main" val="327800664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88995721"/>
                  </a:ext>
                </a:extLst>
              </a:tr>
            </a:tbl>
          </a:graphicData>
        </a:graphic>
      </p:graphicFrame>
      <p:grpSp>
        <p:nvGrpSpPr>
          <p:cNvPr id="38" name="Group 37">
            <a:extLst>
              <a:ext uri="{FF2B5EF4-FFF2-40B4-BE49-F238E27FC236}">
                <a16:creationId xmlns="" xmlns:a16="http://schemas.microsoft.com/office/drawing/2014/main" id="{CC8D6E74-CDAB-47C7-99C3-E0081C1CAA2A}"/>
              </a:ext>
            </a:extLst>
          </p:cNvPr>
          <p:cNvGrpSpPr/>
          <p:nvPr/>
        </p:nvGrpSpPr>
        <p:grpSpPr>
          <a:xfrm>
            <a:off x="506338" y="5056035"/>
            <a:ext cx="8194042" cy="687722"/>
            <a:chOff x="506338" y="5056035"/>
            <a:chExt cx="8194042" cy="687722"/>
          </a:xfrm>
        </p:grpSpPr>
        <p:pic>
          <p:nvPicPr>
            <p:cNvPr id="37" name="Picture 36">
              <a:extLst>
                <a:ext uri="{FF2B5EF4-FFF2-40B4-BE49-F238E27FC236}">
                  <a16:creationId xmlns="" xmlns:a16="http://schemas.microsoft.com/office/drawing/2014/main" id="{9A4BF44E-C8A7-445C-A7E4-CBE00F9C4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5" name="TextBox 4">
              <a:extLst>
                <a:ext uri="{FF2B5EF4-FFF2-40B4-BE49-F238E27FC236}">
                  <a16:creationId xmlns="" xmlns:a16="http://schemas.microsoft.com/office/drawing/2014/main" id="{31D02565-F91D-43A5-B2AC-91598F2DD25C}"/>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 xmlns:a16="http://schemas.microsoft.com/office/drawing/2014/main" id="{3F8F4040-9C60-4D2A-93BB-5532B83125F6}"/>
                </a:ext>
              </a:extLst>
            </p:cNvPr>
            <p:cNvSpPr txBox="1"/>
            <p:nvPr/>
          </p:nvSpPr>
          <p:spPr bwMode="auto">
            <a:xfrm>
              <a:off x="1189689"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7" name="TextBox 6">
              <a:extLst>
                <a:ext uri="{FF2B5EF4-FFF2-40B4-BE49-F238E27FC236}">
                  <a16:creationId xmlns="" xmlns:a16="http://schemas.microsoft.com/office/drawing/2014/main" id="{51C8329A-6504-4A0F-B3FC-25CF4F0B608E}"/>
                </a:ext>
              </a:extLst>
            </p:cNvPr>
            <p:cNvSpPr txBox="1"/>
            <p:nvPr/>
          </p:nvSpPr>
          <p:spPr bwMode="auto">
            <a:xfrm>
              <a:off x="1956396" y="528209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8" name="TextBox 7">
              <a:extLst>
                <a:ext uri="{FF2B5EF4-FFF2-40B4-BE49-F238E27FC236}">
                  <a16:creationId xmlns="" xmlns:a16="http://schemas.microsoft.com/office/drawing/2014/main" id="{06767422-751A-4D96-B30D-351016602E4B}"/>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9" name="TextBox 8">
              <a:extLst>
                <a:ext uri="{FF2B5EF4-FFF2-40B4-BE49-F238E27FC236}">
                  <a16:creationId xmlns="" xmlns:a16="http://schemas.microsoft.com/office/drawing/2014/main" id="{BF91FA7C-96F8-4400-A68D-4DA98D1293F1}"/>
                </a:ext>
              </a:extLst>
            </p:cNvPr>
            <p:cNvSpPr txBox="1"/>
            <p:nvPr/>
          </p:nvSpPr>
          <p:spPr bwMode="auto">
            <a:xfrm>
              <a:off x="349298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0" name="TextBox 9">
              <a:extLst>
                <a:ext uri="{FF2B5EF4-FFF2-40B4-BE49-F238E27FC236}">
                  <a16:creationId xmlns="" xmlns:a16="http://schemas.microsoft.com/office/drawing/2014/main" id="{F283CC88-EADE-4FCD-8CAE-A2BED809939B}"/>
                </a:ext>
              </a:extLst>
            </p:cNvPr>
            <p:cNvSpPr txBox="1"/>
            <p:nvPr/>
          </p:nvSpPr>
          <p:spPr bwMode="auto">
            <a:xfrm>
              <a:off x="4260498"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1" name="TextBox 10">
              <a:extLst>
                <a:ext uri="{FF2B5EF4-FFF2-40B4-BE49-F238E27FC236}">
                  <a16:creationId xmlns="" xmlns:a16="http://schemas.microsoft.com/office/drawing/2014/main" id="{B6DA58BF-2A2C-4033-8204-B7048DAD3383}"/>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2" name="TextBox 11">
              <a:extLst>
                <a:ext uri="{FF2B5EF4-FFF2-40B4-BE49-F238E27FC236}">
                  <a16:creationId xmlns="" xmlns:a16="http://schemas.microsoft.com/office/drawing/2014/main" id="{9FB3E9FC-D21C-4EE9-9475-416241E245FE}"/>
                </a:ext>
              </a:extLst>
            </p:cNvPr>
            <p:cNvSpPr txBox="1"/>
            <p:nvPr/>
          </p:nvSpPr>
          <p:spPr bwMode="auto">
            <a:xfrm>
              <a:off x="57939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3" name="TextBox 12">
              <a:extLst>
                <a:ext uri="{FF2B5EF4-FFF2-40B4-BE49-F238E27FC236}">
                  <a16:creationId xmlns="" xmlns:a16="http://schemas.microsoft.com/office/drawing/2014/main" id="{750008DB-9950-4651-BA12-D14756792782}"/>
                </a:ext>
              </a:extLst>
            </p:cNvPr>
            <p:cNvSpPr txBox="1"/>
            <p:nvPr/>
          </p:nvSpPr>
          <p:spPr bwMode="auto">
            <a:xfrm>
              <a:off x="65622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14" name="TextBox 13">
              <a:extLst>
                <a:ext uri="{FF2B5EF4-FFF2-40B4-BE49-F238E27FC236}">
                  <a16:creationId xmlns="" xmlns:a16="http://schemas.microsoft.com/office/drawing/2014/main" id="{4DFCED8C-A11A-4AC5-8E13-BA647957D115}"/>
                </a:ext>
              </a:extLst>
            </p:cNvPr>
            <p:cNvSpPr txBox="1"/>
            <p:nvPr/>
          </p:nvSpPr>
          <p:spPr bwMode="auto">
            <a:xfrm>
              <a:off x="7327431"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15" name="TextBox 14">
              <a:extLst>
                <a:ext uri="{FF2B5EF4-FFF2-40B4-BE49-F238E27FC236}">
                  <a16:creationId xmlns="" xmlns:a16="http://schemas.microsoft.com/office/drawing/2014/main" id="{A38C36E8-1C9C-4633-8615-398D2CEA93CD}"/>
                </a:ext>
              </a:extLst>
            </p:cNvPr>
            <p:cNvSpPr txBox="1"/>
            <p:nvPr/>
          </p:nvSpPr>
          <p:spPr bwMode="auto">
            <a:xfrm>
              <a:off x="8015577" y="528209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sp>
        <p:nvSpPr>
          <p:cNvPr id="2" name="Text Placeholder 1"/>
          <p:cNvSpPr>
            <a:spLocks noGrp="1"/>
          </p:cNvSpPr>
          <p:nvPr>
            <p:ph type="body" sz="quarter" idx="11"/>
          </p:nvPr>
        </p:nvSpPr>
        <p:spPr>
          <a:xfrm>
            <a:off x="1" y="0"/>
            <a:ext cx="9144000" cy="630000"/>
          </a:xfrm>
        </p:spPr>
        <p:txBody>
          <a:bodyPr/>
          <a:lstStyle/>
          <a:p>
            <a:r>
              <a:rPr lang="en-US" dirty="0"/>
              <a:t>2.4 The 10 and 5 time tables</a:t>
            </a:r>
            <a:r>
              <a:rPr lang="en-GB" dirty="0"/>
              <a:t>	</a:t>
            </a:r>
            <a:r>
              <a:rPr lang="en-US" dirty="0">
                <a:solidFill>
                  <a:srgbClr val="00628C"/>
                </a:solidFill>
              </a:rPr>
              <a:t>Step 1:8</a:t>
            </a:r>
          </a:p>
        </p:txBody>
      </p:sp>
      <p:graphicFrame>
        <p:nvGraphicFramePr>
          <p:cNvPr id="16" name="Table 15">
            <a:extLst>
              <a:ext uri="{FF2B5EF4-FFF2-40B4-BE49-F238E27FC236}">
                <a16:creationId xmlns="" xmlns:a16="http://schemas.microsoft.com/office/drawing/2014/main" id="{E415E1ED-4EF0-471F-B581-9D7E499B0A97}"/>
              </a:ext>
            </a:extLst>
          </p:cNvPr>
          <p:cNvGraphicFramePr>
            <a:graphicFrameLocks noGrp="1"/>
          </p:cNvGraphicFramePr>
          <p:nvPr>
            <p:extLst>
              <p:ext uri="{D42A27DB-BD31-4B8C-83A1-F6EECF244321}">
                <p14:modId xmlns:p14="http://schemas.microsoft.com/office/powerpoint/2010/main" val="1658117095"/>
              </p:ext>
            </p:extLst>
          </p:nvPr>
        </p:nvGraphicFramePr>
        <p:xfrm>
          <a:off x="2861211" y="1024628"/>
          <a:ext cx="1440000" cy="5478914"/>
        </p:xfrm>
        <a:graphic>
          <a:graphicData uri="http://schemas.openxmlformats.org/drawingml/2006/table">
            <a:tbl>
              <a:tblPr firstRow="1" firstCol="1" bandRow="1"/>
              <a:tblGrid>
                <a:gridCol w="720000">
                  <a:extLst>
                    <a:ext uri="{9D8B030D-6E8A-4147-A177-3AD203B41FA5}">
                      <a16:colId xmlns="" xmlns:a16="http://schemas.microsoft.com/office/drawing/2014/main" val="1656135344"/>
                    </a:ext>
                  </a:extLst>
                </a:gridCol>
                <a:gridCol w="720000">
                  <a:extLst>
                    <a:ext uri="{9D8B030D-6E8A-4147-A177-3AD203B41FA5}">
                      <a16:colId xmlns="" xmlns:a16="http://schemas.microsoft.com/office/drawing/2014/main" val="3419082804"/>
                    </a:ext>
                  </a:extLst>
                </a:gridCol>
              </a:tblGrid>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Calibri" panose="020F0502020204030204" pitchFamily="34" charset="0"/>
                        </a:rPr>
                        <a:t>×</a:t>
                      </a:r>
                      <a:r>
                        <a:rPr lang="en-GB" sz="2400" b="1" dirty="0">
                          <a:effectLst/>
                          <a:latin typeface="Myriad Pro Semibold"/>
                          <a:ea typeface="Calibri" panose="020F0502020204030204" pitchFamily="34" charset="0"/>
                          <a:cs typeface="Times New Roman" panose="02020603050405020304" pitchFamily="18" charset="0"/>
                        </a:rPr>
                        <a:t> 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 xmlns:a16="http://schemas.microsoft.com/office/drawing/2014/main" val="223918601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34449290"/>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993232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 xmlns:a16="http://schemas.microsoft.com/office/drawing/2014/main" val="2832902778"/>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9279675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73817070"/>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649734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extLst>
                  <a:ext uri="{0D108BD9-81ED-4DB2-BD59-A6C34878D82A}">
                    <a16:rowId xmlns=""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8899572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9632741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7988868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005423006"/>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51890033"/>
                  </a:ext>
                </a:extLst>
              </a:tr>
            </a:tbl>
          </a:graphicData>
        </a:graphic>
      </p:graphicFrame>
      <p:sp>
        <p:nvSpPr>
          <p:cNvPr id="17" name="Oval 16">
            <a:extLst>
              <a:ext uri="{FF2B5EF4-FFF2-40B4-BE49-F238E27FC236}">
                <a16:creationId xmlns="" xmlns:a16="http://schemas.microsoft.com/office/drawing/2014/main" id="{0E91D75E-2D2E-4F65-ABDC-5A1E48CE8805}"/>
              </a:ext>
            </a:extLst>
          </p:cNvPr>
          <p:cNvSpPr/>
          <p:nvPr/>
        </p:nvSpPr>
        <p:spPr bwMode="auto">
          <a:xfrm>
            <a:off x="2760733"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 xmlns:a16="http://schemas.microsoft.com/office/drawing/2014/main" id="{5290EAAE-F677-41EE-9638-FAC9788F0DA2}"/>
              </a:ext>
            </a:extLst>
          </p:cNvPr>
          <p:cNvSpPr/>
          <p:nvPr/>
        </p:nvSpPr>
        <p:spPr bwMode="auto">
          <a:xfrm>
            <a:off x="2760733" y="3874534"/>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9607D36E-B39F-4CD7-BAAA-AF31A8F2ECF5}"/>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 xmlns:a16="http://schemas.microsoft.com/office/drawing/2014/main" id="{7D3A7D2C-2456-4B09-93DC-C09179E734AA}"/>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1" name="Picture 20">
            <a:extLst>
              <a:ext uri="{FF2B5EF4-FFF2-40B4-BE49-F238E27FC236}">
                <a16:creationId xmlns="" xmlns:a16="http://schemas.microsoft.com/office/drawing/2014/main" id="{ABB5E93B-CA64-4F60-BFD3-5956B82AE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22" name="Picture 21">
            <a:extLst>
              <a:ext uri="{FF2B5EF4-FFF2-40B4-BE49-F238E27FC236}">
                <a16:creationId xmlns="" xmlns:a16="http://schemas.microsoft.com/office/drawing/2014/main" id="{73CA1728-2564-4A16-8373-39AD8C095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23" name="Oval 22">
            <a:extLst>
              <a:ext uri="{FF2B5EF4-FFF2-40B4-BE49-F238E27FC236}">
                <a16:creationId xmlns="" xmlns:a16="http://schemas.microsoft.com/office/drawing/2014/main" id="{9537D7ED-1E0C-48A8-88DC-F9F71A348B32}"/>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 xmlns:a16="http://schemas.microsoft.com/office/drawing/2014/main" id="{71918EA3-A55A-4FB9-9428-FD435AB10E3B}"/>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 xmlns:a16="http://schemas.microsoft.com/office/drawing/2014/main" id="{5F101105-FDE4-4E9E-A94E-1A7719DF46FC}"/>
              </a:ext>
            </a:extLst>
          </p:cNvPr>
          <p:cNvSpPr txBox="1"/>
          <p:nvPr/>
        </p:nvSpPr>
        <p:spPr bwMode="auto">
          <a:xfrm>
            <a:off x="5690339" y="3964371"/>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10</a:t>
            </a:r>
          </a:p>
        </p:txBody>
      </p:sp>
      <p:sp>
        <p:nvSpPr>
          <p:cNvPr id="26" name="TextBox 25">
            <a:extLst>
              <a:ext uri="{FF2B5EF4-FFF2-40B4-BE49-F238E27FC236}">
                <a16:creationId xmlns="" xmlns:a16="http://schemas.microsoft.com/office/drawing/2014/main" id="{9F8E03D9-B106-4EB6-96D2-0BC4649B0E1E}"/>
              </a:ext>
            </a:extLst>
          </p:cNvPr>
          <p:cNvSpPr txBox="1"/>
          <p:nvPr/>
        </p:nvSpPr>
        <p:spPr bwMode="auto">
          <a:xfrm>
            <a:off x="2556807" y="396437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+ 10</a:t>
            </a:r>
          </a:p>
        </p:txBody>
      </p:sp>
      <p:sp>
        <p:nvSpPr>
          <p:cNvPr id="27" name="TextBox 26">
            <a:extLst>
              <a:ext uri="{FF2B5EF4-FFF2-40B4-BE49-F238E27FC236}">
                <a16:creationId xmlns="" xmlns:a16="http://schemas.microsoft.com/office/drawing/2014/main" id="{FDDF8A2F-846B-4014-B06E-E620FF542EE7}"/>
              </a:ext>
            </a:extLst>
          </p:cNvPr>
          <p:cNvSpPr txBox="1"/>
          <p:nvPr/>
        </p:nvSpPr>
        <p:spPr bwMode="auto">
          <a:xfrm>
            <a:off x="3683058" y="24323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28" name="TextBox 27">
            <a:extLst>
              <a:ext uri="{FF2B5EF4-FFF2-40B4-BE49-F238E27FC236}">
                <a16:creationId xmlns="" xmlns:a16="http://schemas.microsoft.com/office/drawing/2014/main" id="{87315D3A-C4C9-4988-962F-1967F622D602}"/>
              </a:ext>
            </a:extLst>
          </p:cNvPr>
          <p:cNvSpPr txBox="1"/>
          <p:nvPr/>
        </p:nvSpPr>
        <p:spPr bwMode="auto">
          <a:xfrm>
            <a:off x="4414307" y="2251016"/>
            <a:ext cx="1160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+ 10</a:t>
            </a:r>
          </a:p>
        </p:txBody>
      </p:sp>
      <p:sp>
        <p:nvSpPr>
          <p:cNvPr id="29" name="TextBox 28">
            <a:extLst>
              <a:ext uri="{FF2B5EF4-FFF2-40B4-BE49-F238E27FC236}">
                <a16:creationId xmlns="" xmlns:a16="http://schemas.microsoft.com/office/drawing/2014/main" id="{C4FC7DE4-8CCB-40CD-99D7-EEEFEBF0C880}"/>
              </a:ext>
            </a:extLst>
          </p:cNvPr>
          <p:cNvSpPr txBox="1"/>
          <p:nvPr/>
        </p:nvSpPr>
        <p:spPr bwMode="auto">
          <a:xfrm>
            <a:off x="5877390" y="2251016"/>
            <a:ext cx="3038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10 = 2 × 10 + 10</a:t>
            </a:r>
          </a:p>
        </p:txBody>
      </p:sp>
      <p:sp>
        <p:nvSpPr>
          <p:cNvPr id="30" name="TextBox 29">
            <a:extLst>
              <a:ext uri="{FF2B5EF4-FFF2-40B4-BE49-F238E27FC236}">
                <a16:creationId xmlns="" xmlns:a16="http://schemas.microsoft.com/office/drawing/2014/main" id="{E7DE5140-29D0-48FA-9E07-C5416D55C74E}"/>
              </a:ext>
            </a:extLst>
          </p:cNvPr>
          <p:cNvSpPr txBox="1"/>
          <p:nvPr/>
        </p:nvSpPr>
        <p:spPr bwMode="auto">
          <a:xfrm>
            <a:off x="3683058" y="20703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31" name="TextBox 30">
            <a:extLst>
              <a:ext uri="{FF2B5EF4-FFF2-40B4-BE49-F238E27FC236}">
                <a16:creationId xmlns="" xmlns:a16="http://schemas.microsoft.com/office/drawing/2014/main" id="{9C898729-6849-49E5-9039-ED0BE99DC854}"/>
              </a:ext>
            </a:extLst>
          </p:cNvPr>
          <p:cNvSpPr txBox="1"/>
          <p:nvPr/>
        </p:nvSpPr>
        <p:spPr bwMode="auto">
          <a:xfrm>
            <a:off x="4414306" y="2251016"/>
            <a:ext cx="1130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10</a:t>
            </a:r>
          </a:p>
        </p:txBody>
      </p:sp>
      <p:sp>
        <p:nvSpPr>
          <p:cNvPr id="32" name="TextBox 31">
            <a:extLst>
              <a:ext uri="{FF2B5EF4-FFF2-40B4-BE49-F238E27FC236}">
                <a16:creationId xmlns="" xmlns:a16="http://schemas.microsoft.com/office/drawing/2014/main" id="{8163B399-D92B-45DE-A45C-11B782BEBD9D}"/>
              </a:ext>
            </a:extLst>
          </p:cNvPr>
          <p:cNvSpPr txBox="1"/>
          <p:nvPr/>
        </p:nvSpPr>
        <p:spPr bwMode="auto">
          <a:xfrm>
            <a:off x="5926552" y="2251016"/>
            <a:ext cx="3007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10 = 8 × 10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10</a:t>
            </a:r>
          </a:p>
        </p:txBody>
      </p:sp>
    </p:spTree>
    <p:extLst>
      <p:ext uri="{BB962C8B-B14F-4D97-AF65-F5344CB8AC3E}">
        <p14:creationId xmlns:p14="http://schemas.microsoft.com/office/powerpoint/2010/main" val="33462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21"/>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xit" presetSubtype="0" fill="hold" grpId="1" nodeType="with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8"/>
                                        </p:tgtEl>
                                      </p:cBhvr>
                                    </p:animEffect>
                                    <p:set>
                                      <p:cBhvr>
                                        <p:cTn id="89" dur="1" fill="hold">
                                          <p:stCondLst>
                                            <p:cond delay="499"/>
                                          </p:stCondLst>
                                        </p:cTn>
                                        <p:tgtEl>
                                          <p:spTgt spid="38"/>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heel(1)">
                                      <p:cBhvr>
                                        <p:cTn id="98" dur="10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3.05556E-6 4.44444E-6 L -3.05556E-6 -0.26436 " pathEditMode="relative" rAng="0" ptsTypes="AA">
                                      <p:cBhvr>
                                        <p:cTn id="113" dur="2000" fill="hold"/>
                                        <p:tgtEl>
                                          <p:spTgt spid="40"/>
                                        </p:tgtEl>
                                        <p:attrNameLst>
                                          <p:attrName>ppt_x</p:attrName>
                                          <p:attrName>ppt_y</p:attrName>
                                        </p:attrNameLst>
                                      </p:cBhvr>
                                      <p:rCtr x="0" y="-13218"/>
                                    </p:animMotion>
                                  </p:childTnLst>
                                </p:cTn>
                              </p:par>
                              <p:par>
                                <p:cTn id="114" presetID="10" presetClass="entr" presetSubtype="0" fill="hold"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22"/>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500"/>
                                        <p:tgtEl>
                                          <p:spTgt spid="25"/>
                                        </p:tgtEl>
                                      </p:cBhvr>
                                    </p:animEffect>
                                  </p:childTnLst>
                                </p:cTn>
                              </p:par>
                              <p:par>
                                <p:cTn id="134" presetID="10" presetClass="exit" presetSubtype="0" fill="hold" grpId="1" nodeType="withEffect">
                                  <p:stCondLst>
                                    <p:cond delay="0"/>
                                  </p:stCondLst>
                                  <p:childTnLst>
                                    <p:animEffect transition="out" filter="fade">
                                      <p:cBhvr>
                                        <p:cTn id="135" dur="500"/>
                                        <p:tgtEl>
                                          <p:spTgt spid="24"/>
                                        </p:tgtEl>
                                      </p:cBhvr>
                                    </p:animEffect>
                                    <p:set>
                                      <p:cBhvr>
                                        <p:cTn id="136" dur="1" fill="hold">
                                          <p:stCondLst>
                                            <p:cond delay="499"/>
                                          </p:stCondLst>
                                        </p:cTn>
                                        <p:tgtEl>
                                          <p:spTgt spid="24"/>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500"/>
                                        <p:tgtEl>
                                          <p:spTgt spid="1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fade">
                                      <p:cBhvr>
                                        <p:cTn id="149" dur="500"/>
                                        <p:tgtEl>
                                          <p:spTgt spid="3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fade">
                                      <p:cBhvr>
                                        <p:cTn id="1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20" grpId="0" animBg="1"/>
      <p:bldP spid="20" grpId="1" animBg="1"/>
      <p:bldP spid="23" grpId="0" animBg="1"/>
      <p:bldP spid="23" grpId="1" animBg="1"/>
      <p:bldP spid="23" grpId="2" animBg="1"/>
      <p:bldP spid="24" grpId="0" animBg="1"/>
      <p:bldP spid="24" grpId="1" animBg="1"/>
      <p:bldP spid="25" grpId="0"/>
      <p:bldP spid="26" grpId="0"/>
      <p:bldP spid="26" grpId="1"/>
      <p:bldP spid="27" grpId="0"/>
      <p:bldP spid="27" grpId="1"/>
      <p:bldP spid="28" grpId="0"/>
      <p:bldP spid="28" grpId="1"/>
      <p:bldP spid="29" grpId="0"/>
      <p:bldP spid="29" grpId="1"/>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1:8</a:t>
            </a:r>
          </a:p>
        </p:txBody>
      </p:sp>
      <p:graphicFrame>
        <p:nvGraphicFramePr>
          <p:cNvPr id="3" name="Table 2">
            <a:extLst>
              <a:ext uri="{FF2B5EF4-FFF2-40B4-BE49-F238E27FC236}">
                <a16:creationId xmlns="" xmlns:a16="http://schemas.microsoft.com/office/drawing/2014/main" id="{D6023AC3-D81C-4304-8756-63688593827A}"/>
              </a:ext>
            </a:extLst>
          </p:cNvPr>
          <p:cNvGraphicFramePr>
            <a:graphicFrameLocks noGrp="1"/>
          </p:cNvGraphicFramePr>
          <p:nvPr>
            <p:extLst>
              <p:ext uri="{D42A27DB-BD31-4B8C-83A1-F6EECF244321}">
                <p14:modId xmlns:p14="http://schemas.microsoft.com/office/powerpoint/2010/main" val="3936259380"/>
              </p:ext>
            </p:extLst>
          </p:nvPr>
        </p:nvGraphicFramePr>
        <p:xfrm>
          <a:off x="924216" y="1042655"/>
          <a:ext cx="7295568" cy="3663597"/>
        </p:xfrm>
        <a:graphic>
          <a:graphicData uri="http://schemas.openxmlformats.org/drawingml/2006/table">
            <a:tbl>
              <a:tblPr firstRow="1" bandRow="1">
                <a:tableStyleId>{5C22544A-7EE6-4342-B048-85BDC9FD1C3A}</a:tableStyleId>
              </a:tblPr>
              <a:tblGrid>
                <a:gridCol w="607964">
                  <a:extLst>
                    <a:ext uri="{9D8B030D-6E8A-4147-A177-3AD203B41FA5}">
                      <a16:colId xmlns="" xmlns:a16="http://schemas.microsoft.com/office/drawing/2014/main" val="1503589792"/>
                    </a:ext>
                  </a:extLst>
                </a:gridCol>
                <a:gridCol w="607964">
                  <a:extLst>
                    <a:ext uri="{9D8B030D-6E8A-4147-A177-3AD203B41FA5}">
                      <a16:colId xmlns="" xmlns:a16="http://schemas.microsoft.com/office/drawing/2014/main" val="3916214251"/>
                    </a:ext>
                  </a:extLst>
                </a:gridCol>
                <a:gridCol w="607964">
                  <a:extLst>
                    <a:ext uri="{9D8B030D-6E8A-4147-A177-3AD203B41FA5}">
                      <a16:colId xmlns="" xmlns:a16="http://schemas.microsoft.com/office/drawing/2014/main" val="1950086994"/>
                    </a:ext>
                  </a:extLst>
                </a:gridCol>
                <a:gridCol w="607964">
                  <a:extLst>
                    <a:ext uri="{9D8B030D-6E8A-4147-A177-3AD203B41FA5}">
                      <a16:colId xmlns="" xmlns:a16="http://schemas.microsoft.com/office/drawing/2014/main" val="2629878618"/>
                    </a:ext>
                  </a:extLst>
                </a:gridCol>
                <a:gridCol w="607964">
                  <a:extLst>
                    <a:ext uri="{9D8B030D-6E8A-4147-A177-3AD203B41FA5}">
                      <a16:colId xmlns="" xmlns:a16="http://schemas.microsoft.com/office/drawing/2014/main" val="984102065"/>
                    </a:ext>
                  </a:extLst>
                </a:gridCol>
                <a:gridCol w="607964">
                  <a:extLst>
                    <a:ext uri="{9D8B030D-6E8A-4147-A177-3AD203B41FA5}">
                      <a16:colId xmlns="" xmlns:a16="http://schemas.microsoft.com/office/drawing/2014/main" val="1243228410"/>
                    </a:ext>
                  </a:extLst>
                </a:gridCol>
                <a:gridCol w="607964">
                  <a:extLst>
                    <a:ext uri="{9D8B030D-6E8A-4147-A177-3AD203B41FA5}">
                      <a16:colId xmlns="" xmlns:a16="http://schemas.microsoft.com/office/drawing/2014/main" val="1348867116"/>
                    </a:ext>
                  </a:extLst>
                </a:gridCol>
                <a:gridCol w="607964">
                  <a:extLst>
                    <a:ext uri="{9D8B030D-6E8A-4147-A177-3AD203B41FA5}">
                      <a16:colId xmlns="" xmlns:a16="http://schemas.microsoft.com/office/drawing/2014/main" val="619430425"/>
                    </a:ext>
                  </a:extLst>
                </a:gridCol>
                <a:gridCol w="607964">
                  <a:extLst>
                    <a:ext uri="{9D8B030D-6E8A-4147-A177-3AD203B41FA5}">
                      <a16:colId xmlns="" xmlns:a16="http://schemas.microsoft.com/office/drawing/2014/main" val="2980250672"/>
                    </a:ext>
                  </a:extLst>
                </a:gridCol>
                <a:gridCol w="607964">
                  <a:extLst>
                    <a:ext uri="{9D8B030D-6E8A-4147-A177-3AD203B41FA5}">
                      <a16:colId xmlns="" xmlns:a16="http://schemas.microsoft.com/office/drawing/2014/main" val="1852278458"/>
                    </a:ext>
                  </a:extLst>
                </a:gridCol>
                <a:gridCol w="607964">
                  <a:extLst>
                    <a:ext uri="{9D8B030D-6E8A-4147-A177-3AD203B41FA5}">
                      <a16:colId xmlns="" xmlns:a16="http://schemas.microsoft.com/office/drawing/2014/main" val="3566726440"/>
                    </a:ext>
                  </a:extLst>
                </a:gridCol>
                <a:gridCol w="607964">
                  <a:extLst>
                    <a:ext uri="{9D8B030D-6E8A-4147-A177-3AD203B41FA5}">
                      <a16:colId xmlns="" xmlns:a16="http://schemas.microsoft.com/office/drawing/2014/main" val="500090218"/>
                    </a:ext>
                  </a:extLst>
                </a:gridCol>
              </a:tblGrid>
              <a:tr h="523371">
                <a:tc>
                  <a:txBody>
                    <a:bodyPr/>
                    <a:lstStyle/>
                    <a:p>
                      <a:pPr algn="ctr"/>
                      <a:endParaRPr lang="en-GB" sz="2400" b="0" dirty="0">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algn="ctr"/>
                      <a:r>
                        <a:rPr lang="en-GB" sz="2400" b="1" dirty="0">
                          <a:solidFill>
                            <a:schemeClr val="tx1"/>
                          </a:solidFill>
                          <a:latin typeface="Myriad Pro Semibold"/>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919757359"/>
                  </a:ext>
                </a:extLst>
              </a:tr>
              <a:tr h="523371">
                <a:tc>
                  <a:txBody>
                    <a:bodyPr/>
                    <a:lstStyle/>
                    <a:p>
                      <a:pPr algn="ctr"/>
                      <a:endParaRPr lang="en-GB" sz="2400" b="0"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latin typeface="Myriad Pro Semibold"/>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2E8"/>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smtClean="0">
                          <a:latin typeface="Myriad Pro Semibold"/>
                        </a:rPr>
                        <a:t>10</a:t>
                      </a: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194450004"/>
                  </a:ext>
                </a:extLst>
              </a:tr>
              <a:tr h="523371">
                <a:tc rowSpan="5">
                  <a:txBody>
                    <a:bodyPr/>
                    <a:lstStyle/>
                    <a:p>
                      <a:pPr algn="ctr"/>
                      <a:r>
                        <a:rPr lang="en-GB" sz="2400" b="1" dirty="0">
                          <a:latin typeface="Myriad Pro Semibold"/>
                        </a:rPr>
                        <a:t>Factor</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4066992"/>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779354"/>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31976496"/>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50426547"/>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58976278"/>
                  </a:ext>
                </a:extLst>
              </a:tr>
            </a:tbl>
          </a:graphicData>
        </a:graphic>
      </p:graphicFrame>
      <p:graphicFrame>
        <p:nvGraphicFramePr>
          <p:cNvPr id="4" name="Table 3">
            <a:extLst>
              <a:ext uri="{FF2B5EF4-FFF2-40B4-BE49-F238E27FC236}">
                <a16:creationId xmlns="" xmlns:a16="http://schemas.microsoft.com/office/drawing/2014/main" id="{4FA31249-0876-4F08-9EE1-4D3ED8418D64}"/>
              </a:ext>
            </a:extLst>
          </p:cNvPr>
          <p:cNvGraphicFramePr>
            <a:graphicFrameLocks noGrp="1"/>
          </p:cNvGraphicFramePr>
          <p:nvPr>
            <p:extLst>
              <p:ext uri="{D42A27DB-BD31-4B8C-83A1-F6EECF244321}">
                <p14:modId xmlns:p14="http://schemas.microsoft.com/office/powerpoint/2010/main" val="549945602"/>
              </p:ext>
            </p:extLst>
          </p:nvPr>
        </p:nvGraphicFramePr>
        <p:xfrm>
          <a:off x="924216" y="1042655"/>
          <a:ext cx="7295568" cy="4186968"/>
        </p:xfrm>
        <a:graphic>
          <a:graphicData uri="http://schemas.openxmlformats.org/drawingml/2006/table">
            <a:tbl>
              <a:tblPr firstRow="1" bandRow="1">
                <a:tableStyleId>{5C22544A-7EE6-4342-B048-85BDC9FD1C3A}</a:tableStyleId>
              </a:tblPr>
              <a:tblGrid>
                <a:gridCol w="607964">
                  <a:extLst>
                    <a:ext uri="{9D8B030D-6E8A-4147-A177-3AD203B41FA5}">
                      <a16:colId xmlns="" xmlns:a16="http://schemas.microsoft.com/office/drawing/2014/main" val="1503589792"/>
                    </a:ext>
                  </a:extLst>
                </a:gridCol>
                <a:gridCol w="607964">
                  <a:extLst>
                    <a:ext uri="{9D8B030D-6E8A-4147-A177-3AD203B41FA5}">
                      <a16:colId xmlns="" xmlns:a16="http://schemas.microsoft.com/office/drawing/2014/main" val="3916214251"/>
                    </a:ext>
                  </a:extLst>
                </a:gridCol>
                <a:gridCol w="607964">
                  <a:extLst>
                    <a:ext uri="{9D8B030D-6E8A-4147-A177-3AD203B41FA5}">
                      <a16:colId xmlns="" xmlns:a16="http://schemas.microsoft.com/office/drawing/2014/main" val="1950086994"/>
                    </a:ext>
                  </a:extLst>
                </a:gridCol>
                <a:gridCol w="607964">
                  <a:extLst>
                    <a:ext uri="{9D8B030D-6E8A-4147-A177-3AD203B41FA5}">
                      <a16:colId xmlns="" xmlns:a16="http://schemas.microsoft.com/office/drawing/2014/main" val="2629878618"/>
                    </a:ext>
                  </a:extLst>
                </a:gridCol>
                <a:gridCol w="607964">
                  <a:extLst>
                    <a:ext uri="{9D8B030D-6E8A-4147-A177-3AD203B41FA5}">
                      <a16:colId xmlns="" xmlns:a16="http://schemas.microsoft.com/office/drawing/2014/main" val="157814965"/>
                    </a:ext>
                  </a:extLst>
                </a:gridCol>
                <a:gridCol w="607964">
                  <a:extLst>
                    <a:ext uri="{9D8B030D-6E8A-4147-A177-3AD203B41FA5}">
                      <a16:colId xmlns="" xmlns:a16="http://schemas.microsoft.com/office/drawing/2014/main" val="3643203362"/>
                    </a:ext>
                  </a:extLst>
                </a:gridCol>
                <a:gridCol w="607964">
                  <a:extLst>
                    <a:ext uri="{9D8B030D-6E8A-4147-A177-3AD203B41FA5}">
                      <a16:colId xmlns="" xmlns:a16="http://schemas.microsoft.com/office/drawing/2014/main" val="2720835767"/>
                    </a:ext>
                  </a:extLst>
                </a:gridCol>
                <a:gridCol w="607964">
                  <a:extLst>
                    <a:ext uri="{9D8B030D-6E8A-4147-A177-3AD203B41FA5}">
                      <a16:colId xmlns="" xmlns:a16="http://schemas.microsoft.com/office/drawing/2014/main" val="1997080141"/>
                    </a:ext>
                  </a:extLst>
                </a:gridCol>
                <a:gridCol w="607964">
                  <a:extLst>
                    <a:ext uri="{9D8B030D-6E8A-4147-A177-3AD203B41FA5}">
                      <a16:colId xmlns="" xmlns:a16="http://schemas.microsoft.com/office/drawing/2014/main" val="2132581693"/>
                    </a:ext>
                  </a:extLst>
                </a:gridCol>
                <a:gridCol w="607964">
                  <a:extLst>
                    <a:ext uri="{9D8B030D-6E8A-4147-A177-3AD203B41FA5}">
                      <a16:colId xmlns="" xmlns:a16="http://schemas.microsoft.com/office/drawing/2014/main" val="942696998"/>
                    </a:ext>
                  </a:extLst>
                </a:gridCol>
                <a:gridCol w="607964">
                  <a:extLst>
                    <a:ext uri="{9D8B030D-6E8A-4147-A177-3AD203B41FA5}">
                      <a16:colId xmlns="" xmlns:a16="http://schemas.microsoft.com/office/drawing/2014/main" val="2815096197"/>
                    </a:ext>
                  </a:extLst>
                </a:gridCol>
                <a:gridCol w="607964">
                  <a:extLst>
                    <a:ext uri="{9D8B030D-6E8A-4147-A177-3AD203B41FA5}">
                      <a16:colId xmlns="" xmlns:a16="http://schemas.microsoft.com/office/drawing/2014/main" val="1420054712"/>
                    </a:ext>
                  </a:extLst>
                </a:gridCol>
              </a:tblGrid>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algn="ctr"/>
                      <a:r>
                        <a:rPr lang="en-GB" sz="2400" b="1" dirty="0">
                          <a:solidFill>
                            <a:schemeClr val="tx1"/>
                          </a:solidFill>
                          <a:latin typeface="Myriad Pro Semibold"/>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919757359"/>
                  </a:ext>
                </a:extLst>
              </a:tr>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latin typeface="Myriad Pro Semibold"/>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2E8"/>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smtClean="0">
                          <a:latin typeface="Myriad Pro Semibold"/>
                        </a:rPr>
                        <a:t>10</a:t>
                      </a: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194450004"/>
                  </a:ext>
                </a:extLst>
              </a:tr>
              <a:tr h="523371">
                <a:tc rowSpan="5">
                  <a:txBody>
                    <a:bodyPr/>
                    <a:lstStyle/>
                    <a:p>
                      <a:pPr algn="ctr"/>
                      <a:r>
                        <a:rPr lang="en-GB" sz="2400" b="1" dirty="0">
                          <a:latin typeface="Myriad Pro Semibold"/>
                        </a:rPr>
                        <a:t>Factor</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3F19D"/>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4066992"/>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779354"/>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31976496"/>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50426547"/>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58976278"/>
                  </a:ext>
                </a:extLst>
              </a:tr>
              <a:tr h="523371">
                <a:tc>
                  <a:txBody>
                    <a:bodyPr/>
                    <a:lstStyle/>
                    <a:p>
                      <a:pPr algn="ctr"/>
                      <a:endParaRPr lang="en-GB" sz="2400" b="0"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18839963"/>
                  </a:ext>
                </a:extLst>
              </a:tr>
            </a:tbl>
          </a:graphicData>
        </a:graphic>
      </p:graphicFrame>
      <p:sp>
        <p:nvSpPr>
          <p:cNvPr id="23" name="TextBox 22">
            <a:extLst>
              <a:ext uri="{FF2B5EF4-FFF2-40B4-BE49-F238E27FC236}">
                <a16:creationId xmlns="" xmlns:a16="http://schemas.microsoft.com/office/drawing/2014/main" id="{7EAC7B93-BD9F-48B2-B3CB-17AFC21B0FB4}"/>
              </a:ext>
            </a:extLst>
          </p:cNvPr>
          <p:cNvSpPr txBox="1"/>
          <p:nvPr/>
        </p:nvSpPr>
        <p:spPr bwMode="auto">
          <a:xfrm>
            <a:off x="3682974" y="5353680"/>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10 = 50</a:t>
            </a:r>
            <a:endParaRPr lang="en-GB" sz="2400" dirty="0">
              <a:solidFill>
                <a:srgbClr val="FF0000"/>
              </a:solidFill>
              <a:latin typeface="Myriad Pro Semibold" charset="0"/>
              <a:ea typeface="Myriad Pro Semibold" charset="0"/>
              <a:cs typeface="Myriad Pro Semibold" charset="0"/>
            </a:endParaRPr>
          </a:p>
        </p:txBody>
      </p:sp>
      <p:sp>
        <p:nvSpPr>
          <p:cNvPr id="25" name="TextBox 24">
            <a:extLst>
              <a:ext uri="{FF2B5EF4-FFF2-40B4-BE49-F238E27FC236}">
                <a16:creationId xmlns="" xmlns:a16="http://schemas.microsoft.com/office/drawing/2014/main" id="{D426164B-4993-43A1-B58F-1E374B5E9188}"/>
              </a:ext>
            </a:extLst>
          </p:cNvPr>
          <p:cNvSpPr txBox="1"/>
          <p:nvPr/>
        </p:nvSpPr>
        <p:spPr bwMode="auto">
          <a:xfrm>
            <a:off x="3095474" y="5353680"/>
            <a:ext cx="2953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10 = 5 × 10 +10</a:t>
            </a:r>
            <a:endParaRPr lang="en-GB" sz="2400" dirty="0">
              <a:solidFill>
                <a:srgbClr val="FF0000"/>
              </a:solidFill>
              <a:latin typeface="Myriad Pro Semibold" charset="0"/>
              <a:ea typeface="Myriad Pro Semibold" charset="0"/>
              <a:cs typeface="Myriad Pro Semibold" charset="0"/>
            </a:endParaRPr>
          </a:p>
        </p:txBody>
      </p:sp>
      <p:sp>
        <p:nvSpPr>
          <p:cNvPr id="26" name="TextBox 25">
            <a:extLst>
              <a:ext uri="{FF2B5EF4-FFF2-40B4-BE49-F238E27FC236}">
                <a16:creationId xmlns="" xmlns:a16="http://schemas.microsoft.com/office/drawing/2014/main" id="{B971DF8F-3AEF-4085-A8AA-136E1DF49500}"/>
              </a:ext>
            </a:extLst>
          </p:cNvPr>
          <p:cNvSpPr txBox="1"/>
          <p:nvPr/>
        </p:nvSpPr>
        <p:spPr bwMode="auto">
          <a:xfrm>
            <a:off x="3095474" y="5815345"/>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10 = 60</a:t>
            </a:r>
            <a:endParaRPr lang="en-GB" sz="2400" dirty="0">
              <a:solidFill>
                <a:srgbClr val="FF0000"/>
              </a:solidFill>
              <a:latin typeface="Myriad Pro Semibold" charset="0"/>
              <a:ea typeface="Myriad Pro Semibold" charset="0"/>
              <a:cs typeface="Myriad Pro Semibold" charset="0"/>
            </a:endParaRPr>
          </a:p>
        </p:txBody>
      </p:sp>
      <p:grpSp>
        <p:nvGrpSpPr>
          <p:cNvPr id="41" name="Group 40">
            <a:extLst>
              <a:ext uri="{FF2B5EF4-FFF2-40B4-BE49-F238E27FC236}">
                <a16:creationId xmlns="" xmlns:a16="http://schemas.microsoft.com/office/drawing/2014/main" id="{7897335F-8A72-4746-9491-74C1890D5222}"/>
              </a:ext>
            </a:extLst>
          </p:cNvPr>
          <p:cNvGrpSpPr/>
          <p:nvPr/>
        </p:nvGrpSpPr>
        <p:grpSpPr>
          <a:xfrm>
            <a:off x="2275413" y="2192306"/>
            <a:ext cx="5804869" cy="324000"/>
            <a:chOff x="2275413" y="2192306"/>
            <a:chExt cx="5804869" cy="324000"/>
          </a:xfrm>
        </p:grpSpPr>
        <p:sp>
          <p:nvSpPr>
            <p:cNvPr id="6" name="Oval 5">
              <a:extLst>
                <a:ext uri="{FF2B5EF4-FFF2-40B4-BE49-F238E27FC236}">
                  <a16:creationId xmlns="" xmlns:a16="http://schemas.microsoft.com/office/drawing/2014/main" id="{F588247E-D543-4043-BAED-81BF9503AF79}"/>
                </a:ext>
              </a:extLst>
            </p:cNvPr>
            <p:cNvSpPr/>
            <p:nvPr/>
          </p:nvSpPr>
          <p:spPr bwMode="auto">
            <a:xfrm>
              <a:off x="227541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1F37A644-18C9-430E-9F68-8A18419D3794}"/>
                </a:ext>
              </a:extLst>
            </p:cNvPr>
            <p:cNvSpPr/>
            <p:nvPr/>
          </p:nvSpPr>
          <p:spPr bwMode="auto">
            <a:xfrm>
              <a:off x="288439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 xmlns:a16="http://schemas.microsoft.com/office/drawing/2014/main" id="{A4F452BF-4B3A-403B-A2A8-11C3B9B73C86}"/>
                </a:ext>
              </a:extLst>
            </p:cNvPr>
            <p:cNvSpPr/>
            <p:nvPr/>
          </p:nvSpPr>
          <p:spPr bwMode="auto">
            <a:xfrm>
              <a:off x="349338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Oval 33">
              <a:extLst>
                <a:ext uri="{FF2B5EF4-FFF2-40B4-BE49-F238E27FC236}">
                  <a16:creationId xmlns="" xmlns:a16="http://schemas.microsoft.com/office/drawing/2014/main" id="{6EC54CDD-4C96-4A80-963A-599E3BAA5D4E}"/>
                </a:ext>
              </a:extLst>
            </p:cNvPr>
            <p:cNvSpPr/>
            <p:nvPr/>
          </p:nvSpPr>
          <p:spPr bwMode="auto">
            <a:xfrm>
              <a:off x="410236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 xmlns:a16="http://schemas.microsoft.com/office/drawing/2014/main" id="{BB8E3172-886D-4B97-9975-E8D6C3FB0730}"/>
                </a:ext>
              </a:extLst>
            </p:cNvPr>
            <p:cNvSpPr/>
            <p:nvPr/>
          </p:nvSpPr>
          <p:spPr bwMode="auto">
            <a:xfrm>
              <a:off x="471135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 xmlns:a16="http://schemas.microsoft.com/office/drawing/2014/main" id="{F49B8105-99B6-4D3E-BE38-A34BEB6D3507}"/>
                </a:ext>
              </a:extLst>
            </p:cNvPr>
            <p:cNvSpPr/>
            <p:nvPr/>
          </p:nvSpPr>
          <p:spPr bwMode="auto">
            <a:xfrm>
              <a:off x="532033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 xmlns:a16="http://schemas.microsoft.com/office/drawing/2014/main" id="{DF759C56-E4D3-4142-A0E1-E7686BB0379E}"/>
                </a:ext>
              </a:extLst>
            </p:cNvPr>
            <p:cNvSpPr/>
            <p:nvPr/>
          </p:nvSpPr>
          <p:spPr bwMode="auto">
            <a:xfrm>
              <a:off x="592932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 xmlns:a16="http://schemas.microsoft.com/office/drawing/2014/main" id="{2AD5A7C7-5C83-42A2-9F2B-9EFA0A4196BD}"/>
                </a:ext>
              </a:extLst>
            </p:cNvPr>
            <p:cNvSpPr/>
            <p:nvPr/>
          </p:nvSpPr>
          <p:spPr bwMode="auto">
            <a:xfrm>
              <a:off x="653830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 xmlns:a16="http://schemas.microsoft.com/office/drawing/2014/main" id="{E0D713A6-2C34-4862-B560-C9F1C662ED21}"/>
                </a:ext>
              </a:extLst>
            </p:cNvPr>
            <p:cNvSpPr/>
            <p:nvPr/>
          </p:nvSpPr>
          <p:spPr bwMode="auto">
            <a:xfrm>
              <a:off x="714729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Oval 39">
              <a:extLst>
                <a:ext uri="{FF2B5EF4-FFF2-40B4-BE49-F238E27FC236}">
                  <a16:creationId xmlns="" xmlns:a16="http://schemas.microsoft.com/office/drawing/2014/main" id="{4DD0EEE4-EC7E-41C5-B2E7-EBB822D363CC}"/>
                </a:ext>
              </a:extLst>
            </p:cNvPr>
            <p:cNvSpPr/>
            <p:nvPr/>
          </p:nvSpPr>
          <p:spPr bwMode="auto">
            <a:xfrm>
              <a:off x="7756282"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2" name="Group 41">
            <a:extLst>
              <a:ext uri="{FF2B5EF4-FFF2-40B4-BE49-F238E27FC236}">
                <a16:creationId xmlns="" xmlns:a16="http://schemas.microsoft.com/office/drawing/2014/main" id="{41531B06-958E-4587-86C3-A8D7A298363C}"/>
              </a:ext>
            </a:extLst>
          </p:cNvPr>
          <p:cNvGrpSpPr/>
          <p:nvPr/>
        </p:nvGrpSpPr>
        <p:grpSpPr>
          <a:xfrm>
            <a:off x="2275413" y="2713873"/>
            <a:ext cx="5804869" cy="324000"/>
            <a:chOff x="2275413" y="2192306"/>
            <a:chExt cx="5804869" cy="324000"/>
          </a:xfrm>
        </p:grpSpPr>
        <p:sp>
          <p:nvSpPr>
            <p:cNvPr id="43" name="Oval 42">
              <a:extLst>
                <a:ext uri="{FF2B5EF4-FFF2-40B4-BE49-F238E27FC236}">
                  <a16:creationId xmlns="" xmlns:a16="http://schemas.microsoft.com/office/drawing/2014/main" id="{01271437-884C-469A-9A97-BC3B6E83C9C6}"/>
                </a:ext>
              </a:extLst>
            </p:cNvPr>
            <p:cNvSpPr/>
            <p:nvPr/>
          </p:nvSpPr>
          <p:spPr bwMode="auto">
            <a:xfrm>
              <a:off x="227541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Oval 43">
              <a:extLst>
                <a:ext uri="{FF2B5EF4-FFF2-40B4-BE49-F238E27FC236}">
                  <a16:creationId xmlns="" xmlns:a16="http://schemas.microsoft.com/office/drawing/2014/main" id="{8752FC20-3708-4F04-BA0C-6F17CADAB9A4}"/>
                </a:ext>
              </a:extLst>
            </p:cNvPr>
            <p:cNvSpPr/>
            <p:nvPr/>
          </p:nvSpPr>
          <p:spPr bwMode="auto">
            <a:xfrm>
              <a:off x="288439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 xmlns:a16="http://schemas.microsoft.com/office/drawing/2014/main" id="{00CB6198-B83A-4763-A183-55C22BDB2484}"/>
                </a:ext>
              </a:extLst>
            </p:cNvPr>
            <p:cNvSpPr/>
            <p:nvPr/>
          </p:nvSpPr>
          <p:spPr bwMode="auto">
            <a:xfrm>
              <a:off x="349338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 xmlns:a16="http://schemas.microsoft.com/office/drawing/2014/main" id="{9DD1CCE8-33BB-47AC-B70F-BDDF8B10FFD4}"/>
                </a:ext>
              </a:extLst>
            </p:cNvPr>
            <p:cNvSpPr/>
            <p:nvPr/>
          </p:nvSpPr>
          <p:spPr bwMode="auto">
            <a:xfrm>
              <a:off x="410236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Oval 46">
              <a:extLst>
                <a:ext uri="{FF2B5EF4-FFF2-40B4-BE49-F238E27FC236}">
                  <a16:creationId xmlns="" xmlns:a16="http://schemas.microsoft.com/office/drawing/2014/main" id="{7CBD4177-C347-4645-AE8C-82229216970A}"/>
                </a:ext>
              </a:extLst>
            </p:cNvPr>
            <p:cNvSpPr/>
            <p:nvPr/>
          </p:nvSpPr>
          <p:spPr bwMode="auto">
            <a:xfrm>
              <a:off x="471135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Oval 47">
              <a:extLst>
                <a:ext uri="{FF2B5EF4-FFF2-40B4-BE49-F238E27FC236}">
                  <a16:creationId xmlns="" xmlns:a16="http://schemas.microsoft.com/office/drawing/2014/main" id="{9EE52B7D-D63D-43BE-9D0B-401C9ABD74CB}"/>
                </a:ext>
              </a:extLst>
            </p:cNvPr>
            <p:cNvSpPr/>
            <p:nvPr/>
          </p:nvSpPr>
          <p:spPr bwMode="auto">
            <a:xfrm>
              <a:off x="532033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 xmlns:a16="http://schemas.microsoft.com/office/drawing/2014/main" id="{C6BF607C-CA90-4C82-8F3D-E0FFF9BD6E82}"/>
                </a:ext>
              </a:extLst>
            </p:cNvPr>
            <p:cNvSpPr/>
            <p:nvPr/>
          </p:nvSpPr>
          <p:spPr bwMode="auto">
            <a:xfrm>
              <a:off x="592932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 xmlns:a16="http://schemas.microsoft.com/office/drawing/2014/main" id="{2134CE0E-1BDF-4A6F-82D9-D7DAFBBB25C3}"/>
                </a:ext>
              </a:extLst>
            </p:cNvPr>
            <p:cNvSpPr/>
            <p:nvPr/>
          </p:nvSpPr>
          <p:spPr bwMode="auto">
            <a:xfrm>
              <a:off x="653830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A7A0BD56-4430-4361-86BE-768E2AE30035}"/>
                </a:ext>
              </a:extLst>
            </p:cNvPr>
            <p:cNvSpPr/>
            <p:nvPr/>
          </p:nvSpPr>
          <p:spPr bwMode="auto">
            <a:xfrm>
              <a:off x="714729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Oval 51">
              <a:extLst>
                <a:ext uri="{FF2B5EF4-FFF2-40B4-BE49-F238E27FC236}">
                  <a16:creationId xmlns="" xmlns:a16="http://schemas.microsoft.com/office/drawing/2014/main" id="{C9D6B0D0-AE12-4A3A-B1E5-5397697CC735}"/>
                </a:ext>
              </a:extLst>
            </p:cNvPr>
            <p:cNvSpPr/>
            <p:nvPr/>
          </p:nvSpPr>
          <p:spPr bwMode="auto">
            <a:xfrm>
              <a:off x="7756282"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3" name="Group 52">
            <a:extLst>
              <a:ext uri="{FF2B5EF4-FFF2-40B4-BE49-F238E27FC236}">
                <a16:creationId xmlns="" xmlns:a16="http://schemas.microsoft.com/office/drawing/2014/main" id="{36DEE268-006F-4C28-894C-B820002883E7}"/>
              </a:ext>
            </a:extLst>
          </p:cNvPr>
          <p:cNvGrpSpPr/>
          <p:nvPr/>
        </p:nvGrpSpPr>
        <p:grpSpPr>
          <a:xfrm>
            <a:off x="2275413" y="3235440"/>
            <a:ext cx="5804869" cy="324000"/>
            <a:chOff x="2275413" y="2192306"/>
            <a:chExt cx="5804869" cy="324000"/>
          </a:xfrm>
        </p:grpSpPr>
        <p:sp>
          <p:nvSpPr>
            <p:cNvPr id="54" name="Oval 53">
              <a:extLst>
                <a:ext uri="{FF2B5EF4-FFF2-40B4-BE49-F238E27FC236}">
                  <a16:creationId xmlns="" xmlns:a16="http://schemas.microsoft.com/office/drawing/2014/main" id="{0C4A1494-9EBD-4EDA-9EE3-05A33E260F35}"/>
                </a:ext>
              </a:extLst>
            </p:cNvPr>
            <p:cNvSpPr/>
            <p:nvPr/>
          </p:nvSpPr>
          <p:spPr bwMode="auto">
            <a:xfrm>
              <a:off x="227541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Oval 54">
              <a:extLst>
                <a:ext uri="{FF2B5EF4-FFF2-40B4-BE49-F238E27FC236}">
                  <a16:creationId xmlns="" xmlns:a16="http://schemas.microsoft.com/office/drawing/2014/main" id="{DED818E4-83EA-433C-8C81-39A350A28910}"/>
                </a:ext>
              </a:extLst>
            </p:cNvPr>
            <p:cNvSpPr/>
            <p:nvPr/>
          </p:nvSpPr>
          <p:spPr bwMode="auto">
            <a:xfrm>
              <a:off x="288439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Oval 55">
              <a:extLst>
                <a:ext uri="{FF2B5EF4-FFF2-40B4-BE49-F238E27FC236}">
                  <a16:creationId xmlns="" xmlns:a16="http://schemas.microsoft.com/office/drawing/2014/main" id="{1C5AF2F6-F412-4C79-88BD-45AFC10BFCEF}"/>
                </a:ext>
              </a:extLst>
            </p:cNvPr>
            <p:cNvSpPr/>
            <p:nvPr/>
          </p:nvSpPr>
          <p:spPr bwMode="auto">
            <a:xfrm>
              <a:off x="349338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Oval 56">
              <a:extLst>
                <a:ext uri="{FF2B5EF4-FFF2-40B4-BE49-F238E27FC236}">
                  <a16:creationId xmlns="" xmlns:a16="http://schemas.microsoft.com/office/drawing/2014/main" id="{97F0C127-DDF1-449B-886D-C5E112351739}"/>
                </a:ext>
              </a:extLst>
            </p:cNvPr>
            <p:cNvSpPr/>
            <p:nvPr/>
          </p:nvSpPr>
          <p:spPr bwMode="auto">
            <a:xfrm>
              <a:off x="410236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Oval 57">
              <a:extLst>
                <a:ext uri="{FF2B5EF4-FFF2-40B4-BE49-F238E27FC236}">
                  <a16:creationId xmlns="" xmlns:a16="http://schemas.microsoft.com/office/drawing/2014/main" id="{1BA41026-56F5-497E-8442-C8B5CDAA123D}"/>
                </a:ext>
              </a:extLst>
            </p:cNvPr>
            <p:cNvSpPr/>
            <p:nvPr/>
          </p:nvSpPr>
          <p:spPr bwMode="auto">
            <a:xfrm>
              <a:off x="471135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Oval 58">
              <a:extLst>
                <a:ext uri="{FF2B5EF4-FFF2-40B4-BE49-F238E27FC236}">
                  <a16:creationId xmlns="" xmlns:a16="http://schemas.microsoft.com/office/drawing/2014/main" id="{B813C0EB-360A-4E3C-BC02-D681BF5C42F5}"/>
                </a:ext>
              </a:extLst>
            </p:cNvPr>
            <p:cNvSpPr/>
            <p:nvPr/>
          </p:nvSpPr>
          <p:spPr bwMode="auto">
            <a:xfrm>
              <a:off x="532033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 xmlns:a16="http://schemas.microsoft.com/office/drawing/2014/main" id="{374D3B8C-7402-4503-A8CE-BCCCD2A489D6}"/>
                </a:ext>
              </a:extLst>
            </p:cNvPr>
            <p:cNvSpPr/>
            <p:nvPr/>
          </p:nvSpPr>
          <p:spPr bwMode="auto">
            <a:xfrm>
              <a:off x="592932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Oval 60">
              <a:extLst>
                <a:ext uri="{FF2B5EF4-FFF2-40B4-BE49-F238E27FC236}">
                  <a16:creationId xmlns="" xmlns:a16="http://schemas.microsoft.com/office/drawing/2014/main" id="{FF634DA3-57B9-4492-A108-9A804F5D3B07}"/>
                </a:ext>
              </a:extLst>
            </p:cNvPr>
            <p:cNvSpPr/>
            <p:nvPr/>
          </p:nvSpPr>
          <p:spPr bwMode="auto">
            <a:xfrm>
              <a:off x="653830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Oval 61">
              <a:extLst>
                <a:ext uri="{FF2B5EF4-FFF2-40B4-BE49-F238E27FC236}">
                  <a16:creationId xmlns="" xmlns:a16="http://schemas.microsoft.com/office/drawing/2014/main" id="{03142231-76BA-45C4-A825-E20FFA3214EB}"/>
                </a:ext>
              </a:extLst>
            </p:cNvPr>
            <p:cNvSpPr/>
            <p:nvPr/>
          </p:nvSpPr>
          <p:spPr bwMode="auto">
            <a:xfrm>
              <a:off x="714729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Oval 62">
              <a:extLst>
                <a:ext uri="{FF2B5EF4-FFF2-40B4-BE49-F238E27FC236}">
                  <a16:creationId xmlns="" xmlns:a16="http://schemas.microsoft.com/office/drawing/2014/main" id="{451D74B6-2345-486D-9697-8A909D29FFF9}"/>
                </a:ext>
              </a:extLst>
            </p:cNvPr>
            <p:cNvSpPr/>
            <p:nvPr/>
          </p:nvSpPr>
          <p:spPr bwMode="auto">
            <a:xfrm>
              <a:off x="7756282"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4" name="Group 63">
            <a:extLst>
              <a:ext uri="{FF2B5EF4-FFF2-40B4-BE49-F238E27FC236}">
                <a16:creationId xmlns="" xmlns:a16="http://schemas.microsoft.com/office/drawing/2014/main" id="{532BD2AB-9B9F-4027-A804-B5E6B2BA6D87}"/>
              </a:ext>
            </a:extLst>
          </p:cNvPr>
          <p:cNvGrpSpPr/>
          <p:nvPr/>
        </p:nvGrpSpPr>
        <p:grpSpPr>
          <a:xfrm>
            <a:off x="2275413" y="3757007"/>
            <a:ext cx="5804869" cy="324000"/>
            <a:chOff x="2275413" y="2192306"/>
            <a:chExt cx="5804869" cy="324000"/>
          </a:xfrm>
        </p:grpSpPr>
        <p:sp>
          <p:nvSpPr>
            <p:cNvPr id="65" name="Oval 64">
              <a:extLst>
                <a:ext uri="{FF2B5EF4-FFF2-40B4-BE49-F238E27FC236}">
                  <a16:creationId xmlns="" xmlns:a16="http://schemas.microsoft.com/office/drawing/2014/main" id="{2DA582A6-32AF-4729-9682-B12BC4766E64}"/>
                </a:ext>
              </a:extLst>
            </p:cNvPr>
            <p:cNvSpPr/>
            <p:nvPr/>
          </p:nvSpPr>
          <p:spPr bwMode="auto">
            <a:xfrm>
              <a:off x="227541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Oval 65">
              <a:extLst>
                <a:ext uri="{FF2B5EF4-FFF2-40B4-BE49-F238E27FC236}">
                  <a16:creationId xmlns="" xmlns:a16="http://schemas.microsoft.com/office/drawing/2014/main" id="{816073F8-B020-48BE-B63D-D702E0B6CF77}"/>
                </a:ext>
              </a:extLst>
            </p:cNvPr>
            <p:cNvSpPr/>
            <p:nvPr/>
          </p:nvSpPr>
          <p:spPr bwMode="auto">
            <a:xfrm>
              <a:off x="288439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Oval 66">
              <a:extLst>
                <a:ext uri="{FF2B5EF4-FFF2-40B4-BE49-F238E27FC236}">
                  <a16:creationId xmlns="" xmlns:a16="http://schemas.microsoft.com/office/drawing/2014/main" id="{1185FB5B-F5D2-425F-94E7-B0E4D1DB21CA}"/>
                </a:ext>
              </a:extLst>
            </p:cNvPr>
            <p:cNvSpPr/>
            <p:nvPr/>
          </p:nvSpPr>
          <p:spPr bwMode="auto">
            <a:xfrm>
              <a:off x="349338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 xmlns:a16="http://schemas.microsoft.com/office/drawing/2014/main" id="{7A8CB88D-0451-4EFA-93D1-28CF92F4C631}"/>
                </a:ext>
              </a:extLst>
            </p:cNvPr>
            <p:cNvSpPr/>
            <p:nvPr/>
          </p:nvSpPr>
          <p:spPr bwMode="auto">
            <a:xfrm>
              <a:off x="410236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Oval 68">
              <a:extLst>
                <a:ext uri="{FF2B5EF4-FFF2-40B4-BE49-F238E27FC236}">
                  <a16:creationId xmlns="" xmlns:a16="http://schemas.microsoft.com/office/drawing/2014/main" id="{2D4DE6CC-C528-422E-98E1-9718ACA3CAE5}"/>
                </a:ext>
              </a:extLst>
            </p:cNvPr>
            <p:cNvSpPr/>
            <p:nvPr/>
          </p:nvSpPr>
          <p:spPr bwMode="auto">
            <a:xfrm>
              <a:off x="471135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Oval 69">
              <a:extLst>
                <a:ext uri="{FF2B5EF4-FFF2-40B4-BE49-F238E27FC236}">
                  <a16:creationId xmlns="" xmlns:a16="http://schemas.microsoft.com/office/drawing/2014/main" id="{889D361E-E8D3-4358-A965-8AA9CB4D37E2}"/>
                </a:ext>
              </a:extLst>
            </p:cNvPr>
            <p:cNvSpPr/>
            <p:nvPr/>
          </p:nvSpPr>
          <p:spPr bwMode="auto">
            <a:xfrm>
              <a:off x="532033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Oval 70">
              <a:extLst>
                <a:ext uri="{FF2B5EF4-FFF2-40B4-BE49-F238E27FC236}">
                  <a16:creationId xmlns="" xmlns:a16="http://schemas.microsoft.com/office/drawing/2014/main" id="{414E46AF-13E8-4907-8429-68C6540B5A06}"/>
                </a:ext>
              </a:extLst>
            </p:cNvPr>
            <p:cNvSpPr/>
            <p:nvPr/>
          </p:nvSpPr>
          <p:spPr bwMode="auto">
            <a:xfrm>
              <a:off x="592932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Oval 71">
              <a:extLst>
                <a:ext uri="{FF2B5EF4-FFF2-40B4-BE49-F238E27FC236}">
                  <a16:creationId xmlns="" xmlns:a16="http://schemas.microsoft.com/office/drawing/2014/main" id="{B7D833D7-036E-4B9E-8B87-9D68996543F8}"/>
                </a:ext>
              </a:extLst>
            </p:cNvPr>
            <p:cNvSpPr/>
            <p:nvPr/>
          </p:nvSpPr>
          <p:spPr bwMode="auto">
            <a:xfrm>
              <a:off x="653830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Oval 72">
              <a:extLst>
                <a:ext uri="{FF2B5EF4-FFF2-40B4-BE49-F238E27FC236}">
                  <a16:creationId xmlns="" xmlns:a16="http://schemas.microsoft.com/office/drawing/2014/main" id="{E76A8141-E931-4D3F-9385-103A9DC9DCFE}"/>
                </a:ext>
              </a:extLst>
            </p:cNvPr>
            <p:cNvSpPr/>
            <p:nvPr/>
          </p:nvSpPr>
          <p:spPr bwMode="auto">
            <a:xfrm>
              <a:off x="714729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Oval 73">
              <a:extLst>
                <a:ext uri="{FF2B5EF4-FFF2-40B4-BE49-F238E27FC236}">
                  <a16:creationId xmlns="" xmlns:a16="http://schemas.microsoft.com/office/drawing/2014/main" id="{83022363-0FB5-42E8-9917-184E728735BF}"/>
                </a:ext>
              </a:extLst>
            </p:cNvPr>
            <p:cNvSpPr/>
            <p:nvPr/>
          </p:nvSpPr>
          <p:spPr bwMode="auto">
            <a:xfrm>
              <a:off x="7756282"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5" name="Group 74">
            <a:extLst>
              <a:ext uri="{FF2B5EF4-FFF2-40B4-BE49-F238E27FC236}">
                <a16:creationId xmlns="" xmlns:a16="http://schemas.microsoft.com/office/drawing/2014/main" id="{D50CD548-33B3-47D3-9176-D98E67182C03}"/>
              </a:ext>
            </a:extLst>
          </p:cNvPr>
          <p:cNvGrpSpPr/>
          <p:nvPr/>
        </p:nvGrpSpPr>
        <p:grpSpPr>
          <a:xfrm>
            <a:off x="2275413" y="4278574"/>
            <a:ext cx="5804869" cy="324000"/>
            <a:chOff x="2275413" y="2192306"/>
            <a:chExt cx="5804869" cy="324000"/>
          </a:xfrm>
        </p:grpSpPr>
        <p:sp>
          <p:nvSpPr>
            <p:cNvPr id="76" name="Oval 75">
              <a:extLst>
                <a:ext uri="{FF2B5EF4-FFF2-40B4-BE49-F238E27FC236}">
                  <a16:creationId xmlns="" xmlns:a16="http://schemas.microsoft.com/office/drawing/2014/main" id="{07C48532-B9BE-4275-955C-3F36CB68485D}"/>
                </a:ext>
              </a:extLst>
            </p:cNvPr>
            <p:cNvSpPr/>
            <p:nvPr/>
          </p:nvSpPr>
          <p:spPr bwMode="auto">
            <a:xfrm>
              <a:off x="227541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7" name="Oval 76">
              <a:extLst>
                <a:ext uri="{FF2B5EF4-FFF2-40B4-BE49-F238E27FC236}">
                  <a16:creationId xmlns="" xmlns:a16="http://schemas.microsoft.com/office/drawing/2014/main" id="{28209FB4-2F9B-43E1-BF38-FE94476FD1CF}"/>
                </a:ext>
              </a:extLst>
            </p:cNvPr>
            <p:cNvSpPr/>
            <p:nvPr/>
          </p:nvSpPr>
          <p:spPr bwMode="auto">
            <a:xfrm>
              <a:off x="288439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Oval 77">
              <a:extLst>
                <a:ext uri="{FF2B5EF4-FFF2-40B4-BE49-F238E27FC236}">
                  <a16:creationId xmlns="" xmlns:a16="http://schemas.microsoft.com/office/drawing/2014/main" id="{776981BF-4D6C-49F1-8728-C86964DE3561}"/>
                </a:ext>
              </a:extLst>
            </p:cNvPr>
            <p:cNvSpPr/>
            <p:nvPr/>
          </p:nvSpPr>
          <p:spPr bwMode="auto">
            <a:xfrm>
              <a:off x="349338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Oval 78">
              <a:extLst>
                <a:ext uri="{FF2B5EF4-FFF2-40B4-BE49-F238E27FC236}">
                  <a16:creationId xmlns="" xmlns:a16="http://schemas.microsoft.com/office/drawing/2014/main" id="{602E1060-06A8-4165-A20B-F22D30465E4A}"/>
                </a:ext>
              </a:extLst>
            </p:cNvPr>
            <p:cNvSpPr/>
            <p:nvPr/>
          </p:nvSpPr>
          <p:spPr bwMode="auto">
            <a:xfrm>
              <a:off x="410236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0" name="Oval 79">
              <a:extLst>
                <a:ext uri="{FF2B5EF4-FFF2-40B4-BE49-F238E27FC236}">
                  <a16:creationId xmlns="" xmlns:a16="http://schemas.microsoft.com/office/drawing/2014/main" id="{47B2F6C9-4533-42CB-B2DB-3E5668D5691C}"/>
                </a:ext>
              </a:extLst>
            </p:cNvPr>
            <p:cNvSpPr/>
            <p:nvPr/>
          </p:nvSpPr>
          <p:spPr bwMode="auto">
            <a:xfrm>
              <a:off x="471135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Oval 80">
              <a:extLst>
                <a:ext uri="{FF2B5EF4-FFF2-40B4-BE49-F238E27FC236}">
                  <a16:creationId xmlns="" xmlns:a16="http://schemas.microsoft.com/office/drawing/2014/main" id="{884A8AAC-D61A-43F0-8E4B-49B43156F997}"/>
                </a:ext>
              </a:extLst>
            </p:cNvPr>
            <p:cNvSpPr/>
            <p:nvPr/>
          </p:nvSpPr>
          <p:spPr bwMode="auto">
            <a:xfrm>
              <a:off x="532033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Oval 81">
              <a:extLst>
                <a:ext uri="{FF2B5EF4-FFF2-40B4-BE49-F238E27FC236}">
                  <a16:creationId xmlns="" xmlns:a16="http://schemas.microsoft.com/office/drawing/2014/main" id="{9B5C192E-08F4-43D3-A93D-A988B1E036B8}"/>
                </a:ext>
              </a:extLst>
            </p:cNvPr>
            <p:cNvSpPr/>
            <p:nvPr/>
          </p:nvSpPr>
          <p:spPr bwMode="auto">
            <a:xfrm>
              <a:off x="592932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Oval 82">
              <a:extLst>
                <a:ext uri="{FF2B5EF4-FFF2-40B4-BE49-F238E27FC236}">
                  <a16:creationId xmlns="" xmlns:a16="http://schemas.microsoft.com/office/drawing/2014/main" id="{B1FC89CC-6954-43A5-842E-87CEE35AA8D8}"/>
                </a:ext>
              </a:extLst>
            </p:cNvPr>
            <p:cNvSpPr/>
            <p:nvPr/>
          </p:nvSpPr>
          <p:spPr bwMode="auto">
            <a:xfrm>
              <a:off x="653830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Oval 83">
              <a:extLst>
                <a:ext uri="{FF2B5EF4-FFF2-40B4-BE49-F238E27FC236}">
                  <a16:creationId xmlns="" xmlns:a16="http://schemas.microsoft.com/office/drawing/2014/main" id="{96FAA248-6993-4984-A6BA-24539E5C7DB7}"/>
                </a:ext>
              </a:extLst>
            </p:cNvPr>
            <p:cNvSpPr/>
            <p:nvPr/>
          </p:nvSpPr>
          <p:spPr bwMode="auto">
            <a:xfrm>
              <a:off x="714729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 xmlns:a16="http://schemas.microsoft.com/office/drawing/2014/main" id="{7E2FEDE5-10E0-4D6F-A5A8-469E3C136BBF}"/>
                </a:ext>
              </a:extLst>
            </p:cNvPr>
            <p:cNvSpPr/>
            <p:nvPr/>
          </p:nvSpPr>
          <p:spPr bwMode="auto">
            <a:xfrm>
              <a:off x="7756282"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6" name="Group 85">
            <a:extLst>
              <a:ext uri="{FF2B5EF4-FFF2-40B4-BE49-F238E27FC236}">
                <a16:creationId xmlns="" xmlns:a16="http://schemas.microsoft.com/office/drawing/2014/main" id="{E2F6B6E0-9031-40CB-B147-901FF6B0311B}"/>
              </a:ext>
            </a:extLst>
          </p:cNvPr>
          <p:cNvGrpSpPr/>
          <p:nvPr/>
        </p:nvGrpSpPr>
        <p:grpSpPr>
          <a:xfrm>
            <a:off x="2275413" y="4800143"/>
            <a:ext cx="5804869" cy="324000"/>
            <a:chOff x="2275413" y="2192306"/>
            <a:chExt cx="5804869" cy="324000"/>
          </a:xfrm>
        </p:grpSpPr>
        <p:sp>
          <p:nvSpPr>
            <p:cNvPr id="87" name="Oval 86">
              <a:extLst>
                <a:ext uri="{FF2B5EF4-FFF2-40B4-BE49-F238E27FC236}">
                  <a16:creationId xmlns="" xmlns:a16="http://schemas.microsoft.com/office/drawing/2014/main" id="{147C2925-35CB-462C-A2CC-E2FB4B7DB8FB}"/>
                </a:ext>
              </a:extLst>
            </p:cNvPr>
            <p:cNvSpPr/>
            <p:nvPr/>
          </p:nvSpPr>
          <p:spPr bwMode="auto">
            <a:xfrm>
              <a:off x="227541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8" name="Oval 87">
              <a:extLst>
                <a:ext uri="{FF2B5EF4-FFF2-40B4-BE49-F238E27FC236}">
                  <a16:creationId xmlns="" xmlns:a16="http://schemas.microsoft.com/office/drawing/2014/main" id="{8D700EC2-FFB2-43DC-B3E1-D00707E7B799}"/>
                </a:ext>
              </a:extLst>
            </p:cNvPr>
            <p:cNvSpPr/>
            <p:nvPr/>
          </p:nvSpPr>
          <p:spPr bwMode="auto">
            <a:xfrm>
              <a:off x="288439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9" name="Oval 88">
              <a:extLst>
                <a:ext uri="{FF2B5EF4-FFF2-40B4-BE49-F238E27FC236}">
                  <a16:creationId xmlns="" xmlns:a16="http://schemas.microsoft.com/office/drawing/2014/main" id="{BF822387-8E9B-47B6-B3B0-C5591A60F12D}"/>
                </a:ext>
              </a:extLst>
            </p:cNvPr>
            <p:cNvSpPr/>
            <p:nvPr/>
          </p:nvSpPr>
          <p:spPr bwMode="auto">
            <a:xfrm>
              <a:off x="349338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0" name="Oval 89">
              <a:extLst>
                <a:ext uri="{FF2B5EF4-FFF2-40B4-BE49-F238E27FC236}">
                  <a16:creationId xmlns="" xmlns:a16="http://schemas.microsoft.com/office/drawing/2014/main" id="{B3FE3CB2-4324-40B9-BF2C-D140D06ECB00}"/>
                </a:ext>
              </a:extLst>
            </p:cNvPr>
            <p:cNvSpPr/>
            <p:nvPr/>
          </p:nvSpPr>
          <p:spPr bwMode="auto">
            <a:xfrm>
              <a:off x="410236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 xmlns:a16="http://schemas.microsoft.com/office/drawing/2014/main" id="{065CF917-5B3D-401D-BE87-E80BE7C70768}"/>
                </a:ext>
              </a:extLst>
            </p:cNvPr>
            <p:cNvSpPr/>
            <p:nvPr/>
          </p:nvSpPr>
          <p:spPr bwMode="auto">
            <a:xfrm>
              <a:off x="471135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2" name="Oval 91">
              <a:extLst>
                <a:ext uri="{FF2B5EF4-FFF2-40B4-BE49-F238E27FC236}">
                  <a16:creationId xmlns="" xmlns:a16="http://schemas.microsoft.com/office/drawing/2014/main" id="{BA34F87A-E648-499D-A4C5-98F3BBA3DDA7}"/>
                </a:ext>
              </a:extLst>
            </p:cNvPr>
            <p:cNvSpPr/>
            <p:nvPr/>
          </p:nvSpPr>
          <p:spPr bwMode="auto">
            <a:xfrm>
              <a:off x="532033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3" name="Oval 92">
              <a:extLst>
                <a:ext uri="{FF2B5EF4-FFF2-40B4-BE49-F238E27FC236}">
                  <a16:creationId xmlns="" xmlns:a16="http://schemas.microsoft.com/office/drawing/2014/main" id="{C375CC3B-242C-44D9-89B2-8F1E27E3C637}"/>
                </a:ext>
              </a:extLst>
            </p:cNvPr>
            <p:cNvSpPr/>
            <p:nvPr/>
          </p:nvSpPr>
          <p:spPr bwMode="auto">
            <a:xfrm>
              <a:off x="592932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4" name="Oval 93">
              <a:extLst>
                <a:ext uri="{FF2B5EF4-FFF2-40B4-BE49-F238E27FC236}">
                  <a16:creationId xmlns="" xmlns:a16="http://schemas.microsoft.com/office/drawing/2014/main" id="{180AB05E-6B8B-4814-8AF8-8DC2E6622FFA}"/>
                </a:ext>
              </a:extLst>
            </p:cNvPr>
            <p:cNvSpPr/>
            <p:nvPr/>
          </p:nvSpPr>
          <p:spPr bwMode="auto">
            <a:xfrm>
              <a:off x="653830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5" name="Oval 94">
              <a:extLst>
                <a:ext uri="{FF2B5EF4-FFF2-40B4-BE49-F238E27FC236}">
                  <a16:creationId xmlns="" xmlns:a16="http://schemas.microsoft.com/office/drawing/2014/main" id="{923A4EB4-4F26-4BC6-A9B6-F44CBBDE73CB}"/>
                </a:ext>
              </a:extLst>
            </p:cNvPr>
            <p:cNvSpPr/>
            <p:nvPr/>
          </p:nvSpPr>
          <p:spPr bwMode="auto">
            <a:xfrm>
              <a:off x="714729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6" name="Oval 95">
              <a:extLst>
                <a:ext uri="{FF2B5EF4-FFF2-40B4-BE49-F238E27FC236}">
                  <a16:creationId xmlns="" xmlns:a16="http://schemas.microsoft.com/office/drawing/2014/main" id="{5BE5FF6D-24F8-4007-8F45-AA487CE2F68A}"/>
                </a:ext>
              </a:extLst>
            </p:cNvPr>
            <p:cNvSpPr/>
            <p:nvPr/>
          </p:nvSpPr>
          <p:spPr bwMode="auto">
            <a:xfrm>
              <a:off x="7756282"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7468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1:9</a:t>
            </a:r>
          </a:p>
        </p:txBody>
      </p:sp>
      <p:pic>
        <p:nvPicPr>
          <p:cNvPr id="36" name="Picture 35">
            <a:extLst>
              <a:ext uri="{FF2B5EF4-FFF2-40B4-BE49-F238E27FC236}">
                <a16:creationId xmlns="" xmlns:a16="http://schemas.microsoft.com/office/drawing/2014/main" id="{88B725E2-992E-4AC1-BEA0-98B86014D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749" y="925229"/>
            <a:ext cx="1469263" cy="5364945"/>
          </a:xfrm>
          <a:prstGeom prst="rect">
            <a:avLst/>
          </a:prstGeom>
        </p:spPr>
      </p:pic>
      <p:pic>
        <p:nvPicPr>
          <p:cNvPr id="37" name="Picture 36" descr="A close up of a logo&#10;&#10;Description automatically generated">
            <a:extLst>
              <a:ext uri="{FF2B5EF4-FFF2-40B4-BE49-F238E27FC236}">
                <a16:creationId xmlns="" xmlns:a16="http://schemas.microsoft.com/office/drawing/2014/main" id="{38D39941-FAB7-4044-9166-CE99DC51C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021" y="1297325"/>
            <a:ext cx="536494" cy="646232"/>
          </a:xfrm>
          <a:prstGeom prst="rect">
            <a:avLst/>
          </a:prstGeom>
        </p:spPr>
      </p:pic>
      <p:pic>
        <p:nvPicPr>
          <p:cNvPr id="38" name="Picture 37" descr="A close up of a logo&#10;&#10;Description automatically generated">
            <a:extLst>
              <a:ext uri="{FF2B5EF4-FFF2-40B4-BE49-F238E27FC236}">
                <a16:creationId xmlns="" xmlns:a16="http://schemas.microsoft.com/office/drawing/2014/main" id="{C2F03AB3-4B6A-41A2-A23A-796C9593F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4734" y="1662406"/>
            <a:ext cx="536494" cy="646232"/>
          </a:xfrm>
          <a:prstGeom prst="rect">
            <a:avLst/>
          </a:prstGeom>
        </p:spPr>
      </p:pic>
      <p:pic>
        <p:nvPicPr>
          <p:cNvPr id="39" name="Picture 38" descr="A close up of a logo&#10;&#10;Description automatically generated">
            <a:extLst>
              <a:ext uri="{FF2B5EF4-FFF2-40B4-BE49-F238E27FC236}">
                <a16:creationId xmlns="" xmlns:a16="http://schemas.microsoft.com/office/drawing/2014/main" id="{2CA945A7-2A95-4015-B133-ABB2F39465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5188" y="2388233"/>
            <a:ext cx="536494" cy="646232"/>
          </a:xfrm>
          <a:prstGeom prst="rect">
            <a:avLst/>
          </a:prstGeom>
        </p:spPr>
      </p:pic>
      <p:pic>
        <p:nvPicPr>
          <p:cNvPr id="40" name="Picture 39" descr="A close up of a logo&#10;&#10;Description automatically generated">
            <a:extLst>
              <a:ext uri="{FF2B5EF4-FFF2-40B4-BE49-F238E27FC236}">
                <a16:creationId xmlns="" xmlns:a16="http://schemas.microsoft.com/office/drawing/2014/main" id="{99D9FDF5-E76B-4182-8110-1E1D00243F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2508" y="3482771"/>
            <a:ext cx="536494" cy="646232"/>
          </a:xfrm>
          <a:prstGeom prst="rect">
            <a:avLst/>
          </a:prstGeom>
        </p:spPr>
      </p:pic>
      <p:pic>
        <p:nvPicPr>
          <p:cNvPr id="41" name="Picture 40" descr="A close up of a logo&#10;&#10;Description automatically generated">
            <a:extLst>
              <a:ext uri="{FF2B5EF4-FFF2-40B4-BE49-F238E27FC236}">
                <a16:creationId xmlns="" xmlns:a16="http://schemas.microsoft.com/office/drawing/2014/main" id="{3D9B2E07-DF4D-46F8-A749-7A42E419C0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3905" y="2748123"/>
            <a:ext cx="701101" cy="646232"/>
          </a:xfrm>
          <a:prstGeom prst="rect">
            <a:avLst/>
          </a:prstGeom>
        </p:spPr>
      </p:pic>
      <p:pic>
        <p:nvPicPr>
          <p:cNvPr id="42" name="Picture 41" descr="A close up of a logo&#10;&#10;Description automatically generated">
            <a:extLst>
              <a:ext uri="{FF2B5EF4-FFF2-40B4-BE49-F238E27FC236}">
                <a16:creationId xmlns="" xmlns:a16="http://schemas.microsoft.com/office/drawing/2014/main" id="{4216DFE8-B7E0-4B03-A016-5BD685B349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1524" y="3117148"/>
            <a:ext cx="701101" cy="646232"/>
          </a:xfrm>
          <a:prstGeom prst="rect">
            <a:avLst/>
          </a:prstGeom>
        </p:spPr>
      </p:pic>
      <p:pic>
        <p:nvPicPr>
          <p:cNvPr id="43" name="Picture 42" descr="A close up of a logo&#10;&#10;Description automatically generated">
            <a:extLst>
              <a:ext uri="{FF2B5EF4-FFF2-40B4-BE49-F238E27FC236}">
                <a16:creationId xmlns="" xmlns:a16="http://schemas.microsoft.com/office/drawing/2014/main" id="{AE48812A-4AEB-4B80-AB6C-4BA8B37209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42582" y="4200483"/>
            <a:ext cx="536494" cy="646232"/>
          </a:xfrm>
          <a:prstGeom prst="rect">
            <a:avLst/>
          </a:prstGeom>
        </p:spPr>
      </p:pic>
      <p:pic>
        <p:nvPicPr>
          <p:cNvPr id="44" name="Picture 43" descr="A close up of a logo&#10;&#10;Description automatically generated">
            <a:extLst>
              <a:ext uri="{FF2B5EF4-FFF2-40B4-BE49-F238E27FC236}">
                <a16:creationId xmlns="" xmlns:a16="http://schemas.microsoft.com/office/drawing/2014/main" id="{FD17E344-57BE-4D36-B861-20E5353F49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4751" y="4572547"/>
            <a:ext cx="536494" cy="646232"/>
          </a:xfrm>
          <a:prstGeom prst="rect">
            <a:avLst/>
          </a:prstGeom>
        </p:spPr>
      </p:pic>
      <p:pic>
        <p:nvPicPr>
          <p:cNvPr id="45" name="Picture 44" descr="A close up of a logo&#10;&#10;Description automatically generated">
            <a:extLst>
              <a:ext uri="{FF2B5EF4-FFF2-40B4-BE49-F238E27FC236}">
                <a16:creationId xmlns="" xmlns:a16="http://schemas.microsoft.com/office/drawing/2014/main" id="{AF1140DF-835D-4CFD-B466-EB85A19198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9220" y="5651085"/>
            <a:ext cx="865707" cy="646232"/>
          </a:xfrm>
          <a:prstGeom prst="rect">
            <a:avLst/>
          </a:prstGeom>
        </p:spPr>
      </p:pic>
    </p:spTree>
    <p:extLst>
      <p:ext uri="{BB962C8B-B14F-4D97-AF65-F5344CB8AC3E}">
        <p14:creationId xmlns:p14="http://schemas.microsoft.com/office/powerpoint/2010/main" val="17686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1:9</a:t>
            </a:r>
          </a:p>
        </p:txBody>
      </p:sp>
      <p:pic>
        <p:nvPicPr>
          <p:cNvPr id="4" name="Picture 3" descr="A picture containing writing implement, stationary&#10;&#10;Description automatically generated">
            <a:extLst>
              <a:ext uri="{FF2B5EF4-FFF2-40B4-BE49-F238E27FC236}">
                <a16:creationId xmlns="" xmlns:a16="http://schemas.microsoft.com/office/drawing/2014/main" id="{EF26CE99-7E40-4E8D-920A-7B6C21FF4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838069"/>
            <a:ext cx="5112573" cy="2313128"/>
          </a:xfrm>
          <a:prstGeom prst="rect">
            <a:avLst/>
          </a:prstGeom>
        </p:spPr>
      </p:pic>
      <p:sp>
        <p:nvSpPr>
          <p:cNvPr id="5" name="TextBox 4">
            <a:extLst>
              <a:ext uri="{FF2B5EF4-FFF2-40B4-BE49-F238E27FC236}">
                <a16:creationId xmlns="" xmlns:a16="http://schemas.microsoft.com/office/drawing/2014/main" id="{70D7B4BD-139A-45A7-8B78-D1C847685AE9}"/>
              </a:ext>
            </a:extLst>
          </p:cNvPr>
          <p:cNvSpPr txBox="1"/>
          <p:nvPr/>
        </p:nvSpPr>
        <p:spPr bwMode="auto">
          <a:xfrm>
            <a:off x="4039643" y="4408894"/>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10</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 xmlns:a16="http://schemas.microsoft.com/office/drawing/2014/main" id="{CDDC9A40-8503-4332-AD5D-7E56E14E4AAE}"/>
              </a:ext>
            </a:extLst>
          </p:cNvPr>
          <p:cNvSpPr txBox="1"/>
          <p:nvPr/>
        </p:nvSpPr>
        <p:spPr bwMode="auto">
          <a:xfrm>
            <a:off x="4122999" y="4918481"/>
            <a:ext cx="89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3</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 xmlns:a16="http://schemas.microsoft.com/office/drawing/2014/main" id="{C6D640C5-46CE-4D4F-A188-AE905B34B13F}"/>
              </a:ext>
            </a:extLst>
          </p:cNvPr>
          <p:cNvSpPr txBox="1"/>
          <p:nvPr/>
        </p:nvSpPr>
        <p:spPr bwMode="auto">
          <a:xfrm>
            <a:off x="3766331" y="5428068"/>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3 + 3</a:t>
            </a:r>
            <a:endParaRPr lang="en-GB" sz="2400" dirty="0">
              <a:solidFill>
                <a:srgbClr val="FF0000"/>
              </a:solidFill>
              <a:latin typeface="Myriad Pro Semibold" charset="0"/>
              <a:ea typeface="Myriad Pro Semibold" charset="0"/>
              <a:cs typeface="Myriad Pro Semibold" charset="0"/>
            </a:endParaRPr>
          </a:p>
        </p:txBody>
      </p:sp>
      <p:sp>
        <p:nvSpPr>
          <p:cNvPr id="8" name="TextBox 7">
            <a:extLst>
              <a:ext uri="{FF2B5EF4-FFF2-40B4-BE49-F238E27FC236}">
                <a16:creationId xmlns="" xmlns:a16="http://schemas.microsoft.com/office/drawing/2014/main" id="{2F41D1AC-E67B-4C12-ACD5-67CD17173A6C}"/>
              </a:ext>
            </a:extLst>
          </p:cNvPr>
          <p:cNvSpPr txBox="1"/>
          <p:nvPr/>
        </p:nvSpPr>
        <p:spPr bwMode="auto">
          <a:xfrm>
            <a:off x="3766331" y="5937655"/>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10 + 3</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C591451A-AB65-419B-8337-9C95CE1A87F3}"/>
              </a:ext>
            </a:extLst>
          </p:cNvPr>
          <p:cNvSpPr txBox="1"/>
          <p:nvPr/>
        </p:nvSpPr>
        <p:spPr bwMode="auto">
          <a:xfrm>
            <a:off x="5377670" y="532244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D75ECAB4-3153-4CFF-8058-BCB12AAF9E10}"/>
              </a:ext>
            </a:extLst>
          </p:cNvPr>
          <p:cNvSpPr txBox="1"/>
          <p:nvPr/>
        </p:nvSpPr>
        <p:spPr bwMode="auto">
          <a:xfrm>
            <a:off x="5377670" y="4803941"/>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7B64BCAE-3551-4686-A663-C121274A3413}"/>
              </a:ext>
            </a:extLst>
          </p:cNvPr>
          <p:cNvSpPr txBox="1"/>
          <p:nvPr/>
        </p:nvSpPr>
        <p:spPr bwMode="auto">
          <a:xfrm>
            <a:off x="5377670" y="584535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2" name="TextBox 11">
            <a:extLst>
              <a:ext uri="{FF2B5EF4-FFF2-40B4-BE49-F238E27FC236}">
                <a16:creationId xmlns="" xmlns:a16="http://schemas.microsoft.com/office/drawing/2014/main" id="{3D9357DE-05A7-4E55-8D92-555647609FAF}"/>
              </a:ext>
            </a:extLst>
          </p:cNvPr>
          <p:cNvSpPr txBox="1"/>
          <p:nvPr/>
        </p:nvSpPr>
        <p:spPr bwMode="auto">
          <a:xfrm>
            <a:off x="5377670" y="4302924"/>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E7482BF8-CDD7-4A65-ADB6-E840872AC492}"/>
              </a:ext>
            </a:extLst>
          </p:cNvPr>
          <p:cNvSpPr txBox="1"/>
          <p:nvPr/>
        </p:nvSpPr>
        <p:spPr bwMode="auto">
          <a:xfrm>
            <a:off x="1804710" y="1076265"/>
            <a:ext cx="553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Which expression(s) match this picture?</a:t>
            </a:r>
          </a:p>
        </p:txBody>
      </p:sp>
    </p:spTree>
    <p:extLst>
      <p:ext uri="{BB962C8B-B14F-4D97-AF65-F5344CB8AC3E}">
        <p14:creationId xmlns:p14="http://schemas.microsoft.com/office/powerpoint/2010/main" val="410952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2:1</a:t>
            </a:r>
          </a:p>
        </p:txBody>
      </p:sp>
      <p:pic>
        <p:nvPicPr>
          <p:cNvPr id="4" name="Picture 3">
            <a:extLst>
              <a:ext uri="{FF2B5EF4-FFF2-40B4-BE49-F238E27FC236}">
                <a16:creationId xmlns="" xmlns:a16="http://schemas.microsoft.com/office/drawing/2014/main" id="{F2541040-9C84-49F1-B3CA-3B31D10D5D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4193" y="3108031"/>
            <a:ext cx="7975614" cy="320969"/>
          </a:xfrm>
          <a:prstGeom prst="rect">
            <a:avLst/>
          </a:prstGeom>
        </p:spPr>
      </p:pic>
      <p:sp>
        <p:nvSpPr>
          <p:cNvPr id="5" name="Rectangle 4">
            <a:extLst>
              <a:ext uri="{FF2B5EF4-FFF2-40B4-BE49-F238E27FC236}">
                <a16:creationId xmlns="" xmlns:a16="http://schemas.microsoft.com/office/drawing/2014/main" id="{47987412-1E0D-4717-B3EB-A6902396F365}"/>
              </a:ext>
            </a:extLst>
          </p:cNvPr>
          <p:cNvSpPr/>
          <p:nvPr/>
        </p:nvSpPr>
        <p:spPr>
          <a:xfrm>
            <a:off x="456098" y="3280855"/>
            <a:ext cx="378629"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0</a:t>
            </a:r>
          </a:p>
        </p:txBody>
      </p:sp>
      <p:sp>
        <p:nvSpPr>
          <p:cNvPr id="6" name="Rectangle 5">
            <a:extLst>
              <a:ext uri="{FF2B5EF4-FFF2-40B4-BE49-F238E27FC236}">
                <a16:creationId xmlns="" xmlns:a16="http://schemas.microsoft.com/office/drawing/2014/main" id="{63A145B3-D968-4C1C-9AAC-D6537E5F37BC}"/>
              </a:ext>
            </a:extLst>
          </p:cNvPr>
          <p:cNvSpPr/>
          <p:nvPr/>
        </p:nvSpPr>
        <p:spPr>
          <a:xfrm>
            <a:off x="1103231" y="3280855"/>
            <a:ext cx="378630"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5</a:t>
            </a:r>
          </a:p>
        </p:txBody>
      </p:sp>
      <p:sp>
        <p:nvSpPr>
          <p:cNvPr id="7" name="Rectangle 6">
            <a:extLst>
              <a:ext uri="{FF2B5EF4-FFF2-40B4-BE49-F238E27FC236}">
                <a16:creationId xmlns="" xmlns:a16="http://schemas.microsoft.com/office/drawing/2014/main" id="{B3C99FAC-5C65-43A1-9FED-02D042E3285B}"/>
              </a:ext>
            </a:extLst>
          </p:cNvPr>
          <p:cNvSpPr/>
          <p:nvPr/>
        </p:nvSpPr>
        <p:spPr>
          <a:xfrm>
            <a:off x="1650276"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10</a:t>
            </a:r>
          </a:p>
        </p:txBody>
      </p:sp>
      <p:sp>
        <p:nvSpPr>
          <p:cNvPr id="8" name="Rectangle 7">
            <a:extLst>
              <a:ext uri="{FF2B5EF4-FFF2-40B4-BE49-F238E27FC236}">
                <a16:creationId xmlns="" xmlns:a16="http://schemas.microsoft.com/office/drawing/2014/main" id="{75660EFE-F327-4610-97A0-077AF1E6A0A7}"/>
              </a:ext>
            </a:extLst>
          </p:cNvPr>
          <p:cNvSpPr/>
          <p:nvPr/>
        </p:nvSpPr>
        <p:spPr>
          <a:xfrm>
            <a:off x="2299065"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15</a:t>
            </a:r>
          </a:p>
        </p:txBody>
      </p:sp>
      <p:sp>
        <p:nvSpPr>
          <p:cNvPr id="9" name="Rectangle 8">
            <a:extLst>
              <a:ext uri="{FF2B5EF4-FFF2-40B4-BE49-F238E27FC236}">
                <a16:creationId xmlns="" xmlns:a16="http://schemas.microsoft.com/office/drawing/2014/main" id="{5A52666D-D4F0-40DC-A4B6-D41792A34064}"/>
              </a:ext>
            </a:extLst>
          </p:cNvPr>
          <p:cNvSpPr/>
          <p:nvPr/>
        </p:nvSpPr>
        <p:spPr>
          <a:xfrm>
            <a:off x="2945681"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20</a:t>
            </a:r>
          </a:p>
        </p:txBody>
      </p:sp>
      <p:sp>
        <p:nvSpPr>
          <p:cNvPr id="10" name="Rectangle 9">
            <a:extLst>
              <a:ext uri="{FF2B5EF4-FFF2-40B4-BE49-F238E27FC236}">
                <a16:creationId xmlns="" xmlns:a16="http://schemas.microsoft.com/office/drawing/2014/main" id="{6D948DC4-2679-4D68-A07A-0E2CC78F4FAC}"/>
              </a:ext>
            </a:extLst>
          </p:cNvPr>
          <p:cNvSpPr/>
          <p:nvPr/>
        </p:nvSpPr>
        <p:spPr>
          <a:xfrm>
            <a:off x="3589026"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25</a:t>
            </a:r>
          </a:p>
        </p:txBody>
      </p:sp>
      <p:sp>
        <p:nvSpPr>
          <p:cNvPr id="11" name="Rectangle 10">
            <a:extLst>
              <a:ext uri="{FF2B5EF4-FFF2-40B4-BE49-F238E27FC236}">
                <a16:creationId xmlns="" xmlns:a16="http://schemas.microsoft.com/office/drawing/2014/main" id="{34791F01-EC70-469B-ACBB-FB89256D5E54}"/>
              </a:ext>
            </a:extLst>
          </p:cNvPr>
          <p:cNvSpPr/>
          <p:nvPr/>
        </p:nvSpPr>
        <p:spPr>
          <a:xfrm>
            <a:off x="4235434"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30</a:t>
            </a:r>
          </a:p>
        </p:txBody>
      </p:sp>
      <p:sp>
        <p:nvSpPr>
          <p:cNvPr id="12" name="Rectangle 11">
            <a:extLst>
              <a:ext uri="{FF2B5EF4-FFF2-40B4-BE49-F238E27FC236}">
                <a16:creationId xmlns="" xmlns:a16="http://schemas.microsoft.com/office/drawing/2014/main" id="{ABA890F2-966E-41E7-B06B-D9A85330A9F5}"/>
              </a:ext>
            </a:extLst>
          </p:cNvPr>
          <p:cNvSpPr/>
          <p:nvPr/>
        </p:nvSpPr>
        <p:spPr>
          <a:xfrm>
            <a:off x="4881505"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35</a:t>
            </a:r>
          </a:p>
        </p:txBody>
      </p:sp>
      <p:sp>
        <p:nvSpPr>
          <p:cNvPr id="13" name="Rectangle 12">
            <a:extLst>
              <a:ext uri="{FF2B5EF4-FFF2-40B4-BE49-F238E27FC236}">
                <a16:creationId xmlns="" xmlns:a16="http://schemas.microsoft.com/office/drawing/2014/main" id="{7478E780-52AC-4615-9AA8-852C87DD37BC}"/>
              </a:ext>
            </a:extLst>
          </p:cNvPr>
          <p:cNvSpPr/>
          <p:nvPr/>
        </p:nvSpPr>
        <p:spPr>
          <a:xfrm>
            <a:off x="5530006"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40</a:t>
            </a:r>
          </a:p>
        </p:txBody>
      </p:sp>
      <p:sp>
        <p:nvSpPr>
          <p:cNvPr id="14" name="Rectangle 13">
            <a:extLst>
              <a:ext uri="{FF2B5EF4-FFF2-40B4-BE49-F238E27FC236}">
                <a16:creationId xmlns="" xmlns:a16="http://schemas.microsoft.com/office/drawing/2014/main" id="{C3B96569-2CF5-4709-BBB8-3727C127B36A}"/>
              </a:ext>
            </a:extLst>
          </p:cNvPr>
          <p:cNvSpPr/>
          <p:nvPr/>
        </p:nvSpPr>
        <p:spPr>
          <a:xfrm>
            <a:off x="6173696"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45</a:t>
            </a:r>
          </a:p>
        </p:txBody>
      </p:sp>
      <p:sp>
        <p:nvSpPr>
          <p:cNvPr id="15" name="Rectangle 14">
            <a:extLst>
              <a:ext uri="{FF2B5EF4-FFF2-40B4-BE49-F238E27FC236}">
                <a16:creationId xmlns="" xmlns:a16="http://schemas.microsoft.com/office/drawing/2014/main" id="{A5FBF992-55D6-4FFC-BE9E-32FEC66E1E53}"/>
              </a:ext>
            </a:extLst>
          </p:cNvPr>
          <p:cNvSpPr/>
          <p:nvPr/>
        </p:nvSpPr>
        <p:spPr>
          <a:xfrm>
            <a:off x="6820569"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50</a:t>
            </a:r>
          </a:p>
        </p:txBody>
      </p:sp>
      <p:sp>
        <p:nvSpPr>
          <p:cNvPr id="16" name="Rectangle 15">
            <a:extLst>
              <a:ext uri="{FF2B5EF4-FFF2-40B4-BE49-F238E27FC236}">
                <a16:creationId xmlns="" xmlns:a16="http://schemas.microsoft.com/office/drawing/2014/main" id="{4EA54B0C-EEBB-45EE-90D7-5652841FE94C}"/>
              </a:ext>
            </a:extLst>
          </p:cNvPr>
          <p:cNvSpPr/>
          <p:nvPr/>
        </p:nvSpPr>
        <p:spPr>
          <a:xfrm>
            <a:off x="7469403"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55</a:t>
            </a:r>
          </a:p>
        </p:txBody>
      </p:sp>
      <p:sp>
        <p:nvSpPr>
          <p:cNvPr id="17" name="Rectangle 16">
            <a:extLst>
              <a:ext uri="{FF2B5EF4-FFF2-40B4-BE49-F238E27FC236}">
                <a16:creationId xmlns="" xmlns:a16="http://schemas.microsoft.com/office/drawing/2014/main" id="{4DF864C2-DFE3-4E76-95D7-7FF7E132D022}"/>
              </a:ext>
            </a:extLst>
          </p:cNvPr>
          <p:cNvSpPr/>
          <p:nvPr/>
        </p:nvSpPr>
        <p:spPr>
          <a:xfrm>
            <a:off x="8112206" y="3280855"/>
            <a:ext cx="572594" cy="523220"/>
          </a:xfrm>
          <a:prstGeom prst="rect">
            <a:avLst/>
          </a:prstGeom>
        </p:spPr>
        <p:txBody>
          <a:bodyPr wrap="none">
            <a:spAutoFit/>
          </a:bodyPr>
          <a:lstStyle/>
          <a:p>
            <a:pPr algn="ctr">
              <a:buClr>
                <a:srgbClr val="82CBDD"/>
              </a:buClr>
              <a:buNone/>
            </a:pPr>
            <a:r>
              <a:rPr lang="en-GB" dirty="0">
                <a:latin typeface="Myriad Pro Semibold"/>
                <a:ea typeface="Myriad Pro Semibold" charset="0"/>
                <a:cs typeface="Myriad Pro Semibold" charset="0"/>
              </a:rPr>
              <a:t>60</a:t>
            </a:r>
          </a:p>
        </p:txBody>
      </p:sp>
    </p:spTree>
    <p:extLst>
      <p:ext uri="{BB962C8B-B14F-4D97-AF65-F5344CB8AC3E}">
        <p14:creationId xmlns:p14="http://schemas.microsoft.com/office/powerpoint/2010/main" val="26818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2:1</a:t>
            </a:r>
          </a:p>
        </p:txBody>
      </p:sp>
      <p:sp>
        <p:nvSpPr>
          <p:cNvPr id="5" name="TextBox 4">
            <a:extLst>
              <a:ext uri="{FF2B5EF4-FFF2-40B4-BE49-F238E27FC236}">
                <a16:creationId xmlns="" xmlns:a16="http://schemas.microsoft.com/office/drawing/2014/main" id="{5F8BB931-4448-4935-B235-70AE502D6010}"/>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 xmlns:a16="http://schemas.microsoft.com/office/drawing/2014/main" id="{10856732-ED60-4C0F-8235-03E21021CDAF}"/>
              </a:ext>
            </a:extLst>
          </p:cNvPr>
          <p:cNvSpPr txBox="1"/>
          <p:nvPr/>
        </p:nvSpPr>
        <p:spPr bwMode="auto">
          <a:xfrm>
            <a:off x="4187536" y="5553997"/>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7" name="TextBox 6">
            <a:extLst>
              <a:ext uri="{FF2B5EF4-FFF2-40B4-BE49-F238E27FC236}">
                <a16:creationId xmlns="" xmlns:a16="http://schemas.microsoft.com/office/drawing/2014/main" id="{8523E678-3035-43A8-95AF-D441DE79BCDC}"/>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8" name="TextBox 7">
            <a:extLst>
              <a:ext uri="{FF2B5EF4-FFF2-40B4-BE49-F238E27FC236}">
                <a16:creationId xmlns="" xmlns:a16="http://schemas.microsoft.com/office/drawing/2014/main" id="{E42626B7-AB98-461A-BED0-6433E6D5768D}"/>
              </a:ext>
            </a:extLst>
          </p:cNvPr>
          <p:cNvSpPr txBox="1"/>
          <p:nvPr/>
        </p:nvSpPr>
        <p:spPr bwMode="auto">
          <a:xfrm>
            <a:off x="4240916" y="5553997"/>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a:t>
            </a:r>
          </a:p>
        </p:txBody>
      </p:sp>
      <p:sp>
        <p:nvSpPr>
          <p:cNvPr id="9" name="TextBox 8">
            <a:extLst>
              <a:ext uri="{FF2B5EF4-FFF2-40B4-BE49-F238E27FC236}">
                <a16:creationId xmlns="" xmlns:a16="http://schemas.microsoft.com/office/drawing/2014/main" id="{2EA98A44-995E-4648-BA57-80720CF3957D}"/>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0" name="TextBox 9">
            <a:extLst>
              <a:ext uri="{FF2B5EF4-FFF2-40B4-BE49-F238E27FC236}">
                <a16:creationId xmlns="" xmlns:a16="http://schemas.microsoft.com/office/drawing/2014/main" id="{ADF29D33-3DBE-4CB3-A3BA-D30A954FAD80}"/>
              </a:ext>
            </a:extLst>
          </p:cNvPr>
          <p:cNvSpPr txBox="1"/>
          <p:nvPr/>
        </p:nvSpPr>
        <p:spPr bwMode="auto">
          <a:xfrm>
            <a:off x="4261274" y="5553997"/>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11" name="TextBox 10">
            <a:extLst>
              <a:ext uri="{FF2B5EF4-FFF2-40B4-BE49-F238E27FC236}">
                <a16:creationId xmlns="" xmlns:a16="http://schemas.microsoft.com/office/drawing/2014/main" id="{2D420B69-E9BD-4ABD-A573-81F3F970A4A3}"/>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2" name="TextBox 11">
            <a:extLst>
              <a:ext uri="{FF2B5EF4-FFF2-40B4-BE49-F238E27FC236}">
                <a16:creationId xmlns="" xmlns:a16="http://schemas.microsoft.com/office/drawing/2014/main" id="{0DABA5D9-4E1C-431A-9C32-39EEDA593223}"/>
              </a:ext>
            </a:extLst>
          </p:cNvPr>
          <p:cNvSpPr txBox="1"/>
          <p:nvPr/>
        </p:nvSpPr>
        <p:spPr bwMode="auto">
          <a:xfrm>
            <a:off x="4044485" y="5553997"/>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fifteen</a:t>
            </a:r>
          </a:p>
        </p:txBody>
      </p:sp>
      <p:sp>
        <p:nvSpPr>
          <p:cNvPr id="13" name="TextBox 12">
            <a:extLst>
              <a:ext uri="{FF2B5EF4-FFF2-40B4-BE49-F238E27FC236}">
                <a16:creationId xmlns="" xmlns:a16="http://schemas.microsoft.com/office/drawing/2014/main" id="{6CD61F8A-C22E-442B-9268-2FCC69EB858F}"/>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4" name="TextBox 13">
            <a:extLst>
              <a:ext uri="{FF2B5EF4-FFF2-40B4-BE49-F238E27FC236}">
                <a16:creationId xmlns="" xmlns:a16="http://schemas.microsoft.com/office/drawing/2014/main" id="{C93A284D-FC4D-49AF-9ACE-3AC70A577E7F}"/>
              </a:ext>
            </a:extLst>
          </p:cNvPr>
          <p:cNvSpPr txBox="1"/>
          <p:nvPr/>
        </p:nvSpPr>
        <p:spPr bwMode="auto">
          <a:xfrm>
            <a:off x="4022748" y="5553997"/>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15" name="TextBox 14">
            <a:extLst>
              <a:ext uri="{FF2B5EF4-FFF2-40B4-BE49-F238E27FC236}">
                <a16:creationId xmlns="" xmlns:a16="http://schemas.microsoft.com/office/drawing/2014/main" id="{FDB50464-455B-465C-8D94-4C5BE316F83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6" name="TextBox 15">
            <a:extLst>
              <a:ext uri="{FF2B5EF4-FFF2-40B4-BE49-F238E27FC236}">
                <a16:creationId xmlns="" xmlns:a16="http://schemas.microsoft.com/office/drawing/2014/main" id="{B1694456-CFBD-4247-B61C-0C92AE956724}"/>
              </a:ext>
            </a:extLst>
          </p:cNvPr>
          <p:cNvSpPr txBox="1"/>
          <p:nvPr/>
        </p:nvSpPr>
        <p:spPr bwMode="auto">
          <a:xfrm>
            <a:off x="3722283" y="5553997"/>
            <a:ext cx="169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twenty-five</a:t>
            </a:r>
          </a:p>
        </p:txBody>
      </p:sp>
      <p:sp>
        <p:nvSpPr>
          <p:cNvPr id="17" name="TextBox 16">
            <a:extLst>
              <a:ext uri="{FF2B5EF4-FFF2-40B4-BE49-F238E27FC236}">
                <a16:creationId xmlns="" xmlns:a16="http://schemas.microsoft.com/office/drawing/2014/main" id="{28DC8395-B992-45EB-B064-8A897BD7C999}"/>
              </a:ext>
            </a:extLst>
          </p:cNvPr>
          <p:cNvSpPr txBox="1"/>
          <p:nvPr/>
        </p:nvSpPr>
        <p:spPr bwMode="auto">
          <a:xfrm>
            <a:off x="4312955"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8" name="TextBox 17">
            <a:extLst>
              <a:ext uri="{FF2B5EF4-FFF2-40B4-BE49-F238E27FC236}">
                <a16:creationId xmlns="" xmlns:a16="http://schemas.microsoft.com/office/drawing/2014/main" id="{C0140D5E-0EAA-44B7-A359-9D287FBF02F7}"/>
              </a:ext>
            </a:extLst>
          </p:cNvPr>
          <p:cNvSpPr txBox="1"/>
          <p:nvPr/>
        </p:nvSpPr>
        <p:spPr bwMode="auto">
          <a:xfrm>
            <a:off x="4117773" y="5553997"/>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9" name="TextBox 18">
            <a:extLst>
              <a:ext uri="{FF2B5EF4-FFF2-40B4-BE49-F238E27FC236}">
                <a16:creationId xmlns="" xmlns:a16="http://schemas.microsoft.com/office/drawing/2014/main" id="{A24269AF-D220-4E7A-BBD0-DF5D1FE3555C}"/>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20" name="TextBox 19">
            <a:extLst>
              <a:ext uri="{FF2B5EF4-FFF2-40B4-BE49-F238E27FC236}">
                <a16:creationId xmlns="" xmlns:a16="http://schemas.microsoft.com/office/drawing/2014/main" id="{AB05DCF8-CC35-49A2-9645-720CBA0C3750}"/>
              </a:ext>
            </a:extLst>
          </p:cNvPr>
          <p:cNvSpPr txBox="1"/>
          <p:nvPr/>
        </p:nvSpPr>
        <p:spPr bwMode="auto">
          <a:xfrm>
            <a:off x="3817307" y="5553997"/>
            <a:ext cx="1509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thirty-five</a:t>
            </a:r>
          </a:p>
        </p:txBody>
      </p:sp>
      <p:sp>
        <p:nvSpPr>
          <p:cNvPr id="21" name="TextBox 20">
            <a:extLst>
              <a:ext uri="{FF2B5EF4-FFF2-40B4-BE49-F238E27FC236}">
                <a16:creationId xmlns="" xmlns:a16="http://schemas.microsoft.com/office/drawing/2014/main" id="{4A50F0D5-629F-4D2E-9FBC-45E4FFA3B581}"/>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22" name="TextBox 21">
            <a:extLst>
              <a:ext uri="{FF2B5EF4-FFF2-40B4-BE49-F238E27FC236}">
                <a16:creationId xmlns="" xmlns:a16="http://schemas.microsoft.com/office/drawing/2014/main" id="{07F18CF9-86D6-461B-91AF-E74FF8A48C19}"/>
              </a:ext>
            </a:extLst>
          </p:cNvPr>
          <p:cNvSpPr txBox="1"/>
          <p:nvPr/>
        </p:nvSpPr>
        <p:spPr bwMode="auto">
          <a:xfrm>
            <a:off x="4156245" y="5553997"/>
            <a:ext cx="831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23" name="TextBox 22">
            <a:extLst>
              <a:ext uri="{FF2B5EF4-FFF2-40B4-BE49-F238E27FC236}">
                <a16:creationId xmlns="" xmlns:a16="http://schemas.microsoft.com/office/drawing/2014/main" id="{EF55EFE7-D699-4273-A834-1AE074838984}"/>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24" name="TextBox 23">
            <a:extLst>
              <a:ext uri="{FF2B5EF4-FFF2-40B4-BE49-F238E27FC236}">
                <a16:creationId xmlns="" xmlns:a16="http://schemas.microsoft.com/office/drawing/2014/main" id="{04EB7836-744E-417B-845B-00B1C661267E}"/>
              </a:ext>
            </a:extLst>
          </p:cNvPr>
          <p:cNvSpPr txBox="1"/>
          <p:nvPr/>
        </p:nvSpPr>
        <p:spPr bwMode="auto">
          <a:xfrm>
            <a:off x="3855779" y="5553997"/>
            <a:ext cx="143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forty-five</a:t>
            </a:r>
          </a:p>
        </p:txBody>
      </p:sp>
      <p:sp>
        <p:nvSpPr>
          <p:cNvPr id="25" name="TextBox 24">
            <a:extLst>
              <a:ext uri="{FF2B5EF4-FFF2-40B4-BE49-F238E27FC236}">
                <a16:creationId xmlns="" xmlns:a16="http://schemas.microsoft.com/office/drawing/2014/main" id="{3196694A-038D-4653-9BFF-DBE96AAA606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26" name="TextBox 25">
            <a:extLst>
              <a:ext uri="{FF2B5EF4-FFF2-40B4-BE49-F238E27FC236}">
                <a16:creationId xmlns="" xmlns:a16="http://schemas.microsoft.com/office/drawing/2014/main" id="{033458F6-C4C0-452E-98FD-C96E8084D925}"/>
              </a:ext>
            </a:extLst>
          </p:cNvPr>
          <p:cNvSpPr txBox="1"/>
          <p:nvPr/>
        </p:nvSpPr>
        <p:spPr bwMode="auto">
          <a:xfrm>
            <a:off x="4216390" y="5553997"/>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27" name="TextBox 26">
            <a:extLst>
              <a:ext uri="{FF2B5EF4-FFF2-40B4-BE49-F238E27FC236}">
                <a16:creationId xmlns="" xmlns:a16="http://schemas.microsoft.com/office/drawing/2014/main" id="{7F49B2A3-C45E-4D08-B964-F30E6563AE9A}"/>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55</a:t>
            </a:r>
          </a:p>
        </p:txBody>
      </p:sp>
      <p:sp>
        <p:nvSpPr>
          <p:cNvPr id="28" name="TextBox 27">
            <a:extLst>
              <a:ext uri="{FF2B5EF4-FFF2-40B4-BE49-F238E27FC236}">
                <a16:creationId xmlns="" xmlns:a16="http://schemas.microsoft.com/office/drawing/2014/main" id="{A5CABEBB-D42D-4D1E-8091-38BAB9E9093F}"/>
              </a:ext>
            </a:extLst>
          </p:cNvPr>
          <p:cNvSpPr txBox="1"/>
          <p:nvPr/>
        </p:nvSpPr>
        <p:spPr bwMode="auto">
          <a:xfrm>
            <a:off x="3915925" y="5553997"/>
            <a:ext cx="1312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fifty-five</a:t>
            </a:r>
          </a:p>
        </p:txBody>
      </p:sp>
      <p:sp>
        <p:nvSpPr>
          <p:cNvPr id="29" name="TextBox 28">
            <a:extLst>
              <a:ext uri="{FF2B5EF4-FFF2-40B4-BE49-F238E27FC236}">
                <a16:creationId xmlns="" xmlns:a16="http://schemas.microsoft.com/office/drawing/2014/main" id="{8C68B4F5-274E-48C8-9542-E2861C2F3E42}"/>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30" name="TextBox 29">
            <a:extLst>
              <a:ext uri="{FF2B5EF4-FFF2-40B4-BE49-F238E27FC236}">
                <a16:creationId xmlns="" xmlns:a16="http://schemas.microsoft.com/office/drawing/2014/main" id="{C8FF6131-3C40-47A2-9156-5DC799360CC2}"/>
              </a:ext>
            </a:extLst>
          </p:cNvPr>
          <p:cNvSpPr txBox="1"/>
          <p:nvPr/>
        </p:nvSpPr>
        <p:spPr bwMode="auto">
          <a:xfrm>
            <a:off x="4179906" y="5553997"/>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a:latin typeface="Myriad Pro Semibold" charset="0"/>
                <a:ea typeface="Myriad Pro Semibold" charset="0"/>
                <a:cs typeface="Myriad Pro Semibold" charset="0"/>
              </a:rPr>
              <a:t>sixty</a:t>
            </a:r>
            <a:endParaRPr lang="en-GB" sz="2400" dirty="0">
              <a:latin typeface="Myriad Pro Semibold" charset="0"/>
              <a:ea typeface="Myriad Pro Semibold" charset="0"/>
              <a:cs typeface="Myriad Pro Semibold" charset="0"/>
            </a:endParaRPr>
          </a:p>
        </p:txBody>
      </p:sp>
      <p:pic>
        <p:nvPicPr>
          <p:cNvPr id="31" name="Picture 30">
            <a:extLst>
              <a:ext uri="{FF2B5EF4-FFF2-40B4-BE49-F238E27FC236}">
                <a16:creationId xmlns="" xmlns:a16="http://schemas.microsoft.com/office/drawing/2014/main" id="{3BCE609F-BA14-44F0-B6A6-637A2CD1D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16" y="999425"/>
            <a:ext cx="748182" cy="1864219"/>
          </a:xfrm>
          <a:prstGeom prst="rect">
            <a:avLst/>
          </a:prstGeom>
        </p:spPr>
      </p:pic>
      <p:pic>
        <p:nvPicPr>
          <p:cNvPr id="32" name="Picture 31">
            <a:extLst>
              <a:ext uri="{FF2B5EF4-FFF2-40B4-BE49-F238E27FC236}">
                <a16:creationId xmlns="" xmlns:a16="http://schemas.microsoft.com/office/drawing/2014/main" id="{91C8AD95-B6A9-4BE6-A577-6C00317F7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525" y="999425"/>
            <a:ext cx="748182" cy="1864219"/>
          </a:xfrm>
          <a:prstGeom prst="rect">
            <a:avLst/>
          </a:prstGeom>
        </p:spPr>
      </p:pic>
      <p:pic>
        <p:nvPicPr>
          <p:cNvPr id="33" name="Picture 32">
            <a:extLst>
              <a:ext uri="{FF2B5EF4-FFF2-40B4-BE49-F238E27FC236}">
                <a16:creationId xmlns="" xmlns:a16="http://schemas.microsoft.com/office/drawing/2014/main" id="{3B1778C1-36A1-438A-BAB6-244489034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234" y="999425"/>
            <a:ext cx="748182" cy="1864219"/>
          </a:xfrm>
          <a:prstGeom prst="rect">
            <a:avLst/>
          </a:prstGeom>
        </p:spPr>
      </p:pic>
      <p:pic>
        <p:nvPicPr>
          <p:cNvPr id="34" name="Picture 33">
            <a:extLst>
              <a:ext uri="{FF2B5EF4-FFF2-40B4-BE49-F238E27FC236}">
                <a16:creationId xmlns="" xmlns:a16="http://schemas.microsoft.com/office/drawing/2014/main" id="{4D805394-46CE-4640-9FD2-B24DEE764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943" y="999425"/>
            <a:ext cx="748182" cy="1864219"/>
          </a:xfrm>
          <a:prstGeom prst="rect">
            <a:avLst/>
          </a:prstGeom>
        </p:spPr>
      </p:pic>
      <p:pic>
        <p:nvPicPr>
          <p:cNvPr id="35" name="Picture 34">
            <a:extLst>
              <a:ext uri="{FF2B5EF4-FFF2-40B4-BE49-F238E27FC236}">
                <a16:creationId xmlns="" xmlns:a16="http://schemas.microsoft.com/office/drawing/2014/main" id="{76AD78B7-E0FF-4EDA-9D2B-BFC56B055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652" y="999425"/>
            <a:ext cx="748182" cy="1864219"/>
          </a:xfrm>
          <a:prstGeom prst="rect">
            <a:avLst/>
          </a:prstGeom>
        </p:spPr>
      </p:pic>
      <p:pic>
        <p:nvPicPr>
          <p:cNvPr id="36" name="Picture 35">
            <a:extLst>
              <a:ext uri="{FF2B5EF4-FFF2-40B4-BE49-F238E27FC236}">
                <a16:creationId xmlns="" xmlns:a16="http://schemas.microsoft.com/office/drawing/2014/main" id="{9B81BFD1-06CA-477E-B065-A00E03AC6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999425"/>
            <a:ext cx="748182" cy="1864219"/>
          </a:xfrm>
          <a:prstGeom prst="rect">
            <a:avLst/>
          </a:prstGeom>
        </p:spPr>
      </p:pic>
      <p:pic>
        <p:nvPicPr>
          <p:cNvPr id="37" name="Picture 36">
            <a:extLst>
              <a:ext uri="{FF2B5EF4-FFF2-40B4-BE49-F238E27FC236}">
                <a16:creationId xmlns="" xmlns:a16="http://schemas.microsoft.com/office/drawing/2014/main" id="{5D9DD5BE-D368-4F46-9286-89CAD32A1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457" y="3062246"/>
            <a:ext cx="748182" cy="1864219"/>
          </a:xfrm>
          <a:prstGeom prst="rect">
            <a:avLst/>
          </a:prstGeom>
        </p:spPr>
      </p:pic>
      <p:pic>
        <p:nvPicPr>
          <p:cNvPr id="38" name="Picture 37">
            <a:extLst>
              <a:ext uri="{FF2B5EF4-FFF2-40B4-BE49-F238E27FC236}">
                <a16:creationId xmlns="" xmlns:a16="http://schemas.microsoft.com/office/drawing/2014/main" id="{22A7A22D-5A8C-4B43-9847-256542581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638" y="3062246"/>
            <a:ext cx="748182" cy="1864219"/>
          </a:xfrm>
          <a:prstGeom prst="rect">
            <a:avLst/>
          </a:prstGeom>
        </p:spPr>
      </p:pic>
      <p:pic>
        <p:nvPicPr>
          <p:cNvPr id="39" name="Picture 38">
            <a:extLst>
              <a:ext uri="{FF2B5EF4-FFF2-40B4-BE49-F238E27FC236}">
                <a16:creationId xmlns="" xmlns:a16="http://schemas.microsoft.com/office/drawing/2014/main" id="{1ECE3501-7A49-4D76-AED0-C8CC52E28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819" y="3062246"/>
            <a:ext cx="748182" cy="1864219"/>
          </a:xfrm>
          <a:prstGeom prst="rect">
            <a:avLst/>
          </a:prstGeom>
        </p:spPr>
      </p:pic>
      <p:pic>
        <p:nvPicPr>
          <p:cNvPr id="40" name="Picture 39">
            <a:extLst>
              <a:ext uri="{FF2B5EF4-FFF2-40B4-BE49-F238E27FC236}">
                <a16:creationId xmlns="" xmlns:a16="http://schemas.microsoft.com/office/drawing/2014/main" id="{D86EE982-BA95-4A9D-9A8A-24FFBA75C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000" y="3062246"/>
            <a:ext cx="748182" cy="1864219"/>
          </a:xfrm>
          <a:prstGeom prst="rect">
            <a:avLst/>
          </a:prstGeom>
        </p:spPr>
      </p:pic>
      <p:pic>
        <p:nvPicPr>
          <p:cNvPr id="41" name="Picture 40">
            <a:extLst>
              <a:ext uri="{FF2B5EF4-FFF2-40B4-BE49-F238E27FC236}">
                <a16:creationId xmlns="" xmlns:a16="http://schemas.microsoft.com/office/drawing/2014/main" id="{9E1CAE3E-3770-42ED-89B7-252BCD686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181" y="3062246"/>
            <a:ext cx="748182" cy="1864219"/>
          </a:xfrm>
          <a:prstGeom prst="rect">
            <a:avLst/>
          </a:prstGeom>
        </p:spPr>
      </p:pic>
      <p:pic>
        <p:nvPicPr>
          <p:cNvPr id="42" name="Picture 41">
            <a:extLst>
              <a:ext uri="{FF2B5EF4-FFF2-40B4-BE49-F238E27FC236}">
                <a16:creationId xmlns="" xmlns:a16="http://schemas.microsoft.com/office/drawing/2014/main" id="{9020802B-C5E3-4962-A4A6-4874D4A6B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3062246"/>
            <a:ext cx="748182" cy="1864219"/>
          </a:xfrm>
          <a:prstGeom prst="rect">
            <a:avLst/>
          </a:prstGeom>
        </p:spPr>
      </p:pic>
    </p:spTree>
    <p:extLst>
      <p:ext uri="{BB962C8B-B14F-4D97-AF65-F5344CB8AC3E}">
        <p14:creationId xmlns:p14="http://schemas.microsoft.com/office/powerpoint/2010/main" val="27836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7"/>
                                        </p:tgtEl>
                                      </p:cBhvr>
                                    </p:animEffect>
                                    <p:set>
                                      <p:cBhvr>
                                        <p:cTn id="121" dur="1" fill="hold">
                                          <p:stCondLst>
                                            <p:cond delay="499"/>
                                          </p:stCondLst>
                                        </p:cTn>
                                        <p:tgtEl>
                                          <p:spTgt spid="1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0"/>
                                        </p:tgtEl>
                                      </p:cBhvr>
                                    </p:animEffect>
                                    <p:set>
                                      <p:cBhvr>
                                        <p:cTn id="143" dur="1" fill="hold">
                                          <p:stCondLst>
                                            <p:cond delay="499"/>
                                          </p:stCondLst>
                                        </p:cTn>
                                        <p:tgtEl>
                                          <p:spTgt spid="20"/>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21"/>
                                        </p:tgtEl>
                                      </p:cBhvr>
                                    </p:animEffect>
                                    <p:set>
                                      <p:cBhvr>
                                        <p:cTn id="159" dur="1" fill="hold">
                                          <p:stCondLst>
                                            <p:cond delay="499"/>
                                          </p:stCondLst>
                                        </p:cTn>
                                        <p:tgtEl>
                                          <p:spTgt spid="2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2"/>
                                        </p:tgtEl>
                                      </p:cBhvr>
                                    </p:animEffect>
                                    <p:set>
                                      <p:cBhvr>
                                        <p:cTn id="162" dur="1" fill="hold">
                                          <p:stCondLst>
                                            <p:cond delay="499"/>
                                          </p:stCondLst>
                                        </p:cTn>
                                        <p:tgtEl>
                                          <p:spTgt spid="22"/>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39"/>
                                        </p:tgtEl>
                                        <p:attrNameLst>
                                          <p:attrName>style.visibility</p:attrName>
                                        </p:attrNameLst>
                                      </p:cBhvr>
                                      <p:to>
                                        <p:strVal val="visible"/>
                                      </p:to>
                                    </p:set>
                                    <p:animEffect transition="in" filter="fade">
                                      <p:cBhvr>
                                        <p:cTn id="166" dur="500"/>
                                        <p:tgtEl>
                                          <p:spTgt spid="39"/>
                                        </p:tgtEl>
                                      </p:cBhvr>
                                    </p:animEffec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500"/>
                                        <p:tgtEl>
                                          <p:spTgt spid="2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fade">
                                      <p:cBhvr>
                                        <p:cTn id="173" dur="500"/>
                                        <p:tgtEl>
                                          <p:spTgt spid="24"/>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23"/>
                                        </p:tgtEl>
                                      </p:cBhvr>
                                    </p:animEffect>
                                    <p:set>
                                      <p:cBhvr>
                                        <p:cTn id="178" dur="1" fill="hold">
                                          <p:stCondLst>
                                            <p:cond delay="499"/>
                                          </p:stCondLst>
                                        </p:cTn>
                                        <p:tgtEl>
                                          <p:spTgt spid="23"/>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24"/>
                                        </p:tgtEl>
                                      </p:cBhvr>
                                    </p:animEffect>
                                    <p:set>
                                      <p:cBhvr>
                                        <p:cTn id="181" dur="1" fill="hold">
                                          <p:stCondLst>
                                            <p:cond delay="499"/>
                                          </p:stCondLst>
                                        </p:cTn>
                                        <p:tgtEl>
                                          <p:spTgt spid="24"/>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nodeType="afterEffect">
                                  <p:stCondLst>
                                    <p:cond delay="0"/>
                                  </p:stCondLst>
                                  <p:childTnLst>
                                    <p:set>
                                      <p:cBhvr>
                                        <p:cTn id="184" dur="1" fill="hold">
                                          <p:stCondLst>
                                            <p:cond delay="0"/>
                                          </p:stCondLst>
                                        </p:cTn>
                                        <p:tgtEl>
                                          <p:spTgt spid="40"/>
                                        </p:tgtEl>
                                        <p:attrNameLst>
                                          <p:attrName>style.visibility</p:attrName>
                                        </p:attrNameLst>
                                      </p:cBhvr>
                                      <p:to>
                                        <p:strVal val="visible"/>
                                      </p:to>
                                    </p:set>
                                    <p:animEffect transition="in" filter="fade">
                                      <p:cBhvr>
                                        <p:cTn id="185" dur="500"/>
                                        <p:tgtEl>
                                          <p:spTgt spid="40"/>
                                        </p:tgtEl>
                                      </p:cBhvr>
                                    </p:animEffect>
                                  </p:childTnLst>
                                </p:cTn>
                              </p:par>
                            </p:childTnLst>
                          </p:cTn>
                        </p:par>
                        <p:par>
                          <p:cTn id="186" fill="hold">
                            <p:stCondLst>
                              <p:cond delay="1000"/>
                            </p:stCondLst>
                            <p:childTnLst>
                              <p:par>
                                <p:cTn id="187" presetID="10" presetClass="entr" presetSubtype="0" fill="hold" grpId="0" nodeType="afterEffect">
                                  <p:stCondLst>
                                    <p:cond delay="0"/>
                                  </p:stCondLst>
                                  <p:childTnLst>
                                    <p:set>
                                      <p:cBhvr>
                                        <p:cTn id="188" dur="1" fill="hold">
                                          <p:stCondLst>
                                            <p:cond delay="0"/>
                                          </p:stCondLst>
                                        </p:cTn>
                                        <p:tgtEl>
                                          <p:spTgt spid="25"/>
                                        </p:tgtEl>
                                        <p:attrNameLst>
                                          <p:attrName>style.visibility</p:attrName>
                                        </p:attrNameLst>
                                      </p:cBhvr>
                                      <p:to>
                                        <p:strVal val="visible"/>
                                      </p:to>
                                    </p:set>
                                    <p:animEffect transition="in" filter="fade">
                                      <p:cBhvr>
                                        <p:cTn id="189" dur="500"/>
                                        <p:tgtEl>
                                          <p:spTgt spid="2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fade">
                                      <p:cBhvr>
                                        <p:cTn id="192" dur="500"/>
                                        <p:tgtEl>
                                          <p:spTgt spid="26"/>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5"/>
                                        </p:tgtEl>
                                      </p:cBhvr>
                                    </p:animEffect>
                                    <p:set>
                                      <p:cBhvr>
                                        <p:cTn id="197" dur="1" fill="hold">
                                          <p:stCondLst>
                                            <p:cond delay="499"/>
                                          </p:stCondLst>
                                        </p:cTn>
                                        <p:tgtEl>
                                          <p:spTgt spid="25"/>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26"/>
                                        </p:tgtEl>
                                      </p:cBhvr>
                                    </p:animEffect>
                                    <p:set>
                                      <p:cBhvr>
                                        <p:cTn id="200" dur="1" fill="hold">
                                          <p:stCondLst>
                                            <p:cond delay="499"/>
                                          </p:stCondLst>
                                        </p:cTn>
                                        <p:tgtEl>
                                          <p:spTgt spid="26"/>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41"/>
                                        </p:tgtEl>
                                        <p:attrNameLst>
                                          <p:attrName>style.visibility</p:attrName>
                                        </p:attrNameLst>
                                      </p:cBhvr>
                                      <p:to>
                                        <p:strVal val="visible"/>
                                      </p:to>
                                    </p:set>
                                    <p:animEffect transition="in" filter="fade">
                                      <p:cBhvr>
                                        <p:cTn id="204" dur="500"/>
                                        <p:tgtEl>
                                          <p:spTgt spid="41"/>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27"/>
                                        </p:tgtEl>
                                        <p:attrNameLst>
                                          <p:attrName>style.visibility</p:attrName>
                                        </p:attrNameLst>
                                      </p:cBhvr>
                                      <p:to>
                                        <p:strVal val="visible"/>
                                      </p:to>
                                    </p:set>
                                    <p:animEffect transition="in" filter="fade">
                                      <p:cBhvr>
                                        <p:cTn id="208" dur="500"/>
                                        <p:tgtEl>
                                          <p:spTgt spid="27"/>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500"/>
                                        <p:tgtEl>
                                          <p:spTgt spid="28"/>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27"/>
                                        </p:tgtEl>
                                      </p:cBhvr>
                                    </p:animEffect>
                                    <p:set>
                                      <p:cBhvr>
                                        <p:cTn id="216" dur="1" fill="hold">
                                          <p:stCondLst>
                                            <p:cond delay="499"/>
                                          </p:stCondLst>
                                        </p:cTn>
                                        <p:tgtEl>
                                          <p:spTgt spid="27"/>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8"/>
                                        </p:tgtEl>
                                      </p:cBhvr>
                                    </p:animEffect>
                                    <p:set>
                                      <p:cBhvr>
                                        <p:cTn id="219" dur="1" fill="hold">
                                          <p:stCondLst>
                                            <p:cond delay="499"/>
                                          </p:stCondLst>
                                        </p:cTn>
                                        <p:tgtEl>
                                          <p:spTgt spid="28"/>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42"/>
                                        </p:tgtEl>
                                        <p:attrNameLst>
                                          <p:attrName>style.visibility</p:attrName>
                                        </p:attrNameLst>
                                      </p:cBhvr>
                                      <p:to>
                                        <p:strVal val="visible"/>
                                      </p:to>
                                    </p:set>
                                    <p:animEffect transition="in" filter="fade">
                                      <p:cBhvr>
                                        <p:cTn id="223" dur="500"/>
                                        <p:tgtEl>
                                          <p:spTgt spid="42"/>
                                        </p:tgtEl>
                                      </p:cBhvr>
                                    </p:animEffect>
                                  </p:childTnLst>
                                </p:cTn>
                              </p:par>
                            </p:childTnLst>
                          </p:cTn>
                        </p:par>
                        <p:par>
                          <p:cTn id="224" fill="hold">
                            <p:stCondLst>
                              <p:cond delay="1000"/>
                            </p:stCondLst>
                            <p:childTnLst>
                              <p:par>
                                <p:cTn id="225" presetID="10" presetClass="entr" presetSubtype="0" fill="hold" grpId="0" nodeType="afterEffect">
                                  <p:stCondLst>
                                    <p:cond delay="0"/>
                                  </p:stCondLst>
                                  <p:childTnLst>
                                    <p:set>
                                      <p:cBhvr>
                                        <p:cTn id="226" dur="1" fill="hold">
                                          <p:stCondLst>
                                            <p:cond delay="0"/>
                                          </p:stCondLst>
                                        </p:cTn>
                                        <p:tgtEl>
                                          <p:spTgt spid="29"/>
                                        </p:tgtEl>
                                        <p:attrNameLst>
                                          <p:attrName>style.visibility</p:attrName>
                                        </p:attrNameLst>
                                      </p:cBhvr>
                                      <p:to>
                                        <p:strVal val="visible"/>
                                      </p:to>
                                    </p:set>
                                    <p:animEffect transition="in" filter="fade">
                                      <p:cBhvr>
                                        <p:cTn id="227" dur="500"/>
                                        <p:tgtEl>
                                          <p:spTgt spid="29"/>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0"/>
                                        </p:tgtEl>
                                        <p:attrNameLst>
                                          <p:attrName>style.visibility</p:attrName>
                                        </p:attrNameLst>
                                      </p:cBhvr>
                                      <p:to>
                                        <p:strVal val="visible"/>
                                      </p:to>
                                    </p:set>
                                    <p:animEffect transition="in" filter="fade">
                                      <p:cBhvr>
                                        <p:cTn id="2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2:1</a:t>
            </a:r>
          </a:p>
        </p:txBody>
      </p:sp>
      <p:sp>
        <p:nvSpPr>
          <p:cNvPr id="3" name="TextBox 2">
            <a:extLst>
              <a:ext uri="{FF2B5EF4-FFF2-40B4-BE49-F238E27FC236}">
                <a16:creationId xmlns="" xmlns:a16="http://schemas.microsoft.com/office/drawing/2014/main" id="{0551CC48-43FC-470D-A868-724D0708C042}"/>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 name="TextBox 3">
            <a:extLst>
              <a:ext uri="{FF2B5EF4-FFF2-40B4-BE49-F238E27FC236}">
                <a16:creationId xmlns="" xmlns:a16="http://schemas.microsoft.com/office/drawing/2014/main" id="{91080CC4-3F5E-4EEA-9C9D-4FE81719F23B}"/>
              </a:ext>
            </a:extLst>
          </p:cNvPr>
          <p:cNvSpPr txBox="1"/>
          <p:nvPr/>
        </p:nvSpPr>
        <p:spPr bwMode="auto">
          <a:xfrm>
            <a:off x="4187536" y="5553997"/>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5" name="TextBox 4">
            <a:extLst>
              <a:ext uri="{FF2B5EF4-FFF2-40B4-BE49-F238E27FC236}">
                <a16:creationId xmlns="" xmlns:a16="http://schemas.microsoft.com/office/drawing/2014/main" id="{1B9E05E7-1EC4-43E8-82E2-F3686557EA18}"/>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 name="TextBox 5">
            <a:extLst>
              <a:ext uri="{FF2B5EF4-FFF2-40B4-BE49-F238E27FC236}">
                <a16:creationId xmlns="" xmlns:a16="http://schemas.microsoft.com/office/drawing/2014/main" id="{C8281B27-3BE3-43EB-A1A6-AB6C9F84777F}"/>
              </a:ext>
            </a:extLst>
          </p:cNvPr>
          <p:cNvSpPr txBox="1"/>
          <p:nvPr/>
        </p:nvSpPr>
        <p:spPr bwMode="auto">
          <a:xfrm>
            <a:off x="4240916" y="5553997"/>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a:t>
            </a:r>
          </a:p>
        </p:txBody>
      </p:sp>
      <p:sp>
        <p:nvSpPr>
          <p:cNvPr id="7" name="TextBox 6">
            <a:extLst>
              <a:ext uri="{FF2B5EF4-FFF2-40B4-BE49-F238E27FC236}">
                <a16:creationId xmlns="" xmlns:a16="http://schemas.microsoft.com/office/drawing/2014/main" id="{5E85CB8E-C1AF-4230-B41D-4BBDD9BF77FC}"/>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A9013C81-0671-4908-888F-3BBEC83377DD}"/>
              </a:ext>
            </a:extLst>
          </p:cNvPr>
          <p:cNvSpPr txBox="1"/>
          <p:nvPr/>
        </p:nvSpPr>
        <p:spPr bwMode="auto">
          <a:xfrm>
            <a:off x="4261274" y="5553997"/>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9" name="TextBox 8">
            <a:extLst>
              <a:ext uri="{FF2B5EF4-FFF2-40B4-BE49-F238E27FC236}">
                <a16:creationId xmlns="" xmlns:a16="http://schemas.microsoft.com/office/drawing/2014/main" id="{67884B93-48FB-4926-9F8E-09DF0BD46495}"/>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0" name="TextBox 9">
            <a:extLst>
              <a:ext uri="{FF2B5EF4-FFF2-40B4-BE49-F238E27FC236}">
                <a16:creationId xmlns="" xmlns:a16="http://schemas.microsoft.com/office/drawing/2014/main" id="{385A0EC5-D899-4DAD-BBC5-9B5878D972B5}"/>
              </a:ext>
            </a:extLst>
          </p:cNvPr>
          <p:cNvSpPr txBox="1"/>
          <p:nvPr/>
        </p:nvSpPr>
        <p:spPr bwMode="auto">
          <a:xfrm>
            <a:off x="4044485" y="5553997"/>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fifteen</a:t>
            </a:r>
          </a:p>
        </p:txBody>
      </p:sp>
      <p:sp>
        <p:nvSpPr>
          <p:cNvPr id="11" name="TextBox 10">
            <a:extLst>
              <a:ext uri="{FF2B5EF4-FFF2-40B4-BE49-F238E27FC236}">
                <a16:creationId xmlns="" xmlns:a16="http://schemas.microsoft.com/office/drawing/2014/main" id="{405C1AB1-7540-4610-A261-0F60B7EECE8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2" name="TextBox 11">
            <a:extLst>
              <a:ext uri="{FF2B5EF4-FFF2-40B4-BE49-F238E27FC236}">
                <a16:creationId xmlns="" xmlns:a16="http://schemas.microsoft.com/office/drawing/2014/main" id="{0320135A-1877-49B5-A028-277F0B4E09EC}"/>
              </a:ext>
            </a:extLst>
          </p:cNvPr>
          <p:cNvSpPr txBox="1"/>
          <p:nvPr/>
        </p:nvSpPr>
        <p:spPr bwMode="auto">
          <a:xfrm>
            <a:off x="4022748" y="5553997"/>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13" name="TextBox 12">
            <a:extLst>
              <a:ext uri="{FF2B5EF4-FFF2-40B4-BE49-F238E27FC236}">
                <a16:creationId xmlns="" xmlns:a16="http://schemas.microsoft.com/office/drawing/2014/main" id="{9B2E24F1-2445-4DEA-991A-E076D6A7F3C7}"/>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4" name="TextBox 13">
            <a:extLst>
              <a:ext uri="{FF2B5EF4-FFF2-40B4-BE49-F238E27FC236}">
                <a16:creationId xmlns="" xmlns:a16="http://schemas.microsoft.com/office/drawing/2014/main" id="{C80A0C44-AD22-43B3-9355-DA1CCC62929F}"/>
              </a:ext>
            </a:extLst>
          </p:cNvPr>
          <p:cNvSpPr txBox="1"/>
          <p:nvPr/>
        </p:nvSpPr>
        <p:spPr bwMode="auto">
          <a:xfrm>
            <a:off x="3722283" y="5553997"/>
            <a:ext cx="169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twenty-five</a:t>
            </a:r>
          </a:p>
        </p:txBody>
      </p:sp>
      <p:sp>
        <p:nvSpPr>
          <p:cNvPr id="15" name="TextBox 14">
            <a:extLst>
              <a:ext uri="{FF2B5EF4-FFF2-40B4-BE49-F238E27FC236}">
                <a16:creationId xmlns="" xmlns:a16="http://schemas.microsoft.com/office/drawing/2014/main" id="{EF03B9D3-28E1-45CB-9122-EF645364D46F}"/>
              </a:ext>
            </a:extLst>
          </p:cNvPr>
          <p:cNvSpPr txBox="1"/>
          <p:nvPr/>
        </p:nvSpPr>
        <p:spPr bwMode="auto">
          <a:xfrm>
            <a:off x="4312955"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6" name="TextBox 15">
            <a:extLst>
              <a:ext uri="{FF2B5EF4-FFF2-40B4-BE49-F238E27FC236}">
                <a16:creationId xmlns="" xmlns:a16="http://schemas.microsoft.com/office/drawing/2014/main" id="{33AB7764-B010-4665-9961-7E76C4CC7209}"/>
              </a:ext>
            </a:extLst>
          </p:cNvPr>
          <p:cNvSpPr txBox="1"/>
          <p:nvPr/>
        </p:nvSpPr>
        <p:spPr bwMode="auto">
          <a:xfrm>
            <a:off x="4117773" y="5553997"/>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7" name="TextBox 16">
            <a:extLst>
              <a:ext uri="{FF2B5EF4-FFF2-40B4-BE49-F238E27FC236}">
                <a16:creationId xmlns="" xmlns:a16="http://schemas.microsoft.com/office/drawing/2014/main" id="{91862C3F-A2E8-4A90-82B4-6CCD06672CB5}"/>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18" name="TextBox 17">
            <a:extLst>
              <a:ext uri="{FF2B5EF4-FFF2-40B4-BE49-F238E27FC236}">
                <a16:creationId xmlns="" xmlns:a16="http://schemas.microsoft.com/office/drawing/2014/main" id="{E1761675-7E58-413B-B049-22191B2C88FF}"/>
              </a:ext>
            </a:extLst>
          </p:cNvPr>
          <p:cNvSpPr txBox="1"/>
          <p:nvPr/>
        </p:nvSpPr>
        <p:spPr bwMode="auto">
          <a:xfrm>
            <a:off x="3817307" y="5553997"/>
            <a:ext cx="1509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thirty-five</a:t>
            </a:r>
          </a:p>
        </p:txBody>
      </p:sp>
      <p:sp>
        <p:nvSpPr>
          <p:cNvPr id="19" name="TextBox 18">
            <a:extLst>
              <a:ext uri="{FF2B5EF4-FFF2-40B4-BE49-F238E27FC236}">
                <a16:creationId xmlns="" xmlns:a16="http://schemas.microsoft.com/office/drawing/2014/main" id="{78FD0656-D7FA-4429-8460-0024EB28E9E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20" name="TextBox 19">
            <a:extLst>
              <a:ext uri="{FF2B5EF4-FFF2-40B4-BE49-F238E27FC236}">
                <a16:creationId xmlns="" xmlns:a16="http://schemas.microsoft.com/office/drawing/2014/main" id="{051C4E88-14FD-4B89-89D5-5432368B1D1F}"/>
              </a:ext>
            </a:extLst>
          </p:cNvPr>
          <p:cNvSpPr txBox="1"/>
          <p:nvPr/>
        </p:nvSpPr>
        <p:spPr bwMode="auto">
          <a:xfrm>
            <a:off x="4156245" y="5553997"/>
            <a:ext cx="831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21" name="TextBox 20">
            <a:extLst>
              <a:ext uri="{FF2B5EF4-FFF2-40B4-BE49-F238E27FC236}">
                <a16:creationId xmlns="" xmlns:a16="http://schemas.microsoft.com/office/drawing/2014/main" id="{99805F13-EC3F-4D2C-9825-2AB64596A392}"/>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22" name="TextBox 21">
            <a:extLst>
              <a:ext uri="{FF2B5EF4-FFF2-40B4-BE49-F238E27FC236}">
                <a16:creationId xmlns="" xmlns:a16="http://schemas.microsoft.com/office/drawing/2014/main" id="{322C99D7-634B-436F-AF0B-DAD03A9C60A6}"/>
              </a:ext>
            </a:extLst>
          </p:cNvPr>
          <p:cNvSpPr txBox="1"/>
          <p:nvPr/>
        </p:nvSpPr>
        <p:spPr bwMode="auto">
          <a:xfrm>
            <a:off x="3855779" y="5553997"/>
            <a:ext cx="143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forty-five</a:t>
            </a:r>
          </a:p>
        </p:txBody>
      </p:sp>
      <p:sp>
        <p:nvSpPr>
          <p:cNvPr id="23" name="TextBox 22">
            <a:extLst>
              <a:ext uri="{FF2B5EF4-FFF2-40B4-BE49-F238E27FC236}">
                <a16:creationId xmlns="" xmlns:a16="http://schemas.microsoft.com/office/drawing/2014/main" id="{6B50068B-841F-4456-B7DD-86F1DCE2C0C1}"/>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24" name="TextBox 23">
            <a:extLst>
              <a:ext uri="{FF2B5EF4-FFF2-40B4-BE49-F238E27FC236}">
                <a16:creationId xmlns="" xmlns:a16="http://schemas.microsoft.com/office/drawing/2014/main" id="{C5917F2B-1ABC-4B21-A118-36F25593A68F}"/>
              </a:ext>
            </a:extLst>
          </p:cNvPr>
          <p:cNvSpPr txBox="1"/>
          <p:nvPr/>
        </p:nvSpPr>
        <p:spPr bwMode="auto">
          <a:xfrm>
            <a:off x="4216390" y="5553997"/>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25" name="TextBox 24">
            <a:extLst>
              <a:ext uri="{FF2B5EF4-FFF2-40B4-BE49-F238E27FC236}">
                <a16:creationId xmlns="" xmlns:a16="http://schemas.microsoft.com/office/drawing/2014/main" id="{393F3212-5B5E-4A97-BD55-74DAA942487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55</a:t>
            </a:r>
          </a:p>
        </p:txBody>
      </p:sp>
      <p:sp>
        <p:nvSpPr>
          <p:cNvPr id="26" name="TextBox 25">
            <a:extLst>
              <a:ext uri="{FF2B5EF4-FFF2-40B4-BE49-F238E27FC236}">
                <a16:creationId xmlns="" xmlns:a16="http://schemas.microsoft.com/office/drawing/2014/main" id="{EF140310-AE53-4096-B170-D8810BE7EB77}"/>
              </a:ext>
            </a:extLst>
          </p:cNvPr>
          <p:cNvSpPr txBox="1"/>
          <p:nvPr/>
        </p:nvSpPr>
        <p:spPr bwMode="auto">
          <a:xfrm>
            <a:off x="3915925" y="5553997"/>
            <a:ext cx="1312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fifty-five</a:t>
            </a:r>
          </a:p>
        </p:txBody>
      </p:sp>
      <p:sp>
        <p:nvSpPr>
          <p:cNvPr id="27" name="TextBox 26">
            <a:extLst>
              <a:ext uri="{FF2B5EF4-FFF2-40B4-BE49-F238E27FC236}">
                <a16:creationId xmlns="" xmlns:a16="http://schemas.microsoft.com/office/drawing/2014/main" id="{CFE1343C-1A68-409E-A3BC-C21845060344}"/>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28" name="TextBox 27">
            <a:extLst>
              <a:ext uri="{FF2B5EF4-FFF2-40B4-BE49-F238E27FC236}">
                <a16:creationId xmlns="" xmlns:a16="http://schemas.microsoft.com/office/drawing/2014/main" id="{811D0110-F144-41D5-A4BE-A9B09BA08AEC}"/>
              </a:ext>
            </a:extLst>
          </p:cNvPr>
          <p:cNvSpPr txBox="1"/>
          <p:nvPr/>
        </p:nvSpPr>
        <p:spPr bwMode="auto">
          <a:xfrm>
            <a:off x="4179906" y="5553997"/>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a:latin typeface="Myriad Pro Semibold" charset="0"/>
                <a:ea typeface="Myriad Pro Semibold" charset="0"/>
                <a:cs typeface="Myriad Pro Semibold" charset="0"/>
              </a:rPr>
              <a:t>sixty</a:t>
            </a:r>
            <a:endParaRPr lang="en-GB" sz="2400" dirty="0">
              <a:latin typeface="Myriad Pro Semibold" charset="0"/>
              <a:ea typeface="Myriad Pro Semibold" charset="0"/>
              <a:cs typeface="Myriad Pro Semibold" charset="0"/>
            </a:endParaRPr>
          </a:p>
        </p:txBody>
      </p:sp>
      <p:pic>
        <p:nvPicPr>
          <p:cNvPr id="29" name="Picture 28">
            <a:extLst>
              <a:ext uri="{FF2B5EF4-FFF2-40B4-BE49-F238E27FC236}">
                <a16:creationId xmlns="" xmlns:a16="http://schemas.microsoft.com/office/drawing/2014/main" id="{5D1EEC3D-1ADB-4302-9EAF-0ABEB9B6C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16" y="1296916"/>
            <a:ext cx="748182" cy="1269237"/>
          </a:xfrm>
          <a:prstGeom prst="rect">
            <a:avLst/>
          </a:prstGeom>
        </p:spPr>
      </p:pic>
      <p:pic>
        <p:nvPicPr>
          <p:cNvPr id="30" name="Picture 29">
            <a:extLst>
              <a:ext uri="{FF2B5EF4-FFF2-40B4-BE49-F238E27FC236}">
                <a16:creationId xmlns="" xmlns:a16="http://schemas.microsoft.com/office/drawing/2014/main" id="{4A061568-3C12-40EB-A935-8E0419BE0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525" y="1296916"/>
            <a:ext cx="748182" cy="1269237"/>
          </a:xfrm>
          <a:prstGeom prst="rect">
            <a:avLst/>
          </a:prstGeom>
        </p:spPr>
      </p:pic>
      <p:pic>
        <p:nvPicPr>
          <p:cNvPr id="31" name="Picture 30">
            <a:extLst>
              <a:ext uri="{FF2B5EF4-FFF2-40B4-BE49-F238E27FC236}">
                <a16:creationId xmlns="" xmlns:a16="http://schemas.microsoft.com/office/drawing/2014/main" id="{4C6A642F-FA1C-4D73-A1FE-725ACC887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234" y="1296916"/>
            <a:ext cx="748182" cy="1269237"/>
          </a:xfrm>
          <a:prstGeom prst="rect">
            <a:avLst/>
          </a:prstGeom>
        </p:spPr>
      </p:pic>
      <p:pic>
        <p:nvPicPr>
          <p:cNvPr id="32" name="Picture 31">
            <a:extLst>
              <a:ext uri="{FF2B5EF4-FFF2-40B4-BE49-F238E27FC236}">
                <a16:creationId xmlns="" xmlns:a16="http://schemas.microsoft.com/office/drawing/2014/main" id="{D753D215-23EF-45A3-B574-C193B3F89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943" y="1296916"/>
            <a:ext cx="748182" cy="1269237"/>
          </a:xfrm>
          <a:prstGeom prst="rect">
            <a:avLst/>
          </a:prstGeom>
        </p:spPr>
      </p:pic>
      <p:pic>
        <p:nvPicPr>
          <p:cNvPr id="33" name="Picture 32">
            <a:extLst>
              <a:ext uri="{FF2B5EF4-FFF2-40B4-BE49-F238E27FC236}">
                <a16:creationId xmlns="" xmlns:a16="http://schemas.microsoft.com/office/drawing/2014/main" id="{52674CF0-AA85-49AC-A1B5-41D454259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652" y="1296916"/>
            <a:ext cx="748182" cy="1269237"/>
          </a:xfrm>
          <a:prstGeom prst="rect">
            <a:avLst/>
          </a:prstGeom>
        </p:spPr>
      </p:pic>
      <p:pic>
        <p:nvPicPr>
          <p:cNvPr id="34" name="Picture 33">
            <a:extLst>
              <a:ext uri="{FF2B5EF4-FFF2-40B4-BE49-F238E27FC236}">
                <a16:creationId xmlns="" xmlns:a16="http://schemas.microsoft.com/office/drawing/2014/main" id="{BA14B25B-208E-4414-B650-141E1E9D8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1296916"/>
            <a:ext cx="748182" cy="1269237"/>
          </a:xfrm>
          <a:prstGeom prst="rect">
            <a:avLst/>
          </a:prstGeom>
        </p:spPr>
      </p:pic>
      <p:pic>
        <p:nvPicPr>
          <p:cNvPr id="35" name="Picture 34">
            <a:extLst>
              <a:ext uri="{FF2B5EF4-FFF2-40B4-BE49-F238E27FC236}">
                <a16:creationId xmlns="" xmlns:a16="http://schemas.microsoft.com/office/drawing/2014/main" id="{55757A63-5EB7-47AC-84FA-41650C0F0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457" y="3359737"/>
            <a:ext cx="748182" cy="1269237"/>
          </a:xfrm>
          <a:prstGeom prst="rect">
            <a:avLst/>
          </a:prstGeom>
        </p:spPr>
      </p:pic>
      <p:pic>
        <p:nvPicPr>
          <p:cNvPr id="36" name="Picture 35">
            <a:extLst>
              <a:ext uri="{FF2B5EF4-FFF2-40B4-BE49-F238E27FC236}">
                <a16:creationId xmlns="" xmlns:a16="http://schemas.microsoft.com/office/drawing/2014/main" id="{0B1743F5-6EB3-4B85-8825-204406F76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638" y="3359737"/>
            <a:ext cx="748182" cy="1269237"/>
          </a:xfrm>
          <a:prstGeom prst="rect">
            <a:avLst/>
          </a:prstGeom>
        </p:spPr>
      </p:pic>
      <p:pic>
        <p:nvPicPr>
          <p:cNvPr id="37" name="Picture 36">
            <a:extLst>
              <a:ext uri="{FF2B5EF4-FFF2-40B4-BE49-F238E27FC236}">
                <a16:creationId xmlns="" xmlns:a16="http://schemas.microsoft.com/office/drawing/2014/main" id="{8BBE5EF7-5766-4D8F-9065-2C5DAAB39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819" y="3359737"/>
            <a:ext cx="748182" cy="1269237"/>
          </a:xfrm>
          <a:prstGeom prst="rect">
            <a:avLst/>
          </a:prstGeom>
        </p:spPr>
      </p:pic>
      <p:pic>
        <p:nvPicPr>
          <p:cNvPr id="38" name="Picture 37">
            <a:extLst>
              <a:ext uri="{FF2B5EF4-FFF2-40B4-BE49-F238E27FC236}">
                <a16:creationId xmlns="" xmlns:a16="http://schemas.microsoft.com/office/drawing/2014/main" id="{D2A0A587-6498-4C2C-9E4E-D6715F857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000" y="3359737"/>
            <a:ext cx="748182" cy="1269237"/>
          </a:xfrm>
          <a:prstGeom prst="rect">
            <a:avLst/>
          </a:prstGeom>
        </p:spPr>
      </p:pic>
      <p:pic>
        <p:nvPicPr>
          <p:cNvPr id="39" name="Picture 38">
            <a:extLst>
              <a:ext uri="{FF2B5EF4-FFF2-40B4-BE49-F238E27FC236}">
                <a16:creationId xmlns="" xmlns:a16="http://schemas.microsoft.com/office/drawing/2014/main" id="{F91D7539-6033-420E-B87A-8F2F0F3EE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181" y="3359737"/>
            <a:ext cx="748182" cy="1269237"/>
          </a:xfrm>
          <a:prstGeom prst="rect">
            <a:avLst/>
          </a:prstGeom>
        </p:spPr>
      </p:pic>
      <p:pic>
        <p:nvPicPr>
          <p:cNvPr id="40" name="Picture 39">
            <a:extLst>
              <a:ext uri="{FF2B5EF4-FFF2-40B4-BE49-F238E27FC236}">
                <a16:creationId xmlns="" xmlns:a16="http://schemas.microsoft.com/office/drawing/2014/main" id="{6F25D11D-DC7D-47CE-AE20-2AF8EEF30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3359737"/>
            <a:ext cx="748182" cy="1269237"/>
          </a:xfrm>
          <a:prstGeom prst="rect">
            <a:avLst/>
          </a:prstGeom>
        </p:spPr>
      </p:pic>
    </p:spTree>
    <p:extLst>
      <p:ext uri="{BB962C8B-B14F-4D97-AF65-F5344CB8AC3E}">
        <p14:creationId xmlns:p14="http://schemas.microsoft.com/office/powerpoint/2010/main" val="32296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17"/>
                                        </p:tgtEl>
                                      </p:cBhvr>
                                    </p:animEffect>
                                    <p:set>
                                      <p:cBhvr>
                                        <p:cTn id="140" dur="1" fill="hold">
                                          <p:stCondLst>
                                            <p:cond delay="499"/>
                                          </p:stCondLst>
                                        </p:cTn>
                                        <p:tgtEl>
                                          <p:spTgt spid="1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8"/>
                                        </p:tgtEl>
                                      </p:cBhvr>
                                    </p:animEffect>
                                    <p:set>
                                      <p:cBhvr>
                                        <p:cTn id="143" dur="1" fill="hold">
                                          <p:stCondLst>
                                            <p:cond delay="499"/>
                                          </p:stCondLst>
                                        </p:cTn>
                                        <p:tgtEl>
                                          <p:spTgt spid="18"/>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500"/>
                                        <p:tgtEl>
                                          <p:spTgt spid="36"/>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fade">
                                      <p:cBhvr>
                                        <p:cTn id="170" dur="500"/>
                                        <p:tgtEl>
                                          <p:spTgt spid="2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fade">
                                      <p:cBhvr>
                                        <p:cTn id="173" dur="500"/>
                                        <p:tgtEl>
                                          <p:spTgt spid="2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21"/>
                                        </p:tgtEl>
                                      </p:cBhvr>
                                    </p:animEffect>
                                    <p:set>
                                      <p:cBhvr>
                                        <p:cTn id="178" dur="1" fill="hold">
                                          <p:stCondLst>
                                            <p:cond delay="499"/>
                                          </p:stCondLst>
                                        </p:cTn>
                                        <p:tgtEl>
                                          <p:spTgt spid="2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22"/>
                                        </p:tgtEl>
                                      </p:cBhvr>
                                    </p:animEffect>
                                    <p:set>
                                      <p:cBhvr>
                                        <p:cTn id="181" dur="1" fill="hold">
                                          <p:stCondLst>
                                            <p:cond delay="499"/>
                                          </p:stCondLst>
                                        </p:cTn>
                                        <p:tgtEl>
                                          <p:spTgt spid="22"/>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nodeType="after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fade">
                                      <p:cBhvr>
                                        <p:cTn id="185" dur="500"/>
                                        <p:tgtEl>
                                          <p:spTgt spid="38"/>
                                        </p:tgtEl>
                                      </p:cBhvr>
                                    </p:animEffect>
                                  </p:childTnLst>
                                </p:cTn>
                              </p:par>
                            </p:childTnLst>
                          </p:cTn>
                        </p:par>
                        <p:par>
                          <p:cTn id="186" fill="hold">
                            <p:stCondLst>
                              <p:cond delay="1000"/>
                            </p:stCondLst>
                            <p:childTnLst>
                              <p:par>
                                <p:cTn id="187" presetID="10" presetClass="entr" presetSubtype="0" fill="hold" grpId="0" nodeType="after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3"/>
                                        </p:tgtEl>
                                      </p:cBhvr>
                                    </p:animEffect>
                                    <p:set>
                                      <p:cBhvr>
                                        <p:cTn id="197" dur="1" fill="hold">
                                          <p:stCondLst>
                                            <p:cond delay="499"/>
                                          </p:stCondLst>
                                        </p:cTn>
                                        <p:tgtEl>
                                          <p:spTgt spid="23"/>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24"/>
                                        </p:tgtEl>
                                      </p:cBhvr>
                                    </p:animEffect>
                                    <p:set>
                                      <p:cBhvr>
                                        <p:cTn id="200" dur="1" fill="hold">
                                          <p:stCondLst>
                                            <p:cond delay="499"/>
                                          </p:stCondLst>
                                        </p:cTn>
                                        <p:tgtEl>
                                          <p:spTgt spid="24"/>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fade">
                                      <p:cBhvr>
                                        <p:cTn id="204" dur="500"/>
                                        <p:tgtEl>
                                          <p:spTgt spid="39"/>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fade">
                                      <p:cBhvr>
                                        <p:cTn id="208" dur="500"/>
                                        <p:tgtEl>
                                          <p:spTgt spid="2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0"/>
                                        <p:tgtEl>
                                          <p:spTgt spid="26"/>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25"/>
                                        </p:tgtEl>
                                      </p:cBhvr>
                                    </p:animEffect>
                                    <p:set>
                                      <p:cBhvr>
                                        <p:cTn id="216" dur="1" fill="hold">
                                          <p:stCondLst>
                                            <p:cond delay="499"/>
                                          </p:stCondLst>
                                        </p:cTn>
                                        <p:tgtEl>
                                          <p:spTgt spid="25"/>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6"/>
                                        </p:tgtEl>
                                      </p:cBhvr>
                                    </p:animEffect>
                                    <p:set>
                                      <p:cBhvr>
                                        <p:cTn id="219" dur="1" fill="hold">
                                          <p:stCondLst>
                                            <p:cond delay="499"/>
                                          </p:stCondLst>
                                        </p:cTn>
                                        <p:tgtEl>
                                          <p:spTgt spid="26"/>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40"/>
                                        </p:tgtEl>
                                        <p:attrNameLst>
                                          <p:attrName>style.visibility</p:attrName>
                                        </p:attrNameLst>
                                      </p:cBhvr>
                                      <p:to>
                                        <p:strVal val="visible"/>
                                      </p:to>
                                    </p:set>
                                    <p:animEffect transition="in" filter="fade">
                                      <p:cBhvr>
                                        <p:cTn id="223" dur="500"/>
                                        <p:tgtEl>
                                          <p:spTgt spid="40"/>
                                        </p:tgtEl>
                                      </p:cBhvr>
                                    </p:animEffect>
                                  </p:childTnLst>
                                </p:cTn>
                              </p:par>
                            </p:childTnLst>
                          </p:cTn>
                        </p:par>
                        <p:par>
                          <p:cTn id="224" fill="hold">
                            <p:stCondLst>
                              <p:cond delay="1000"/>
                            </p:stCondLst>
                            <p:childTnLst>
                              <p:par>
                                <p:cTn id="225" presetID="10" presetClass="entr" presetSubtype="0" fill="hold" grpId="0" nodeType="afterEffect">
                                  <p:stCondLst>
                                    <p:cond delay="0"/>
                                  </p:stCondLst>
                                  <p:childTnLst>
                                    <p:set>
                                      <p:cBhvr>
                                        <p:cTn id="226" dur="1" fill="hold">
                                          <p:stCondLst>
                                            <p:cond delay="0"/>
                                          </p:stCondLst>
                                        </p:cTn>
                                        <p:tgtEl>
                                          <p:spTgt spid="27"/>
                                        </p:tgtEl>
                                        <p:attrNameLst>
                                          <p:attrName>style.visibility</p:attrName>
                                        </p:attrNameLst>
                                      </p:cBhvr>
                                      <p:to>
                                        <p:strVal val="visible"/>
                                      </p:to>
                                    </p:set>
                                    <p:animEffect transition="in" filter="fade">
                                      <p:cBhvr>
                                        <p:cTn id="227" dur="500"/>
                                        <p:tgtEl>
                                          <p:spTgt spid="2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28"/>
                                        </p:tgtEl>
                                        <p:attrNameLst>
                                          <p:attrName>style.visibility</p:attrName>
                                        </p:attrNameLst>
                                      </p:cBhvr>
                                      <p:to>
                                        <p:strVal val="visible"/>
                                      </p:to>
                                    </p:set>
                                    <p:animEffect transition="in" filter="fade">
                                      <p:cBhvr>
                                        <p:cTn id="2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2:1</a:t>
            </a:r>
          </a:p>
        </p:txBody>
      </p:sp>
      <p:sp>
        <p:nvSpPr>
          <p:cNvPr id="3" name="TextBox 2">
            <a:extLst>
              <a:ext uri="{FF2B5EF4-FFF2-40B4-BE49-F238E27FC236}">
                <a16:creationId xmlns="" xmlns:a16="http://schemas.microsoft.com/office/drawing/2014/main" id="{7CC55B6C-70AC-4AFB-9C24-1B4E7E832A22}"/>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 name="TextBox 3">
            <a:extLst>
              <a:ext uri="{FF2B5EF4-FFF2-40B4-BE49-F238E27FC236}">
                <a16:creationId xmlns="" xmlns:a16="http://schemas.microsoft.com/office/drawing/2014/main" id="{D0BC62A5-C445-49A0-BCF6-D5A4118BD2C6}"/>
              </a:ext>
            </a:extLst>
          </p:cNvPr>
          <p:cNvSpPr txBox="1"/>
          <p:nvPr/>
        </p:nvSpPr>
        <p:spPr bwMode="auto">
          <a:xfrm>
            <a:off x="4187536" y="5553997"/>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5" name="TextBox 4">
            <a:extLst>
              <a:ext uri="{FF2B5EF4-FFF2-40B4-BE49-F238E27FC236}">
                <a16:creationId xmlns="" xmlns:a16="http://schemas.microsoft.com/office/drawing/2014/main" id="{E83A188F-EEA0-4136-9B5B-992DAEF40AF8}"/>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 name="TextBox 5">
            <a:extLst>
              <a:ext uri="{FF2B5EF4-FFF2-40B4-BE49-F238E27FC236}">
                <a16:creationId xmlns="" xmlns:a16="http://schemas.microsoft.com/office/drawing/2014/main" id="{748E65C3-A9EA-4E8F-B0F4-DD6AC15A9E27}"/>
              </a:ext>
            </a:extLst>
          </p:cNvPr>
          <p:cNvSpPr txBox="1"/>
          <p:nvPr/>
        </p:nvSpPr>
        <p:spPr bwMode="auto">
          <a:xfrm>
            <a:off x="4240916" y="5553997"/>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a:t>
            </a:r>
          </a:p>
        </p:txBody>
      </p:sp>
      <p:sp>
        <p:nvSpPr>
          <p:cNvPr id="7" name="TextBox 6">
            <a:extLst>
              <a:ext uri="{FF2B5EF4-FFF2-40B4-BE49-F238E27FC236}">
                <a16:creationId xmlns="" xmlns:a16="http://schemas.microsoft.com/office/drawing/2014/main" id="{9403695E-7A10-482D-A3EA-A7B657F62AB8}"/>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E34D842B-8535-45F2-8983-845D84EC876F}"/>
              </a:ext>
            </a:extLst>
          </p:cNvPr>
          <p:cNvSpPr txBox="1"/>
          <p:nvPr/>
        </p:nvSpPr>
        <p:spPr bwMode="auto">
          <a:xfrm>
            <a:off x="4261274" y="5553997"/>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9" name="TextBox 8">
            <a:extLst>
              <a:ext uri="{FF2B5EF4-FFF2-40B4-BE49-F238E27FC236}">
                <a16:creationId xmlns="" xmlns:a16="http://schemas.microsoft.com/office/drawing/2014/main" id="{2242E64F-2246-4058-8B35-31563DB5A8EF}"/>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0" name="TextBox 9">
            <a:extLst>
              <a:ext uri="{FF2B5EF4-FFF2-40B4-BE49-F238E27FC236}">
                <a16:creationId xmlns="" xmlns:a16="http://schemas.microsoft.com/office/drawing/2014/main" id="{F3EF01FB-AC9B-4567-A990-EA7D411D522C}"/>
              </a:ext>
            </a:extLst>
          </p:cNvPr>
          <p:cNvSpPr txBox="1"/>
          <p:nvPr/>
        </p:nvSpPr>
        <p:spPr bwMode="auto">
          <a:xfrm>
            <a:off x="4044485" y="5553997"/>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fifteen</a:t>
            </a:r>
          </a:p>
        </p:txBody>
      </p:sp>
      <p:sp>
        <p:nvSpPr>
          <p:cNvPr id="11" name="TextBox 10">
            <a:extLst>
              <a:ext uri="{FF2B5EF4-FFF2-40B4-BE49-F238E27FC236}">
                <a16:creationId xmlns="" xmlns:a16="http://schemas.microsoft.com/office/drawing/2014/main" id="{14EDFC60-0BF8-4824-B6A3-C0735F730F63}"/>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2" name="TextBox 11">
            <a:extLst>
              <a:ext uri="{FF2B5EF4-FFF2-40B4-BE49-F238E27FC236}">
                <a16:creationId xmlns="" xmlns:a16="http://schemas.microsoft.com/office/drawing/2014/main" id="{848684EA-110B-423D-93B9-D3D57530ECCB}"/>
              </a:ext>
            </a:extLst>
          </p:cNvPr>
          <p:cNvSpPr txBox="1"/>
          <p:nvPr/>
        </p:nvSpPr>
        <p:spPr bwMode="auto">
          <a:xfrm>
            <a:off x="4022748" y="5553997"/>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13" name="TextBox 12">
            <a:extLst>
              <a:ext uri="{FF2B5EF4-FFF2-40B4-BE49-F238E27FC236}">
                <a16:creationId xmlns="" xmlns:a16="http://schemas.microsoft.com/office/drawing/2014/main" id="{97722E9B-57D0-4AF7-8E15-CA2891287FF9}"/>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4" name="TextBox 13">
            <a:extLst>
              <a:ext uri="{FF2B5EF4-FFF2-40B4-BE49-F238E27FC236}">
                <a16:creationId xmlns="" xmlns:a16="http://schemas.microsoft.com/office/drawing/2014/main" id="{3E560FD4-3EA5-4592-B2E8-DD3A3CFA327A}"/>
              </a:ext>
            </a:extLst>
          </p:cNvPr>
          <p:cNvSpPr txBox="1"/>
          <p:nvPr/>
        </p:nvSpPr>
        <p:spPr bwMode="auto">
          <a:xfrm>
            <a:off x="3722283" y="5553997"/>
            <a:ext cx="169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twenty-five</a:t>
            </a:r>
          </a:p>
        </p:txBody>
      </p:sp>
      <p:sp>
        <p:nvSpPr>
          <p:cNvPr id="15" name="TextBox 14">
            <a:extLst>
              <a:ext uri="{FF2B5EF4-FFF2-40B4-BE49-F238E27FC236}">
                <a16:creationId xmlns="" xmlns:a16="http://schemas.microsoft.com/office/drawing/2014/main" id="{BF4C66E7-376F-49B6-95D9-5D0CDB1F0FAB}"/>
              </a:ext>
            </a:extLst>
          </p:cNvPr>
          <p:cNvSpPr txBox="1"/>
          <p:nvPr/>
        </p:nvSpPr>
        <p:spPr bwMode="auto">
          <a:xfrm>
            <a:off x="4312955"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6" name="TextBox 15">
            <a:extLst>
              <a:ext uri="{FF2B5EF4-FFF2-40B4-BE49-F238E27FC236}">
                <a16:creationId xmlns="" xmlns:a16="http://schemas.microsoft.com/office/drawing/2014/main" id="{99C8956C-6292-4E64-B9AE-813DF7AC7A1F}"/>
              </a:ext>
            </a:extLst>
          </p:cNvPr>
          <p:cNvSpPr txBox="1"/>
          <p:nvPr/>
        </p:nvSpPr>
        <p:spPr bwMode="auto">
          <a:xfrm>
            <a:off x="4117773" y="5553997"/>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7" name="TextBox 16">
            <a:extLst>
              <a:ext uri="{FF2B5EF4-FFF2-40B4-BE49-F238E27FC236}">
                <a16:creationId xmlns="" xmlns:a16="http://schemas.microsoft.com/office/drawing/2014/main" id="{01DAB066-05AA-48E0-BF37-DE1B5DB3A874}"/>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18" name="TextBox 17">
            <a:extLst>
              <a:ext uri="{FF2B5EF4-FFF2-40B4-BE49-F238E27FC236}">
                <a16:creationId xmlns="" xmlns:a16="http://schemas.microsoft.com/office/drawing/2014/main" id="{5D7E3237-792E-43CC-ADD5-0462686312D3}"/>
              </a:ext>
            </a:extLst>
          </p:cNvPr>
          <p:cNvSpPr txBox="1"/>
          <p:nvPr/>
        </p:nvSpPr>
        <p:spPr bwMode="auto">
          <a:xfrm>
            <a:off x="3817307" y="5553997"/>
            <a:ext cx="1509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thirty-five</a:t>
            </a:r>
          </a:p>
        </p:txBody>
      </p:sp>
      <p:sp>
        <p:nvSpPr>
          <p:cNvPr id="19" name="TextBox 18">
            <a:extLst>
              <a:ext uri="{FF2B5EF4-FFF2-40B4-BE49-F238E27FC236}">
                <a16:creationId xmlns="" xmlns:a16="http://schemas.microsoft.com/office/drawing/2014/main" id="{AD163DD3-2AF1-4A79-ACD3-59083731B809}"/>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20" name="TextBox 19">
            <a:extLst>
              <a:ext uri="{FF2B5EF4-FFF2-40B4-BE49-F238E27FC236}">
                <a16:creationId xmlns="" xmlns:a16="http://schemas.microsoft.com/office/drawing/2014/main" id="{C90DE860-6B1F-46C2-9BA3-13AA7150CC52}"/>
              </a:ext>
            </a:extLst>
          </p:cNvPr>
          <p:cNvSpPr txBox="1"/>
          <p:nvPr/>
        </p:nvSpPr>
        <p:spPr bwMode="auto">
          <a:xfrm>
            <a:off x="4156245" y="5553997"/>
            <a:ext cx="831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21" name="TextBox 20">
            <a:extLst>
              <a:ext uri="{FF2B5EF4-FFF2-40B4-BE49-F238E27FC236}">
                <a16:creationId xmlns="" xmlns:a16="http://schemas.microsoft.com/office/drawing/2014/main" id="{CF50369C-ECA5-459E-A1C3-44A3923F65F4}"/>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22" name="TextBox 21">
            <a:extLst>
              <a:ext uri="{FF2B5EF4-FFF2-40B4-BE49-F238E27FC236}">
                <a16:creationId xmlns="" xmlns:a16="http://schemas.microsoft.com/office/drawing/2014/main" id="{601F54F1-A794-421B-96A6-A1C89B34B05F}"/>
              </a:ext>
            </a:extLst>
          </p:cNvPr>
          <p:cNvSpPr txBox="1"/>
          <p:nvPr/>
        </p:nvSpPr>
        <p:spPr bwMode="auto">
          <a:xfrm>
            <a:off x="3855779" y="5553997"/>
            <a:ext cx="143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forty-five</a:t>
            </a:r>
          </a:p>
        </p:txBody>
      </p:sp>
      <p:sp>
        <p:nvSpPr>
          <p:cNvPr id="23" name="TextBox 22">
            <a:extLst>
              <a:ext uri="{FF2B5EF4-FFF2-40B4-BE49-F238E27FC236}">
                <a16:creationId xmlns="" xmlns:a16="http://schemas.microsoft.com/office/drawing/2014/main" id="{1345C31C-D413-447C-B246-3EA313DB401B}"/>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24" name="TextBox 23">
            <a:extLst>
              <a:ext uri="{FF2B5EF4-FFF2-40B4-BE49-F238E27FC236}">
                <a16:creationId xmlns="" xmlns:a16="http://schemas.microsoft.com/office/drawing/2014/main" id="{3C946243-5941-41B2-AB52-B8FE8FA796AE}"/>
              </a:ext>
            </a:extLst>
          </p:cNvPr>
          <p:cNvSpPr txBox="1"/>
          <p:nvPr/>
        </p:nvSpPr>
        <p:spPr bwMode="auto">
          <a:xfrm>
            <a:off x="4216390" y="5553997"/>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25" name="TextBox 24">
            <a:extLst>
              <a:ext uri="{FF2B5EF4-FFF2-40B4-BE49-F238E27FC236}">
                <a16:creationId xmlns="" xmlns:a16="http://schemas.microsoft.com/office/drawing/2014/main" id="{235659E0-67A6-4DD1-A530-D2801962BBC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55</a:t>
            </a:r>
          </a:p>
        </p:txBody>
      </p:sp>
      <p:sp>
        <p:nvSpPr>
          <p:cNvPr id="26" name="TextBox 25">
            <a:extLst>
              <a:ext uri="{FF2B5EF4-FFF2-40B4-BE49-F238E27FC236}">
                <a16:creationId xmlns="" xmlns:a16="http://schemas.microsoft.com/office/drawing/2014/main" id="{EF87774B-EF60-480C-9E33-72832FC42F64}"/>
              </a:ext>
            </a:extLst>
          </p:cNvPr>
          <p:cNvSpPr txBox="1"/>
          <p:nvPr/>
        </p:nvSpPr>
        <p:spPr bwMode="auto">
          <a:xfrm>
            <a:off x="3915925" y="5553997"/>
            <a:ext cx="1312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fifty-five</a:t>
            </a:r>
          </a:p>
        </p:txBody>
      </p:sp>
      <p:sp>
        <p:nvSpPr>
          <p:cNvPr id="27" name="TextBox 26">
            <a:extLst>
              <a:ext uri="{FF2B5EF4-FFF2-40B4-BE49-F238E27FC236}">
                <a16:creationId xmlns="" xmlns:a16="http://schemas.microsoft.com/office/drawing/2014/main" id="{7AE20E70-C6D1-4E56-A6EC-C78163FD4927}"/>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28" name="TextBox 27">
            <a:extLst>
              <a:ext uri="{FF2B5EF4-FFF2-40B4-BE49-F238E27FC236}">
                <a16:creationId xmlns="" xmlns:a16="http://schemas.microsoft.com/office/drawing/2014/main" id="{7BFC75C0-A01F-4084-A504-141A85E2E4D4}"/>
              </a:ext>
            </a:extLst>
          </p:cNvPr>
          <p:cNvSpPr txBox="1"/>
          <p:nvPr/>
        </p:nvSpPr>
        <p:spPr bwMode="auto">
          <a:xfrm>
            <a:off x="4179906" y="5553997"/>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a:latin typeface="Myriad Pro Semibold" charset="0"/>
                <a:ea typeface="Myriad Pro Semibold" charset="0"/>
                <a:cs typeface="Myriad Pro Semibold" charset="0"/>
              </a:rPr>
              <a:t>sixty</a:t>
            </a:r>
            <a:endParaRPr lang="en-GB" sz="2400" dirty="0">
              <a:latin typeface="Myriad Pro Semibold" charset="0"/>
              <a:ea typeface="Myriad Pro Semibold" charset="0"/>
              <a:cs typeface="Myriad Pro Semibold" charset="0"/>
            </a:endParaRPr>
          </a:p>
        </p:txBody>
      </p:sp>
      <p:pic>
        <p:nvPicPr>
          <p:cNvPr id="29" name="Picture 28">
            <a:extLst>
              <a:ext uri="{FF2B5EF4-FFF2-40B4-BE49-F238E27FC236}">
                <a16:creationId xmlns="" xmlns:a16="http://schemas.microsoft.com/office/drawing/2014/main" id="{3E93C1C4-981E-4F1E-B3E5-57637A7BE7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439" y="1905533"/>
            <a:ext cx="651661" cy="648000"/>
          </a:xfrm>
          <a:prstGeom prst="rect">
            <a:avLst/>
          </a:prstGeom>
        </p:spPr>
      </p:pic>
      <p:pic>
        <p:nvPicPr>
          <p:cNvPr id="30" name="Picture 29">
            <a:extLst>
              <a:ext uri="{FF2B5EF4-FFF2-40B4-BE49-F238E27FC236}">
                <a16:creationId xmlns="" xmlns:a16="http://schemas.microsoft.com/office/drawing/2014/main" id="{3CBC1E21-C80D-456A-92F1-5DB5CAE5E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148" y="1905533"/>
            <a:ext cx="651661" cy="648000"/>
          </a:xfrm>
          <a:prstGeom prst="rect">
            <a:avLst/>
          </a:prstGeom>
        </p:spPr>
      </p:pic>
      <p:pic>
        <p:nvPicPr>
          <p:cNvPr id="31" name="Picture 30">
            <a:extLst>
              <a:ext uri="{FF2B5EF4-FFF2-40B4-BE49-F238E27FC236}">
                <a16:creationId xmlns="" xmlns:a16="http://schemas.microsoft.com/office/drawing/2014/main" id="{BA63A83C-54CD-46CD-AB90-F16ABC16C2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8857" y="1905533"/>
            <a:ext cx="651661" cy="648000"/>
          </a:xfrm>
          <a:prstGeom prst="rect">
            <a:avLst/>
          </a:prstGeom>
        </p:spPr>
      </p:pic>
      <p:pic>
        <p:nvPicPr>
          <p:cNvPr id="32" name="Picture 31">
            <a:extLst>
              <a:ext uri="{FF2B5EF4-FFF2-40B4-BE49-F238E27FC236}">
                <a16:creationId xmlns="" xmlns:a16="http://schemas.microsoft.com/office/drawing/2014/main" id="{2CBC9960-6DF4-4DE0-A1F9-5B90EF8D8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566" y="1905533"/>
            <a:ext cx="651661" cy="648000"/>
          </a:xfrm>
          <a:prstGeom prst="rect">
            <a:avLst/>
          </a:prstGeom>
        </p:spPr>
      </p:pic>
      <p:pic>
        <p:nvPicPr>
          <p:cNvPr id="33" name="Picture 32">
            <a:extLst>
              <a:ext uri="{FF2B5EF4-FFF2-40B4-BE49-F238E27FC236}">
                <a16:creationId xmlns="" xmlns:a16="http://schemas.microsoft.com/office/drawing/2014/main" id="{A82722E2-22C8-4FF4-8A5C-C88DCAC5B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275" y="1905533"/>
            <a:ext cx="651661" cy="648000"/>
          </a:xfrm>
          <a:prstGeom prst="rect">
            <a:avLst/>
          </a:prstGeom>
        </p:spPr>
      </p:pic>
      <p:pic>
        <p:nvPicPr>
          <p:cNvPr id="34" name="Picture 33">
            <a:extLst>
              <a:ext uri="{FF2B5EF4-FFF2-40B4-BE49-F238E27FC236}">
                <a16:creationId xmlns="" xmlns:a16="http://schemas.microsoft.com/office/drawing/2014/main" id="{512EC27C-E190-41DF-B1CC-D0A74E003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984" y="1905533"/>
            <a:ext cx="651661" cy="648000"/>
          </a:xfrm>
          <a:prstGeom prst="rect">
            <a:avLst/>
          </a:prstGeom>
        </p:spPr>
      </p:pic>
      <p:pic>
        <p:nvPicPr>
          <p:cNvPr id="35" name="Picture 34">
            <a:extLst>
              <a:ext uri="{FF2B5EF4-FFF2-40B4-BE49-F238E27FC236}">
                <a16:creationId xmlns="" xmlns:a16="http://schemas.microsoft.com/office/drawing/2014/main" id="{184FEFAD-9425-40EC-9993-2221242107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080" y="3405765"/>
            <a:ext cx="651661" cy="648000"/>
          </a:xfrm>
          <a:prstGeom prst="rect">
            <a:avLst/>
          </a:prstGeom>
        </p:spPr>
      </p:pic>
      <p:pic>
        <p:nvPicPr>
          <p:cNvPr id="36" name="Picture 35">
            <a:extLst>
              <a:ext uri="{FF2B5EF4-FFF2-40B4-BE49-F238E27FC236}">
                <a16:creationId xmlns="" xmlns:a16="http://schemas.microsoft.com/office/drawing/2014/main" id="{F5B145E7-D5D1-461A-8F5F-6E48289463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261" y="3405765"/>
            <a:ext cx="651661" cy="648000"/>
          </a:xfrm>
          <a:prstGeom prst="rect">
            <a:avLst/>
          </a:prstGeom>
        </p:spPr>
      </p:pic>
      <p:pic>
        <p:nvPicPr>
          <p:cNvPr id="37" name="Picture 36">
            <a:extLst>
              <a:ext uri="{FF2B5EF4-FFF2-40B4-BE49-F238E27FC236}">
                <a16:creationId xmlns="" xmlns:a16="http://schemas.microsoft.com/office/drawing/2014/main" id="{7B8E5F04-3490-4B78-AC48-0A6D00B15D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8442" y="3405765"/>
            <a:ext cx="651661" cy="648000"/>
          </a:xfrm>
          <a:prstGeom prst="rect">
            <a:avLst/>
          </a:prstGeom>
        </p:spPr>
      </p:pic>
      <p:pic>
        <p:nvPicPr>
          <p:cNvPr id="38" name="Picture 37">
            <a:extLst>
              <a:ext uri="{FF2B5EF4-FFF2-40B4-BE49-F238E27FC236}">
                <a16:creationId xmlns="" xmlns:a16="http://schemas.microsoft.com/office/drawing/2014/main" id="{F23BA344-117F-49EC-9980-2422206EF0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2623" y="3405765"/>
            <a:ext cx="651661" cy="648000"/>
          </a:xfrm>
          <a:prstGeom prst="rect">
            <a:avLst/>
          </a:prstGeom>
        </p:spPr>
      </p:pic>
      <p:pic>
        <p:nvPicPr>
          <p:cNvPr id="39" name="Picture 38">
            <a:extLst>
              <a:ext uri="{FF2B5EF4-FFF2-40B4-BE49-F238E27FC236}">
                <a16:creationId xmlns="" xmlns:a16="http://schemas.microsoft.com/office/drawing/2014/main" id="{6E5435A2-F1A1-4831-BF0B-E673D219FF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804" y="3405765"/>
            <a:ext cx="651661" cy="648000"/>
          </a:xfrm>
          <a:prstGeom prst="rect">
            <a:avLst/>
          </a:prstGeom>
        </p:spPr>
      </p:pic>
      <p:pic>
        <p:nvPicPr>
          <p:cNvPr id="40" name="Picture 39">
            <a:extLst>
              <a:ext uri="{FF2B5EF4-FFF2-40B4-BE49-F238E27FC236}">
                <a16:creationId xmlns="" xmlns:a16="http://schemas.microsoft.com/office/drawing/2014/main" id="{73532C3B-7D46-4D43-BB5A-B061FF6E2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984" y="3405765"/>
            <a:ext cx="651661" cy="648000"/>
          </a:xfrm>
          <a:prstGeom prst="rect">
            <a:avLst/>
          </a:prstGeom>
        </p:spPr>
      </p:pic>
    </p:spTree>
    <p:extLst>
      <p:ext uri="{BB962C8B-B14F-4D97-AF65-F5344CB8AC3E}">
        <p14:creationId xmlns:p14="http://schemas.microsoft.com/office/powerpoint/2010/main" val="28744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17"/>
                                        </p:tgtEl>
                                      </p:cBhvr>
                                    </p:animEffect>
                                    <p:set>
                                      <p:cBhvr>
                                        <p:cTn id="140" dur="1" fill="hold">
                                          <p:stCondLst>
                                            <p:cond delay="499"/>
                                          </p:stCondLst>
                                        </p:cTn>
                                        <p:tgtEl>
                                          <p:spTgt spid="1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8"/>
                                        </p:tgtEl>
                                      </p:cBhvr>
                                    </p:animEffect>
                                    <p:set>
                                      <p:cBhvr>
                                        <p:cTn id="143" dur="1" fill="hold">
                                          <p:stCondLst>
                                            <p:cond delay="499"/>
                                          </p:stCondLst>
                                        </p:cTn>
                                        <p:tgtEl>
                                          <p:spTgt spid="18"/>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500"/>
                                        <p:tgtEl>
                                          <p:spTgt spid="36"/>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fade">
                                      <p:cBhvr>
                                        <p:cTn id="170" dur="500"/>
                                        <p:tgtEl>
                                          <p:spTgt spid="2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fade">
                                      <p:cBhvr>
                                        <p:cTn id="173" dur="500"/>
                                        <p:tgtEl>
                                          <p:spTgt spid="2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21"/>
                                        </p:tgtEl>
                                      </p:cBhvr>
                                    </p:animEffect>
                                    <p:set>
                                      <p:cBhvr>
                                        <p:cTn id="178" dur="1" fill="hold">
                                          <p:stCondLst>
                                            <p:cond delay="499"/>
                                          </p:stCondLst>
                                        </p:cTn>
                                        <p:tgtEl>
                                          <p:spTgt spid="2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22"/>
                                        </p:tgtEl>
                                      </p:cBhvr>
                                    </p:animEffect>
                                    <p:set>
                                      <p:cBhvr>
                                        <p:cTn id="181" dur="1" fill="hold">
                                          <p:stCondLst>
                                            <p:cond delay="499"/>
                                          </p:stCondLst>
                                        </p:cTn>
                                        <p:tgtEl>
                                          <p:spTgt spid="22"/>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nodeType="after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fade">
                                      <p:cBhvr>
                                        <p:cTn id="185" dur="500"/>
                                        <p:tgtEl>
                                          <p:spTgt spid="38"/>
                                        </p:tgtEl>
                                      </p:cBhvr>
                                    </p:animEffect>
                                  </p:childTnLst>
                                </p:cTn>
                              </p:par>
                            </p:childTnLst>
                          </p:cTn>
                        </p:par>
                        <p:par>
                          <p:cTn id="186" fill="hold">
                            <p:stCondLst>
                              <p:cond delay="1000"/>
                            </p:stCondLst>
                            <p:childTnLst>
                              <p:par>
                                <p:cTn id="187" presetID="10" presetClass="entr" presetSubtype="0" fill="hold" grpId="0" nodeType="after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3"/>
                                        </p:tgtEl>
                                      </p:cBhvr>
                                    </p:animEffect>
                                    <p:set>
                                      <p:cBhvr>
                                        <p:cTn id="197" dur="1" fill="hold">
                                          <p:stCondLst>
                                            <p:cond delay="499"/>
                                          </p:stCondLst>
                                        </p:cTn>
                                        <p:tgtEl>
                                          <p:spTgt spid="23"/>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24"/>
                                        </p:tgtEl>
                                      </p:cBhvr>
                                    </p:animEffect>
                                    <p:set>
                                      <p:cBhvr>
                                        <p:cTn id="200" dur="1" fill="hold">
                                          <p:stCondLst>
                                            <p:cond delay="499"/>
                                          </p:stCondLst>
                                        </p:cTn>
                                        <p:tgtEl>
                                          <p:spTgt spid="24"/>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fade">
                                      <p:cBhvr>
                                        <p:cTn id="204" dur="500"/>
                                        <p:tgtEl>
                                          <p:spTgt spid="39"/>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fade">
                                      <p:cBhvr>
                                        <p:cTn id="208" dur="500"/>
                                        <p:tgtEl>
                                          <p:spTgt spid="2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0"/>
                                        <p:tgtEl>
                                          <p:spTgt spid="26"/>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25"/>
                                        </p:tgtEl>
                                      </p:cBhvr>
                                    </p:animEffect>
                                    <p:set>
                                      <p:cBhvr>
                                        <p:cTn id="216" dur="1" fill="hold">
                                          <p:stCondLst>
                                            <p:cond delay="499"/>
                                          </p:stCondLst>
                                        </p:cTn>
                                        <p:tgtEl>
                                          <p:spTgt spid="25"/>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6"/>
                                        </p:tgtEl>
                                      </p:cBhvr>
                                    </p:animEffect>
                                    <p:set>
                                      <p:cBhvr>
                                        <p:cTn id="219" dur="1" fill="hold">
                                          <p:stCondLst>
                                            <p:cond delay="499"/>
                                          </p:stCondLst>
                                        </p:cTn>
                                        <p:tgtEl>
                                          <p:spTgt spid="26"/>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40"/>
                                        </p:tgtEl>
                                        <p:attrNameLst>
                                          <p:attrName>style.visibility</p:attrName>
                                        </p:attrNameLst>
                                      </p:cBhvr>
                                      <p:to>
                                        <p:strVal val="visible"/>
                                      </p:to>
                                    </p:set>
                                    <p:animEffect transition="in" filter="fade">
                                      <p:cBhvr>
                                        <p:cTn id="223" dur="500"/>
                                        <p:tgtEl>
                                          <p:spTgt spid="40"/>
                                        </p:tgtEl>
                                      </p:cBhvr>
                                    </p:animEffect>
                                  </p:childTnLst>
                                </p:cTn>
                              </p:par>
                            </p:childTnLst>
                          </p:cTn>
                        </p:par>
                        <p:par>
                          <p:cTn id="224" fill="hold">
                            <p:stCondLst>
                              <p:cond delay="1000"/>
                            </p:stCondLst>
                            <p:childTnLst>
                              <p:par>
                                <p:cTn id="225" presetID="10" presetClass="entr" presetSubtype="0" fill="hold" grpId="0" nodeType="afterEffect">
                                  <p:stCondLst>
                                    <p:cond delay="0"/>
                                  </p:stCondLst>
                                  <p:childTnLst>
                                    <p:set>
                                      <p:cBhvr>
                                        <p:cTn id="226" dur="1" fill="hold">
                                          <p:stCondLst>
                                            <p:cond delay="0"/>
                                          </p:stCondLst>
                                        </p:cTn>
                                        <p:tgtEl>
                                          <p:spTgt spid="27"/>
                                        </p:tgtEl>
                                        <p:attrNameLst>
                                          <p:attrName>style.visibility</p:attrName>
                                        </p:attrNameLst>
                                      </p:cBhvr>
                                      <p:to>
                                        <p:strVal val="visible"/>
                                      </p:to>
                                    </p:set>
                                    <p:animEffect transition="in" filter="fade">
                                      <p:cBhvr>
                                        <p:cTn id="227" dur="500"/>
                                        <p:tgtEl>
                                          <p:spTgt spid="2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28"/>
                                        </p:tgtEl>
                                        <p:attrNameLst>
                                          <p:attrName>style.visibility</p:attrName>
                                        </p:attrNameLst>
                                      </p:cBhvr>
                                      <p:to>
                                        <p:strVal val="visible"/>
                                      </p:to>
                                    </p:set>
                                    <p:animEffect transition="in" filter="fade">
                                      <p:cBhvr>
                                        <p:cTn id="2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2:2</a:t>
            </a:r>
          </a:p>
        </p:txBody>
      </p:sp>
      <p:sp>
        <p:nvSpPr>
          <p:cNvPr id="5" name="TextBox 4">
            <a:extLst>
              <a:ext uri="{FF2B5EF4-FFF2-40B4-BE49-F238E27FC236}">
                <a16:creationId xmlns="" xmlns:a16="http://schemas.microsoft.com/office/drawing/2014/main" id="{FD9B01C0-AEB9-4DC2-89BB-34FD9E79FF9C}"/>
              </a:ext>
            </a:extLst>
          </p:cNvPr>
          <p:cNvSpPr txBox="1"/>
          <p:nvPr/>
        </p:nvSpPr>
        <p:spPr bwMode="auto">
          <a:xfrm>
            <a:off x="2509926" y="4321987"/>
            <a:ext cx="662168"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a:p>
            <a:pPr algn="ctr">
              <a:buClr>
                <a:srgbClr val="82CBDD"/>
              </a:buClr>
              <a:buNone/>
            </a:pPr>
            <a:r>
              <a:rPr lang="en-GB" sz="2400" dirty="0">
                <a:latin typeface="Myriad Pro Semibold" charset="0"/>
                <a:ea typeface="Myriad Pro Semibold" charset="0"/>
                <a:cs typeface="Myriad Pro Semibold" charset="0"/>
              </a:rPr>
              <a:t>five</a:t>
            </a:r>
          </a:p>
        </p:txBody>
      </p:sp>
      <p:sp>
        <p:nvSpPr>
          <p:cNvPr id="6" name="TextBox 5">
            <a:extLst>
              <a:ext uri="{FF2B5EF4-FFF2-40B4-BE49-F238E27FC236}">
                <a16:creationId xmlns="" xmlns:a16="http://schemas.microsoft.com/office/drawing/2014/main" id="{2D88D835-9A5A-4A19-A043-3426E4EDA95C}"/>
              </a:ext>
            </a:extLst>
          </p:cNvPr>
          <p:cNvSpPr txBox="1"/>
          <p:nvPr/>
        </p:nvSpPr>
        <p:spPr bwMode="auto">
          <a:xfrm>
            <a:off x="3395779" y="4321987"/>
            <a:ext cx="62145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a:p>
            <a:pPr algn="ctr">
              <a:buClr>
                <a:srgbClr val="82CBDD"/>
              </a:buClr>
              <a:buNone/>
            </a:pPr>
            <a:r>
              <a:rPr lang="en-GB" sz="2400" dirty="0">
                <a:latin typeface="Myriad Pro Semibold" charset="0"/>
                <a:ea typeface="Myriad Pro Semibold" charset="0"/>
                <a:cs typeface="Myriad Pro Semibold" charset="0"/>
              </a:rPr>
              <a:t>ten</a:t>
            </a:r>
          </a:p>
        </p:txBody>
      </p:sp>
      <p:sp>
        <p:nvSpPr>
          <p:cNvPr id="7" name="TextBox 6">
            <a:extLst>
              <a:ext uri="{FF2B5EF4-FFF2-40B4-BE49-F238E27FC236}">
                <a16:creationId xmlns="" xmlns:a16="http://schemas.microsoft.com/office/drawing/2014/main" id="{879D9987-CFED-4FA9-9440-0397E7C672E9}"/>
              </a:ext>
            </a:extLst>
          </p:cNvPr>
          <p:cNvSpPr txBox="1"/>
          <p:nvPr/>
        </p:nvSpPr>
        <p:spPr bwMode="auto">
          <a:xfrm>
            <a:off x="4044484" y="4321987"/>
            <a:ext cx="105503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a:p>
            <a:pPr algn="ctr">
              <a:buClr>
                <a:srgbClr val="82CBDD"/>
              </a:buClr>
              <a:buNone/>
            </a:pPr>
            <a:r>
              <a:rPr lang="en-GB" sz="2400" dirty="0">
                <a:latin typeface="Myriad Pro Semibold" charset="0"/>
                <a:ea typeface="Myriad Pro Semibold" charset="0"/>
                <a:cs typeface="Myriad Pro Semibold" charset="0"/>
              </a:rPr>
              <a:t>fifteen</a:t>
            </a:r>
          </a:p>
        </p:txBody>
      </p:sp>
      <p:sp>
        <p:nvSpPr>
          <p:cNvPr id="8" name="TextBox 7">
            <a:extLst>
              <a:ext uri="{FF2B5EF4-FFF2-40B4-BE49-F238E27FC236}">
                <a16:creationId xmlns="" xmlns:a16="http://schemas.microsoft.com/office/drawing/2014/main" id="{C343DB3A-41C3-4022-A87D-78B9A970E4A2}"/>
              </a:ext>
            </a:extLst>
          </p:cNvPr>
          <p:cNvSpPr txBox="1"/>
          <p:nvPr/>
        </p:nvSpPr>
        <p:spPr bwMode="auto">
          <a:xfrm>
            <a:off x="3766330" y="561386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15</a:t>
            </a:r>
          </a:p>
        </p:txBody>
      </p:sp>
      <p:grpSp>
        <p:nvGrpSpPr>
          <p:cNvPr id="18" name="Group 17">
            <a:extLst>
              <a:ext uri="{FF2B5EF4-FFF2-40B4-BE49-F238E27FC236}">
                <a16:creationId xmlns="" xmlns:a16="http://schemas.microsoft.com/office/drawing/2014/main" id="{986C9221-B645-40FF-8DD4-5951DEEE1F37}"/>
              </a:ext>
            </a:extLst>
          </p:cNvPr>
          <p:cNvGrpSpPr/>
          <p:nvPr/>
        </p:nvGrpSpPr>
        <p:grpSpPr>
          <a:xfrm>
            <a:off x="2194207" y="1889201"/>
            <a:ext cx="1293606" cy="2120059"/>
            <a:chOff x="2194207" y="1889201"/>
            <a:chExt cx="1293606" cy="2120059"/>
          </a:xfrm>
        </p:grpSpPr>
        <p:pic>
          <p:nvPicPr>
            <p:cNvPr id="12" name="Picture 11" descr="A picture containing object&#10;&#10;Description automatically generated">
              <a:extLst>
                <a:ext uri="{FF2B5EF4-FFF2-40B4-BE49-F238E27FC236}">
                  <a16:creationId xmlns="" xmlns:a16="http://schemas.microsoft.com/office/drawing/2014/main" id="{3DF43750-0BE9-4DA5-B198-3207CBE28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41" y="3367321"/>
              <a:ext cx="641939" cy="641939"/>
            </a:xfrm>
            <a:prstGeom prst="rect">
              <a:avLst/>
            </a:prstGeom>
          </p:spPr>
        </p:pic>
        <p:pic>
          <p:nvPicPr>
            <p:cNvPr id="10" name="Picture 9" descr="A picture containing clipart&#10;&#10;Description automatically generated">
              <a:extLst>
                <a:ext uri="{FF2B5EF4-FFF2-40B4-BE49-F238E27FC236}">
                  <a16:creationId xmlns="" xmlns:a16="http://schemas.microsoft.com/office/drawing/2014/main" id="{8CB1DF76-3A6F-46EB-8D1B-3EA4D9BB1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207" y="1889201"/>
              <a:ext cx="1293606" cy="1293606"/>
            </a:xfrm>
            <a:prstGeom prst="rect">
              <a:avLst/>
            </a:prstGeom>
          </p:spPr>
        </p:pic>
      </p:grpSp>
      <p:grpSp>
        <p:nvGrpSpPr>
          <p:cNvPr id="19" name="Group 18">
            <a:extLst>
              <a:ext uri="{FF2B5EF4-FFF2-40B4-BE49-F238E27FC236}">
                <a16:creationId xmlns="" xmlns:a16="http://schemas.microsoft.com/office/drawing/2014/main" id="{8E756D3C-792B-4E4A-8189-49B55D81918D}"/>
              </a:ext>
            </a:extLst>
          </p:cNvPr>
          <p:cNvGrpSpPr/>
          <p:nvPr/>
        </p:nvGrpSpPr>
        <p:grpSpPr>
          <a:xfrm>
            <a:off x="3925197" y="1889201"/>
            <a:ext cx="1293606" cy="2120059"/>
            <a:chOff x="3925197" y="1889201"/>
            <a:chExt cx="1293606" cy="2120059"/>
          </a:xfrm>
        </p:grpSpPr>
        <p:pic>
          <p:nvPicPr>
            <p:cNvPr id="14" name="Picture 13" descr="A picture containing object&#10;&#10;Description automatically generated">
              <a:extLst>
                <a:ext uri="{FF2B5EF4-FFF2-40B4-BE49-F238E27FC236}">
                  <a16:creationId xmlns="" xmlns:a16="http://schemas.microsoft.com/office/drawing/2014/main" id="{DD31371E-EB85-4D0C-82A7-A24F64219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031" y="3367321"/>
              <a:ext cx="641939" cy="641939"/>
            </a:xfrm>
            <a:prstGeom prst="rect">
              <a:avLst/>
            </a:prstGeom>
          </p:spPr>
        </p:pic>
        <p:pic>
          <p:nvPicPr>
            <p:cNvPr id="13" name="Picture 12" descr="A picture containing clipart&#10;&#10;Description automatically generated">
              <a:extLst>
                <a:ext uri="{FF2B5EF4-FFF2-40B4-BE49-F238E27FC236}">
                  <a16:creationId xmlns="" xmlns:a16="http://schemas.microsoft.com/office/drawing/2014/main" id="{0BE5EE74-402C-444D-B463-B3D23489C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5197" y="1889201"/>
              <a:ext cx="1293606" cy="1293606"/>
            </a:xfrm>
            <a:prstGeom prst="rect">
              <a:avLst/>
            </a:prstGeom>
          </p:spPr>
        </p:pic>
      </p:grpSp>
      <p:grpSp>
        <p:nvGrpSpPr>
          <p:cNvPr id="20" name="Group 19">
            <a:extLst>
              <a:ext uri="{FF2B5EF4-FFF2-40B4-BE49-F238E27FC236}">
                <a16:creationId xmlns="" xmlns:a16="http://schemas.microsoft.com/office/drawing/2014/main" id="{DBED20CC-4BFB-444A-9FE3-0338C02EADD6}"/>
              </a:ext>
            </a:extLst>
          </p:cNvPr>
          <p:cNvGrpSpPr/>
          <p:nvPr/>
        </p:nvGrpSpPr>
        <p:grpSpPr>
          <a:xfrm>
            <a:off x="5656187" y="1889201"/>
            <a:ext cx="1293606" cy="2120059"/>
            <a:chOff x="5656187" y="1889201"/>
            <a:chExt cx="1293606" cy="2120059"/>
          </a:xfrm>
        </p:grpSpPr>
        <p:pic>
          <p:nvPicPr>
            <p:cNvPr id="15" name="Picture 14" descr="A picture containing clipart&#10;&#10;Description automatically generated">
              <a:extLst>
                <a:ext uri="{FF2B5EF4-FFF2-40B4-BE49-F238E27FC236}">
                  <a16:creationId xmlns="" xmlns:a16="http://schemas.microsoft.com/office/drawing/2014/main" id="{8D78F712-794A-431D-96DF-89F41EF54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187" y="1889201"/>
              <a:ext cx="1293606" cy="1293606"/>
            </a:xfrm>
            <a:prstGeom prst="rect">
              <a:avLst/>
            </a:prstGeom>
          </p:spPr>
        </p:pic>
        <p:pic>
          <p:nvPicPr>
            <p:cNvPr id="16" name="Picture 15" descr="A picture containing object&#10;&#10;Description automatically generated">
              <a:extLst>
                <a:ext uri="{FF2B5EF4-FFF2-40B4-BE49-F238E27FC236}">
                  <a16:creationId xmlns="" xmlns:a16="http://schemas.microsoft.com/office/drawing/2014/main" id="{ED834C80-4702-4CC4-A73A-AAAAF245C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021" y="3367321"/>
              <a:ext cx="641939" cy="641939"/>
            </a:xfrm>
            <a:prstGeom prst="rect">
              <a:avLst/>
            </a:prstGeom>
          </p:spPr>
        </p:pic>
      </p:grpSp>
    </p:spTree>
    <p:extLst>
      <p:ext uri="{BB962C8B-B14F-4D97-AF65-F5344CB8AC3E}">
        <p14:creationId xmlns:p14="http://schemas.microsoft.com/office/powerpoint/2010/main" val="5914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1:1</a:t>
            </a:r>
          </a:p>
        </p:txBody>
      </p:sp>
      <p:pic>
        <p:nvPicPr>
          <p:cNvPr id="4" name="Picture 3" descr="A picture containing object&#10;&#10;Description automatically generated">
            <a:extLst>
              <a:ext uri="{FF2B5EF4-FFF2-40B4-BE49-F238E27FC236}">
                <a16:creationId xmlns="" xmlns:a16="http://schemas.microsoft.com/office/drawing/2014/main" id="{DD55B8FA-EFD6-4688-9F83-9C5E953E9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4193" y="3108032"/>
            <a:ext cx="7975614" cy="304300"/>
          </a:xfrm>
          <a:prstGeom prst="rect">
            <a:avLst/>
          </a:prstGeom>
        </p:spPr>
      </p:pic>
      <p:sp>
        <p:nvSpPr>
          <p:cNvPr id="6" name="Rectangle 5">
            <a:extLst>
              <a:ext uri="{FF2B5EF4-FFF2-40B4-BE49-F238E27FC236}">
                <a16:creationId xmlns="" xmlns:a16="http://schemas.microsoft.com/office/drawing/2014/main" id="{8BD56E81-BBF6-424F-94B6-A832C37ECD36}"/>
              </a:ext>
            </a:extLst>
          </p:cNvPr>
          <p:cNvSpPr/>
          <p:nvPr/>
        </p:nvSpPr>
        <p:spPr>
          <a:xfrm>
            <a:off x="469723"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7" name="Rectangle 6">
            <a:extLst>
              <a:ext uri="{FF2B5EF4-FFF2-40B4-BE49-F238E27FC236}">
                <a16:creationId xmlns="" xmlns:a16="http://schemas.microsoft.com/office/drawing/2014/main" id="{A4C02DB0-1C40-434D-800A-A9B28828D791}"/>
              </a:ext>
            </a:extLst>
          </p:cNvPr>
          <p:cNvSpPr/>
          <p:nvPr/>
        </p:nvSpPr>
        <p:spPr>
          <a:xfrm>
            <a:off x="1031119"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8" name="Rectangle 7">
            <a:extLst>
              <a:ext uri="{FF2B5EF4-FFF2-40B4-BE49-F238E27FC236}">
                <a16:creationId xmlns="" xmlns:a16="http://schemas.microsoft.com/office/drawing/2014/main" id="{50A228DB-3B6C-41C1-95C6-AEE3604092A0}"/>
              </a:ext>
            </a:extLst>
          </p:cNvPr>
          <p:cNvSpPr/>
          <p:nvPr/>
        </p:nvSpPr>
        <p:spPr>
          <a:xfrm>
            <a:off x="1670384"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9" name="Rectangle 8">
            <a:extLst>
              <a:ext uri="{FF2B5EF4-FFF2-40B4-BE49-F238E27FC236}">
                <a16:creationId xmlns="" xmlns:a16="http://schemas.microsoft.com/office/drawing/2014/main" id="{E59423D7-706D-4947-9B33-FD99C436A299}"/>
              </a:ext>
            </a:extLst>
          </p:cNvPr>
          <p:cNvSpPr/>
          <p:nvPr/>
        </p:nvSpPr>
        <p:spPr>
          <a:xfrm>
            <a:off x="2314411"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10" name="Rectangle 9">
            <a:extLst>
              <a:ext uri="{FF2B5EF4-FFF2-40B4-BE49-F238E27FC236}">
                <a16:creationId xmlns="" xmlns:a16="http://schemas.microsoft.com/office/drawing/2014/main" id="{B6D1C0C7-246D-4411-865C-8B23B6032900}"/>
              </a:ext>
            </a:extLst>
          </p:cNvPr>
          <p:cNvSpPr/>
          <p:nvPr/>
        </p:nvSpPr>
        <p:spPr>
          <a:xfrm>
            <a:off x="2956265"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11" name="Rectangle 10">
            <a:extLst>
              <a:ext uri="{FF2B5EF4-FFF2-40B4-BE49-F238E27FC236}">
                <a16:creationId xmlns="" xmlns:a16="http://schemas.microsoft.com/office/drawing/2014/main" id="{C7EECE8C-EB2B-4C39-8ACA-80DB320C5E18}"/>
              </a:ext>
            </a:extLst>
          </p:cNvPr>
          <p:cNvSpPr/>
          <p:nvPr/>
        </p:nvSpPr>
        <p:spPr>
          <a:xfrm>
            <a:off x="3597229"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50</a:t>
            </a:r>
          </a:p>
        </p:txBody>
      </p:sp>
      <p:sp>
        <p:nvSpPr>
          <p:cNvPr id="12" name="Rectangle 11">
            <a:extLst>
              <a:ext uri="{FF2B5EF4-FFF2-40B4-BE49-F238E27FC236}">
                <a16:creationId xmlns="" xmlns:a16="http://schemas.microsoft.com/office/drawing/2014/main" id="{3BF618CF-486F-4789-AC54-7364297C092D}"/>
              </a:ext>
            </a:extLst>
          </p:cNvPr>
          <p:cNvSpPr/>
          <p:nvPr/>
        </p:nvSpPr>
        <p:spPr>
          <a:xfrm>
            <a:off x="4241256"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60</a:t>
            </a:r>
          </a:p>
        </p:txBody>
      </p:sp>
      <p:sp>
        <p:nvSpPr>
          <p:cNvPr id="13" name="Rectangle 12">
            <a:extLst>
              <a:ext uri="{FF2B5EF4-FFF2-40B4-BE49-F238E27FC236}">
                <a16:creationId xmlns="" xmlns:a16="http://schemas.microsoft.com/office/drawing/2014/main" id="{199DD86E-5648-4D5D-B55C-90CF225FB544}"/>
              </a:ext>
            </a:extLst>
          </p:cNvPr>
          <p:cNvSpPr/>
          <p:nvPr/>
        </p:nvSpPr>
        <p:spPr>
          <a:xfrm>
            <a:off x="4880184"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70</a:t>
            </a:r>
          </a:p>
        </p:txBody>
      </p:sp>
      <p:sp>
        <p:nvSpPr>
          <p:cNvPr id="14" name="Rectangle 13">
            <a:extLst>
              <a:ext uri="{FF2B5EF4-FFF2-40B4-BE49-F238E27FC236}">
                <a16:creationId xmlns="" xmlns:a16="http://schemas.microsoft.com/office/drawing/2014/main" id="{1D8B04DA-9295-44E2-AA1E-0695498C3C38}"/>
              </a:ext>
            </a:extLst>
          </p:cNvPr>
          <p:cNvSpPr/>
          <p:nvPr/>
        </p:nvSpPr>
        <p:spPr>
          <a:xfrm>
            <a:off x="5523923"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80</a:t>
            </a:r>
          </a:p>
        </p:txBody>
      </p:sp>
      <p:sp>
        <p:nvSpPr>
          <p:cNvPr id="15" name="Rectangle 14">
            <a:extLst>
              <a:ext uri="{FF2B5EF4-FFF2-40B4-BE49-F238E27FC236}">
                <a16:creationId xmlns="" xmlns:a16="http://schemas.microsoft.com/office/drawing/2014/main" id="{37134370-21AD-44B0-A160-A367518F0DD3}"/>
              </a:ext>
            </a:extLst>
          </p:cNvPr>
          <p:cNvSpPr/>
          <p:nvPr/>
        </p:nvSpPr>
        <p:spPr>
          <a:xfrm>
            <a:off x="6165232"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90</a:t>
            </a:r>
          </a:p>
        </p:txBody>
      </p:sp>
      <p:sp>
        <p:nvSpPr>
          <p:cNvPr id="16" name="Rectangle 15">
            <a:extLst>
              <a:ext uri="{FF2B5EF4-FFF2-40B4-BE49-F238E27FC236}">
                <a16:creationId xmlns="" xmlns:a16="http://schemas.microsoft.com/office/drawing/2014/main" id="{CC15B55F-80B4-4751-9217-9FB2977776E2}"/>
              </a:ext>
            </a:extLst>
          </p:cNvPr>
          <p:cNvSpPr/>
          <p:nvPr/>
        </p:nvSpPr>
        <p:spPr>
          <a:xfrm>
            <a:off x="6723982" y="3280855"/>
            <a:ext cx="684803"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17" name="Rectangle 16">
            <a:extLst>
              <a:ext uri="{FF2B5EF4-FFF2-40B4-BE49-F238E27FC236}">
                <a16:creationId xmlns="" xmlns:a16="http://schemas.microsoft.com/office/drawing/2014/main" id="{C9C65667-A36B-4A6A-B5CC-BFB84B8C3E67}"/>
              </a:ext>
            </a:extLst>
          </p:cNvPr>
          <p:cNvSpPr/>
          <p:nvPr/>
        </p:nvSpPr>
        <p:spPr>
          <a:xfrm>
            <a:off x="7365678" y="3280855"/>
            <a:ext cx="684803"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110</a:t>
            </a:r>
          </a:p>
        </p:txBody>
      </p:sp>
      <p:sp>
        <p:nvSpPr>
          <p:cNvPr id="18" name="Rectangle 17">
            <a:extLst>
              <a:ext uri="{FF2B5EF4-FFF2-40B4-BE49-F238E27FC236}">
                <a16:creationId xmlns="" xmlns:a16="http://schemas.microsoft.com/office/drawing/2014/main" id="{5B81C194-37E1-4F86-A5AE-734EF6414E86}"/>
              </a:ext>
            </a:extLst>
          </p:cNvPr>
          <p:cNvSpPr/>
          <p:nvPr/>
        </p:nvSpPr>
        <p:spPr>
          <a:xfrm>
            <a:off x="7994190" y="3280855"/>
            <a:ext cx="684803"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120</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2:2</a:t>
            </a:r>
          </a:p>
        </p:txBody>
      </p:sp>
      <p:sp>
        <p:nvSpPr>
          <p:cNvPr id="3" name="TextBox 2">
            <a:extLst>
              <a:ext uri="{FF2B5EF4-FFF2-40B4-BE49-F238E27FC236}">
                <a16:creationId xmlns="" xmlns:a16="http://schemas.microsoft.com/office/drawing/2014/main" id="{FAFD6C08-C69F-43F6-8ED3-2BE6351DEF42}"/>
              </a:ext>
            </a:extLst>
          </p:cNvPr>
          <p:cNvSpPr txBox="1"/>
          <p:nvPr/>
        </p:nvSpPr>
        <p:spPr bwMode="auto">
          <a:xfrm>
            <a:off x="882130" y="3909908"/>
            <a:ext cx="662168"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a:p>
            <a:pPr algn="ctr">
              <a:buClr>
                <a:srgbClr val="82CBDD"/>
              </a:buClr>
              <a:buNone/>
            </a:pPr>
            <a:r>
              <a:rPr lang="en-GB" sz="2400" dirty="0">
                <a:latin typeface="Myriad Pro Semibold" charset="0"/>
                <a:ea typeface="Myriad Pro Semibold" charset="0"/>
                <a:cs typeface="Myriad Pro Semibold" charset="0"/>
              </a:rPr>
              <a:t>five</a:t>
            </a:r>
          </a:p>
        </p:txBody>
      </p:sp>
      <p:sp>
        <p:nvSpPr>
          <p:cNvPr id="4" name="TextBox 3">
            <a:extLst>
              <a:ext uri="{FF2B5EF4-FFF2-40B4-BE49-F238E27FC236}">
                <a16:creationId xmlns="" xmlns:a16="http://schemas.microsoft.com/office/drawing/2014/main" id="{EA9A4990-16ED-4A21-84EF-59CBA3F179D2}"/>
              </a:ext>
            </a:extLst>
          </p:cNvPr>
          <p:cNvSpPr txBox="1"/>
          <p:nvPr/>
        </p:nvSpPr>
        <p:spPr bwMode="auto">
          <a:xfrm>
            <a:off x="1574246" y="3909908"/>
            <a:ext cx="62145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a:p>
            <a:pPr algn="ctr">
              <a:buClr>
                <a:srgbClr val="82CBDD"/>
              </a:buClr>
              <a:buNone/>
            </a:pPr>
            <a:r>
              <a:rPr lang="en-GB" sz="2400" dirty="0">
                <a:latin typeface="Myriad Pro Semibold" charset="0"/>
                <a:ea typeface="Myriad Pro Semibold" charset="0"/>
                <a:cs typeface="Myriad Pro Semibold" charset="0"/>
              </a:rPr>
              <a:t>ten</a:t>
            </a:r>
          </a:p>
        </p:txBody>
      </p:sp>
      <p:sp>
        <p:nvSpPr>
          <p:cNvPr id="5" name="TextBox 4">
            <a:extLst>
              <a:ext uri="{FF2B5EF4-FFF2-40B4-BE49-F238E27FC236}">
                <a16:creationId xmlns="" xmlns:a16="http://schemas.microsoft.com/office/drawing/2014/main" id="{8CE4DC20-3781-4C4C-A009-04C5EC29CC62}"/>
              </a:ext>
            </a:extLst>
          </p:cNvPr>
          <p:cNvSpPr txBox="1"/>
          <p:nvPr/>
        </p:nvSpPr>
        <p:spPr bwMode="auto">
          <a:xfrm>
            <a:off x="2029213" y="3909908"/>
            <a:ext cx="105503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a:p>
            <a:pPr algn="ctr">
              <a:buClr>
                <a:srgbClr val="82CBDD"/>
              </a:buClr>
              <a:buNone/>
            </a:pPr>
            <a:r>
              <a:rPr lang="en-GB" sz="2400" dirty="0">
                <a:latin typeface="Myriad Pro Semibold" charset="0"/>
                <a:ea typeface="Myriad Pro Semibold" charset="0"/>
                <a:cs typeface="Myriad Pro Semibold" charset="0"/>
              </a:rPr>
              <a:t>fifteen</a:t>
            </a:r>
          </a:p>
        </p:txBody>
      </p:sp>
      <p:sp>
        <p:nvSpPr>
          <p:cNvPr id="6" name="TextBox 5">
            <a:extLst>
              <a:ext uri="{FF2B5EF4-FFF2-40B4-BE49-F238E27FC236}">
                <a16:creationId xmlns="" xmlns:a16="http://schemas.microsoft.com/office/drawing/2014/main" id="{6C60B74E-55F9-4B69-9D57-5C41748BD555}"/>
              </a:ext>
            </a:extLst>
          </p:cNvPr>
          <p:cNvSpPr txBox="1"/>
          <p:nvPr/>
        </p:nvSpPr>
        <p:spPr bwMode="auto">
          <a:xfrm>
            <a:off x="3787169" y="5372951"/>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5 = </a:t>
            </a:r>
            <a:r>
              <a:rPr lang="en-GB" sz="2400" dirty="0" smtClean="0">
                <a:latin typeface="Myriad Pro Semibold" charset="0"/>
                <a:ea typeface="Myriad Pro Semibold" charset="0"/>
                <a:cs typeface="Myriad Pro Semibold" charset="0"/>
              </a:rPr>
              <a:t>30</a:t>
            </a:r>
            <a:endParaRPr lang="en-GB" sz="2400" dirty="0">
              <a:latin typeface="Myriad Pro Semibold" charset="0"/>
              <a:ea typeface="Myriad Pro Semibold" charset="0"/>
              <a:cs typeface="Myriad Pro Semibold" charset="0"/>
            </a:endParaRPr>
          </a:p>
        </p:txBody>
      </p:sp>
      <p:sp>
        <p:nvSpPr>
          <p:cNvPr id="16" name="TextBox 15">
            <a:extLst>
              <a:ext uri="{FF2B5EF4-FFF2-40B4-BE49-F238E27FC236}">
                <a16:creationId xmlns="" xmlns:a16="http://schemas.microsoft.com/office/drawing/2014/main" id="{18A3F38A-C5EF-42E9-811C-310DC26FEE59}"/>
              </a:ext>
            </a:extLst>
          </p:cNvPr>
          <p:cNvSpPr txBox="1"/>
          <p:nvPr/>
        </p:nvSpPr>
        <p:spPr bwMode="auto">
          <a:xfrm>
            <a:off x="2679233" y="3909908"/>
            <a:ext cx="109850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a:p>
            <a:pPr algn="ctr">
              <a:buClr>
                <a:srgbClr val="82CBDD"/>
              </a:buClr>
              <a:buNone/>
            </a:pPr>
            <a:r>
              <a:rPr lang="en-GB" sz="2400" dirty="0">
                <a:latin typeface="Myriad Pro Semibold" charset="0"/>
                <a:ea typeface="Myriad Pro Semibold" charset="0"/>
                <a:cs typeface="Myriad Pro Semibold" charset="0"/>
              </a:rPr>
              <a:t>twenty</a:t>
            </a:r>
          </a:p>
        </p:txBody>
      </p:sp>
      <p:sp>
        <p:nvSpPr>
          <p:cNvPr id="17" name="TextBox 16">
            <a:extLst>
              <a:ext uri="{FF2B5EF4-FFF2-40B4-BE49-F238E27FC236}">
                <a16:creationId xmlns="" xmlns:a16="http://schemas.microsoft.com/office/drawing/2014/main" id="{E4229701-2A95-45C0-AE54-A595A1B24C70}"/>
              </a:ext>
            </a:extLst>
          </p:cNvPr>
          <p:cNvSpPr txBox="1"/>
          <p:nvPr/>
        </p:nvSpPr>
        <p:spPr bwMode="auto">
          <a:xfrm>
            <a:off x="3050523" y="3909908"/>
            <a:ext cx="169944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a:p>
            <a:pPr algn="ctr">
              <a:buClr>
                <a:srgbClr val="82CBDD"/>
              </a:buClr>
              <a:buNone/>
            </a:pPr>
            <a:r>
              <a:rPr lang="en-GB" sz="2400" dirty="0">
                <a:latin typeface="Myriad Pro Semibold" charset="0"/>
                <a:ea typeface="Myriad Pro Semibold" charset="0"/>
                <a:cs typeface="Myriad Pro Semibold" charset="0"/>
              </a:rPr>
              <a:t>twenty-five</a:t>
            </a:r>
          </a:p>
        </p:txBody>
      </p:sp>
      <p:sp>
        <p:nvSpPr>
          <p:cNvPr id="18" name="TextBox 17">
            <a:extLst>
              <a:ext uri="{FF2B5EF4-FFF2-40B4-BE49-F238E27FC236}">
                <a16:creationId xmlns="" xmlns:a16="http://schemas.microsoft.com/office/drawing/2014/main" id="{1290278E-1524-42B0-832E-32E2D0C9D43A}"/>
              </a:ext>
            </a:extLst>
          </p:cNvPr>
          <p:cNvSpPr txBox="1"/>
          <p:nvPr/>
        </p:nvSpPr>
        <p:spPr bwMode="auto">
          <a:xfrm>
            <a:off x="4117772" y="3909908"/>
            <a:ext cx="90845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a:p>
            <a:pPr algn="ctr">
              <a:buClr>
                <a:srgbClr val="82CBDD"/>
              </a:buClr>
              <a:buNone/>
            </a:pPr>
            <a:r>
              <a:rPr lang="en-GB" sz="2400" dirty="0">
                <a:latin typeface="Myriad Pro Semibold" charset="0"/>
                <a:ea typeface="Myriad Pro Semibold" charset="0"/>
                <a:cs typeface="Myriad Pro Semibold" charset="0"/>
              </a:rPr>
              <a:t>thirty</a:t>
            </a:r>
          </a:p>
        </p:txBody>
      </p:sp>
      <p:pic>
        <p:nvPicPr>
          <p:cNvPr id="20" name="Picture 19">
            <a:extLst>
              <a:ext uri="{FF2B5EF4-FFF2-40B4-BE49-F238E27FC236}">
                <a16:creationId xmlns="" xmlns:a16="http://schemas.microsoft.com/office/drawing/2014/main" id="{C3F46EDB-87FC-44E6-B6F4-915F51ABC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93" y="2429976"/>
            <a:ext cx="496045" cy="680844"/>
          </a:xfrm>
          <a:prstGeom prst="rect">
            <a:avLst/>
          </a:prstGeom>
        </p:spPr>
      </p:pic>
      <p:pic>
        <p:nvPicPr>
          <p:cNvPr id="21" name="Picture 20">
            <a:extLst>
              <a:ext uri="{FF2B5EF4-FFF2-40B4-BE49-F238E27FC236}">
                <a16:creationId xmlns="" xmlns:a16="http://schemas.microsoft.com/office/drawing/2014/main" id="{F6B7389F-0B38-416B-8A2F-A05C7371D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707" y="2429976"/>
            <a:ext cx="496045" cy="680844"/>
          </a:xfrm>
          <a:prstGeom prst="rect">
            <a:avLst/>
          </a:prstGeom>
        </p:spPr>
      </p:pic>
      <p:pic>
        <p:nvPicPr>
          <p:cNvPr id="23" name="Picture 22">
            <a:extLst>
              <a:ext uri="{FF2B5EF4-FFF2-40B4-BE49-F238E27FC236}">
                <a16:creationId xmlns="" xmlns:a16="http://schemas.microsoft.com/office/drawing/2014/main" id="{DB4DF75D-271F-4117-B910-2288AC025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221" y="2429976"/>
            <a:ext cx="496045" cy="680844"/>
          </a:xfrm>
          <a:prstGeom prst="rect">
            <a:avLst/>
          </a:prstGeom>
        </p:spPr>
      </p:pic>
      <p:pic>
        <p:nvPicPr>
          <p:cNvPr id="24" name="Picture 23">
            <a:extLst>
              <a:ext uri="{FF2B5EF4-FFF2-40B4-BE49-F238E27FC236}">
                <a16:creationId xmlns="" xmlns:a16="http://schemas.microsoft.com/office/drawing/2014/main" id="{6D23C71B-6CEC-4636-B548-BAD905715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735" y="2429976"/>
            <a:ext cx="496045" cy="680844"/>
          </a:xfrm>
          <a:prstGeom prst="rect">
            <a:avLst/>
          </a:prstGeom>
        </p:spPr>
      </p:pic>
      <p:pic>
        <p:nvPicPr>
          <p:cNvPr id="25" name="Picture 24">
            <a:extLst>
              <a:ext uri="{FF2B5EF4-FFF2-40B4-BE49-F238E27FC236}">
                <a16:creationId xmlns="" xmlns:a16="http://schemas.microsoft.com/office/drawing/2014/main" id="{0620F6FF-0FB9-4052-B95B-F90B4A110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249" y="2429976"/>
            <a:ext cx="496045" cy="680844"/>
          </a:xfrm>
          <a:prstGeom prst="rect">
            <a:avLst/>
          </a:prstGeom>
        </p:spPr>
      </p:pic>
      <p:pic>
        <p:nvPicPr>
          <p:cNvPr id="26" name="Picture 25">
            <a:extLst>
              <a:ext uri="{FF2B5EF4-FFF2-40B4-BE49-F238E27FC236}">
                <a16:creationId xmlns="" xmlns:a16="http://schemas.microsoft.com/office/drawing/2014/main" id="{C6EC73AB-47EE-499D-BAA3-EA6CAE16A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761" y="2429976"/>
            <a:ext cx="496045" cy="680844"/>
          </a:xfrm>
          <a:prstGeom prst="rect">
            <a:avLst/>
          </a:prstGeom>
        </p:spPr>
      </p:pic>
    </p:spTree>
    <p:extLst>
      <p:ext uri="{BB962C8B-B14F-4D97-AF65-F5344CB8AC3E}">
        <p14:creationId xmlns:p14="http://schemas.microsoft.com/office/powerpoint/2010/main" val="25170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2"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16" grpId="0"/>
      <p:bldP spid="16" grpId="1"/>
      <p:bldP spid="17" grpId="1"/>
      <p:bldP spid="17" grpId="2"/>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2:3</a:t>
            </a:r>
          </a:p>
        </p:txBody>
      </p:sp>
      <p:pic>
        <p:nvPicPr>
          <p:cNvPr id="27" name="Picture 26">
            <a:extLst>
              <a:ext uri="{FF2B5EF4-FFF2-40B4-BE49-F238E27FC236}">
                <a16:creationId xmlns="" xmlns:a16="http://schemas.microsoft.com/office/drawing/2014/main" id="{6FC5930B-AF22-4681-9F5D-2D09D0F5E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18" y="4014743"/>
            <a:ext cx="1556217" cy="661392"/>
          </a:xfrm>
          <a:prstGeom prst="rect">
            <a:avLst/>
          </a:prstGeom>
        </p:spPr>
      </p:pic>
      <p:sp>
        <p:nvSpPr>
          <p:cNvPr id="28" name="TextBox 27">
            <a:extLst>
              <a:ext uri="{FF2B5EF4-FFF2-40B4-BE49-F238E27FC236}">
                <a16:creationId xmlns="" xmlns:a16="http://schemas.microsoft.com/office/drawing/2014/main" id="{4064EF5F-7815-4872-936F-DDDA48D36335}"/>
              </a:ext>
            </a:extLst>
          </p:cNvPr>
          <p:cNvSpPr txBox="1"/>
          <p:nvPr/>
        </p:nvSpPr>
        <p:spPr bwMode="auto">
          <a:xfrm>
            <a:off x="3766330" y="5736744"/>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15</a:t>
            </a:r>
          </a:p>
        </p:txBody>
      </p:sp>
      <p:pic>
        <p:nvPicPr>
          <p:cNvPr id="29" name="Picture 28">
            <a:extLst>
              <a:ext uri="{FF2B5EF4-FFF2-40B4-BE49-F238E27FC236}">
                <a16:creationId xmlns="" xmlns:a16="http://schemas.microsoft.com/office/drawing/2014/main" id="{6884CA91-45FA-4DC5-B86B-8FA84C99F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780" y="2429976"/>
            <a:ext cx="496045" cy="680844"/>
          </a:xfrm>
          <a:prstGeom prst="rect">
            <a:avLst/>
          </a:prstGeom>
        </p:spPr>
      </p:pic>
      <p:pic>
        <p:nvPicPr>
          <p:cNvPr id="30" name="Picture 29">
            <a:extLst>
              <a:ext uri="{FF2B5EF4-FFF2-40B4-BE49-F238E27FC236}">
                <a16:creationId xmlns="" xmlns:a16="http://schemas.microsoft.com/office/drawing/2014/main" id="{23710BBE-2A47-419E-BBC8-38BCD9FA0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186" y="2429976"/>
            <a:ext cx="496045" cy="680844"/>
          </a:xfrm>
          <a:prstGeom prst="rect">
            <a:avLst/>
          </a:prstGeom>
        </p:spPr>
      </p:pic>
      <p:pic>
        <p:nvPicPr>
          <p:cNvPr id="31" name="Picture 30">
            <a:extLst>
              <a:ext uri="{FF2B5EF4-FFF2-40B4-BE49-F238E27FC236}">
                <a16:creationId xmlns="" xmlns:a16="http://schemas.microsoft.com/office/drawing/2014/main" id="{F53B0236-AF01-4126-BE6E-ECB0AD453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593" y="2429976"/>
            <a:ext cx="496045" cy="680844"/>
          </a:xfrm>
          <a:prstGeom prst="rect">
            <a:avLst/>
          </a:prstGeom>
        </p:spPr>
      </p:pic>
      <p:pic>
        <p:nvPicPr>
          <p:cNvPr id="32" name="Picture 31">
            <a:extLst>
              <a:ext uri="{FF2B5EF4-FFF2-40B4-BE49-F238E27FC236}">
                <a16:creationId xmlns="" xmlns:a16="http://schemas.microsoft.com/office/drawing/2014/main" id="{9B8FAC0D-692B-4599-87A0-08894DE1D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410" y="4014743"/>
            <a:ext cx="1556217" cy="661392"/>
          </a:xfrm>
          <a:prstGeom prst="rect">
            <a:avLst/>
          </a:prstGeom>
        </p:spPr>
      </p:pic>
      <p:pic>
        <p:nvPicPr>
          <p:cNvPr id="33" name="Picture 32">
            <a:extLst>
              <a:ext uri="{FF2B5EF4-FFF2-40B4-BE49-F238E27FC236}">
                <a16:creationId xmlns="" xmlns:a16="http://schemas.microsoft.com/office/drawing/2014/main" id="{64356A5F-57D1-4A63-A7FB-98C2B6474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126" y="4014743"/>
            <a:ext cx="1556217" cy="661392"/>
          </a:xfrm>
          <a:prstGeom prst="rect">
            <a:avLst/>
          </a:prstGeom>
        </p:spPr>
      </p:pic>
      <p:sp>
        <p:nvSpPr>
          <p:cNvPr id="34" name="Oval 33">
            <a:extLst>
              <a:ext uri="{FF2B5EF4-FFF2-40B4-BE49-F238E27FC236}">
                <a16:creationId xmlns="" xmlns:a16="http://schemas.microsoft.com/office/drawing/2014/main" id="{6A59C71E-1312-4F0E-890C-519EC4A0D618}"/>
              </a:ext>
            </a:extLst>
          </p:cNvPr>
          <p:cNvSpPr>
            <a:spLocks noChangeAspect="1"/>
          </p:cNvSpPr>
          <p:nvPr/>
        </p:nvSpPr>
        <p:spPr bwMode="auto">
          <a:xfrm>
            <a:off x="4995416" y="4931211"/>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 xmlns:a16="http://schemas.microsoft.com/office/drawing/2014/main" id="{61E117CD-D3B3-4A35-9DD5-7C7CBC6DC33A}"/>
              </a:ext>
            </a:extLst>
          </p:cNvPr>
          <p:cNvSpPr>
            <a:spLocks noChangeAspect="1"/>
          </p:cNvSpPr>
          <p:nvPr/>
        </p:nvSpPr>
        <p:spPr bwMode="auto">
          <a:xfrm>
            <a:off x="3470844" y="4931211"/>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 xmlns:a16="http://schemas.microsoft.com/office/drawing/2014/main" id="{6B046F8A-A7DD-4CAF-B371-AC5A637DF6D8}"/>
              </a:ext>
            </a:extLst>
          </p:cNvPr>
          <p:cNvSpPr>
            <a:spLocks noChangeAspect="1"/>
          </p:cNvSpPr>
          <p:nvPr/>
        </p:nvSpPr>
        <p:spPr bwMode="auto">
          <a:xfrm>
            <a:off x="1958972" y="4931211"/>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 xmlns:a16="http://schemas.microsoft.com/office/drawing/2014/main" id="{70A31712-7639-4B55-A31F-2E3BF066376A}"/>
              </a:ext>
            </a:extLst>
          </p:cNvPr>
          <p:cNvSpPr>
            <a:spLocks noChangeAspect="1"/>
          </p:cNvSpPr>
          <p:nvPr/>
        </p:nvSpPr>
        <p:spPr bwMode="auto">
          <a:xfrm>
            <a:off x="441640" y="4931211"/>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 xmlns:a16="http://schemas.microsoft.com/office/drawing/2014/main" id="{6EFC3EE4-F157-4FEA-B173-C8690041EC8C}"/>
              </a:ext>
            </a:extLst>
          </p:cNvPr>
          <p:cNvSpPr txBox="1"/>
          <p:nvPr/>
        </p:nvSpPr>
        <p:spPr bwMode="auto">
          <a:xfrm>
            <a:off x="3766330" y="5736744"/>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 = 10</a:t>
            </a:r>
          </a:p>
        </p:txBody>
      </p:sp>
      <p:sp>
        <p:nvSpPr>
          <p:cNvPr id="39" name="TextBox 38">
            <a:extLst>
              <a:ext uri="{FF2B5EF4-FFF2-40B4-BE49-F238E27FC236}">
                <a16:creationId xmlns="" xmlns:a16="http://schemas.microsoft.com/office/drawing/2014/main" id="{124DAD12-6246-43DA-A6FE-613FD2744FDE}"/>
              </a:ext>
            </a:extLst>
          </p:cNvPr>
          <p:cNvSpPr txBox="1"/>
          <p:nvPr/>
        </p:nvSpPr>
        <p:spPr bwMode="auto">
          <a:xfrm>
            <a:off x="3849686" y="5736744"/>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5 = 5</a:t>
            </a:r>
          </a:p>
        </p:txBody>
      </p:sp>
      <p:sp>
        <p:nvSpPr>
          <p:cNvPr id="40" name="TextBox 39">
            <a:extLst>
              <a:ext uri="{FF2B5EF4-FFF2-40B4-BE49-F238E27FC236}">
                <a16:creationId xmlns="" xmlns:a16="http://schemas.microsoft.com/office/drawing/2014/main" id="{A45458FD-993C-4997-89A9-848F8487C536}"/>
              </a:ext>
            </a:extLst>
          </p:cNvPr>
          <p:cNvSpPr txBox="1"/>
          <p:nvPr/>
        </p:nvSpPr>
        <p:spPr bwMode="auto">
          <a:xfrm>
            <a:off x="3849686" y="5736744"/>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5 = 0</a:t>
            </a:r>
          </a:p>
        </p:txBody>
      </p:sp>
      <p:pic>
        <p:nvPicPr>
          <p:cNvPr id="45" name="Picture 44" descr="A picture containing object&#10;&#10;Description automatically generated">
            <a:extLst>
              <a:ext uri="{FF2B5EF4-FFF2-40B4-BE49-F238E27FC236}">
                <a16:creationId xmlns="" xmlns:a16="http://schemas.microsoft.com/office/drawing/2014/main" id="{7B095B75-3192-42CC-8E6F-85E072371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8283" y="4676135"/>
            <a:ext cx="7975614" cy="661393"/>
          </a:xfrm>
          <a:prstGeom prst="rect">
            <a:avLst/>
          </a:prstGeom>
        </p:spPr>
      </p:pic>
    </p:spTree>
    <p:extLst>
      <p:ext uri="{BB962C8B-B14F-4D97-AF65-F5344CB8AC3E}">
        <p14:creationId xmlns:p14="http://schemas.microsoft.com/office/powerpoint/2010/main" val="26591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nodeType="after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nodeType="afterEffect">
                                  <p:stCondLst>
                                    <p:cond delay="0"/>
                                  </p:stCondLst>
                                  <p:childTnLst>
                                    <p:animEffect transition="out" filter="fad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500"/>
                                        <p:tgtEl>
                                          <p:spTgt spid="32"/>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nodeType="afterEffect">
                                  <p:stCondLst>
                                    <p:cond delay="0"/>
                                  </p:stCondLst>
                                  <p:childTnLst>
                                    <p:animEffect transition="out" filter="fade">
                                      <p:cBhvr>
                                        <p:cTn id="69" dur="500"/>
                                        <p:tgtEl>
                                          <p:spTgt spid="29"/>
                                        </p:tgtEl>
                                      </p:cBhvr>
                                    </p:animEffect>
                                    <p:set>
                                      <p:cBhvr>
                                        <p:cTn id="70" dur="1" fill="hold">
                                          <p:stCondLst>
                                            <p:cond delay="499"/>
                                          </p:stCondLst>
                                        </p:cTn>
                                        <p:tgtEl>
                                          <p:spTgt spid="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right)">
                                      <p:cBhvr>
                                        <p:cTn id="75" dur="500"/>
                                        <p:tgtEl>
                                          <p:spTgt spid="27"/>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4" grpId="0" animBg="1"/>
      <p:bldP spid="34" grpId="1" animBg="1"/>
      <p:bldP spid="35" grpId="0" animBg="1"/>
      <p:bldP spid="35" grpId="1" animBg="1"/>
      <p:bldP spid="36" grpId="0" animBg="1"/>
      <p:bldP spid="36" grpId="1" animBg="1"/>
      <p:bldP spid="37" grpId="0" animBg="1"/>
      <p:bldP spid="38" grpId="0"/>
      <p:bldP spid="38" grpId="1"/>
      <p:bldP spid="39" grpId="0"/>
      <p:bldP spid="39" grpId="1"/>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 xmlns:a16="http://schemas.microsoft.com/office/drawing/2014/main" id="{C31D901D-9B1E-4731-976C-27BB05178A53}"/>
              </a:ext>
            </a:extLst>
          </p:cNvPr>
          <p:cNvGrpSpPr/>
          <p:nvPr/>
        </p:nvGrpSpPr>
        <p:grpSpPr>
          <a:xfrm>
            <a:off x="288732" y="2192741"/>
            <a:ext cx="493799" cy="1123737"/>
            <a:chOff x="1545241" y="2122917"/>
            <a:chExt cx="493799" cy="1123737"/>
          </a:xfrm>
        </p:grpSpPr>
        <p:pic>
          <p:nvPicPr>
            <p:cNvPr id="59" name="Picture 58">
              <a:extLst>
                <a:ext uri="{FF2B5EF4-FFF2-40B4-BE49-F238E27FC236}">
                  <a16:creationId xmlns="" xmlns:a16="http://schemas.microsoft.com/office/drawing/2014/main" id="{066D9209-9882-4040-9E7A-863DB4548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60" name="Picture 59" descr="A picture containing object&#10;&#10;Description automatically generated">
              <a:extLst>
                <a:ext uri="{FF2B5EF4-FFF2-40B4-BE49-F238E27FC236}">
                  <a16:creationId xmlns="" xmlns:a16="http://schemas.microsoft.com/office/drawing/2014/main" id="{47C060DA-620A-4D45-B6BC-A66A8D051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61" name="Group 60">
            <a:extLst>
              <a:ext uri="{FF2B5EF4-FFF2-40B4-BE49-F238E27FC236}">
                <a16:creationId xmlns="" xmlns:a16="http://schemas.microsoft.com/office/drawing/2014/main" id="{851E711B-E46A-4DF9-851A-FFAF1924BE38}"/>
              </a:ext>
            </a:extLst>
          </p:cNvPr>
          <p:cNvGrpSpPr/>
          <p:nvPr/>
        </p:nvGrpSpPr>
        <p:grpSpPr>
          <a:xfrm>
            <a:off x="1020866" y="2192741"/>
            <a:ext cx="493799" cy="1123737"/>
            <a:chOff x="1545241" y="2122917"/>
            <a:chExt cx="493799" cy="1123737"/>
          </a:xfrm>
        </p:grpSpPr>
        <p:pic>
          <p:nvPicPr>
            <p:cNvPr id="62" name="Picture 61">
              <a:extLst>
                <a:ext uri="{FF2B5EF4-FFF2-40B4-BE49-F238E27FC236}">
                  <a16:creationId xmlns="" xmlns:a16="http://schemas.microsoft.com/office/drawing/2014/main" id="{AAA3CC43-B3BE-49C4-B518-D5D5FE810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63" name="Picture 62" descr="A picture containing object&#10;&#10;Description automatically generated">
              <a:extLst>
                <a:ext uri="{FF2B5EF4-FFF2-40B4-BE49-F238E27FC236}">
                  <a16:creationId xmlns="" xmlns:a16="http://schemas.microsoft.com/office/drawing/2014/main" id="{A5E98ECB-1F09-4565-A5B2-CBAB329E2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70" name="Group 69">
            <a:extLst>
              <a:ext uri="{FF2B5EF4-FFF2-40B4-BE49-F238E27FC236}">
                <a16:creationId xmlns="" xmlns:a16="http://schemas.microsoft.com/office/drawing/2014/main" id="{0EEBCBCC-51F3-4D85-8D76-CB769B7F7429}"/>
              </a:ext>
            </a:extLst>
          </p:cNvPr>
          <p:cNvGrpSpPr/>
          <p:nvPr/>
        </p:nvGrpSpPr>
        <p:grpSpPr>
          <a:xfrm>
            <a:off x="1753000" y="2192741"/>
            <a:ext cx="493799" cy="1123737"/>
            <a:chOff x="1545241" y="2122917"/>
            <a:chExt cx="493799" cy="1123737"/>
          </a:xfrm>
        </p:grpSpPr>
        <p:pic>
          <p:nvPicPr>
            <p:cNvPr id="71" name="Picture 70">
              <a:extLst>
                <a:ext uri="{FF2B5EF4-FFF2-40B4-BE49-F238E27FC236}">
                  <a16:creationId xmlns="" xmlns:a16="http://schemas.microsoft.com/office/drawing/2014/main" id="{8BFE3142-4980-4C45-BE6D-05E10D5DF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72" name="Picture 71" descr="A picture containing object&#10;&#10;Description automatically generated">
              <a:extLst>
                <a:ext uri="{FF2B5EF4-FFF2-40B4-BE49-F238E27FC236}">
                  <a16:creationId xmlns="" xmlns:a16="http://schemas.microsoft.com/office/drawing/2014/main" id="{FBA2BEEF-8B02-4CBA-8B4D-A7267821F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73" name="Group 72">
            <a:extLst>
              <a:ext uri="{FF2B5EF4-FFF2-40B4-BE49-F238E27FC236}">
                <a16:creationId xmlns="" xmlns:a16="http://schemas.microsoft.com/office/drawing/2014/main" id="{0944A313-BF3A-47E5-8273-55B273AB1751}"/>
              </a:ext>
            </a:extLst>
          </p:cNvPr>
          <p:cNvGrpSpPr/>
          <p:nvPr/>
        </p:nvGrpSpPr>
        <p:grpSpPr>
          <a:xfrm>
            <a:off x="2485134" y="2192741"/>
            <a:ext cx="493799" cy="1123737"/>
            <a:chOff x="1545241" y="2122917"/>
            <a:chExt cx="493799" cy="1123737"/>
          </a:xfrm>
        </p:grpSpPr>
        <p:pic>
          <p:nvPicPr>
            <p:cNvPr id="74" name="Picture 73">
              <a:extLst>
                <a:ext uri="{FF2B5EF4-FFF2-40B4-BE49-F238E27FC236}">
                  <a16:creationId xmlns="" xmlns:a16="http://schemas.microsoft.com/office/drawing/2014/main" id="{8937DD4F-7C56-40F0-BDB9-7EBBD96F7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75" name="Picture 74" descr="A picture containing object&#10;&#10;Description automatically generated">
              <a:extLst>
                <a:ext uri="{FF2B5EF4-FFF2-40B4-BE49-F238E27FC236}">
                  <a16:creationId xmlns="" xmlns:a16="http://schemas.microsoft.com/office/drawing/2014/main" id="{FB4C3E87-1199-451F-BF96-F9D4EA40C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76" name="Group 75">
            <a:extLst>
              <a:ext uri="{FF2B5EF4-FFF2-40B4-BE49-F238E27FC236}">
                <a16:creationId xmlns="" xmlns:a16="http://schemas.microsoft.com/office/drawing/2014/main" id="{A892E96E-C7FE-4649-98FC-38F5137E60BE}"/>
              </a:ext>
            </a:extLst>
          </p:cNvPr>
          <p:cNvGrpSpPr/>
          <p:nvPr/>
        </p:nvGrpSpPr>
        <p:grpSpPr>
          <a:xfrm>
            <a:off x="3217268" y="2192741"/>
            <a:ext cx="493799" cy="1123737"/>
            <a:chOff x="1545241" y="2122917"/>
            <a:chExt cx="493799" cy="1123737"/>
          </a:xfrm>
        </p:grpSpPr>
        <p:pic>
          <p:nvPicPr>
            <p:cNvPr id="77" name="Picture 76">
              <a:extLst>
                <a:ext uri="{FF2B5EF4-FFF2-40B4-BE49-F238E27FC236}">
                  <a16:creationId xmlns="" xmlns:a16="http://schemas.microsoft.com/office/drawing/2014/main" id="{DAD5F68A-33C4-4707-8530-013D03785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78" name="Picture 77" descr="A picture containing object&#10;&#10;Description automatically generated">
              <a:extLst>
                <a:ext uri="{FF2B5EF4-FFF2-40B4-BE49-F238E27FC236}">
                  <a16:creationId xmlns="" xmlns:a16="http://schemas.microsoft.com/office/drawing/2014/main" id="{BC5AFE2E-345C-47EE-92B9-0B450AE0E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79" name="Group 78">
            <a:extLst>
              <a:ext uri="{FF2B5EF4-FFF2-40B4-BE49-F238E27FC236}">
                <a16:creationId xmlns="" xmlns:a16="http://schemas.microsoft.com/office/drawing/2014/main" id="{2F2B3C67-B029-4DBC-B524-5C67E66811C1}"/>
              </a:ext>
            </a:extLst>
          </p:cNvPr>
          <p:cNvGrpSpPr/>
          <p:nvPr/>
        </p:nvGrpSpPr>
        <p:grpSpPr>
          <a:xfrm>
            <a:off x="3949402" y="2192741"/>
            <a:ext cx="493799" cy="1123737"/>
            <a:chOff x="1545241" y="2122917"/>
            <a:chExt cx="493799" cy="1123737"/>
          </a:xfrm>
        </p:grpSpPr>
        <p:pic>
          <p:nvPicPr>
            <p:cNvPr id="80" name="Picture 79">
              <a:extLst>
                <a:ext uri="{FF2B5EF4-FFF2-40B4-BE49-F238E27FC236}">
                  <a16:creationId xmlns="" xmlns:a16="http://schemas.microsoft.com/office/drawing/2014/main" id="{D2E410CA-C2C4-4CF7-9CC5-0EE855C21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81" name="Picture 80" descr="A picture containing object&#10;&#10;Description automatically generated">
              <a:extLst>
                <a:ext uri="{FF2B5EF4-FFF2-40B4-BE49-F238E27FC236}">
                  <a16:creationId xmlns="" xmlns:a16="http://schemas.microsoft.com/office/drawing/2014/main" id="{AFAAA02F-98A7-4458-A8C7-431ECA7BC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2:4</a:t>
            </a:r>
          </a:p>
        </p:txBody>
      </p:sp>
      <p:graphicFrame>
        <p:nvGraphicFramePr>
          <p:cNvPr id="6" name="Table 5">
            <a:extLst>
              <a:ext uri="{FF2B5EF4-FFF2-40B4-BE49-F238E27FC236}">
                <a16:creationId xmlns="" xmlns:a16="http://schemas.microsoft.com/office/drawing/2014/main" id="{2F6680C1-8D47-4F60-B93E-3EB6184E7A33}"/>
              </a:ext>
            </a:extLst>
          </p:cNvPr>
          <p:cNvGraphicFramePr>
            <a:graphicFrameLocks noGrp="1"/>
          </p:cNvGraphicFramePr>
          <p:nvPr>
            <p:extLst>
              <p:ext uri="{D42A27DB-BD31-4B8C-83A1-F6EECF244321}">
                <p14:modId xmlns:p14="http://schemas.microsoft.com/office/powerpoint/2010/main" val="1680878776"/>
              </p:ext>
            </p:extLst>
          </p:nvPr>
        </p:nvGraphicFramePr>
        <p:xfrm>
          <a:off x="214312" y="890784"/>
          <a:ext cx="8715377" cy="973931"/>
        </p:xfrm>
        <a:graphic>
          <a:graphicData uri="http://schemas.openxmlformats.org/drawingml/2006/table">
            <a:tbl>
              <a:tblPr firstRow="1" firstCol="1" bandRow="1">
                <a:tableStyleId>{5C22544A-7EE6-4342-B048-85BDC9FD1C3A}</a:tableStyleId>
              </a:tblPr>
              <a:tblGrid>
                <a:gridCol w="2955189">
                  <a:extLst>
                    <a:ext uri="{9D8B030D-6E8A-4147-A177-3AD203B41FA5}">
                      <a16:colId xmlns="" xmlns:a16="http://schemas.microsoft.com/office/drawing/2014/main" val="2547668977"/>
                    </a:ext>
                  </a:extLst>
                </a:gridCol>
                <a:gridCol w="822884">
                  <a:extLst>
                    <a:ext uri="{9D8B030D-6E8A-4147-A177-3AD203B41FA5}">
                      <a16:colId xmlns="" xmlns:a16="http://schemas.microsoft.com/office/drawing/2014/main" val="2727201233"/>
                    </a:ext>
                  </a:extLst>
                </a:gridCol>
                <a:gridCol w="822884">
                  <a:extLst>
                    <a:ext uri="{9D8B030D-6E8A-4147-A177-3AD203B41FA5}">
                      <a16:colId xmlns="" xmlns:a16="http://schemas.microsoft.com/office/drawing/2014/main" val="2879728655"/>
                    </a:ext>
                  </a:extLst>
                </a:gridCol>
                <a:gridCol w="822884">
                  <a:extLst>
                    <a:ext uri="{9D8B030D-6E8A-4147-A177-3AD203B41FA5}">
                      <a16:colId xmlns="" xmlns:a16="http://schemas.microsoft.com/office/drawing/2014/main" val="2918541058"/>
                    </a:ext>
                  </a:extLst>
                </a:gridCol>
                <a:gridCol w="822884">
                  <a:extLst>
                    <a:ext uri="{9D8B030D-6E8A-4147-A177-3AD203B41FA5}">
                      <a16:colId xmlns="" xmlns:a16="http://schemas.microsoft.com/office/drawing/2014/main" val="1998863701"/>
                    </a:ext>
                  </a:extLst>
                </a:gridCol>
                <a:gridCol w="822884">
                  <a:extLst>
                    <a:ext uri="{9D8B030D-6E8A-4147-A177-3AD203B41FA5}">
                      <a16:colId xmlns="" xmlns:a16="http://schemas.microsoft.com/office/drawing/2014/main" val="2033858592"/>
                    </a:ext>
                  </a:extLst>
                </a:gridCol>
                <a:gridCol w="822884">
                  <a:extLst>
                    <a:ext uri="{9D8B030D-6E8A-4147-A177-3AD203B41FA5}">
                      <a16:colId xmlns="" xmlns:a16="http://schemas.microsoft.com/office/drawing/2014/main" val="4009768708"/>
                    </a:ext>
                  </a:extLst>
                </a:gridCol>
                <a:gridCol w="822884">
                  <a:extLst>
                    <a:ext uri="{9D8B030D-6E8A-4147-A177-3AD203B41FA5}">
                      <a16:colId xmlns="" xmlns:a16="http://schemas.microsoft.com/office/drawing/2014/main" val="929601338"/>
                    </a:ext>
                  </a:extLst>
                </a:gridCol>
              </a:tblGrid>
              <a:tr h="518236">
                <a:tc>
                  <a:txBody>
                    <a:bodyPr/>
                    <a:lstStyle/>
                    <a:p>
                      <a:pPr algn="l">
                        <a:lnSpc>
                          <a:spcPct val="107000"/>
                        </a:lnSpc>
                        <a:spcAft>
                          <a:spcPts val="0"/>
                        </a:spcAft>
                      </a:pPr>
                      <a:r>
                        <a:rPr lang="en-GB" sz="2000" b="1" dirty="0">
                          <a:solidFill>
                            <a:schemeClr val="tx1"/>
                          </a:solidFill>
                          <a:effectLst/>
                          <a:latin typeface="Myriad Pro Semibold"/>
                        </a:rPr>
                        <a:t>Number of hands </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64916583"/>
                  </a:ext>
                </a:extLst>
              </a:tr>
              <a:tr h="455695">
                <a:tc>
                  <a:txBody>
                    <a:bodyPr/>
                    <a:lstStyle/>
                    <a:p>
                      <a:pPr algn="l">
                        <a:lnSpc>
                          <a:spcPct val="107000"/>
                        </a:lnSpc>
                        <a:spcAft>
                          <a:spcPts val="0"/>
                        </a:spcAft>
                      </a:pPr>
                      <a:r>
                        <a:rPr lang="en-GB" sz="2000" b="1" dirty="0">
                          <a:solidFill>
                            <a:schemeClr val="tx1"/>
                          </a:solidFill>
                          <a:effectLst/>
                          <a:latin typeface="Myriad Pro Semibold"/>
                        </a:rPr>
                        <a:t>Number of fingers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32478858"/>
                  </a:ext>
                </a:extLst>
              </a:tr>
            </a:tbl>
          </a:graphicData>
        </a:graphic>
      </p:graphicFrame>
      <p:sp>
        <p:nvSpPr>
          <p:cNvPr id="7" name="TextBox 6">
            <a:extLst>
              <a:ext uri="{FF2B5EF4-FFF2-40B4-BE49-F238E27FC236}">
                <a16:creationId xmlns="" xmlns:a16="http://schemas.microsoft.com/office/drawing/2014/main" id="{AA34C882-DABC-490D-A29F-302E6E608DFE}"/>
              </a:ext>
            </a:extLst>
          </p:cNvPr>
          <p:cNvSpPr txBox="1"/>
          <p:nvPr/>
        </p:nvSpPr>
        <p:spPr bwMode="auto">
          <a:xfrm>
            <a:off x="2290467" y="4015703"/>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 × 5 = 5</a:t>
            </a:r>
          </a:p>
        </p:txBody>
      </p:sp>
      <p:sp>
        <p:nvSpPr>
          <p:cNvPr id="8" name="TextBox 7">
            <a:extLst>
              <a:ext uri="{FF2B5EF4-FFF2-40B4-BE49-F238E27FC236}">
                <a16:creationId xmlns="" xmlns:a16="http://schemas.microsoft.com/office/drawing/2014/main" id="{0FD514F8-76C3-4D4A-8B82-9FA5C3D591F7}"/>
              </a:ext>
            </a:extLst>
          </p:cNvPr>
          <p:cNvSpPr txBox="1"/>
          <p:nvPr/>
        </p:nvSpPr>
        <p:spPr bwMode="auto">
          <a:xfrm>
            <a:off x="2290467" y="4404057"/>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 5 = 10</a:t>
            </a:r>
          </a:p>
        </p:txBody>
      </p:sp>
      <p:sp>
        <p:nvSpPr>
          <p:cNvPr id="9" name="TextBox 8">
            <a:extLst>
              <a:ext uri="{FF2B5EF4-FFF2-40B4-BE49-F238E27FC236}">
                <a16:creationId xmlns="" xmlns:a16="http://schemas.microsoft.com/office/drawing/2014/main" id="{2131925F-DFE8-4FF5-9DDF-3FFB747206F4}"/>
              </a:ext>
            </a:extLst>
          </p:cNvPr>
          <p:cNvSpPr txBox="1"/>
          <p:nvPr/>
        </p:nvSpPr>
        <p:spPr bwMode="auto">
          <a:xfrm>
            <a:off x="2290467" y="4792411"/>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 × 5 = 15</a:t>
            </a:r>
          </a:p>
        </p:txBody>
      </p:sp>
      <p:sp>
        <p:nvSpPr>
          <p:cNvPr id="10" name="TextBox 9">
            <a:extLst>
              <a:ext uri="{FF2B5EF4-FFF2-40B4-BE49-F238E27FC236}">
                <a16:creationId xmlns="" xmlns:a16="http://schemas.microsoft.com/office/drawing/2014/main" id="{1AEE3FD4-E351-40A8-9759-C1F36F837B39}"/>
              </a:ext>
            </a:extLst>
          </p:cNvPr>
          <p:cNvSpPr txBox="1"/>
          <p:nvPr/>
        </p:nvSpPr>
        <p:spPr bwMode="auto">
          <a:xfrm>
            <a:off x="2290467" y="5180765"/>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 × 5 = 20</a:t>
            </a:r>
          </a:p>
        </p:txBody>
      </p:sp>
      <p:sp>
        <p:nvSpPr>
          <p:cNvPr id="11" name="TextBox 10">
            <a:extLst>
              <a:ext uri="{FF2B5EF4-FFF2-40B4-BE49-F238E27FC236}">
                <a16:creationId xmlns="" xmlns:a16="http://schemas.microsoft.com/office/drawing/2014/main" id="{DC0D1627-F69A-4E3D-BA73-A22BCE8C2A18}"/>
              </a:ext>
            </a:extLst>
          </p:cNvPr>
          <p:cNvSpPr txBox="1"/>
          <p:nvPr/>
        </p:nvSpPr>
        <p:spPr bwMode="auto">
          <a:xfrm>
            <a:off x="2290467" y="5569119"/>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5 = 25</a:t>
            </a:r>
          </a:p>
        </p:txBody>
      </p:sp>
      <p:sp>
        <p:nvSpPr>
          <p:cNvPr id="12" name="TextBox 11">
            <a:extLst>
              <a:ext uri="{FF2B5EF4-FFF2-40B4-BE49-F238E27FC236}">
                <a16:creationId xmlns="" xmlns:a16="http://schemas.microsoft.com/office/drawing/2014/main" id="{4B899E2E-8489-4C66-85E5-5C4D4318FD9D}"/>
              </a:ext>
            </a:extLst>
          </p:cNvPr>
          <p:cNvSpPr txBox="1"/>
          <p:nvPr/>
        </p:nvSpPr>
        <p:spPr bwMode="auto">
          <a:xfrm>
            <a:off x="2290467" y="5957470"/>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 × 5 = 30</a:t>
            </a:r>
          </a:p>
        </p:txBody>
      </p:sp>
      <p:sp>
        <p:nvSpPr>
          <p:cNvPr id="13" name="TextBox 12">
            <a:extLst>
              <a:ext uri="{FF2B5EF4-FFF2-40B4-BE49-F238E27FC236}">
                <a16:creationId xmlns="" xmlns:a16="http://schemas.microsoft.com/office/drawing/2014/main" id="{ADDFA381-936D-45A6-A20F-F596726837B8}"/>
              </a:ext>
            </a:extLst>
          </p:cNvPr>
          <p:cNvSpPr txBox="1"/>
          <p:nvPr/>
        </p:nvSpPr>
        <p:spPr bwMode="auto">
          <a:xfrm>
            <a:off x="5347992" y="4015703"/>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1 = 5</a:t>
            </a:r>
          </a:p>
        </p:txBody>
      </p:sp>
      <p:sp>
        <p:nvSpPr>
          <p:cNvPr id="14" name="TextBox 13">
            <a:extLst>
              <a:ext uri="{FF2B5EF4-FFF2-40B4-BE49-F238E27FC236}">
                <a16:creationId xmlns="" xmlns:a16="http://schemas.microsoft.com/office/drawing/2014/main" id="{AF7F0E4B-5542-46F5-9764-6CB79A00D3CA}"/>
              </a:ext>
            </a:extLst>
          </p:cNvPr>
          <p:cNvSpPr txBox="1"/>
          <p:nvPr/>
        </p:nvSpPr>
        <p:spPr bwMode="auto">
          <a:xfrm>
            <a:off x="5347992" y="4404057"/>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2 = 10</a:t>
            </a:r>
          </a:p>
        </p:txBody>
      </p:sp>
      <p:sp>
        <p:nvSpPr>
          <p:cNvPr id="15" name="TextBox 14">
            <a:extLst>
              <a:ext uri="{FF2B5EF4-FFF2-40B4-BE49-F238E27FC236}">
                <a16:creationId xmlns="" xmlns:a16="http://schemas.microsoft.com/office/drawing/2014/main" id="{2DE5B957-F501-4FE5-9C7F-BB3E3DFF5D5E}"/>
              </a:ext>
            </a:extLst>
          </p:cNvPr>
          <p:cNvSpPr txBox="1"/>
          <p:nvPr/>
        </p:nvSpPr>
        <p:spPr bwMode="auto">
          <a:xfrm>
            <a:off x="5347992" y="4792411"/>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3 = 15</a:t>
            </a:r>
          </a:p>
        </p:txBody>
      </p:sp>
      <p:sp>
        <p:nvSpPr>
          <p:cNvPr id="16" name="TextBox 15">
            <a:extLst>
              <a:ext uri="{FF2B5EF4-FFF2-40B4-BE49-F238E27FC236}">
                <a16:creationId xmlns="" xmlns:a16="http://schemas.microsoft.com/office/drawing/2014/main" id="{DD523F5B-9D65-4992-919D-2F6673FF3D97}"/>
              </a:ext>
            </a:extLst>
          </p:cNvPr>
          <p:cNvSpPr txBox="1"/>
          <p:nvPr/>
        </p:nvSpPr>
        <p:spPr bwMode="auto">
          <a:xfrm>
            <a:off x="5347992" y="5180765"/>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4 = 20</a:t>
            </a:r>
          </a:p>
        </p:txBody>
      </p:sp>
      <p:sp>
        <p:nvSpPr>
          <p:cNvPr id="17" name="TextBox 16">
            <a:extLst>
              <a:ext uri="{FF2B5EF4-FFF2-40B4-BE49-F238E27FC236}">
                <a16:creationId xmlns="" xmlns:a16="http://schemas.microsoft.com/office/drawing/2014/main" id="{D457FF88-A041-4B87-9850-08EBAF703E7E}"/>
              </a:ext>
            </a:extLst>
          </p:cNvPr>
          <p:cNvSpPr txBox="1"/>
          <p:nvPr/>
        </p:nvSpPr>
        <p:spPr bwMode="auto">
          <a:xfrm>
            <a:off x="5347992" y="5569119"/>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5 = 25</a:t>
            </a:r>
          </a:p>
        </p:txBody>
      </p:sp>
      <p:sp>
        <p:nvSpPr>
          <p:cNvPr id="18" name="TextBox 17">
            <a:extLst>
              <a:ext uri="{FF2B5EF4-FFF2-40B4-BE49-F238E27FC236}">
                <a16:creationId xmlns="" xmlns:a16="http://schemas.microsoft.com/office/drawing/2014/main" id="{EB0EB3CD-C2C6-4741-B1CF-16BF8072AA46}"/>
              </a:ext>
            </a:extLst>
          </p:cNvPr>
          <p:cNvSpPr txBox="1"/>
          <p:nvPr/>
        </p:nvSpPr>
        <p:spPr bwMode="auto">
          <a:xfrm>
            <a:off x="5347992" y="5957470"/>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6 = 30</a:t>
            </a:r>
          </a:p>
        </p:txBody>
      </p:sp>
      <p:sp>
        <p:nvSpPr>
          <p:cNvPr id="38" name="TextBox 37">
            <a:extLst>
              <a:ext uri="{FF2B5EF4-FFF2-40B4-BE49-F238E27FC236}">
                <a16:creationId xmlns="" xmlns:a16="http://schemas.microsoft.com/office/drawing/2014/main" id="{5CECC6F3-F77D-4383-ACA1-C78FEAD0333C}"/>
              </a:ext>
            </a:extLst>
          </p:cNvPr>
          <p:cNvSpPr txBox="1"/>
          <p:nvPr/>
        </p:nvSpPr>
        <p:spPr bwMode="auto">
          <a:xfrm>
            <a:off x="4242332"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a:t>
            </a:r>
          </a:p>
        </p:txBody>
      </p:sp>
      <p:sp>
        <p:nvSpPr>
          <p:cNvPr id="39" name="TextBox 38">
            <a:extLst>
              <a:ext uri="{FF2B5EF4-FFF2-40B4-BE49-F238E27FC236}">
                <a16:creationId xmlns="" xmlns:a16="http://schemas.microsoft.com/office/drawing/2014/main" id="{C835FE26-FA6E-4450-9B68-96A7D9387FAC}"/>
              </a:ext>
            </a:extLst>
          </p:cNvPr>
          <p:cNvSpPr txBox="1"/>
          <p:nvPr/>
        </p:nvSpPr>
        <p:spPr bwMode="auto">
          <a:xfrm>
            <a:off x="5064953"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sp>
        <p:nvSpPr>
          <p:cNvPr id="40" name="TextBox 39">
            <a:extLst>
              <a:ext uri="{FF2B5EF4-FFF2-40B4-BE49-F238E27FC236}">
                <a16:creationId xmlns="" xmlns:a16="http://schemas.microsoft.com/office/drawing/2014/main" id="{498567AD-9C81-4889-9C08-B718AA7F7F99}"/>
              </a:ext>
            </a:extLst>
          </p:cNvPr>
          <p:cNvSpPr txBox="1"/>
          <p:nvPr/>
        </p:nvSpPr>
        <p:spPr bwMode="auto">
          <a:xfrm>
            <a:off x="5887574"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41" name="TextBox 40">
            <a:extLst>
              <a:ext uri="{FF2B5EF4-FFF2-40B4-BE49-F238E27FC236}">
                <a16:creationId xmlns="" xmlns:a16="http://schemas.microsoft.com/office/drawing/2014/main" id="{D241E92E-A220-4C48-BC00-93B8C8D4F93B}"/>
              </a:ext>
            </a:extLst>
          </p:cNvPr>
          <p:cNvSpPr txBox="1"/>
          <p:nvPr/>
        </p:nvSpPr>
        <p:spPr bwMode="auto">
          <a:xfrm>
            <a:off x="6710195"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2" name="TextBox 41">
            <a:extLst>
              <a:ext uri="{FF2B5EF4-FFF2-40B4-BE49-F238E27FC236}">
                <a16:creationId xmlns="" xmlns:a16="http://schemas.microsoft.com/office/drawing/2014/main" id="{B99C2C1C-3D25-4BA1-942E-0F593FC7506B}"/>
              </a:ext>
            </a:extLst>
          </p:cNvPr>
          <p:cNvSpPr txBox="1"/>
          <p:nvPr/>
        </p:nvSpPr>
        <p:spPr bwMode="auto">
          <a:xfrm>
            <a:off x="7532816"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43" name="TextBox 42">
            <a:extLst>
              <a:ext uri="{FF2B5EF4-FFF2-40B4-BE49-F238E27FC236}">
                <a16:creationId xmlns="" xmlns:a16="http://schemas.microsoft.com/office/drawing/2014/main" id="{BCAD1FC0-1D40-4F0A-B45C-DABFB8065FCE}"/>
              </a:ext>
            </a:extLst>
          </p:cNvPr>
          <p:cNvSpPr txBox="1"/>
          <p:nvPr/>
        </p:nvSpPr>
        <p:spPr bwMode="auto">
          <a:xfrm>
            <a:off x="8355437"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a:t>
            </a:r>
          </a:p>
        </p:txBody>
      </p:sp>
      <p:sp>
        <p:nvSpPr>
          <p:cNvPr id="44" name="TextBox 43">
            <a:extLst>
              <a:ext uri="{FF2B5EF4-FFF2-40B4-BE49-F238E27FC236}">
                <a16:creationId xmlns="" xmlns:a16="http://schemas.microsoft.com/office/drawing/2014/main" id="{3894019A-2216-439F-ADB9-7D5C8B38794D}"/>
              </a:ext>
            </a:extLst>
          </p:cNvPr>
          <p:cNvSpPr txBox="1"/>
          <p:nvPr/>
        </p:nvSpPr>
        <p:spPr bwMode="auto">
          <a:xfrm>
            <a:off x="4240054" y="14384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45" name="TextBox 44">
            <a:extLst>
              <a:ext uri="{FF2B5EF4-FFF2-40B4-BE49-F238E27FC236}">
                <a16:creationId xmlns="" xmlns:a16="http://schemas.microsoft.com/office/drawing/2014/main" id="{44DEB009-8FB0-4DD2-BDB8-665D32A888A6}"/>
              </a:ext>
            </a:extLst>
          </p:cNvPr>
          <p:cNvSpPr txBox="1"/>
          <p:nvPr/>
        </p:nvSpPr>
        <p:spPr bwMode="auto">
          <a:xfrm>
            <a:off x="4996024"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p>
        </p:txBody>
      </p:sp>
      <p:sp>
        <p:nvSpPr>
          <p:cNvPr id="46" name="TextBox 45">
            <a:extLst>
              <a:ext uri="{FF2B5EF4-FFF2-40B4-BE49-F238E27FC236}">
                <a16:creationId xmlns="" xmlns:a16="http://schemas.microsoft.com/office/drawing/2014/main" id="{0747B2A4-9C63-49A4-98B0-4CAEECF953CB}"/>
              </a:ext>
            </a:extLst>
          </p:cNvPr>
          <p:cNvSpPr txBox="1"/>
          <p:nvPr/>
        </p:nvSpPr>
        <p:spPr bwMode="auto">
          <a:xfrm>
            <a:off x="5818954"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15</a:t>
            </a:r>
          </a:p>
        </p:txBody>
      </p:sp>
      <p:sp>
        <p:nvSpPr>
          <p:cNvPr id="47" name="TextBox 46">
            <a:extLst>
              <a:ext uri="{FF2B5EF4-FFF2-40B4-BE49-F238E27FC236}">
                <a16:creationId xmlns="" xmlns:a16="http://schemas.microsoft.com/office/drawing/2014/main" id="{E6636578-2F00-4CA5-9FEE-59B4A8647015}"/>
              </a:ext>
            </a:extLst>
          </p:cNvPr>
          <p:cNvSpPr txBox="1"/>
          <p:nvPr/>
        </p:nvSpPr>
        <p:spPr bwMode="auto">
          <a:xfrm>
            <a:off x="6643853"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p>
        </p:txBody>
      </p:sp>
      <p:sp>
        <p:nvSpPr>
          <p:cNvPr id="48" name="TextBox 47">
            <a:extLst>
              <a:ext uri="{FF2B5EF4-FFF2-40B4-BE49-F238E27FC236}">
                <a16:creationId xmlns="" xmlns:a16="http://schemas.microsoft.com/office/drawing/2014/main" id="{BF3A50D1-7649-42D4-A11E-E80F41A2E9BC}"/>
              </a:ext>
            </a:extLst>
          </p:cNvPr>
          <p:cNvSpPr txBox="1"/>
          <p:nvPr/>
        </p:nvSpPr>
        <p:spPr bwMode="auto">
          <a:xfrm>
            <a:off x="7466371"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25</a:t>
            </a:r>
          </a:p>
        </p:txBody>
      </p:sp>
      <p:sp>
        <p:nvSpPr>
          <p:cNvPr id="49" name="TextBox 48">
            <a:extLst>
              <a:ext uri="{FF2B5EF4-FFF2-40B4-BE49-F238E27FC236}">
                <a16:creationId xmlns="" xmlns:a16="http://schemas.microsoft.com/office/drawing/2014/main" id="{ED5FC2C0-6A9B-4E3F-B7D5-5487E31BF634}"/>
              </a:ext>
            </a:extLst>
          </p:cNvPr>
          <p:cNvSpPr txBox="1"/>
          <p:nvPr/>
        </p:nvSpPr>
        <p:spPr bwMode="auto">
          <a:xfrm>
            <a:off x="8288889"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30</a:t>
            </a:r>
          </a:p>
        </p:txBody>
      </p:sp>
      <p:sp>
        <p:nvSpPr>
          <p:cNvPr id="56" name="TextBox 55">
            <a:extLst>
              <a:ext uri="{FF2B5EF4-FFF2-40B4-BE49-F238E27FC236}">
                <a16:creationId xmlns="" xmlns:a16="http://schemas.microsoft.com/office/drawing/2014/main" id="{113E0345-3C34-4079-8461-7AAA983DDDE8}"/>
              </a:ext>
            </a:extLst>
          </p:cNvPr>
          <p:cNvSpPr txBox="1"/>
          <p:nvPr/>
        </p:nvSpPr>
        <p:spPr bwMode="auto">
          <a:xfrm>
            <a:off x="2290467" y="3627349"/>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0 × 5 = 0</a:t>
            </a:r>
          </a:p>
        </p:txBody>
      </p:sp>
      <p:sp>
        <p:nvSpPr>
          <p:cNvPr id="57" name="TextBox 56">
            <a:extLst>
              <a:ext uri="{FF2B5EF4-FFF2-40B4-BE49-F238E27FC236}">
                <a16:creationId xmlns="" xmlns:a16="http://schemas.microsoft.com/office/drawing/2014/main" id="{B6992E55-BCB7-4FC3-B8E4-D2A618EE5216}"/>
              </a:ext>
            </a:extLst>
          </p:cNvPr>
          <p:cNvSpPr txBox="1"/>
          <p:nvPr/>
        </p:nvSpPr>
        <p:spPr bwMode="auto">
          <a:xfrm>
            <a:off x="5347992" y="3627349"/>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0 = 0</a:t>
            </a:r>
          </a:p>
        </p:txBody>
      </p:sp>
    </p:spTree>
    <p:extLst>
      <p:ext uri="{BB962C8B-B14F-4D97-AF65-F5344CB8AC3E}">
        <p14:creationId xmlns:p14="http://schemas.microsoft.com/office/powerpoint/2010/main" val="35097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500"/>
                                        <p:tgtEl>
                                          <p:spTgt spid="7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500"/>
                                        <p:tgtEl>
                                          <p:spTgt spid="1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500"/>
                                        <p:tgtEl>
                                          <p:spTgt spid="4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701F952-E65A-4B88-AF43-8CF0BEFB8B74}"/>
              </a:ext>
            </a:extLst>
          </p:cNvPr>
          <p:cNvGrpSpPr/>
          <p:nvPr/>
        </p:nvGrpSpPr>
        <p:grpSpPr>
          <a:xfrm>
            <a:off x="288732" y="2192741"/>
            <a:ext cx="4154469" cy="1123737"/>
            <a:chOff x="288732" y="2391521"/>
            <a:chExt cx="4154469" cy="1123737"/>
          </a:xfrm>
        </p:grpSpPr>
        <p:grpSp>
          <p:nvGrpSpPr>
            <p:cNvPr id="78" name="Group 77">
              <a:extLst>
                <a:ext uri="{FF2B5EF4-FFF2-40B4-BE49-F238E27FC236}">
                  <a16:creationId xmlns="" xmlns:a16="http://schemas.microsoft.com/office/drawing/2014/main" id="{4B8F7E32-2A08-46B2-9CA4-3AA15866D6AE}"/>
                </a:ext>
              </a:extLst>
            </p:cNvPr>
            <p:cNvGrpSpPr/>
            <p:nvPr/>
          </p:nvGrpSpPr>
          <p:grpSpPr>
            <a:xfrm>
              <a:off x="288732" y="2391521"/>
              <a:ext cx="493799" cy="1123737"/>
              <a:chOff x="1545241" y="2122917"/>
              <a:chExt cx="493799" cy="1123737"/>
            </a:xfrm>
          </p:grpSpPr>
          <p:pic>
            <p:nvPicPr>
              <p:cNvPr id="79" name="Picture 78">
                <a:extLst>
                  <a:ext uri="{FF2B5EF4-FFF2-40B4-BE49-F238E27FC236}">
                    <a16:creationId xmlns="" xmlns:a16="http://schemas.microsoft.com/office/drawing/2014/main" id="{44B49CC5-A49A-45BC-B2F2-49B0D6CFB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80" name="Picture 79" descr="A picture containing object&#10;&#10;Description automatically generated">
                <a:extLst>
                  <a:ext uri="{FF2B5EF4-FFF2-40B4-BE49-F238E27FC236}">
                    <a16:creationId xmlns="" xmlns:a16="http://schemas.microsoft.com/office/drawing/2014/main" id="{1F59EDF6-E7BD-4DD2-9ABC-3F6813E5D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83" name="Group 82">
              <a:extLst>
                <a:ext uri="{FF2B5EF4-FFF2-40B4-BE49-F238E27FC236}">
                  <a16:creationId xmlns="" xmlns:a16="http://schemas.microsoft.com/office/drawing/2014/main" id="{53E56936-A528-44CB-B4B4-DEBC474B7F77}"/>
                </a:ext>
              </a:extLst>
            </p:cNvPr>
            <p:cNvGrpSpPr/>
            <p:nvPr/>
          </p:nvGrpSpPr>
          <p:grpSpPr>
            <a:xfrm>
              <a:off x="1020866" y="2391521"/>
              <a:ext cx="493799" cy="1123737"/>
              <a:chOff x="1545241" y="2122917"/>
              <a:chExt cx="493799" cy="1123737"/>
            </a:xfrm>
          </p:grpSpPr>
          <p:pic>
            <p:nvPicPr>
              <p:cNvPr id="84" name="Picture 83">
                <a:extLst>
                  <a:ext uri="{FF2B5EF4-FFF2-40B4-BE49-F238E27FC236}">
                    <a16:creationId xmlns="" xmlns:a16="http://schemas.microsoft.com/office/drawing/2014/main" id="{B52BBEEE-0F21-463A-B1CF-7E24C039F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85" name="Picture 84" descr="A picture containing object&#10;&#10;Description automatically generated">
                <a:extLst>
                  <a:ext uri="{FF2B5EF4-FFF2-40B4-BE49-F238E27FC236}">
                    <a16:creationId xmlns="" xmlns:a16="http://schemas.microsoft.com/office/drawing/2014/main" id="{4864EDFF-3887-4A52-A038-8E1CEA56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86" name="Group 85">
              <a:extLst>
                <a:ext uri="{FF2B5EF4-FFF2-40B4-BE49-F238E27FC236}">
                  <a16:creationId xmlns="" xmlns:a16="http://schemas.microsoft.com/office/drawing/2014/main" id="{06CE77FA-A980-48E6-BE6F-A909552DB3AA}"/>
                </a:ext>
              </a:extLst>
            </p:cNvPr>
            <p:cNvGrpSpPr/>
            <p:nvPr/>
          </p:nvGrpSpPr>
          <p:grpSpPr>
            <a:xfrm>
              <a:off x="1753000" y="2391521"/>
              <a:ext cx="493799" cy="1123737"/>
              <a:chOff x="1545241" y="2122917"/>
              <a:chExt cx="493799" cy="1123737"/>
            </a:xfrm>
          </p:grpSpPr>
          <p:pic>
            <p:nvPicPr>
              <p:cNvPr id="87" name="Picture 86">
                <a:extLst>
                  <a:ext uri="{FF2B5EF4-FFF2-40B4-BE49-F238E27FC236}">
                    <a16:creationId xmlns="" xmlns:a16="http://schemas.microsoft.com/office/drawing/2014/main" id="{F3E6CF60-6EC9-4411-9993-B58243F3F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88" name="Picture 87" descr="A picture containing object&#10;&#10;Description automatically generated">
                <a:extLst>
                  <a:ext uri="{FF2B5EF4-FFF2-40B4-BE49-F238E27FC236}">
                    <a16:creationId xmlns="" xmlns:a16="http://schemas.microsoft.com/office/drawing/2014/main" id="{73D7F952-6901-4F98-B767-E97B34BA9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89" name="Group 88">
              <a:extLst>
                <a:ext uri="{FF2B5EF4-FFF2-40B4-BE49-F238E27FC236}">
                  <a16:creationId xmlns="" xmlns:a16="http://schemas.microsoft.com/office/drawing/2014/main" id="{EBB400E4-008A-44A7-802F-F9A456FF5F50}"/>
                </a:ext>
              </a:extLst>
            </p:cNvPr>
            <p:cNvGrpSpPr/>
            <p:nvPr/>
          </p:nvGrpSpPr>
          <p:grpSpPr>
            <a:xfrm>
              <a:off x="2485134" y="2391521"/>
              <a:ext cx="493799" cy="1123737"/>
              <a:chOff x="1545241" y="2122917"/>
              <a:chExt cx="493799" cy="1123737"/>
            </a:xfrm>
          </p:grpSpPr>
          <p:pic>
            <p:nvPicPr>
              <p:cNvPr id="90" name="Picture 89">
                <a:extLst>
                  <a:ext uri="{FF2B5EF4-FFF2-40B4-BE49-F238E27FC236}">
                    <a16:creationId xmlns="" xmlns:a16="http://schemas.microsoft.com/office/drawing/2014/main" id="{67BF093A-29AC-49EF-8DE5-F6C1C3217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91" name="Picture 90" descr="A picture containing object&#10;&#10;Description automatically generated">
                <a:extLst>
                  <a:ext uri="{FF2B5EF4-FFF2-40B4-BE49-F238E27FC236}">
                    <a16:creationId xmlns="" xmlns:a16="http://schemas.microsoft.com/office/drawing/2014/main" id="{A4E19665-1807-4E39-B7A6-7AD28E87D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92" name="Group 91">
              <a:extLst>
                <a:ext uri="{FF2B5EF4-FFF2-40B4-BE49-F238E27FC236}">
                  <a16:creationId xmlns="" xmlns:a16="http://schemas.microsoft.com/office/drawing/2014/main" id="{B0871BF1-D8A8-4C0E-8CD7-1594AD55AA9B}"/>
                </a:ext>
              </a:extLst>
            </p:cNvPr>
            <p:cNvGrpSpPr/>
            <p:nvPr/>
          </p:nvGrpSpPr>
          <p:grpSpPr>
            <a:xfrm>
              <a:off x="3217268" y="2391521"/>
              <a:ext cx="493799" cy="1123737"/>
              <a:chOff x="1545241" y="2122917"/>
              <a:chExt cx="493799" cy="1123737"/>
            </a:xfrm>
          </p:grpSpPr>
          <p:pic>
            <p:nvPicPr>
              <p:cNvPr id="93" name="Picture 92">
                <a:extLst>
                  <a:ext uri="{FF2B5EF4-FFF2-40B4-BE49-F238E27FC236}">
                    <a16:creationId xmlns="" xmlns:a16="http://schemas.microsoft.com/office/drawing/2014/main" id="{ADACA047-1D87-4D9C-8B7B-8BCB5D344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94" name="Picture 93" descr="A picture containing object&#10;&#10;Description automatically generated">
                <a:extLst>
                  <a:ext uri="{FF2B5EF4-FFF2-40B4-BE49-F238E27FC236}">
                    <a16:creationId xmlns="" xmlns:a16="http://schemas.microsoft.com/office/drawing/2014/main" id="{34F01A4E-3448-474E-B4D1-B1A68DA6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95" name="Group 94">
              <a:extLst>
                <a:ext uri="{FF2B5EF4-FFF2-40B4-BE49-F238E27FC236}">
                  <a16:creationId xmlns="" xmlns:a16="http://schemas.microsoft.com/office/drawing/2014/main" id="{2EF5A5D3-3A47-4FFE-9A03-B315A5C35729}"/>
                </a:ext>
              </a:extLst>
            </p:cNvPr>
            <p:cNvGrpSpPr/>
            <p:nvPr/>
          </p:nvGrpSpPr>
          <p:grpSpPr>
            <a:xfrm>
              <a:off x="3949402" y="2391521"/>
              <a:ext cx="493799" cy="1123737"/>
              <a:chOff x="1545241" y="2122917"/>
              <a:chExt cx="493799" cy="1123737"/>
            </a:xfrm>
          </p:grpSpPr>
          <p:pic>
            <p:nvPicPr>
              <p:cNvPr id="96" name="Picture 95">
                <a:extLst>
                  <a:ext uri="{FF2B5EF4-FFF2-40B4-BE49-F238E27FC236}">
                    <a16:creationId xmlns="" xmlns:a16="http://schemas.microsoft.com/office/drawing/2014/main" id="{AE20D103-4FDF-45CD-9DB1-221ADEF5D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97" name="Picture 96" descr="A picture containing object&#10;&#10;Description automatically generated">
                <a:extLst>
                  <a:ext uri="{FF2B5EF4-FFF2-40B4-BE49-F238E27FC236}">
                    <a16:creationId xmlns="" xmlns:a16="http://schemas.microsoft.com/office/drawing/2014/main" id="{55019616-66A5-4E4B-BE3A-4D616FF44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grpSp>
        <p:nvGrpSpPr>
          <p:cNvPr id="98" name="Group 97">
            <a:extLst>
              <a:ext uri="{FF2B5EF4-FFF2-40B4-BE49-F238E27FC236}">
                <a16:creationId xmlns="" xmlns:a16="http://schemas.microsoft.com/office/drawing/2014/main" id="{07CA5267-E3AD-418F-AEA0-D10F195534BD}"/>
              </a:ext>
            </a:extLst>
          </p:cNvPr>
          <p:cNvGrpSpPr/>
          <p:nvPr/>
        </p:nvGrpSpPr>
        <p:grpSpPr>
          <a:xfrm>
            <a:off x="4681536" y="2192741"/>
            <a:ext cx="493799" cy="1123737"/>
            <a:chOff x="1545241" y="2122917"/>
            <a:chExt cx="493799" cy="1123737"/>
          </a:xfrm>
        </p:grpSpPr>
        <p:pic>
          <p:nvPicPr>
            <p:cNvPr id="99" name="Picture 98">
              <a:extLst>
                <a:ext uri="{FF2B5EF4-FFF2-40B4-BE49-F238E27FC236}">
                  <a16:creationId xmlns="" xmlns:a16="http://schemas.microsoft.com/office/drawing/2014/main" id="{6260F15D-16CD-45B4-841B-723F58A35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100" name="Picture 99" descr="A picture containing object&#10;&#10;Description automatically generated">
              <a:extLst>
                <a:ext uri="{FF2B5EF4-FFF2-40B4-BE49-F238E27FC236}">
                  <a16:creationId xmlns="" xmlns:a16="http://schemas.microsoft.com/office/drawing/2014/main" id="{6CFC947D-C092-40FC-AFE7-5EA2DAB2E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101" name="Group 100">
            <a:extLst>
              <a:ext uri="{FF2B5EF4-FFF2-40B4-BE49-F238E27FC236}">
                <a16:creationId xmlns="" xmlns:a16="http://schemas.microsoft.com/office/drawing/2014/main" id="{9A3A44E2-82D3-4F3E-AF3A-14A5D15B5914}"/>
              </a:ext>
            </a:extLst>
          </p:cNvPr>
          <p:cNvGrpSpPr/>
          <p:nvPr/>
        </p:nvGrpSpPr>
        <p:grpSpPr>
          <a:xfrm>
            <a:off x="5413670" y="2192741"/>
            <a:ext cx="493799" cy="1123737"/>
            <a:chOff x="1545241" y="2122917"/>
            <a:chExt cx="493799" cy="1123737"/>
          </a:xfrm>
        </p:grpSpPr>
        <p:pic>
          <p:nvPicPr>
            <p:cNvPr id="102" name="Picture 101">
              <a:extLst>
                <a:ext uri="{FF2B5EF4-FFF2-40B4-BE49-F238E27FC236}">
                  <a16:creationId xmlns="" xmlns:a16="http://schemas.microsoft.com/office/drawing/2014/main" id="{5F537B37-D495-4CB8-8807-7801FDA53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103" name="Picture 102" descr="A picture containing object&#10;&#10;Description automatically generated">
              <a:extLst>
                <a:ext uri="{FF2B5EF4-FFF2-40B4-BE49-F238E27FC236}">
                  <a16:creationId xmlns="" xmlns:a16="http://schemas.microsoft.com/office/drawing/2014/main" id="{9E828070-834A-420C-8458-446547C06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104" name="Group 103">
            <a:extLst>
              <a:ext uri="{FF2B5EF4-FFF2-40B4-BE49-F238E27FC236}">
                <a16:creationId xmlns="" xmlns:a16="http://schemas.microsoft.com/office/drawing/2014/main" id="{5E181E14-EB36-48AA-9ACD-AC9B41C90FFA}"/>
              </a:ext>
            </a:extLst>
          </p:cNvPr>
          <p:cNvGrpSpPr/>
          <p:nvPr/>
        </p:nvGrpSpPr>
        <p:grpSpPr>
          <a:xfrm>
            <a:off x="6145804" y="2192741"/>
            <a:ext cx="493799" cy="1123737"/>
            <a:chOff x="1545241" y="2122917"/>
            <a:chExt cx="493799" cy="1123737"/>
          </a:xfrm>
        </p:grpSpPr>
        <p:pic>
          <p:nvPicPr>
            <p:cNvPr id="105" name="Picture 104">
              <a:extLst>
                <a:ext uri="{FF2B5EF4-FFF2-40B4-BE49-F238E27FC236}">
                  <a16:creationId xmlns="" xmlns:a16="http://schemas.microsoft.com/office/drawing/2014/main" id="{DE57B509-29C5-4755-97E9-FB9C8BA4D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106" name="Picture 105" descr="A picture containing object&#10;&#10;Description automatically generated">
              <a:extLst>
                <a:ext uri="{FF2B5EF4-FFF2-40B4-BE49-F238E27FC236}">
                  <a16:creationId xmlns="" xmlns:a16="http://schemas.microsoft.com/office/drawing/2014/main" id="{8199BAB3-ACF5-4DF8-8432-AF0885346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107" name="Group 106">
            <a:extLst>
              <a:ext uri="{FF2B5EF4-FFF2-40B4-BE49-F238E27FC236}">
                <a16:creationId xmlns="" xmlns:a16="http://schemas.microsoft.com/office/drawing/2014/main" id="{9DF37D1F-8996-4807-BD5F-DFABC5347DDC}"/>
              </a:ext>
            </a:extLst>
          </p:cNvPr>
          <p:cNvGrpSpPr/>
          <p:nvPr/>
        </p:nvGrpSpPr>
        <p:grpSpPr>
          <a:xfrm>
            <a:off x="6877938" y="2192741"/>
            <a:ext cx="493799" cy="1123737"/>
            <a:chOff x="1545241" y="2122917"/>
            <a:chExt cx="493799" cy="1123737"/>
          </a:xfrm>
        </p:grpSpPr>
        <p:pic>
          <p:nvPicPr>
            <p:cNvPr id="108" name="Picture 107">
              <a:extLst>
                <a:ext uri="{FF2B5EF4-FFF2-40B4-BE49-F238E27FC236}">
                  <a16:creationId xmlns="" xmlns:a16="http://schemas.microsoft.com/office/drawing/2014/main" id="{6197947D-28AF-44D9-A634-D30833E1B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109" name="Picture 108" descr="A picture containing object&#10;&#10;Description automatically generated">
              <a:extLst>
                <a:ext uri="{FF2B5EF4-FFF2-40B4-BE49-F238E27FC236}">
                  <a16:creationId xmlns="" xmlns:a16="http://schemas.microsoft.com/office/drawing/2014/main" id="{8C08F0A3-01AE-4056-8DA7-0C81A42DE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110" name="Group 109">
            <a:extLst>
              <a:ext uri="{FF2B5EF4-FFF2-40B4-BE49-F238E27FC236}">
                <a16:creationId xmlns="" xmlns:a16="http://schemas.microsoft.com/office/drawing/2014/main" id="{41A8D6AA-5E36-48C0-8313-C5DBDB7B7B5A}"/>
              </a:ext>
            </a:extLst>
          </p:cNvPr>
          <p:cNvGrpSpPr/>
          <p:nvPr/>
        </p:nvGrpSpPr>
        <p:grpSpPr>
          <a:xfrm>
            <a:off x="7610072" y="2192741"/>
            <a:ext cx="493799" cy="1123737"/>
            <a:chOff x="1545241" y="2122917"/>
            <a:chExt cx="493799" cy="1123737"/>
          </a:xfrm>
        </p:grpSpPr>
        <p:pic>
          <p:nvPicPr>
            <p:cNvPr id="111" name="Picture 110">
              <a:extLst>
                <a:ext uri="{FF2B5EF4-FFF2-40B4-BE49-F238E27FC236}">
                  <a16:creationId xmlns="" xmlns:a16="http://schemas.microsoft.com/office/drawing/2014/main" id="{DB3F96F9-6F79-47E1-852D-FAA724D86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112" name="Picture 111" descr="A picture containing object&#10;&#10;Description automatically generated">
              <a:extLst>
                <a:ext uri="{FF2B5EF4-FFF2-40B4-BE49-F238E27FC236}">
                  <a16:creationId xmlns="" xmlns:a16="http://schemas.microsoft.com/office/drawing/2014/main" id="{43175BCB-E663-45B9-92BC-10737B9DE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grpSp>
        <p:nvGrpSpPr>
          <p:cNvPr id="116" name="Group 115">
            <a:extLst>
              <a:ext uri="{FF2B5EF4-FFF2-40B4-BE49-F238E27FC236}">
                <a16:creationId xmlns="" xmlns:a16="http://schemas.microsoft.com/office/drawing/2014/main" id="{E645587C-BCAA-46D3-9F89-503908AFD664}"/>
              </a:ext>
            </a:extLst>
          </p:cNvPr>
          <p:cNvGrpSpPr/>
          <p:nvPr/>
        </p:nvGrpSpPr>
        <p:grpSpPr>
          <a:xfrm>
            <a:off x="8342202" y="2192741"/>
            <a:ext cx="493799" cy="1123737"/>
            <a:chOff x="1545241" y="2122917"/>
            <a:chExt cx="493799" cy="1123737"/>
          </a:xfrm>
        </p:grpSpPr>
        <p:pic>
          <p:nvPicPr>
            <p:cNvPr id="117" name="Picture 116">
              <a:extLst>
                <a:ext uri="{FF2B5EF4-FFF2-40B4-BE49-F238E27FC236}">
                  <a16:creationId xmlns="" xmlns:a16="http://schemas.microsoft.com/office/drawing/2014/main" id="{02300BA9-DAE5-45F8-8601-50500A306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55" y="2122917"/>
              <a:ext cx="381573" cy="523726"/>
            </a:xfrm>
            <a:prstGeom prst="rect">
              <a:avLst/>
            </a:prstGeom>
          </p:spPr>
        </p:pic>
        <p:pic>
          <p:nvPicPr>
            <p:cNvPr id="118" name="Picture 117" descr="A picture containing object&#10;&#10;Description automatically generated">
              <a:extLst>
                <a:ext uri="{FF2B5EF4-FFF2-40B4-BE49-F238E27FC236}">
                  <a16:creationId xmlns="" xmlns:a16="http://schemas.microsoft.com/office/drawing/2014/main" id="{E04FC3A3-D58C-4ABC-9123-8FCDE0D26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241" y="2752855"/>
              <a:ext cx="493799" cy="493799"/>
            </a:xfrm>
            <a:prstGeom prst="rect">
              <a:avLst/>
            </a:prstGeom>
          </p:spPr>
        </p:pic>
      </p:grpSp>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2:4</a:t>
            </a:r>
          </a:p>
        </p:txBody>
      </p:sp>
      <p:graphicFrame>
        <p:nvGraphicFramePr>
          <p:cNvPr id="6" name="Table 5">
            <a:extLst>
              <a:ext uri="{FF2B5EF4-FFF2-40B4-BE49-F238E27FC236}">
                <a16:creationId xmlns="" xmlns:a16="http://schemas.microsoft.com/office/drawing/2014/main" id="{2F6680C1-8D47-4F60-B93E-3EB6184E7A33}"/>
              </a:ext>
            </a:extLst>
          </p:cNvPr>
          <p:cNvGraphicFramePr>
            <a:graphicFrameLocks noGrp="1"/>
          </p:cNvGraphicFramePr>
          <p:nvPr>
            <p:extLst>
              <p:ext uri="{D42A27DB-BD31-4B8C-83A1-F6EECF244321}">
                <p14:modId xmlns:p14="http://schemas.microsoft.com/office/powerpoint/2010/main" val="4050672980"/>
              </p:ext>
            </p:extLst>
          </p:nvPr>
        </p:nvGraphicFramePr>
        <p:xfrm>
          <a:off x="214312" y="890784"/>
          <a:ext cx="8715375" cy="973931"/>
        </p:xfrm>
        <a:graphic>
          <a:graphicData uri="http://schemas.openxmlformats.org/drawingml/2006/table">
            <a:tbl>
              <a:tblPr firstRow="1" firstCol="1" bandRow="1">
                <a:tableStyleId>{5C22544A-7EE6-4342-B048-85BDC9FD1C3A}</a:tableStyleId>
              </a:tblPr>
              <a:tblGrid>
                <a:gridCol w="2955189">
                  <a:extLst>
                    <a:ext uri="{9D8B030D-6E8A-4147-A177-3AD203B41FA5}">
                      <a16:colId xmlns="" xmlns:a16="http://schemas.microsoft.com/office/drawing/2014/main" val="2547668977"/>
                    </a:ext>
                  </a:extLst>
                </a:gridCol>
                <a:gridCol w="960031">
                  <a:extLst>
                    <a:ext uri="{9D8B030D-6E8A-4147-A177-3AD203B41FA5}">
                      <a16:colId xmlns="" xmlns:a16="http://schemas.microsoft.com/office/drawing/2014/main" val="2727201233"/>
                    </a:ext>
                  </a:extLst>
                </a:gridCol>
                <a:gridCol w="960031">
                  <a:extLst>
                    <a:ext uri="{9D8B030D-6E8A-4147-A177-3AD203B41FA5}">
                      <a16:colId xmlns="" xmlns:a16="http://schemas.microsoft.com/office/drawing/2014/main" val="2879728655"/>
                    </a:ext>
                  </a:extLst>
                </a:gridCol>
                <a:gridCol w="960031">
                  <a:extLst>
                    <a:ext uri="{9D8B030D-6E8A-4147-A177-3AD203B41FA5}">
                      <a16:colId xmlns="" xmlns:a16="http://schemas.microsoft.com/office/drawing/2014/main" val="2918541058"/>
                    </a:ext>
                  </a:extLst>
                </a:gridCol>
                <a:gridCol w="960031">
                  <a:extLst>
                    <a:ext uri="{9D8B030D-6E8A-4147-A177-3AD203B41FA5}">
                      <a16:colId xmlns="" xmlns:a16="http://schemas.microsoft.com/office/drawing/2014/main" val="1998863701"/>
                    </a:ext>
                  </a:extLst>
                </a:gridCol>
                <a:gridCol w="960031">
                  <a:extLst>
                    <a:ext uri="{9D8B030D-6E8A-4147-A177-3AD203B41FA5}">
                      <a16:colId xmlns="" xmlns:a16="http://schemas.microsoft.com/office/drawing/2014/main" val="2033858592"/>
                    </a:ext>
                  </a:extLst>
                </a:gridCol>
                <a:gridCol w="960031">
                  <a:extLst>
                    <a:ext uri="{9D8B030D-6E8A-4147-A177-3AD203B41FA5}">
                      <a16:colId xmlns="" xmlns:a16="http://schemas.microsoft.com/office/drawing/2014/main" val="4009768708"/>
                    </a:ext>
                  </a:extLst>
                </a:gridCol>
              </a:tblGrid>
              <a:tr h="518236">
                <a:tc>
                  <a:txBody>
                    <a:bodyPr/>
                    <a:lstStyle/>
                    <a:p>
                      <a:pPr algn="l">
                        <a:lnSpc>
                          <a:spcPct val="107000"/>
                        </a:lnSpc>
                        <a:spcAft>
                          <a:spcPts val="0"/>
                        </a:spcAft>
                      </a:pPr>
                      <a:r>
                        <a:rPr lang="en-GB" sz="2000" b="1" dirty="0">
                          <a:solidFill>
                            <a:schemeClr val="tx1"/>
                          </a:solidFill>
                          <a:effectLst/>
                          <a:latin typeface="Myriad Pro Semibold"/>
                        </a:rPr>
                        <a:t>Number of hands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64916583"/>
                  </a:ext>
                </a:extLst>
              </a:tr>
              <a:tr h="455695">
                <a:tc>
                  <a:txBody>
                    <a:bodyPr/>
                    <a:lstStyle/>
                    <a:p>
                      <a:pPr algn="l">
                        <a:lnSpc>
                          <a:spcPct val="107000"/>
                        </a:lnSpc>
                        <a:spcAft>
                          <a:spcPts val="0"/>
                        </a:spcAft>
                      </a:pPr>
                      <a:r>
                        <a:rPr lang="en-GB" sz="2000" b="1" dirty="0">
                          <a:solidFill>
                            <a:schemeClr val="tx1"/>
                          </a:solidFill>
                          <a:effectLst/>
                          <a:latin typeface="Myriad Pro Semibold"/>
                        </a:rPr>
                        <a:t>Number of fingers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32478858"/>
                  </a:ext>
                </a:extLst>
              </a:tr>
            </a:tbl>
          </a:graphicData>
        </a:graphic>
      </p:graphicFrame>
      <p:sp>
        <p:nvSpPr>
          <p:cNvPr id="7" name="TextBox 6">
            <a:extLst>
              <a:ext uri="{FF2B5EF4-FFF2-40B4-BE49-F238E27FC236}">
                <a16:creationId xmlns="" xmlns:a16="http://schemas.microsoft.com/office/drawing/2014/main" id="{AA34C882-DABC-490D-A29F-302E6E608DFE}"/>
              </a:ext>
            </a:extLst>
          </p:cNvPr>
          <p:cNvSpPr txBox="1"/>
          <p:nvPr/>
        </p:nvSpPr>
        <p:spPr bwMode="auto">
          <a:xfrm>
            <a:off x="2290467" y="4015703"/>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 × 5 = 35</a:t>
            </a:r>
          </a:p>
        </p:txBody>
      </p:sp>
      <p:sp>
        <p:nvSpPr>
          <p:cNvPr id="8" name="TextBox 7">
            <a:extLst>
              <a:ext uri="{FF2B5EF4-FFF2-40B4-BE49-F238E27FC236}">
                <a16:creationId xmlns="" xmlns:a16="http://schemas.microsoft.com/office/drawing/2014/main" id="{0FD514F8-76C3-4D4A-8B82-9FA5C3D591F7}"/>
              </a:ext>
            </a:extLst>
          </p:cNvPr>
          <p:cNvSpPr txBox="1"/>
          <p:nvPr/>
        </p:nvSpPr>
        <p:spPr bwMode="auto">
          <a:xfrm>
            <a:off x="2290467" y="4404057"/>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 × 5 = 40</a:t>
            </a:r>
          </a:p>
        </p:txBody>
      </p:sp>
      <p:sp>
        <p:nvSpPr>
          <p:cNvPr id="9" name="TextBox 8">
            <a:extLst>
              <a:ext uri="{FF2B5EF4-FFF2-40B4-BE49-F238E27FC236}">
                <a16:creationId xmlns="" xmlns:a16="http://schemas.microsoft.com/office/drawing/2014/main" id="{2131925F-DFE8-4FF5-9DDF-3FFB747206F4}"/>
              </a:ext>
            </a:extLst>
          </p:cNvPr>
          <p:cNvSpPr txBox="1"/>
          <p:nvPr/>
        </p:nvSpPr>
        <p:spPr bwMode="auto">
          <a:xfrm>
            <a:off x="2290467" y="4792411"/>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 × 5 = 45</a:t>
            </a:r>
          </a:p>
        </p:txBody>
      </p:sp>
      <p:sp>
        <p:nvSpPr>
          <p:cNvPr id="10" name="TextBox 9">
            <a:extLst>
              <a:ext uri="{FF2B5EF4-FFF2-40B4-BE49-F238E27FC236}">
                <a16:creationId xmlns="" xmlns:a16="http://schemas.microsoft.com/office/drawing/2014/main" id="{1AEE3FD4-E351-40A8-9759-C1F36F837B39}"/>
              </a:ext>
            </a:extLst>
          </p:cNvPr>
          <p:cNvSpPr txBox="1"/>
          <p:nvPr/>
        </p:nvSpPr>
        <p:spPr bwMode="auto">
          <a:xfrm>
            <a:off x="2221538" y="5180765"/>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 × 5 = 50</a:t>
            </a:r>
          </a:p>
        </p:txBody>
      </p:sp>
      <p:sp>
        <p:nvSpPr>
          <p:cNvPr id="11" name="TextBox 10">
            <a:extLst>
              <a:ext uri="{FF2B5EF4-FFF2-40B4-BE49-F238E27FC236}">
                <a16:creationId xmlns="" xmlns:a16="http://schemas.microsoft.com/office/drawing/2014/main" id="{DC0D1627-F69A-4E3D-BA73-A22BCE8C2A18}"/>
              </a:ext>
            </a:extLst>
          </p:cNvPr>
          <p:cNvSpPr txBox="1"/>
          <p:nvPr/>
        </p:nvSpPr>
        <p:spPr bwMode="auto">
          <a:xfrm>
            <a:off x="2221538" y="5569119"/>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11 × 5 = 55</a:t>
            </a:r>
          </a:p>
        </p:txBody>
      </p:sp>
      <p:sp>
        <p:nvSpPr>
          <p:cNvPr id="12" name="TextBox 11">
            <a:extLst>
              <a:ext uri="{FF2B5EF4-FFF2-40B4-BE49-F238E27FC236}">
                <a16:creationId xmlns="" xmlns:a16="http://schemas.microsoft.com/office/drawing/2014/main" id="{4B899E2E-8489-4C66-85E5-5C4D4318FD9D}"/>
              </a:ext>
            </a:extLst>
          </p:cNvPr>
          <p:cNvSpPr txBox="1"/>
          <p:nvPr/>
        </p:nvSpPr>
        <p:spPr bwMode="auto">
          <a:xfrm>
            <a:off x="2221538" y="5957470"/>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12 × 5 = 60</a:t>
            </a:r>
          </a:p>
        </p:txBody>
      </p:sp>
      <p:sp>
        <p:nvSpPr>
          <p:cNvPr id="13" name="TextBox 12">
            <a:extLst>
              <a:ext uri="{FF2B5EF4-FFF2-40B4-BE49-F238E27FC236}">
                <a16:creationId xmlns="" xmlns:a16="http://schemas.microsoft.com/office/drawing/2014/main" id="{ADDFA381-936D-45A6-A20F-F596726837B8}"/>
              </a:ext>
            </a:extLst>
          </p:cNvPr>
          <p:cNvSpPr txBox="1"/>
          <p:nvPr/>
        </p:nvSpPr>
        <p:spPr bwMode="auto">
          <a:xfrm>
            <a:off x="5347992" y="4015703"/>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7 = 35</a:t>
            </a:r>
          </a:p>
        </p:txBody>
      </p:sp>
      <p:sp>
        <p:nvSpPr>
          <p:cNvPr id="14" name="TextBox 13">
            <a:extLst>
              <a:ext uri="{FF2B5EF4-FFF2-40B4-BE49-F238E27FC236}">
                <a16:creationId xmlns="" xmlns:a16="http://schemas.microsoft.com/office/drawing/2014/main" id="{AF7F0E4B-5542-46F5-9764-6CB79A00D3CA}"/>
              </a:ext>
            </a:extLst>
          </p:cNvPr>
          <p:cNvSpPr txBox="1"/>
          <p:nvPr/>
        </p:nvSpPr>
        <p:spPr bwMode="auto">
          <a:xfrm>
            <a:off x="5347992" y="4404057"/>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 = 40</a:t>
            </a:r>
          </a:p>
        </p:txBody>
      </p:sp>
      <p:sp>
        <p:nvSpPr>
          <p:cNvPr id="15" name="TextBox 14">
            <a:extLst>
              <a:ext uri="{FF2B5EF4-FFF2-40B4-BE49-F238E27FC236}">
                <a16:creationId xmlns="" xmlns:a16="http://schemas.microsoft.com/office/drawing/2014/main" id="{2DE5B957-F501-4FE5-9C7F-BB3E3DFF5D5E}"/>
              </a:ext>
            </a:extLst>
          </p:cNvPr>
          <p:cNvSpPr txBox="1"/>
          <p:nvPr/>
        </p:nvSpPr>
        <p:spPr bwMode="auto">
          <a:xfrm>
            <a:off x="5347992" y="4792411"/>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9 = 45</a:t>
            </a:r>
          </a:p>
        </p:txBody>
      </p:sp>
      <p:sp>
        <p:nvSpPr>
          <p:cNvPr id="16" name="TextBox 15">
            <a:extLst>
              <a:ext uri="{FF2B5EF4-FFF2-40B4-BE49-F238E27FC236}">
                <a16:creationId xmlns="" xmlns:a16="http://schemas.microsoft.com/office/drawing/2014/main" id="{DD523F5B-9D65-4992-919D-2F6673FF3D97}"/>
              </a:ext>
            </a:extLst>
          </p:cNvPr>
          <p:cNvSpPr txBox="1"/>
          <p:nvPr/>
        </p:nvSpPr>
        <p:spPr bwMode="auto">
          <a:xfrm>
            <a:off x="5347992" y="5180765"/>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10 = 50</a:t>
            </a:r>
          </a:p>
        </p:txBody>
      </p:sp>
      <p:sp>
        <p:nvSpPr>
          <p:cNvPr id="17" name="TextBox 16">
            <a:extLst>
              <a:ext uri="{FF2B5EF4-FFF2-40B4-BE49-F238E27FC236}">
                <a16:creationId xmlns="" xmlns:a16="http://schemas.microsoft.com/office/drawing/2014/main" id="{D457FF88-A041-4B87-9850-08EBAF703E7E}"/>
              </a:ext>
            </a:extLst>
          </p:cNvPr>
          <p:cNvSpPr txBox="1"/>
          <p:nvPr/>
        </p:nvSpPr>
        <p:spPr bwMode="auto">
          <a:xfrm>
            <a:off x="5347992" y="5569119"/>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11 = 55</a:t>
            </a:r>
          </a:p>
        </p:txBody>
      </p:sp>
      <p:sp>
        <p:nvSpPr>
          <p:cNvPr id="18" name="TextBox 17">
            <a:extLst>
              <a:ext uri="{FF2B5EF4-FFF2-40B4-BE49-F238E27FC236}">
                <a16:creationId xmlns="" xmlns:a16="http://schemas.microsoft.com/office/drawing/2014/main" id="{EB0EB3CD-C2C6-4741-B1CF-16BF8072AA46}"/>
              </a:ext>
            </a:extLst>
          </p:cNvPr>
          <p:cNvSpPr txBox="1"/>
          <p:nvPr/>
        </p:nvSpPr>
        <p:spPr bwMode="auto">
          <a:xfrm>
            <a:off x="5347992" y="5957470"/>
            <a:ext cx="1505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12 = 60</a:t>
            </a:r>
          </a:p>
        </p:txBody>
      </p:sp>
      <p:sp>
        <p:nvSpPr>
          <p:cNvPr id="38" name="TextBox 37">
            <a:extLst>
              <a:ext uri="{FF2B5EF4-FFF2-40B4-BE49-F238E27FC236}">
                <a16:creationId xmlns="" xmlns:a16="http://schemas.microsoft.com/office/drawing/2014/main" id="{5CECC6F3-F77D-4383-ACA1-C78FEAD0333C}"/>
              </a:ext>
            </a:extLst>
          </p:cNvPr>
          <p:cNvSpPr txBox="1"/>
          <p:nvPr/>
        </p:nvSpPr>
        <p:spPr bwMode="auto">
          <a:xfrm>
            <a:off x="4449502"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9" name="TextBox 38">
            <a:extLst>
              <a:ext uri="{FF2B5EF4-FFF2-40B4-BE49-F238E27FC236}">
                <a16:creationId xmlns="" xmlns:a16="http://schemas.microsoft.com/office/drawing/2014/main" id="{C835FE26-FA6E-4450-9B68-96A7D9387FAC}"/>
              </a:ext>
            </a:extLst>
          </p:cNvPr>
          <p:cNvSpPr txBox="1"/>
          <p:nvPr/>
        </p:nvSpPr>
        <p:spPr bwMode="auto">
          <a:xfrm>
            <a:off x="5407854"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a:t>
            </a:r>
          </a:p>
        </p:txBody>
      </p:sp>
      <p:sp>
        <p:nvSpPr>
          <p:cNvPr id="40" name="TextBox 39">
            <a:extLst>
              <a:ext uri="{FF2B5EF4-FFF2-40B4-BE49-F238E27FC236}">
                <a16:creationId xmlns="" xmlns:a16="http://schemas.microsoft.com/office/drawing/2014/main" id="{498567AD-9C81-4889-9C08-B718AA7F7F99}"/>
              </a:ext>
            </a:extLst>
          </p:cNvPr>
          <p:cNvSpPr txBox="1"/>
          <p:nvPr/>
        </p:nvSpPr>
        <p:spPr bwMode="auto">
          <a:xfrm>
            <a:off x="6299660" y="9501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p>
        </p:txBody>
      </p:sp>
      <p:sp>
        <p:nvSpPr>
          <p:cNvPr id="41" name="TextBox 40">
            <a:extLst>
              <a:ext uri="{FF2B5EF4-FFF2-40B4-BE49-F238E27FC236}">
                <a16:creationId xmlns="" xmlns:a16="http://schemas.microsoft.com/office/drawing/2014/main" id="{D241E92E-A220-4C48-BC00-93B8C8D4F93B}"/>
              </a:ext>
            </a:extLst>
          </p:cNvPr>
          <p:cNvSpPr txBox="1"/>
          <p:nvPr/>
        </p:nvSpPr>
        <p:spPr bwMode="auto">
          <a:xfrm>
            <a:off x="7260395" y="9501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11</a:t>
            </a:r>
          </a:p>
        </p:txBody>
      </p:sp>
      <p:sp>
        <p:nvSpPr>
          <p:cNvPr id="42" name="TextBox 41">
            <a:extLst>
              <a:ext uri="{FF2B5EF4-FFF2-40B4-BE49-F238E27FC236}">
                <a16:creationId xmlns="" xmlns:a16="http://schemas.microsoft.com/office/drawing/2014/main" id="{B99C2C1C-3D25-4BA1-942E-0F593FC7506B}"/>
              </a:ext>
            </a:extLst>
          </p:cNvPr>
          <p:cNvSpPr txBox="1"/>
          <p:nvPr/>
        </p:nvSpPr>
        <p:spPr bwMode="auto">
          <a:xfrm>
            <a:off x="8218747" y="9501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12</a:t>
            </a:r>
          </a:p>
        </p:txBody>
      </p:sp>
      <p:sp>
        <p:nvSpPr>
          <p:cNvPr id="44" name="TextBox 43">
            <a:extLst>
              <a:ext uri="{FF2B5EF4-FFF2-40B4-BE49-F238E27FC236}">
                <a16:creationId xmlns="" xmlns:a16="http://schemas.microsoft.com/office/drawing/2014/main" id="{3894019A-2216-439F-ADB9-7D5C8B38794D}"/>
              </a:ext>
            </a:extLst>
          </p:cNvPr>
          <p:cNvSpPr txBox="1"/>
          <p:nvPr/>
        </p:nvSpPr>
        <p:spPr bwMode="auto">
          <a:xfrm>
            <a:off x="4378295"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40</a:t>
            </a:r>
          </a:p>
        </p:txBody>
      </p:sp>
      <p:sp>
        <p:nvSpPr>
          <p:cNvPr id="45" name="TextBox 44">
            <a:extLst>
              <a:ext uri="{FF2B5EF4-FFF2-40B4-BE49-F238E27FC236}">
                <a16:creationId xmlns="" xmlns:a16="http://schemas.microsoft.com/office/drawing/2014/main" id="{44DEB009-8FB0-4DD2-BDB8-665D32A888A6}"/>
              </a:ext>
            </a:extLst>
          </p:cNvPr>
          <p:cNvSpPr txBox="1"/>
          <p:nvPr/>
        </p:nvSpPr>
        <p:spPr bwMode="auto">
          <a:xfrm>
            <a:off x="5338925"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45</a:t>
            </a:r>
          </a:p>
        </p:txBody>
      </p:sp>
      <p:sp>
        <p:nvSpPr>
          <p:cNvPr id="46" name="TextBox 45">
            <a:extLst>
              <a:ext uri="{FF2B5EF4-FFF2-40B4-BE49-F238E27FC236}">
                <a16:creationId xmlns="" xmlns:a16="http://schemas.microsoft.com/office/drawing/2014/main" id="{0747B2A4-9C63-49A4-98B0-4CAEECF953CB}"/>
              </a:ext>
            </a:extLst>
          </p:cNvPr>
          <p:cNvSpPr txBox="1"/>
          <p:nvPr/>
        </p:nvSpPr>
        <p:spPr bwMode="auto">
          <a:xfrm>
            <a:off x="6299969"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50</a:t>
            </a:r>
          </a:p>
        </p:txBody>
      </p:sp>
      <p:sp>
        <p:nvSpPr>
          <p:cNvPr id="47" name="TextBox 46">
            <a:extLst>
              <a:ext uri="{FF2B5EF4-FFF2-40B4-BE49-F238E27FC236}">
                <a16:creationId xmlns="" xmlns:a16="http://schemas.microsoft.com/office/drawing/2014/main" id="{E6636578-2F00-4CA5-9FEE-59B4A8647015}"/>
              </a:ext>
            </a:extLst>
          </p:cNvPr>
          <p:cNvSpPr txBox="1"/>
          <p:nvPr/>
        </p:nvSpPr>
        <p:spPr bwMode="auto">
          <a:xfrm>
            <a:off x="7262982"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55</a:t>
            </a:r>
          </a:p>
        </p:txBody>
      </p:sp>
      <p:sp>
        <p:nvSpPr>
          <p:cNvPr id="48" name="TextBox 47">
            <a:extLst>
              <a:ext uri="{FF2B5EF4-FFF2-40B4-BE49-F238E27FC236}">
                <a16:creationId xmlns="" xmlns:a16="http://schemas.microsoft.com/office/drawing/2014/main" id="{BF3A50D1-7649-42D4-A11E-E80F41A2E9BC}"/>
              </a:ext>
            </a:extLst>
          </p:cNvPr>
          <p:cNvSpPr txBox="1"/>
          <p:nvPr/>
        </p:nvSpPr>
        <p:spPr bwMode="auto">
          <a:xfrm>
            <a:off x="8221231"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60</a:t>
            </a:r>
          </a:p>
        </p:txBody>
      </p:sp>
      <p:sp>
        <p:nvSpPr>
          <p:cNvPr id="58" name="TextBox 57">
            <a:extLst>
              <a:ext uri="{FF2B5EF4-FFF2-40B4-BE49-F238E27FC236}">
                <a16:creationId xmlns="" xmlns:a16="http://schemas.microsoft.com/office/drawing/2014/main" id="{53F8DCCA-7DBD-4108-A423-3566B27DE4FB}"/>
              </a:ext>
            </a:extLst>
          </p:cNvPr>
          <p:cNvSpPr txBox="1"/>
          <p:nvPr/>
        </p:nvSpPr>
        <p:spPr bwMode="auto">
          <a:xfrm>
            <a:off x="3488542" y="9501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a:t>
            </a:r>
          </a:p>
        </p:txBody>
      </p:sp>
      <p:sp>
        <p:nvSpPr>
          <p:cNvPr id="59" name="TextBox 58">
            <a:extLst>
              <a:ext uri="{FF2B5EF4-FFF2-40B4-BE49-F238E27FC236}">
                <a16:creationId xmlns="" xmlns:a16="http://schemas.microsoft.com/office/drawing/2014/main" id="{A79672A9-C310-44F7-9513-D9D7FE2A41A8}"/>
              </a:ext>
            </a:extLst>
          </p:cNvPr>
          <p:cNvSpPr txBox="1"/>
          <p:nvPr/>
        </p:nvSpPr>
        <p:spPr bwMode="auto">
          <a:xfrm>
            <a:off x="3417335" y="143841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35</a:t>
            </a:r>
          </a:p>
        </p:txBody>
      </p:sp>
      <p:sp>
        <p:nvSpPr>
          <p:cNvPr id="81" name="TextBox 80">
            <a:extLst>
              <a:ext uri="{FF2B5EF4-FFF2-40B4-BE49-F238E27FC236}">
                <a16:creationId xmlns="" xmlns:a16="http://schemas.microsoft.com/office/drawing/2014/main" id="{E51EC6FB-5CC9-46B1-BF05-365BB44B6B55}"/>
              </a:ext>
            </a:extLst>
          </p:cNvPr>
          <p:cNvSpPr txBox="1"/>
          <p:nvPr/>
        </p:nvSpPr>
        <p:spPr bwMode="auto">
          <a:xfrm>
            <a:off x="2290467" y="3627349"/>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 × 5 = 30</a:t>
            </a:r>
          </a:p>
        </p:txBody>
      </p:sp>
      <p:sp>
        <p:nvSpPr>
          <p:cNvPr id="82" name="TextBox 81">
            <a:extLst>
              <a:ext uri="{FF2B5EF4-FFF2-40B4-BE49-F238E27FC236}">
                <a16:creationId xmlns="" xmlns:a16="http://schemas.microsoft.com/office/drawing/2014/main" id="{50729421-AEA7-4D0C-808A-6E83219A01F2}"/>
              </a:ext>
            </a:extLst>
          </p:cNvPr>
          <p:cNvSpPr txBox="1"/>
          <p:nvPr/>
        </p:nvSpPr>
        <p:spPr bwMode="auto">
          <a:xfrm>
            <a:off x="5347992" y="3627349"/>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6 = 30</a:t>
            </a:r>
          </a:p>
        </p:txBody>
      </p:sp>
    </p:spTree>
    <p:extLst>
      <p:ext uri="{BB962C8B-B14F-4D97-AF65-F5344CB8AC3E}">
        <p14:creationId xmlns:p14="http://schemas.microsoft.com/office/powerpoint/2010/main" val="8619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500"/>
                                        <p:tgtEl>
                                          <p:spTgt spid="10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10"/>
                                        </p:tgtEl>
                                        <p:attrNameLst>
                                          <p:attrName>style.visibility</p:attrName>
                                        </p:attrNameLst>
                                      </p:cBhvr>
                                      <p:to>
                                        <p:strVal val="visible"/>
                                      </p:to>
                                    </p:set>
                                    <p:animEffect transition="in" filter="fade">
                                      <p:cBhvr>
                                        <p:cTn id="91" dur="500"/>
                                        <p:tgtEl>
                                          <p:spTgt spid="11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500"/>
                                        <p:tgtEl>
                                          <p:spTgt spid="1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16"/>
                                        </p:tgtEl>
                                        <p:attrNameLst>
                                          <p:attrName>style.visibility</p:attrName>
                                        </p:attrNameLst>
                                      </p:cBhvr>
                                      <p:to>
                                        <p:strVal val="visible"/>
                                      </p:to>
                                    </p:set>
                                    <p:animEffect transition="in" filter="fade">
                                      <p:cBhvr>
                                        <p:cTn id="112" dur="500"/>
                                        <p:tgtEl>
                                          <p:spTgt spid="11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5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38" grpId="0"/>
      <p:bldP spid="39" grpId="0"/>
      <p:bldP spid="40" grpId="0"/>
      <p:bldP spid="41" grpId="0"/>
      <p:bldP spid="42" grpId="0"/>
      <p:bldP spid="44" grpId="0"/>
      <p:bldP spid="45" grpId="0"/>
      <p:bldP spid="46" grpId="0"/>
      <p:bldP spid="47" grpId="0"/>
      <p:bldP spid="48" grpId="0"/>
      <p:bldP spid="58" grpId="0"/>
      <p:bldP spid="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2:5</a:t>
            </a:r>
          </a:p>
        </p:txBody>
      </p:sp>
      <p:graphicFrame>
        <p:nvGraphicFramePr>
          <p:cNvPr id="3" name="Table 2">
            <a:extLst>
              <a:ext uri="{FF2B5EF4-FFF2-40B4-BE49-F238E27FC236}">
                <a16:creationId xmlns="" xmlns:a16="http://schemas.microsoft.com/office/drawing/2014/main" id="{26CEE805-4F9D-4872-8160-6E1A797A7BB3}"/>
              </a:ext>
            </a:extLst>
          </p:cNvPr>
          <p:cNvGraphicFramePr>
            <a:graphicFrameLocks noGrp="1"/>
          </p:cNvGraphicFramePr>
          <p:nvPr>
            <p:extLst>
              <p:ext uri="{D42A27DB-BD31-4B8C-83A1-F6EECF244321}">
                <p14:modId xmlns:p14="http://schemas.microsoft.com/office/powerpoint/2010/main" val="3810804906"/>
              </p:ext>
            </p:extLst>
          </p:nvPr>
        </p:nvGraphicFramePr>
        <p:xfrm>
          <a:off x="295275" y="979039"/>
          <a:ext cx="3860750" cy="5451480"/>
        </p:xfrm>
        <a:graphic>
          <a:graphicData uri="http://schemas.openxmlformats.org/drawingml/2006/table">
            <a:tbl>
              <a:tblPr firstRow="1" firstCol="1" bandRow="1">
                <a:tableStyleId>{5C22544A-7EE6-4342-B048-85BDC9FD1C3A}</a:tableStyleId>
              </a:tblPr>
              <a:tblGrid>
                <a:gridCol w="1951198">
                  <a:extLst>
                    <a:ext uri="{9D8B030D-6E8A-4147-A177-3AD203B41FA5}">
                      <a16:colId xmlns="" xmlns:a16="http://schemas.microsoft.com/office/drawing/2014/main" val="798612558"/>
                    </a:ext>
                  </a:extLst>
                </a:gridCol>
                <a:gridCol w="1909552">
                  <a:extLst>
                    <a:ext uri="{9D8B030D-6E8A-4147-A177-3AD203B41FA5}">
                      <a16:colId xmlns="" xmlns:a16="http://schemas.microsoft.com/office/drawing/2014/main" val="1206225632"/>
                    </a:ext>
                  </a:extLst>
                </a:gridCol>
              </a:tblGrid>
              <a:tr h="0">
                <a:tc>
                  <a:txBody>
                    <a:bodyPr/>
                    <a:lstStyle/>
                    <a:p>
                      <a:pPr algn="ctr">
                        <a:lnSpc>
                          <a:spcPct val="107000"/>
                        </a:lnSpc>
                        <a:spcAft>
                          <a:spcPts val="0"/>
                        </a:spcAft>
                      </a:pPr>
                      <a:r>
                        <a:rPr lang="en-GB" sz="2000" b="1" dirty="0">
                          <a:solidFill>
                            <a:schemeClr val="tx1"/>
                          </a:solidFill>
                          <a:effectLst/>
                          <a:latin typeface="Myriad Pro Semibold"/>
                        </a:rPr>
                        <a:t>Number of hands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1" dirty="0">
                          <a:solidFill>
                            <a:schemeClr val="tx1"/>
                          </a:solidFill>
                          <a:effectLst/>
                          <a:latin typeface="Myriad Pro Semibold"/>
                        </a:rPr>
                        <a:t>Number of fingers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42502189"/>
                  </a:ext>
                </a:extLst>
              </a:tr>
              <a:tr h="0">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chemeClr val="tx1"/>
                          </a:solidFill>
                          <a:effectLst/>
                          <a:latin typeface="Myriad Pro Semibold"/>
                        </a:rPr>
                        <a:t>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8781842"/>
                  </a:ext>
                </a:extLst>
              </a:tr>
              <a:tr h="0">
                <a:tc>
                  <a:txBody>
                    <a:bodyPr/>
                    <a:lstStyle/>
                    <a:p>
                      <a:pPr algn="ctr">
                        <a:lnSpc>
                          <a:spcPct val="107000"/>
                        </a:lnSpc>
                        <a:spcAft>
                          <a:spcPts val="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00443599"/>
                  </a:ext>
                </a:extLst>
              </a:tr>
              <a:tr h="0">
                <a:tc>
                  <a:txBody>
                    <a:bodyPr/>
                    <a:lstStyle/>
                    <a:p>
                      <a:pPr algn="ctr">
                        <a:lnSpc>
                          <a:spcPct val="107000"/>
                        </a:lnSpc>
                        <a:spcAft>
                          <a:spcPts val="0"/>
                        </a:spcAft>
                      </a:pPr>
                      <a:r>
                        <a:rPr lang="en-GB" sz="2000" b="0">
                          <a:solidFill>
                            <a:schemeClr val="tx1"/>
                          </a:solidFill>
                          <a:effectLst/>
                          <a:latin typeface="Myriad Pro Semibold"/>
                        </a:rPr>
                        <a:t>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8644771"/>
                  </a:ext>
                </a:extLst>
              </a:tr>
              <a:tr h="0">
                <a:tc>
                  <a:txBody>
                    <a:bodyPr/>
                    <a:lstStyle/>
                    <a:p>
                      <a:pPr algn="ctr">
                        <a:lnSpc>
                          <a:spcPct val="107000"/>
                        </a:lnSpc>
                        <a:spcAft>
                          <a:spcPts val="0"/>
                        </a:spcAft>
                      </a:pPr>
                      <a:r>
                        <a:rPr lang="en-GB" sz="2000" b="0" dirty="0">
                          <a:solidFill>
                            <a:schemeClr val="tx1"/>
                          </a:solidFill>
                          <a:effectLst/>
                          <a:latin typeface="Myriad Pro Semibold"/>
                        </a:rPr>
                        <a:t>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15</a:t>
                      </a: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03519447"/>
                  </a:ext>
                </a:extLst>
              </a:tr>
              <a:tr h="0">
                <a:tc>
                  <a:txBody>
                    <a:bodyPr/>
                    <a:lstStyle/>
                    <a:p>
                      <a:pPr algn="ctr">
                        <a:lnSpc>
                          <a:spcPct val="107000"/>
                        </a:lnSpc>
                        <a:spcAft>
                          <a:spcPts val="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6876742"/>
                  </a:ext>
                </a:extLst>
              </a:tr>
              <a:tr h="0">
                <a:tc>
                  <a:txBody>
                    <a:bodyPr/>
                    <a:lstStyle/>
                    <a:p>
                      <a:pPr algn="ctr">
                        <a:lnSpc>
                          <a:spcPct val="107000"/>
                        </a:lnSpc>
                        <a:spcAft>
                          <a:spcPts val="0"/>
                        </a:spcAft>
                      </a:pPr>
                      <a:r>
                        <a:rPr lang="en-GB" sz="2000" b="0" dirty="0">
                          <a:solidFill>
                            <a:schemeClr val="tx1"/>
                          </a:solidFill>
                          <a:effectLst/>
                          <a:latin typeface="Myriad Pro Semibold"/>
                        </a:rPr>
                        <a:t>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4339620"/>
                  </a:ext>
                </a:extLst>
              </a:tr>
              <a:tr h="0">
                <a:tc>
                  <a:txBody>
                    <a:bodyPr/>
                    <a:lstStyle/>
                    <a:p>
                      <a:pPr algn="ctr">
                        <a:lnSpc>
                          <a:spcPct val="107000"/>
                        </a:lnSpc>
                        <a:spcAft>
                          <a:spcPts val="0"/>
                        </a:spcAft>
                      </a:pPr>
                      <a:r>
                        <a:rPr lang="en-GB" sz="2000" b="0" dirty="0">
                          <a:solidFill>
                            <a:schemeClr val="tx1"/>
                          </a:solidFill>
                          <a:effectLst/>
                          <a:latin typeface="Myriad Pro Semibold"/>
                        </a:rPr>
                        <a:t>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30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95881728"/>
                  </a:ext>
                </a:extLst>
              </a:tr>
              <a:tr h="0">
                <a:tc>
                  <a:txBody>
                    <a:bodyPr/>
                    <a:lstStyle/>
                    <a:p>
                      <a:pPr algn="ctr">
                        <a:lnSpc>
                          <a:spcPct val="107000"/>
                        </a:lnSpc>
                        <a:spcAft>
                          <a:spcPts val="0"/>
                        </a:spcAft>
                      </a:pPr>
                      <a:r>
                        <a:rPr lang="en-GB" sz="2000" b="0" dirty="0">
                          <a:solidFill>
                            <a:schemeClr val="tx1"/>
                          </a:solidFill>
                          <a:effectLst/>
                          <a:latin typeface="Myriad Pro Semibold"/>
                        </a:rPr>
                        <a:t>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35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30087937"/>
                  </a:ext>
                </a:extLst>
              </a:tr>
              <a:tr h="0">
                <a:tc>
                  <a:txBody>
                    <a:bodyPr/>
                    <a:lstStyle/>
                    <a:p>
                      <a:pPr algn="ctr">
                        <a:lnSpc>
                          <a:spcPct val="107000"/>
                        </a:lnSpc>
                        <a:spcAft>
                          <a:spcPts val="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89677809"/>
                  </a:ext>
                </a:extLst>
              </a:tr>
              <a:tr h="0">
                <a:tc>
                  <a:txBody>
                    <a:bodyPr/>
                    <a:lstStyle/>
                    <a:p>
                      <a:pPr algn="ctr">
                        <a:lnSpc>
                          <a:spcPct val="107000"/>
                        </a:lnSpc>
                        <a:spcAft>
                          <a:spcPts val="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45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7487473"/>
                  </a:ext>
                </a:extLst>
              </a:tr>
              <a:tr h="0">
                <a:tc>
                  <a:txBody>
                    <a:bodyPr/>
                    <a:lstStyle/>
                    <a:p>
                      <a:pPr algn="ctr">
                        <a:lnSpc>
                          <a:spcPct val="107000"/>
                        </a:lnSpc>
                        <a:spcAft>
                          <a:spcPts val="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50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35837279"/>
                  </a:ext>
                </a:extLst>
              </a:tr>
              <a:tr h="0">
                <a:tc>
                  <a:txBody>
                    <a:bodyPr/>
                    <a:lstStyle/>
                    <a:p>
                      <a:pPr algn="ctr">
                        <a:lnSpc>
                          <a:spcPct val="107000"/>
                        </a:lnSpc>
                        <a:spcAft>
                          <a:spcPts val="0"/>
                        </a:spcAft>
                      </a:pPr>
                      <a:r>
                        <a:rPr lang="en-GB" sz="2000" b="0" dirty="0">
                          <a:solidFill>
                            <a:schemeClr val="tx1"/>
                          </a:solidFill>
                          <a:effectLst/>
                          <a:latin typeface="Myriad Pro Semibold"/>
                        </a:rPr>
                        <a:t>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55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38327013"/>
                  </a:ext>
                </a:extLst>
              </a:tr>
              <a:tr h="0">
                <a:tc>
                  <a:txBody>
                    <a:bodyPr/>
                    <a:lstStyle/>
                    <a:p>
                      <a:pPr algn="ctr">
                        <a:lnSpc>
                          <a:spcPct val="107000"/>
                        </a:lnSpc>
                        <a:spcAft>
                          <a:spcPts val="0"/>
                        </a:spcAft>
                      </a:pPr>
                      <a:r>
                        <a:rPr lang="en-GB" sz="2000" b="0" dirty="0">
                          <a:solidFill>
                            <a:schemeClr val="tx1"/>
                          </a:solidFill>
                          <a:effectLst/>
                          <a:latin typeface="Myriad Pro Semibold"/>
                        </a:rPr>
                        <a:t>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60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48775520"/>
                  </a:ext>
                </a:extLst>
              </a:tr>
            </a:tbl>
          </a:graphicData>
        </a:graphic>
      </p:graphicFrame>
      <p:graphicFrame>
        <p:nvGraphicFramePr>
          <p:cNvPr id="4" name="Table 3">
            <a:extLst>
              <a:ext uri="{FF2B5EF4-FFF2-40B4-BE49-F238E27FC236}">
                <a16:creationId xmlns="" xmlns:a16="http://schemas.microsoft.com/office/drawing/2014/main" id="{ACB97AF3-B6D9-421B-9B4F-DDA4D4DE9827}"/>
              </a:ext>
            </a:extLst>
          </p:cNvPr>
          <p:cNvGraphicFramePr>
            <a:graphicFrameLocks noGrp="1"/>
          </p:cNvGraphicFramePr>
          <p:nvPr>
            <p:extLst>
              <p:ext uri="{D42A27DB-BD31-4B8C-83A1-F6EECF244321}">
                <p14:modId xmlns:p14="http://schemas.microsoft.com/office/powerpoint/2010/main" val="2280506574"/>
              </p:ext>
            </p:extLst>
          </p:nvPr>
        </p:nvGraphicFramePr>
        <p:xfrm>
          <a:off x="4572000" y="1698748"/>
          <a:ext cx="4136870" cy="4707768"/>
        </p:xfrm>
        <a:graphic>
          <a:graphicData uri="http://schemas.openxmlformats.org/drawingml/2006/table">
            <a:tbl>
              <a:tblPr firstRow="1" firstCol="1" bandRow="1">
                <a:tableStyleId>{5C22544A-7EE6-4342-B048-85BDC9FD1C3A}</a:tableStyleId>
              </a:tblPr>
              <a:tblGrid>
                <a:gridCol w="2068034">
                  <a:extLst>
                    <a:ext uri="{9D8B030D-6E8A-4147-A177-3AD203B41FA5}">
                      <a16:colId xmlns="" xmlns:a16="http://schemas.microsoft.com/office/drawing/2014/main" val="529241110"/>
                    </a:ext>
                  </a:extLst>
                </a:gridCol>
                <a:gridCol w="2068836">
                  <a:extLst>
                    <a:ext uri="{9D8B030D-6E8A-4147-A177-3AD203B41FA5}">
                      <a16:colId xmlns="" xmlns:a16="http://schemas.microsoft.com/office/drawing/2014/main" val="3903664608"/>
                    </a:ext>
                  </a:extLst>
                </a:gridCol>
              </a:tblGrid>
              <a:tr h="0">
                <a:tc>
                  <a:txBody>
                    <a:bodyPr/>
                    <a:lstStyle/>
                    <a:p>
                      <a:pPr>
                        <a:lnSpc>
                          <a:spcPct val="107000"/>
                        </a:lnSpc>
                        <a:spcBef>
                          <a:spcPts val="200"/>
                        </a:spcBef>
                        <a:spcAft>
                          <a:spcPts val="200"/>
                        </a:spcAft>
                      </a:pPr>
                      <a:r>
                        <a:rPr lang="en-GB" sz="2000" b="0" dirty="0">
                          <a:solidFill>
                            <a:schemeClr val="tx1"/>
                          </a:solidFill>
                          <a:effectLst/>
                          <a:latin typeface="Myriad Pro Semibold"/>
                        </a:rPr>
                        <a:t>0 × 5 = 0 </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0 = 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28072249"/>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 × 5 = 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1 = 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24410978"/>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2 × 5 = 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2 = 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76049314"/>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3 × 5 = 15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3 = 15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39494334"/>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4 × 5 = 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4 = 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778638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5 × 5 = 25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5 = 25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4320096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6 × 5 = 30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6 = 30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50706264"/>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7 × 5 = 35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7 = 35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9734192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8 × 5 = 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8 = 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4847527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9 × 5 = 45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9 = 45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58445506"/>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10 × 5 = 50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10 = 50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28552452"/>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11 × 5 = 55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11 = 55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26995238"/>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12 × 5 = 60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5 × 12 = 60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51099384"/>
                  </a:ext>
                </a:extLst>
              </a:tr>
            </a:tbl>
          </a:graphicData>
        </a:graphic>
      </p:graphicFrame>
    </p:spTree>
    <p:extLst>
      <p:ext uri="{BB962C8B-B14F-4D97-AF65-F5344CB8AC3E}">
        <p14:creationId xmlns:p14="http://schemas.microsoft.com/office/powerpoint/2010/main" val="3418191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2:6</a:t>
            </a:r>
          </a:p>
        </p:txBody>
      </p:sp>
      <p:pic>
        <p:nvPicPr>
          <p:cNvPr id="4" name="Picture 3">
            <a:extLst>
              <a:ext uri="{FF2B5EF4-FFF2-40B4-BE49-F238E27FC236}">
                <a16:creationId xmlns="" xmlns:a16="http://schemas.microsoft.com/office/drawing/2014/main" id="{44AA1B74-DC4F-4149-BA42-A491E25B0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490406"/>
            <a:ext cx="7975614" cy="1877187"/>
          </a:xfrm>
          <a:prstGeom prst="rect">
            <a:avLst/>
          </a:prstGeom>
        </p:spPr>
      </p:pic>
    </p:spTree>
    <p:extLst>
      <p:ext uri="{BB962C8B-B14F-4D97-AF65-F5344CB8AC3E}">
        <p14:creationId xmlns:p14="http://schemas.microsoft.com/office/powerpoint/2010/main" val="1223523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2:6</a:t>
            </a:r>
          </a:p>
        </p:txBody>
      </p:sp>
      <p:pic>
        <p:nvPicPr>
          <p:cNvPr id="4" name="Picture 3" descr="A large clock mounted to the side&#10;&#10;Description automatically generated">
            <a:extLst>
              <a:ext uri="{FF2B5EF4-FFF2-40B4-BE49-F238E27FC236}">
                <a16:creationId xmlns="" xmlns:a16="http://schemas.microsoft.com/office/drawing/2014/main" id="{6625FEAC-4932-4FFF-8867-6037144D8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296163"/>
            <a:ext cx="4260478" cy="4265674"/>
          </a:xfrm>
          <a:prstGeom prst="rect">
            <a:avLst/>
          </a:prstGeom>
        </p:spPr>
      </p:pic>
      <p:pic>
        <p:nvPicPr>
          <p:cNvPr id="10" name="Picture 9">
            <a:extLst>
              <a:ext uri="{FF2B5EF4-FFF2-40B4-BE49-F238E27FC236}">
                <a16:creationId xmlns="" xmlns:a16="http://schemas.microsoft.com/office/drawing/2014/main" id="{6B4815D9-50E3-47E4-A830-EC6C8C8D8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45869">
            <a:off x="4563253" y="3001119"/>
            <a:ext cx="1293730" cy="815726"/>
          </a:xfrm>
          <a:prstGeom prst="rect">
            <a:avLst/>
          </a:prstGeom>
        </p:spPr>
      </p:pic>
      <p:pic>
        <p:nvPicPr>
          <p:cNvPr id="12" name="Picture 11">
            <a:extLst>
              <a:ext uri="{FF2B5EF4-FFF2-40B4-BE49-F238E27FC236}">
                <a16:creationId xmlns="" xmlns:a16="http://schemas.microsoft.com/office/drawing/2014/main" id="{1FDD16C2-1AFE-4431-B046-6D883EDCF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875762">
            <a:off x="4133685" y="2758754"/>
            <a:ext cx="898858" cy="524766"/>
          </a:xfrm>
          <a:prstGeom prst="rect">
            <a:avLst/>
          </a:prstGeom>
        </p:spPr>
      </p:pic>
      <p:sp>
        <p:nvSpPr>
          <p:cNvPr id="6" name="Oval 5">
            <a:extLst>
              <a:ext uri="{FF2B5EF4-FFF2-40B4-BE49-F238E27FC236}">
                <a16:creationId xmlns="" xmlns:a16="http://schemas.microsoft.com/office/drawing/2014/main" id="{BA416F31-6873-46EC-A60E-F9970A40480E}"/>
              </a:ext>
            </a:extLst>
          </p:cNvPr>
          <p:cNvSpPr>
            <a:spLocks noChangeAspect="1"/>
          </p:cNvSpPr>
          <p:nvPr/>
        </p:nvSpPr>
        <p:spPr bwMode="auto">
          <a:xfrm>
            <a:off x="4967530" y="1633323"/>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BA0ADB3A-FEC2-4C35-8A74-FAA4E569B8D3}"/>
              </a:ext>
            </a:extLst>
          </p:cNvPr>
          <p:cNvSpPr>
            <a:spLocks noChangeAspect="1"/>
          </p:cNvSpPr>
          <p:nvPr/>
        </p:nvSpPr>
        <p:spPr bwMode="auto">
          <a:xfrm>
            <a:off x="5540493" y="2207228"/>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F9056E97-7B0B-4CA9-A361-C10522DCBD1A}"/>
              </a:ext>
            </a:extLst>
          </p:cNvPr>
          <p:cNvSpPr>
            <a:spLocks noChangeAspect="1"/>
          </p:cNvSpPr>
          <p:nvPr/>
        </p:nvSpPr>
        <p:spPr bwMode="auto">
          <a:xfrm>
            <a:off x="5742218" y="3001463"/>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224EDC8E-6D25-4FA1-8544-CED8502071D0}"/>
              </a:ext>
            </a:extLst>
          </p:cNvPr>
          <p:cNvSpPr>
            <a:spLocks noChangeAspect="1"/>
          </p:cNvSpPr>
          <p:nvPr/>
        </p:nvSpPr>
        <p:spPr bwMode="auto">
          <a:xfrm>
            <a:off x="4158434" y="1434015"/>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056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xit" presetSubtype="0" fill="hold" grpId="1" nodeType="after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500"/>
                            </p:stCondLst>
                            <p:childTnLst>
                              <p:par>
                                <p:cTn id="25" presetID="10" presetClass="exit" presetSubtype="0" fill="hold" grpId="1" nodeType="after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500"/>
                            </p:stCondLst>
                            <p:childTnLst>
                              <p:par>
                                <p:cTn id="33" presetID="10" presetClass="exit" presetSubtype="0" fill="hold" grpId="1" nodeType="after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2:6</a:t>
            </a:r>
          </a:p>
        </p:txBody>
      </p:sp>
      <p:pic>
        <p:nvPicPr>
          <p:cNvPr id="3" name="Picture 2" descr="A large clock mounted to the side&#10;&#10;Description automatically generated">
            <a:extLst>
              <a:ext uri="{FF2B5EF4-FFF2-40B4-BE49-F238E27FC236}">
                <a16:creationId xmlns="" xmlns:a16="http://schemas.microsoft.com/office/drawing/2014/main" id="{29F95D69-1128-460A-BD37-1CFF8FBF2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296163"/>
            <a:ext cx="4260478" cy="4265674"/>
          </a:xfrm>
          <a:prstGeom prst="rect">
            <a:avLst/>
          </a:prstGeom>
        </p:spPr>
      </p:pic>
      <p:pic>
        <p:nvPicPr>
          <p:cNvPr id="5" name="Picture 4">
            <a:extLst>
              <a:ext uri="{FF2B5EF4-FFF2-40B4-BE49-F238E27FC236}">
                <a16:creationId xmlns="" xmlns:a16="http://schemas.microsoft.com/office/drawing/2014/main" id="{7EF5A5DF-7139-494D-807B-F02AFAE758CD}"/>
              </a:ext>
            </a:extLst>
          </p:cNvPr>
          <p:cNvPicPr>
            <a:picLocks noChangeAspect="1"/>
          </p:cNvPicPr>
          <p:nvPr/>
        </p:nvPicPr>
        <p:blipFill>
          <a:blip r:embed="rId4">
            <a:clrChange>
              <a:clrFrom>
                <a:srgbClr val="2D2E2D"/>
              </a:clrFrom>
              <a:clrTo>
                <a:srgbClr val="2D2E2D">
                  <a:alpha val="0"/>
                </a:srgbClr>
              </a:clrTo>
            </a:clrChang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3504793">
            <a:off x="4463732" y="3366478"/>
            <a:ext cx="898858" cy="524766"/>
          </a:xfrm>
          <a:prstGeom prst="rect">
            <a:avLst/>
          </a:prstGeom>
        </p:spPr>
      </p:pic>
      <p:pic>
        <p:nvPicPr>
          <p:cNvPr id="4" name="Picture 3">
            <a:extLst>
              <a:ext uri="{FF2B5EF4-FFF2-40B4-BE49-F238E27FC236}">
                <a16:creationId xmlns="" xmlns:a16="http://schemas.microsoft.com/office/drawing/2014/main" id="{CF9E45B9-75DF-481C-A83B-590425B5D7CB}"/>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0740000">
            <a:off x="4491683" y="3311747"/>
            <a:ext cx="1293730" cy="815726"/>
          </a:xfrm>
          <a:prstGeom prst="rect">
            <a:avLst/>
          </a:prstGeom>
        </p:spPr>
      </p:pic>
      <p:sp>
        <p:nvSpPr>
          <p:cNvPr id="9" name="Oval 8">
            <a:extLst>
              <a:ext uri="{FF2B5EF4-FFF2-40B4-BE49-F238E27FC236}">
                <a16:creationId xmlns="" xmlns:a16="http://schemas.microsoft.com/office/drawing/2014/main" id="{6CF6B38A-0254-4D95-8C4B-DD802A4DF83A}"/>
              </a:ext>
            </a:extLst>
          </p:cNvPr>
          <p:cNvSpPr>
            <a:spLocks noChangeAspect="1"/>
          </p:cNvSpPr>
          <p:nvPr/>
        </p:nvSpPr>
        <p:spPr bwMode="auto">
          <a:xfrm>
            <a:off x="4967530" y="1633323"/>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 xmlns:a16="http://schemas.microsoft.com/office/drawing/2014/main" id="{C5ED329A-6BD4-4B1F-81B8-E88B9DFBD46E}"/>
              </a:ext>
            </a:extLst>
          </p:cNvPr>
          <p:cNvSpPr>
            <a:spLocks noChangeAspect="1"/>
          </p:cNvSpPr>
          <p:nvPr/>
        </p:nvSpPr>
        <p:spPr bwMode="auto">
          <a:xfrm>
            <a:off x="5540493" y="2207228"/>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 xmlns:a16="http://schemas.microsoft.com/office/drawing/2014/main" id="{7DF397A7-4C0E-4F3D-8F94-331D465463B5}"/>
              </a:ext>
            </a:extLst>
          </p:cNvPr>
          <p:cNvSpPr>
            <a:spLocks noChangeAspect="1"/>
          </p:cNvSpPr>
          <p:nvPr/>
        </p:nvSpPr>
        <p:spPr bwMode="auto">
          <a:xfrm>
            <a:off x="5742218" y="3001463"/>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 xmlns:a16="http://schemas.microsoft.com/office/drawing/2014/main" id="{D6EFFF93-A45E-479E-A071-6D6A26C12AEF}"/>
              </a:ext>
            </a:extLst>
          </p:cNvPr>
          <p:cNvSpPr>
            <a:spLocks noChangeAspect="1"/>
          </p:cNvSpPr>
          <p:nvPr/>
        </p:nvSpPr>
        <p:spPr bwMode="auto">
          <a:xfrm>
            <a:off x="5564210" y="3810559"/>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 xmlns:a16="http://schemas.microsoft.com/office/drawing/2014/main" id="{655A937A-296D-4146-AD83-45327C83AF9D}"/>
              </a:ext>
            </a:extLst>
          </p:cNvPr>
          <p:cNvSpPr>
            <a:spLocks noChangeAspect="1"/>
          </p:cNvSpPr>
          <p:nvPr/>
        </p:nvSpPr>
        <p:spPr bwMode="auto">
          <a:xfrm>
            <a:off x="4158434" y="1434015"/>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2432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xit" presetSubtype="0" fill="hold" grpId="1" nodeType="after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500"/>
                            </p:stCondLst>
                            <p:childTnLst>
                              <p:par>
                                <p:cTn id="25" presetID="10" presetClass="exit" presetSubtype="0" fill="hold" grpId="1" nodeType="after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500"/>
                            </p:stCondLst>
                            <p:childTnLst>
                              <p:par>
                                <p:cTn id="33" presetID="10" presetClass="exit" presetSubtype="0" fill="hold" grpId="1" nodeType="after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3500"/>
                            </p:stCondLst>
                            <p:childTnLst>
                              <p:par>
                                <p:cTn id="41" presetID="10" presetClass="exit" presetSubtype="0" fill="hold" grpId="1" nodeType="after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4" grpId="0" animBg="1"/>
      <p:bldP spid="14" grpId="1" animBg="1"/>
      <p:bldP spid="15" grpId="0" animBg="1"/>
      <p:bldP spid="16" grpId="0" animBg="1"/>
      <p:bldP spid="1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2:6</a:t>
            </a:r>
          </a:p>
        </p:txBody>
      </p:sp>
      <p:pic>
        <p:nvPicPr>
          <p:cNvPr id="10" name="Picture 9" descr="A large clock mounted to the side&#10;&#10;Description automatically generated">
            <a:extLst>
              <a:ext uri="{FF2B5EF4-FFF2-40B4-BE49-F238E27FC236}">
                <a16:creationId xmlns="" xmlns:a16="http://schemas.microsoft.com/office/drawing/2014/main" id="{385CD7B2-D6FA-4FB1-9C37-950A09978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296163"/>
            <a:ext cx="4260478" cy="4265674"/>
          </a:xfrm>
          <a:prstGeom prst="rect">
            <a:avLst/>
          </a:prstGeom>
        </p:spPr>
      </p:pic>
      <p:pic>
        <p:nvPicPr>
          <p:cNvPr id="11" name="Picture 10">
            <a:extLst>
              <a:ext uri="{FF2B5EF4-FFF2-40B4-BE49-F238E27FC236}">
                <a16:creationId xmlns="" xmlns:a16="http://schemas.microsoft.com/office/drawing/2014/main" id="{9118DB62-9A76-4517-A557-739AEC28BB95}"/>
              </a:ext>
            </a:extLst>
          </p:cNvPr>
          <p:cNvPicPr>
            <a:picLocks noChangeAspect="1"/>
          </p:cNvPicPr>
          <p:nvPr/>
        </p:nvPicPr>
        <p:blipFill>
          <a:blip r:embed="rId4">
            <a:clrChange>
              <a:clrFrom>
                <a:srgbClr val="2D2E2D"/>
              </a:clrFrom>
              <a:clrTo>
                <a:srgbClr val="2D2E2D">
                  <a:alpha val="0"/>
                </a:srgbClr>
              </a:clrTo>
            </a:clrChang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3504793">
            <a:off x="4463732" y="3366478"/>
            <a:ext cx="898858" cy="524766"/>
          </a:xfrm>
          <a:prstGeom prst="rect">
            <a:avLst/>
          </a:prstGeom>
        </p:spPr>
      </p:pic>
      <p:sp>
        <p:nvSpPr>
          <p:cNvPr id="13" name="Oval 12">
            <a:extLst>
              <a:ext uri="{FF2B5EF4-FFF2-40B4-BE49-F238E27FC236}">
                <a16:creationId xmlns="" xmlns:a16="http://schemas.microsoft.com/office/drawing/2014/main" id="{49C41595-B0E6-440F-A4A2-ED06B0AC221A}"/>
              </a:ext>
            </a:extLst>
          </p:cNvPr>
          <p:cNvSpPr>
            <a:spLocks noChangeAspect="1"/>
          </p:cNvSpPr>
          <p:nvPr/>
        </p:nvSpPr>
        <p:spPr bwMode="auto">
          <a:xfrm>
            <a:off x="4967530" y="1633323"/>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 xmlns:a16="http://schemas.microsoft.com/office/drawing/2014/main" id="{A79DBD7B-F532-4B89-AE3D-CDD896AFF695}"/>
              </a:ext>
            </a:extLst>
          </p:cNvPr>
          <p:cNvSpPr>
            <a:spLocks noChangeAspect="1"/>
          </p:cNvSpPr>
          <p:nvPr/>
        </p:nvSpPr>
        <p:spPr bwMode="auto">
          <a:xfrm>
            <a:off x="5540493" y="2207228"/>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 xmlns:a16="http://schemas.microsoft.com/office/drawing/2014/main" id="{9809DE07-6AA9-4B80-8F61-39324C1035B0}"/>
              </a:ext>
            </a:extLst>
          </p:cNvPr>
          <p:cNvSpPr>
            <a:spLocks noChangeAspect="1"/>
          </p:cNvSpPr>
          <p:nvPr/>
        </p:nvSpPr>
        <p:spPr bwMode="auto">
          <a:xfrm>
            <a:off x="4158434" y="1434015"/>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8" name="Group 17">
            <a:extLst>
              <a:ext uri="{FF2B5EF4-FFF2-40B4-BE49-F238E27FC236}">
                <a16:creationId xmlns="" xmlns:a16="http://schemas.microsoft.com/office/drawing/2014/main" id="{C79DBE81-80F6-4798-83B2-88A159CAD66C}"/>
              </a:ext>
            </a:extLst>
          </p:cNvPr>
          <p:cNvGrpSpPr/>
          <p:nvPr/>
        </p:nvGrpSpPr>
        <p:grpSpPr>
          <a:xfrm>
            <a:off x="3363214" y="2690966"/>
            <a:ext cx="2422199" cy="1436507"/>
            <a:chOff x="3363214" y="2690966"/>
            <a:chExt cx="2422199" cy="1436507"/>
          </a:xfrm>
        </p:grpSpPr>
        <p:pic>
          <p:nvPicPr>
            <p:cNvPr id="12" name="Picture 11">
              <a:extLst>
                <a:ext uri="{FF2B5EF4-FFF2-40B4-BE49-F238E27FC236}">
                  <a16:creationId xmlns="" xmlns:a16="http://schemas.microsoft.com/office/drawing/2014/main" id="{F8DCB2E9-DD1D-4124-8E26-8020DE1C854B}"/>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0740000">
              <a:off x="4491683" y="3311747"/>
              <a:ext cx="1293730" cy="815726"/>
            </a:xfrm>
            <a:prstGeom prst="rect">
              <a:avLst/>
            </a:prstGeom>
          </p:spPr>
        </p:pic>
        <p:pic>
          <p:nvPicPr>
            <p:cNvPr id="17" name="Picture 16">
              <a:extLst>
                <a:ext uri="{FF2B5EF4-FFF2-40B4-BE49-F238E27FC236}">
                  <a16:creationId xmlns="" xmlns:a16="http://schemas.microsoft.com/office/drawing/2014/main" id="{BE209808-F75B-4DBE-A95C-AC1E7C2938CD}"/>
                </a:ext>
              </a:extLst>
            </p:cNvPr>
            <p:cNvPicPr>
              <a:picLocks noChangeAspect="1"/>
            </p:cNvPicPr>
            <p:nvPr/>
          </p:nvPicPr>
          <p:blipFill>
            <a:blip r:embed="rId6">
              <a:alphaModFix amt="0"/>
              <a:extLst>
                <a:ext uri="{28A0092B-C50C-407E-A947-70E740481C1C}">
                  <a14:useLocalDpi xmlns:a14="http://schemas.microsoft.com/office/drawing/2010/main" val="0"/>
                </a:ext>
              </a:extLst>
            </a:blip>
            <a:stretch>
              <a:fillRect/>
            </a:stretch>
          </p:blipFill>
          <p:spPr>
            <a:xfrm rot="10740000" flipH="1" flipV="1">
              <a:off x="3363214" y="2690966"/>
              <a:ext cx="1293730" cy="815726"/>
            </a:xfrm>
            <a:prstGeom prst="rect">
              <a:avLst/>
            </a:prstGeom>
          </p:spPr>
        </p:pic>
      </p:grpSp>
      <p:sp>
        <p:nvSpPr>
          <p:cNvPr id="20" name="Oval 19">
            <a:extLst>
              <a:ext uri="{FF2B5EF4-FFF2-40B4-BE49-F238E27FC236}">
                <a16:creationId xmlns="" xmlns:a16="http://schemas.microsoft.com/office/drawing/2014/main" id="{10F37F2E-0077-4E48-A63A-102ECB292680}"/>
              </a:ext>
            </a:extLst>
          </p:cNvPr>
          <p:cNvSpPr>
            <a:spLocks noChangeAspect="1"/>
          </p:cNvSpPr>
          <p:nvPr/>
        </p:nvSpPr>
        <p:spPr bwMode="auto">
          <a:xfrm>
            <a:off x="5564210" y="3810559"/>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461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8" presetClass="emph" presetSubtype="0" fill="hold" nodeType="afterEffect">
                                  <p:stCondLst>
                                    <p:cond delay="0"/>
                                  </p:stCondLst>
                                  <p:childTnLst>
                                    <p:animRot by="18000000">
                                      <p:cBhvr>
                                        <p:cTn id="10" dur="1250" fill="hold"/>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xit" presetSubtype="0" fill="hold" grpId="1" nodeType="after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500"/>
                            </p:stCondLst>
                            <p:childTnLst>
                              <p:par>
                                <p:cTn id="25" presetID="10" presetClass="exit" presetSubtype="0" fill="hold" grpId="2" nodeType="after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2" animBg="1"/>
      <p:bldP spid="14" grpId="0" animBg="1"/>
      <p:bldP spid="16" grpId="0" animBg="1"/>
      <p:bldP spid="16" grpId="1" animBg="1"/>
      <p:bldP spid="2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2:6</a:t>
            </a:r>
          </a:p>
        </p:txBody>
      </p:sp>
      <p:pic>
        <p:nvPicPr>
          <p:cNvPr id="3" name="Picture 2" descr="A large clock mounted to the side&#10;&#10;Description automatically generated">
            <a:extLst>
              <a:ext uri="{FF2B5EF4-FFF2-40B4-BE49-F238E27FC236}">
                <a16:creationId xmlns="" xmlns:a16="http://schemas.microsoft.com/office/drawing/2014/main" id="{0BF5D734-C2AB-45A9-A8A2-ADF818E83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296163"/>
            <a:ext cx="4260478" cy="4265674"/>
          </a:xfrm>
          <a:prstGeom prst="rect">
            <a:avLst/>
          </a:prstGeom>
        </p:spPr>
      </p:pic>
      <p:sp>
        <p:nvSpPr>
          <p:cNvPr id="5" name="Oval 4">
            <a:extLst>
              <a:ext uri="{FF2B5EF4-FFF2-40B4-BE49-F238E27FC236}">
                <a16:creationId xmlns="" xmlns:a16="http://schemas.microsoft.com/office/drawing/2014/main" id="{CB10B451-A7C3-4B81-BDFB-AC194FFC6CEC}"/>
              </a:ext>
            </a:extLst>
          </p:cNvPr>
          <p:cNvSpPr>
            <a:spLocks noChangeAspect="1"/>
          </p:cNvSpPr>
          <p:nvPr/>
        </p:nvSpPr>
        <p:spPr bwMode="auto">
          <a:xfrm>
            <a:off x="4967530" y="1633323"/>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 xmlns:a16="http://schemas.microsoft.com/office/drawing/2014/main" id="{06997360-8706-48D6-8041-7C05C151B905}"/>
              </a:ext>
            </a:extLst>
          </p:cNvPr>
          <p:cNvSpPr>
            <a:spLocks noChangeAspect="1"/>
          </p:cNvSpPr>
          <p:nvPr/>
        </p:nvSpPr>
        <p:spPr bwMode="auto">
          <a:xfrm>
            <a:off x="5540493" y="2207228"/>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C2D5B730-C66E-42D9-B958-E96A70B7A4D8}"/>
              </a:ext>
            </a:extLst>
          </p:cNvPr>
          <p:cNvSpPr>
            <a:spLocks noChangeAspect="1"/>
          </p:cNvSpPr>
          <p:nvPr/>
        </p:nvSpPr>
        <p:spPr bwMode="auto">
          <a:xfrm>
            <a:off x="4158434" y="1434015"/>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8" name="Group 7">
            <a:extLst>
              <a:ext uri="{FF2B5EF4-FFF2-40B4-BE49-F238E27FC236}">
                <a16:creationId xmlns="" xmlns:a16="http://schemas.microsoft.com/office/drawing/2014/main" id="{14498A22-7A6C-4729-8EA4-90BC121FE907}"/>
              </a:ext>
            </a:extLst>
          </p:cNvPr>
          <p:cNvGrpSpPr/>
          <p:nvPr/>
        </p:nvGrpSpPr>
        <p:grpSpPr>
          <a:xfrm rot="-3600000">
            <a:off x="3363214" y="2690966"/>
            <a:ext cx="2422199" cy="1436507"/>
            <a:chOff x="3363214" y="2690966"/>
            <a:chExt cx="2422199" cy="1436507"/>
          </a:xfrm>
        </p:grpSpPr>
        <p:pic>
          <p:nvPicPr>
            <p:cNvPr id="9" name="Picture 8">
              <a:extLst>
                <a:ext uri="{FF2B5EF4-FFF2-40B4-BE49-F238E27FC236}">
                  <a16:creationId xmlns="" xmlns:a16="http://schemas.microsoft.com/office/drawing/2014/main" id="{0D8388A7-2B8D-40F5-AF8C-50677ADD53E5}"/>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rot="10740000">
              <a:off x="4491683" y="3311747"/>
              <a:ext cx="1293730" cy="815726"/>
            </a:xfrm>
            <a:prstGeom prst="rect">
              <a:avLst/>
            </a:prstGeom>
          </p:spPr>
        </p:pic>
        <p:pic>
          <p:nvPicPr>
            <p:cNvPr id="10" name="Picture 9">
              <a:extLst>
                <a:ext uri="{FF2B5EF4-FFF2-40B4-BE49-F238E27FC236}">
                  <a16:creationId xmlns="" xmlns:a16="http://schemas.microsoft.com/office/drawing/2014/main" id="{EF9E82B4-A205-4AF6-90DC-6D22549717F4}"/>
                </a:ext>
              </a:extLst>
            </p:cNvPr>
            <p:cNvPicPr>
              <a:picLocks noChangeAspect="1"/>
            </p:cNvPicPr>
            <p:nvPr/>
          </p:nvPicPr>
          <p:blipFill>
            <a:blip r:embed="rId4">
              <a:alphaModFix amt="0"/>
              <a:extLst>
                <a:ext uri="{28A0092B-C50C-407E-A947-70E740481C1C}">
                  <a14:useLocalDpi xmlns:a14="http://schemas.microsoft.com/office/drawing/2010/main" val="0"/>
                </a:ext>
              </a:extLst>
            </a:blip>
            <a:stretch>
              <a:fillRect/>
            </a:stretch>
          </p:blipFill>
          <p:spPr>
            <a:xfrm rot="10740000" flipH="1" flipV="1">
              <a:off x="3363214" y="2690966"/>
              <a:ext cx="1293730" cy="815726"/>
            </a:xfrm>
            <a:prstGeom prst="rect">
              <a:avLst/>
            </a:prstGeom>
          </p:spPr>
        </p:pic>
      </p:grpSp>
      <p:sp>
        <p:nvSpPr>
          <p:cNvPr id="11" name="Oval 10">
            <a:extLst>
              <a:ext uri="{FF2B5EF4-FFF2-40B4-BE49-F238E27FC236}">
                <a16:creationId xmlns="" xmlns:a16="http://schemas.microsoft.com/office/drawing/2014/main" id="{56081CFE-3E65-4786-AB6A-DB19B5190ED8}"/>
              </a:ext>
            </a:extLst>
          </p:cNvPr>
          <p:cNvSpPr>
            <a:spLocks noChangeAspect="1"/>
          </p:cNvSpPr>
          <p:nvPr/>
        </p:nvSpPr>
        <p:spPr bwMode="auto">
          <a:xfrm>
            <a:off x="5564210" y="3810559"/>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259F9EC8-E0A7-45E6-8DB5-89E39CA89FA7}"/>
              </a:ext>
            </a:extLst>
          </p:cNvPr>
          <p:cNvSpPr>
            <a:spLocks noChangeAspect="1"/>
          </p:cNvSpPr>
          <p:nvPr/>
        </p:nvSpPr>
        <p:spPr bwMode="auto">
          <a:xfrm>
            <a:off x="5742218" y="3001463"/>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4" name="Group 13">
            <a:extLst>
              <a:ext uri="{FF2B5EF4-FFF2-40B4-BE49-F238E27FC236}">
                <a16:creationId xmlns="" xmlns:a16="http://schemas.microsoft.com/office/drawing/2014/main" id="{9A5335B4-E8D0-4968-A412-5B5E43C24988}"/>
              </a:ext>
            </a:extLst>
          </p:cNvPr>
          <p:cNvGrpSpPr/>
          <p:nvPr/>
        </p:nvGrpSpPr>
        <p:grpSpPr>
          <a:xfrm>
            <a:off x="3977846" y="2745139"/>
            <a:ext cx="1197698" cy="1333151"/>
            <a:chOff x="3977846" y="2745139"/>
            <a:chExt cx="1197698" cy="1333151"/>
          </a:xfrm>
        </p:grpSpPr>
        <p:pic>
          <p:nvPicPr>
            <p:cNvPr id="4" name="Picture 3">
              <a:extLst>
                <a:ext uri="{FF2B5EF4-FFF2-40B4-BE49-F238E27FC236}">
                  <a16:creationId xmlns="" xmlns:a16="http://schemas.microsoft.com/office/drawing/2014/main" id="{CC111C60-3139-4EA7-809E-055242023048}"/>
                </a:ext>
              </a:extLst>
            </p:cNvPr>
            <p:cNvPicPr>
              <a:picLocks noChangeAspect="1"/>
            </p:cNvPicPr>
            <p:nvPr/>
          </p:nvPicPr>
          <p:blipFill>
            <a:blip r:embed="rId5">
              <a:clrChange>
                <a:clrFrom>
                  <a:srgbClr val="2D2E2D"/>
                </a:clrFrom>
                <a:clrTo>
                  <a:srgbClr val="2D2E2D">
                    <a:alpha val="0"/>
                  </a:srgbClr>
                </a:clrTo>
              </a:clrChang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3504793">
              <a:off x="4463732" y="3366478"/>
              <a:ext cx="898858" cy="524766"/>
            </a:xfrm>
            <a:prstGeom prst="rect">
              <a:avLst/>
            </a:prstGeom>
          </p:spPr>
        </p:pic>
        <p:pic>
          <p:nvPicPr>
            <p:cNvPr id="13" name="Picture 12">
              <a:extLst>
                <a:ext uri="{FF2B5EF4-FFF2-40B4-BE49-F238E27FC236}">
                  <a16:creationId xmlns="" xmlns:a16="http://schemas.microsoft.com/office/drawing/2014/main" id="{25940EC0-9F66-41CE-9EE5-7B228B6907F9}"/>
                </a:ext>
              </a:extLst>
            </p:cNvPr>
            <p:cNvPicPr>
              <a:picLocks noChangeAspect="1"/>
            </p:cNvPicPr>
            <p:nvPr/>
          </p:nvPicPr>
          <p:blipFill>
            <a:blip r:embed="rId5">
              <a:clrChange>
                <a:clrFrom>
                  <a:srgbClr val="2D2E2D"/>
                </a:clrFrom>
                <a:clrTo>
                  <a:srgbClr val="2D2E2D">
                    <a:alpha val="0"/>
                  </a:srgbClr>
                </a:clrTo>
              </a:clrChange>
              <a:alphaModFix amt="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3504793" flipH="1" flipV="1">
              <a:off x="3790800" y="2932185"/>
              <a:ext cx="898858" cy="524766"/>
            </a:xfrm>
            <a:prstGeom prst="rect">
              <a:avLst/>
            </a:prstGeom>
          </p:spPr>
        </p:pic>
      </p:grpSp>
      <p:sp>
        <p:nvSpPr>
          <p:cNvPr id="15" name="Oval 14">
            <a:extLst>
              <a:ext uri="{FF2B5EF4-FFF2-40B4-BE49-F238E27FC236}">
                <a16:creationId xmlns="" xmlns:a16="http://schemas.microsoft.com/office/drawing/2014/main" id="{4ED13B22-2B1B-4754-97C2-C490472DE212}"/>
              </a:ext>
            </a:extLst>
          </p:cNvPr>
          <p:cNvSpPr>
            <a:spLocks noChangeAspect="1"/>
          </p:cNvSpPr>
          <p:nvPr/>
        </p:nvSpPr>
        <p:spPr bwMode="auto">
          <a:xfrm>
            <a:off x="4960380" y="4398314"/>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732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8" presetClass="emph" presetSubtype="0" fill="hold" nodeType="afterEffect">
                                  <p:stCondLst>
                                    <p:cond delay="0"/>
                                  </p:stCondLst>
                                  <p:childTnLst>
                                    <p:animRot by="5400000">
                                      <p:cBhvr>
                                        <p:cTn id="10" dur="2000" fill="hold"/>
                                        <p:tgtEl>
                                          <p:spTgt spid="14"/>
                                        </p:tgtEl>
                                        <p:attrNameLst>
                                          <p:attrName>r</p:attrName>
                                        </p:attrNameLst>
                                      </p:cBhvr>
                                    </p:animRot>
                                  </p:childTnLst>
                                </p:cTn>
                              </p:par>
                              <p:par>
                                <p:cTn id="11" presetID="8" presetClass="emph" presetSubtype="0" fill="hold" nodeType="withEffect">
                                  <p:stCondLst>
                                    <p:cond delay="0"/>
                                  </p:stCondLst>
                                  <p:childTnLst>
                                    <p:animRot by="5400000">
                                      <p:cBhvr>
                                        <p:cTn id="12" dur="2000" fill="hold"/>
                                        <p:tgtEl>
                                          <p:spTgt spid="8"/>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xit" presetSubtype="0" fill="hold" grpId="1"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500"/>
                            </p:stCondLst>
                            <p:childTnLst>
                              <p:par>
                                <p:cTn id="27" presetID="10" presetClass="exit" presetSubtype="0" fill="hold" grpId="1" nodeType="after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2500"/>
                            </p:stCondLst>
                            <p:childTnLst>
                              <p:par>
                                <p:cTn id="35" presetID="10" presetClass="exit" presetSubtype="0" fill="hold" grpId="2" nodeType="after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3500"/>
                            </p:stCondLst>
                            <p:childTnLst>
                              <p:par>
                                <p:cTn id="43" presetID="10" presetClass="exit" presetSubtype="0" fill="hold" grpId="1"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par>
                          <p:cTn id="46" fill="hold">
                            <p:stCondLst>
                              <p:cond delay="4000"/>
                            </p:stCondLst>
                            <p:childTnLst>
                              <p:par>
                                <p:cTn id="47" presetID="10" presetClass="entr" presetSubtype="0" fill="hold" grpId="1"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4500"/>
                            </p:stCondLst>
                            <p:childTnLst>
                              <p:par>
                                <p:cTn id="51" presetID="10" presetClass="exit" presetSubtype="0" fill="hold" grpId="0" nodeType="after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par>
                          <p:cTn id="54" fill="hold">
                            <p:stCondLst>
                              <p:cond delay="5000"/>
                            </p:stCondLst>
                            <p:childTnLst>
                              <p:par>
                                <p:cTn id="55" presetID="10" presetClass="entr" presetSubtype="0" fill="hold" grpId="1"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7" grpId="0" animBg="1"/>
      <p:bldP spid="7" grpId="1" animBg="1"/>
      <p:bldP spid="11" grpId="0" animBg="1"/>
      <p:bldP spid="11" grpId="1" animBg="1"/>
      <p:bldP spid="12" grpId="0" animBg="1"/>
      <p:bldP spid="12" grpId="1"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1:1</a:t>
            </a:r>
          </a:p>
        </p:txBody>
      </p:sp>
      <p:pic>
        <p:nvPicPr>
          <p:cNvPr id="3" name="Picture 2" descr="A close up of a logo&#10;&#10;Description automatically generated">
            <a:extLst>
              <a:ext uri="{FF2B5EF4-FFF2-40B4-BE49-F238E27FC236}">
                <a16:creationId xmlns="" xmlns:a16="http://schemas.microsoft.com/office/drawing/2014/main" id="{3CF82686-5CC8-4270-A7B6-09DB6BA6E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4" name="Star: 12 Points 3">
            <a:extLst>
              <a:ext uri="{FF2B5EF4-FFF2-40B4-BE49-F238E27FC236}">
                <a16:creationId xmlns="" xmlns:a16="http://schemas.microsoft.com/office/drawing/2014/main" id="{A28F407C-7633-4714-830B-5735CFDC311B}"/>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 xmlns:a16="http://schemas.microsoft.com/office/drawing/2014/main" id="{77CFB39B-4B0F-40D1-B474-C2D735351DB2}"/>
              </a:ext>
            </a:extLst>
          </p:cNvPr>
          <p:cNvSpPr>
            <a:spLocks noChangeAspect="1"/>
          </p:cNvSpPr>
          <p:nvPr/>
        </p:nvSpPr>
        <p:spPr bwMode="auto">
          <a:xfrm>
            <a:off x="190595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 xmlns:a16="http://schemas.microsoft.com/office/drawing/2014/main" id="{CC25A480-D940-489C-8CDF-F66F0084BEA4}"/>
              </a:ext>
            </a:extLst>
          </p:cNvPr>
          <p:cNvSpPr>
            <a:spLocks noChangeAspect="1"/>
          </p:cNvSpPr>
          <p:nvPr/>
        </p:nvSpPr>
        <p:spPr bwMode="auto">
          <a:xfrm>
            <a:off x="945517" y="2779290"/>
            <a:ext cx="692498" cy="692498"/>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 xmlns:a16="http://schemas.microsoft.com/office/drawing/2014/main" id="{0585EB5D-F893-428D-BB64-D3EE72CAAC14}"/>
              </a:ext>
            </a:extLst>
          </p:cNvPr>
          <p:cNvSpPr>
            <a:spLocks noChangeAspect="1"/>
          </p:cNvSpPr>
          <p:nvPr/>
        </p:nvSpPr>
        <p:spPr bwMode="auto">
          <a:xfrm>
            <a:off x="275091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 xmlns:a16="http://schemas.microsoft.com/office/drawing/2014/main" id="{9B89BC60-053C-4205-A193-C2D4EF0E90F4}"/>
              </a:ext>
            </a:extLst>
          </p:cNvPr>
          <p:cNvSpPr>
            <a:spLocks noChangeAspect="1"/>
          </p:cNvSpPr>
          <p:nvPr/>
        </p:nvSpPr>
        <p:spPr bwMode="auto">
          <a:xfrm>
            <a:off x="360442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Star: 12 Points 12">
            <a:extLst>
              <a:ext uri="{FF2B5EF4-FFF2-40B4-BE49-F238E27FC236}">
                <a16:creationId xmlns="" xmlns:a16="http://schemas.microsoft.com/office/drawing/2014/main" id="{589483C1-FA15-4EB7-A1D9-F951E04D29DD}"/>
              </a:ext>
            </a:extLst>
          </p:cNvPr>
          <p:cNvSpPr>
            <a:spLocks noChangeAspect="1"/>
          </p:cNvSpPr>
          <p:nvPr/>
        </p:nvSpPr>
        <p:spPr bwMode="auto">
          <a:xfrm>
            <a:off x="446278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 xmlns:a16="http://schemas.microsoft.com/office/drawing/2014/main" id="{DF3B3CAF-5C8A-4060-8BEE-133D43031755}"/>
              </a:ext>
            </a:extLst>
          </p:cNvPr>
          <p:cNvSpPr>
            <a:spLocks noChangeAspect="1"/>
          </p:cNvSpPr>
          <p:nvPr/>
        </p:nvSpPr>
        <p:spPr bwMode="auto">
          <a:xfrm>
            <a:off x="532063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 xmlns:a16="http://schemas.microsoft.com/office/drawing/2014/main" id="{0978339B-FAB1-4616-8652-8DD4EDBADAB2}"/>
              </a:ext>
            </a:extLst>
          </p:cNvPr>
          <p:cNvSpPr>
            <a:spLocks noChangeAspect="1"/>
          </p:cNvSpPr>
          <p:nvPr/>
        </p:nvSpPr>
        <p:spPr bwMode="auto">
          <a:xfrm>
            <a:off x="617423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 xmlns:a16="http://schemas.microsoft.com/office/drawing/2014/main" id="{A8777E0D-60F8-4F27-A59D-B5724289FF4C}"/>
              </a:ext>
            </a:extLst>
          </p:cNvPr>
          <p:cNvSpPr>
            <a:spLocks noChangeAspect="1"/>
          </p:cNvSpPr>
          <p:nvPr/>
        </p:nvSpPr>
        <p:spPr bwMode="auto">
          <a:xfrm>
            <a:off x="7034590"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 xmlns:a16="http://schemas.microsoft.com/office/drawing/2014/main" id="{79984B71-486F-4541-9BCA-2CA5E3AF1797}"/>
              </a:ext>
            </a:extLst>
          </p:cNvPr>
          <p:cNvSpPr>
            <a:spLocks noChangeAspect="1"/>
          </p:cNvSpPr>
          <p:nvPr/>
        </p:nvSpPr>
        <p:spPr bwMode="auto">
          <a:xfrm>
            <a:off x="789031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499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3"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2"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3"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500"/>
                                        <p:tgtEl>
                                          <p:spTgt spid="1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grpId="2"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3" nodeType="clickEffect">
                                  <p:stCondLst>
                                    <p:cond delay="0"/>
                                  </p:stCondLst>
                                  <p:childTnLst>
                                    <p:animEffect transition="out" filter="fade">
                                      <p:cBhvr>
                                        <p:cTn id="105" dur="500"/>
                                        <p:tgtEl>
                                          <p:spTgt spid="10"/>
                                        </p:tgtEl>
                                      </p:cBhvr>
                                    </p:animEffect>
                                    <p:set>
                                      <p:cBhvr>
                                        <p:cTn id="106" dur="1" fill="hold">
                                          <p:stCondLst>
                                            <p:cond delay="499"/>
                                          </p:stCondLst>
                                        </p:cTn>
                                        <p:tgtEl>
                                          <p:spTgt spid="10"/>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childTnLst>
                          </p:cTn>
                        </p:par>
                        <p:par>
                          <p:cTn id="110" fill="hold">
                            <p:stCondLst>
                              <p:cond delay="500"/>
                            </p:stCondLst>
                            <p:childTnLst>
                              <p:par>
                                <p:cTn id="111" presetID="10" presetClass="entr" presetSubtype="0" fill="hold" grpId="4" nodeType="after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00"/>
                                        <p:tgtEl>
                                          <p:spTgt spid="10"/>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5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5" nodeType="clickEffect">
                                  <p:stCondLst>
                                    <p:cond delay="0"/>
                                  </p:stCondLst>
                                  <p:childTnLst>
                                    <p:animEffect transition="out" filter="fade">
                                      <p:cBhvr>
                                        <p:cTn id="121" dur="500"/>
                                        <p:tgtEl>
                                          <p:spTgt spid="10"/>
                                        </p:tgtEl>
                                      </p:cBhvr>
                                    </p:animEffect>
                                    <p:set>
                                      <p:cBhvr>
                                        <p:cTn id="122" dur="1" fill="hold">
                                          <p:stCondLst>
                                            <p:cond delay="499"/>
                                          </p:stCondLst>
                                        </p:cTn>
                                        <p:tgtEl>
                                          <p:spTgt spid="1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
                                        </p:tgtEl>
                                      </p:cBhvr>
                                    </p:animEffect>
                                    <p:set>
                                      <p:cBhvr>
                                        <p:cTn id="1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10" grpId="0" animBg="1"/>
      <p:bldP spid="10" grpId="1" animBg="1"/>
      <p:bldP spid="10" grpId="2" animBg="1"/>
      <p:bldP spid="10" grpId="3" animBg="1"/>
      <p:bldP spid="10" grpId="4" animBg="1"/>
      <p:bldP spid="10" grpId="5" animBg="1"/>
      <p:bldP spid="11" grpId="0" animBg="1"/>
      <p:bldP spid="11" grpId="1" animBg="1"/>
      <p:bldP spid="12" grpId="0" animBg="1"/>
      <p:bldP spid="12" grpId="1" animBg="1"/>
      <p:bldP spid="13" grpId="0" animBg="1"/>
      <p:bldP spid="13" grpId="1" animBg="1"/>
      <p:bldP spid="14" grpId="0" animBg="1"/>
      <p:bldP spid="14" grpId="1" animBg="1"/>
      <p:bldP spid="17" grpId="0" animBg="1"/>
      <p:bldP spid="17" grpId="1" animBg="1"/>
      <p:bldP spid="18" grpId="0" animBg="1"/>
      <p:bldP spid="18" grpId="1" animBg="1"/>
      <p:bldP spid="19" grpId="0" animBg="1"/>
      <p:bldP spid="1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2:6</a:t>
            </a:r>
          </a:p>
        </p:txBody>
      </p:sp>
      <p:pic>
        <p:nvPicPr>
          <p:cNvPr id="3" name="Picture 2" descr="A large clock mounted to the side&#10;&#10;Description automatically generated">
            <a:extLst>
              <a:ext uri="{FF2B5EF4-FFF2-40B4-BE49-F238E27FC236}">
                <a16:creationId xmlns="" xmlns:a16="http://schemas.microsoft.com/office/drawing/2014/main" id="{74B21915-2351-479F-AEFD-FD23E57B3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296163"/>
            <a:ext cx="4260478" cy="4265674"/>
          </a:xfrm>
          <a:prstGeom prst="rect">
            <a:avLst/>
          </a:prstGeom>
        </p:spPr>
      </p:pic>
      <p:sp>
        <p:nvSpPr>
          <p:cNvPr id="4" name="Oval 3">
            <a:extLst>
              <a:ext uri="{FF2B5EF4-FFF2-40B4-BE49-F238E27FC236}">
                <a16:creationId xmlns="" xmlns:a16="http://schemas.microsoft.com/office/drawing/2014/main" id="{96FF0DC2-CD9D-4EBC-A155-8F39FC73063A}"/>
              </a:ext>
            </a:extLst>
          </p:cNvPr>
          <p:cNvSpPr>
            <a:spLocks noChangeAspect="1"/>
          </p:cNvSpPr>
          <p:nvPr/>
        </p:nvSpPr>
        <p:spPr bwMode="auto">
          <a:xfrm>
            <a:off x="3349338" y="1645704"/>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C1D788B8-A056-4D25-AF45-2CBF606BB647}"/>
              </a:ext>
            </a:extLst>
          </p:cNvPr>
          <p:cNvSpPr>
            <a:spLocks noChangeAspect="1"/>
          </p:cNvSpPr>
          <p:nvPr/>
        </p:nvSpPr>
        <p:spPr bwMode="auto">
          <a:xfrm>
            <a:off x="2793865" y="2243111"/>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 xmlns:a16="http://schemas.microsoft.com/office/drawing/2014/main" id="{AD7706CC-C384-4F35-95A2-064EA2A7C3FA}"/>
              </a:ext>
            </a:extLst>
          </p:cNvPr>
          <p:cNvSpPr>
            <a:spLocks noChangeAspect="1"/>
          </p:cNvSpPr>
          <p:nvPr/>
        </p:nvSpPr>
        <p:spPr bwMode="auto">
          <a:xfrm>
            <a:off x="4158434" y="1434015"/>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 name="Group 6">
            <a:extLst>
              <a:ext uri="{FF2B5EF4-FFF2-40B4-BE49-F238E27FC236}">
                <a16:creationId xmlns="" xmlns:a16="http://schemas.microsoft.com/office/drawing/2014/main" id="{74E6A7C5-248B-4DC9-A35B-82527C25BD9C}"/>
              </a:ext>
            </a:extLst>
          </p:cNvPr>
          <p:cNvGrpSpPr/>
          <p:nvPr/>
        </p:nvGrpSpPr>
        <p:grpSpPr>
          <a:xfrm rot="1800000">
            <a:off x="3363214" y="2690966"/>
            <a:ext cx="2422199" cy="1436507"/>
            <a:chOff x="3363214" y="2690966"/>
            <a:chExt cx="2422199" cy="1436507"/>
          </a:xfrm>
        </p:grpSpPr>
        <p:pic>
          <p:nvPicPr>
            <p:cNvPr id="8" name="Picture 7">
              <a:extLst>
                <a:ext uri="{FF2B5EF4-FFF2-40B4-BE49-F238E27FC236}">
                  <a16:creationId xmlns="" xmlns:a16="http://schemas.microsoft.com/office/drawing/2014/main" id="{0524DB4E-A1B1-4C96-BD0B-C03568948E21}"/>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rot="10740000">
              <a:off x="4491683" y="3311747"/>
              <a:ext cx="1293730" cy="815726"/>
            </a:xfrm>
            <a:prstGeom prst="rect">
              <a:avLst/>
            </a:prstGeom>
          </p:spPr>
        </p:pic>
        <p:pic>
          <p:nvPicPr>
            <p:cNvPr id="9" name="Picture 8">
              <a:extLst>
                <a:ext uri="{FF2B5EF4-FFF2-40B4-BE49-F238E27FC236}">
                  <a16:creationId xmlns="" xmlns:a16="http://schemas.microsoft.com/office/drawing/2014/main" id="{27DE788D-2C50-4957-87B4-AF1EE8073129}"/>
                </a:ext>
              </a:extLst>
            </p:cNvPr>
            <p:cNvPicPr>
              <a:picLocks noChangeAspect="1"/>
            </p:cNvPicPr>
            <p:nvPr/>
          </p:nvPicPr>
          <p:blipFill>
            <a:blip r:embed="rId4">
              <a:alphaModFix amt="0"/>
              <a:extLst>
                <a:ext uri="{28A0092B-C50C-407E-A947-70E740481C1C}">
                  <a14:useLocalDpi xmlns:a14="http://schemas.microsoft.com/office/drawing/2010/main" val="0"/>
                </a:ext>
              </a:extLst>
            </a:blip>
            <a:stretch>
              <a:fillRect/>
            </a:stretch>
          </p:blipFill>
          <p:spPr>
            <a:xfrm rot="10740000" flipH="1" flipV="1">
              <a:off x="3363214" y="2690966"/>
              <a:ext cx="1293730" cy="815726"/>
            </a:xfrm>
            <a:prstGeom prst="rect">
              <a:avLst/>
            </a:prstGeom>
          </p:spPr>
        </p:pic>
      </p:grpSp>
      <p:grpSp>
        <p:nvGrpSpPr>
          <p:cNvPr id="12" name="Group 11">
            <a:extLst>
              <a:ext uri="{FF2B5EF4-FFF2-40B4-BE49-F238E27FC236}">
                <a16:creationId xmlns="" xmlns:a16="http://schemas.microsoft.com/office/drawing/2014/main" id="{F539CCF0-00B8-405F-B9FD-DAA32ADFE8FD}"/>
              </a:ext>
            </a:extLst>
          </p:cNvPr>
          <p:cNvGrpSpPr/>
          <p:nvPr/>
        </p:nvGrpSpPr>
        <p:grpSpPr>
          <a:xfrm rot="5400000">
            <a:off x="3977846" y="2745139"/>
            <a:ext cx="1197698" cy="1333151"/>
            <a:chOff x="3977846" y="2745139"/>
            <a:chExt cx="1197698" cy="1333151"/>
          </a:xfrm>
        </p:grpSpPr>
        <p:pic>
          <p:nvPicPr>
            <p:cNvPr id="13" name="Picture 12">
              <a:extLst>
                <a:ext uri="{FF2B5EF4-FFF2-40B4-BE49-F238E27FC236}">
                  <a16:creationId xmlns="" xmlns:a16="http://schemas.microsoft.com/office/drawing/2014/main" id="{38D35F1E-FDC0-46E4-A824-D0520B3B0C9A}"/>
                </a:ext>
              </a:extLst>
            </p:cNvPr>
            <p:cNvPicPr>
              <a:picLocks noChangeAspect="1"/>
            </p:cNvPicPr>
            <p:nvPr/>
          </p:nvPicPr>
          <p:blipFill>
            <a:blip r:embed="rId5">
              <a:clrChange>
                <a:clrFrom>
                  <a:srgbClr val="2D2E2D"/>
                </a:clrFrom>
                <a:clrTo>
                  <a:srgbClr val="2D2E2D">
                    <a:alpha val="0"/>
                  </a:srgbClr>
                </a:clrTo>
              </a:clrChang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3504793">
              <a:off x="4463732" y="3366478"/>
              <a:ext cx="898858" cy="524766"/>
            </a:xfrm>
            <a:prstGeom prst="rect">
              <a:avLst/>
            </a:prstGeom>
          </p:spPr>
        </p:pic>
        <p:pic>
          <p:nvPicPr>
            <p:cNvPr id="14" name="Picture 13">
              <a:extLst>
                <a:ext uri="{FF2B5EF4-FFF2-40B4-BE49-F238E27FC236}">
                  <a16:creationId xmlns="" xmlns:a16="http://schemas.microsoft.com/office/drawing/2014/main" id="{C847A3E7-843D-40FC-B5DF-B1A01C5F5849}"/>
                </a:ext>
              </a:extLst>
            </p:cNvPr>
            <p:cNvPicPr>
              <a:picLocks noChangeAspect="1"/>
            </p:cNvPicPr>
            <p:nvPr/>
          </p:nvPicPr>
          <p:blipFill>
            <a:blip r:embed="rId5">
              <a:clrChange>
                <a:clrFrom>
                  <a:srgbClr val="2D2E2D"/>
                </a:clrFrom>
                <a:clrTo>
                  <a:srgbClr val="2D2E2D">
                    <a:alpha val="0"/>
                  </a:srgbClr>
                </a:clrTo>
              </a:clrChange>
              <a:alphaModFix amt="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3504793" flipH="1" flipV="1">
              <a:off x="3790800" y="2932185"/>
              <a:ext cx="898858" cy="524766"/>
            </a:xfrm>
            <a:prstGeom prst="rect">
              <a:avLst/>
            </a:prstGeom>
          </p:spPr>
        </p:pic>
      </p:grpSp>
      <p:sp>
        <p:nvSpPr>
          <p:cNvPr id="15" name="Oval 14">
            <a:extLst>
              <a:ext uri="{FF2B5EF4-FFF2-40B4-BE49-F238E27FC236}">
                <a16:creationId xmlns="" xmlns:a16="http://schemas.microsoft.com/office/drawing/2014/main" id="{CEFA8B36-8E1F-446D-8C14-E96F1E045D63}"/>
              </a:ext>
            </a:extLst>
          </p:cNvPr>
          <p:cNvSpPr>
            <a:spLocks noChangeAspect="1"/>
          </p:cNvSpPr>
          <p:nvPr/>
        </p:nvSpPr>
        <p:spPr bwMode="auto">
          <a:xfrm>
            <a:off x="4960380" y="4398314"/>
            <a:ext cx="809096" cy="809096"/>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901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8" presetClass="emph" presetSubtype="0" fill="hold" nodeType="afterEffect">
                                  <p:stCondLst>
                                    <p:cond delay="0"/>
                                  </p:stCondLst>
                                  <p:childTnLst>
                                    <p:animRot by="12600000">
                                      <p:cBhvr>
                                        <p:cTn id="10" dur="2000" fill="hold"/>
                                        <p:tgtEl>
                                          <p:spTgt spid="12"/>
                                        </p:tgtEl>
                                        <p:attrNameLst>
                                          <p:attrName>r</p:attrName>
                                        </p:attrNameLst>
                                      </p:cBhvr>
                                    </p:animRot>
                                  </p:childTnLst>
                                </p:cTn>
                              </p:par>
                              <p:par>
                                <p:cTn id="11" presetID="8" presetClass="emph" presetSubtype="0" fill="hold" nodeType="withEffect">
                                  <p:stCondLst>
                                    <p:cond delay="0"/>
                                  </p:stCondLst>
                                  <p:childTnLst>
                                    <p:animRot by="9000000">
                                      <p:cBhvr>
                                        <p:cTn id="12" dur="2000" fill="hold"/>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xit" presetSubtype="0" fill="hold" grpId="1"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15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1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2:7</a:t>
            </a:r>
          </a:p>
        </p:txBody>
      </p:sp>
      <p:pic>
        <p:nvPicPr>
          <p:cNvPr id="6" name="Picture 5" descr="A close up of a flower&#10;&#10;Description automatically generated">
            <a:extLst>
              <a:ext uri="{FF2B5EF4-FFF2-40B4-BE49-F238E27FC236}">
                <a16:creationId xmlns="" xmlns:a16="http://schemas.microsoft.com/office/drawing/2014/main" id="{2098FEE4-B79C-42AC-B0CE-D43375183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229133"/>
            <a:ext cx="6135088" cy="3688535"/>
          </a:xfrm>
          <a:prstGeom prst="rect">
            <a:avLst/>
          </a:prstGeom>
        </p:spPr>
      </p:pic>
      <p:grpSp>
        <p:nvGrpSpPr>
          <p:cNvPr id="9" name="Group 8">
            <a:extLst>
              <a:ext uri="{FF2B5EF4-FFF2-40B4-BE49-F238E27FC236}">
                <a16:creationId xmlns="" xmlns:a16="http://schemas.microsoft.com/office/drawing/2014/main" id="{D5137ABD-E054-4AE6-A34E-66EC70B83F1E}"/>
              </a:ext>
            </a:extLst>
          </p:cNvPr>
          <p:cNvGrpSpPr/>
          <p:nvPr/>
        </p:nvGrpSpPr>
        <p:grpSpPr>
          <a:xfrm>
            <a:off x="2776537" y="5372950"/>
            <a:ext cx="3590926" cy="461666"/>
            <a:chOff x="1830386" y="5372950"/>
            <a:chExt cx="3590926" cy="461666"/>
          </a:xfrm>
        </p:grpSpPr>
        <p:sp>
          <p:nvSpPr>
            <p:cNvPr id="7" name="TextBox 6">
              <a:extLst>
                <a:ext uri="{FF2B5EF4-FFF2-40B4-BE49-F238E27FC236}">
                  <a16:creationId xmlns="" xmlns:a16="http://schemas.microsoft.com/office/drawing/2014/main" id="{3C14B02C-0A28-40FF-A8D0-A04844E812AB}"/>
                </a:ext>
              </a:extLst>
            </p:cNvPr>
            <p:cNvSpPr txBox="1"/>
            <p:nvPr/>
          </p:nvSpPr>
          <p:spPr bwMode="auto">
            <a:xfrm>
              <a:off x="3976686" y="5372951"/>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 = 5</a:t>
              </a:r>
            </a:p>
          </p:txBody>
        </p:sp>
        <p:sp>
          <p:nvSpPr>
            <p:cNvPr id="8" name="TextBox 7">
              <a:extLst>
                <a:ext uri="{FF2B5EF4-FFF2-40B4-BE49-F238E27FC236}">
                  <a16:creationId xmlns="" xmlns:a16="http://schemas.microsoft.com/office/drawing/2014/main" id="{BFF80D64-3CBD-4D51-8D73-941DCE668275}"/>
                </a:ext>
              </a:extLst>
            </p:cNvPr>
            <p:cNvSpPr txBox="1"/>
            <p:nvPr/>
          </p:nvSpPr>
          <p:spPr bwMode="auto">
            <a:xfrm>
              <a:off x="1830386" y="537295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5 = 5</a:t>
              </a:r>
            </a:p>
          </p:txBody>
        </p:sp>
      </p:grpSp>
    </p:spTree>
    <p:extLst>
      <p:ext uri="{BB962C8B-B14F-4D97-AF65-F5344CB8AC3E}">
        <p14:creationId xmlns:p14="http://schemas.microsoft.com/office/powerpoint/2010/main" val="4029729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813C258-A4E3-43EB-90B2-79EEC7CD9B88}"/>
              </a:ext>
            </a:extLst>
          </p:cNvPr>
          <p:cNvSpPr txBox="1"/>
          <p:nvPr/>
        </p:nvSpPr>
        <p:spPr bwMode="auto">
          <a:xfrm>
            <a:off x="3729674" y="263227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 + 5 = 45</a:t>
            </a:r>
          </a:p>
        </p:txBody>
      </p:sp>
      <p:sp>
        <p:nvSpPr>
          <p:cNvPr id="10" name="TextBox 9">
            <a:extLst>
              <a:ext uri="{FF2B5EF4-FFF2-40B4-BE49-F238E27FC236}">
                <a16:creationId xmlns="" xmlns:a16="http://schemas.microsoft.com/office/drawing/2014/main" id="{092C3123-849E-4921-8972-4A26C044B340}"/>
              </a:ext>
            </a:extLst>
          </p:cNvPr>
          <p:cNvSpPr txBox="1"/>
          <p:nvPr/>
        </p:nvSpPr>
        <p:spPr bwMode="auto">
          <a:xfrm>
            <a:off x="6637800" y="4856383"/>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 × 5 = 45</a:t>
            </a:r>
          </a:p>
        </p:txBody>
      </p:sp>
      <p:graphicFrame>
        <p:nvGraphicFramePr>
          <p:cNvPr id="36" name="Table 35">
            <a:extLst>
              <a:ext uri="{FF2B5EF4-FFF2-40B4-BE49-F238E27FC236}">
                <a16:creationId xmlns="" xmlns:a16="http://schemas.microsoft.com/office/drawing/2014/main" id="{00A3DA55-7B2B-450E-BE3E-B0348B4447CB}"/>
              </a:ext>
            </a:extLst>
          </p:cNvPr>
          <p:cNvGraphicFramePr>
            <a:graphicFrameLocks noGrp="1"/>
          </p:cNvGraphicFramePr>
          <p:nvPr>
            <p:extLst>
              <p:ext uri="{D42A27DB-BD31-4B8C-83A1-F6EECF244321}">
                <p14:modId xmlns:p14="http://schemas.microsoft.com/office/powerpoint/2010/main" val="2951832894"/>
              </p:ext>
            </p:extLst>
          </p:nvPr>
        </p:nvGraphicFramePr>
        <p:xfrm>
          <a:off x="206386" y="1724162"/>
          <a:ext cx="8657913" cy="4395524"/>
        </p:xfrm>
        <a:graphic>
          <a:graphicData uri="http://schemas.openxmlformats.org/drawingml/2006/table">
            <a:tbl>
              <a:tblPr firstRow="1" bandRow="1">
                <a:tableStyleId>{5C22544A-7EE6-4342-B048-85BDC9FD1C3A}</a:tableStyleId>
              </a:tblPr>
              <a:tblGrid>
                <a:gridCol w="2885971">
                  <a:extLst>
                    <a:ext uri="{9D8B030D-6E8A-4147-A177-3AD203B41FA5}">
                      <a16:colId xmlns="" xmlns:a16="http://schemas.microsoft.com/office/drawing/2014/main" val="1620933522"/>
                    </a:ext>
                  </a:extLst>
                </a:gridCol>
                <a:gridCol w="2885971">
                  <a:extLst>
                    <a:ext uri="{9D8B030D-6E8A-4147-A177-3AD203B41FA5}">
                      <a16:colId xmlns="" xmlns:a16="http://schemas.microsoft.com/office/drawing/2014/main" val="1539423616"/>
                    </a:ext>
                  </a:extLst>
                </a:gridCol>
                <a:gridCol w="2885971">
                  <a:extLst>
                    <a:ext uri="{9D8B030D-6E8A-4147-A177-3AD203B41FA5}">
                      <a16:colId xmlns="" xmlns:a16="http://schemas.microsoft.com/office/drawing/2014/main" val="3296720604"/>
                    </a:ext>
                  </a:extLst>
                </a:gridCol>
              </a:tblGrid>
              <a:tr h="219776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40601725"/>
                  </a:ext>
                </a:extLst>
              </a:tr>
              <a:tr h="219776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21114551"/>
                  </a:ext>
                </a:extLst>
              </a:tr>
            </a:tbl>
          </a:graphicData>
        </a:graphic>
      </p:graphicFrame>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2:7</a:t>
            </a:r>
          </a:p>
        </p:txBody>
      </p:sp>
      <p:sp>
        <p:nvSpPr>
          <p:cNvPr id="4" name="TextBox 3">
            <a:extLst>
              <a:ext uri="{FF2B5EF4-FFF2-40B4-BE49-F238E27FC236}">
                <a16:creationId xmlns="" xmlns:a16="http://schemas.microsoft.com/office/drawing/2014/main" id="{BAD3AAE1-105B-4BBF-97C2-C52875CBDF75}"/>
              </a:ext>
            </a:extLst>
          </p:cNvPr>
          <p:cNvSpPr txBox="1"/>
          <p:nvPr/>
        </p:nvSpPr>
        <p:spPr bwMode="auto">
          <a:xfrm>
            <a:off x="2727681" y="1076265"/>
            <a:ext cx="3688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Facts in the 5 times table?</a:t>
            </a:r>
          </a:p>
        </p:txBody>
      </p:sp>
      <p:pic>
        <p:nvPicPr>
          <p:cNvPr id="5" name="Picture 4">
            <a:extLst>
              <a:ext uri="{FF2B5EF4-FFF2-40B4-BE49-F238E27FC236}">
                <a16:creationId xmlns="" xmlns:a16="http://schemas.microsoft.com/office/drawing/2014/main" id="{2393BE21-9184-4B1F-B9B1-75CDF8794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72" y="2220913"/>
            <a:ext cx="1724974" cy="1284378"/>
          </a:xfrm>
          <a:prstGeom prst="rect">
            <a:avLst/>
          </a:prstGeom>
        </p:spPr>
      </p:pic>
      <p:pic>
        <p:nvPicPr>
          <p:cNvPr id="7" name="Picture 6">
            <a:extLst>
              <a:ext uri="{FF2B5EF4-FFF2-40B4-BE49-F238E27FC236}">
                <a16:creationId xmlns="" xmlns:a16="http://schemas.microsoft.com/office/drawing/2014/main" id="{C99D35DC-500E-41F7-B250-32ED1749C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982" y="2220913"/>
            <a:ext cx="1724974" cy="1284378"/>
          </a:xfrm>
          <a:prstGeom prst="rect">
            <a:avLst/>
          </a:prstGeom>
        </p:spPr>
      </p:pic>
      <p:sp>
        <p:nvSpPr>
          <p:cNvPr id="8" name="TextBox 7">
            <a:extLst>
              <a:ext uri="{FF2B5EF4-FFF2-40B4-BE49-F238E27FC236}">
                <a16:creationId xmlns="" xmlns:a16="http://schemas.microsoft.com/office/drawing/2014/main" id="{CD224E1F-0662-4DD8-97A5-F45A1B973E3E}"/>
              </a:ext>
            </a:extLst>
          </p:cNvPr>
          <p:cNvSpPr txBox="1"/>
          <p:nvPr/>
        </p:nvSpPr>
        <p:spPr bwMode="auto">
          <a:xfrm>
            <a:off x="786290" y="4856688"/>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9 = 45</a:t>
            </a:r>
          </a:p>
        </p:txBody>
      </p:sp>
      <p:sp>
        <p:nvSpPr>
          <p:cNvPr id="11" name="TextBox 10">
            <a:extLst>
              <a:ext uri="{FF2B5EF4-FFF2-40B4-BE49-F238E27FC236}">
                <a16:creationId xmlns="" xmlns:a16="http://schemas.microsoft.com/office/drawing/2014/main" id="{4CF5C7D5-F103-446E-BA4D-1225FE3E8751}"/>
              </a:ext>
            </a:extLst>
          </p:cNvPr>
          <p:cNvSpPr txBox="1"/>
          <p:nvPr/>
        </p:nvSpPr>
        <p:spPr bwMode="auto">
          <a:xfrm>
            <a:off x="8309688" y="1719174"/>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2" name="TextBox 11">
            <a:extLst>
              <a:ext uri="{FF2B5EF4-FFF2-40B4-BE49-F238E27FC236}">
                <a16:creationId xmlns="" xmlns:a16="http://schemas.microsoft.com/office/drawing/2014/main" id="{23E32843-0FAC-4951-8CBE-C471C7137950}"/>
              </a:ext>
            </a:extLst>
          </p:cNvPr>
          <p:cNvSpPr txBox="1"/>
          <p:nvPr/>
        </p:nvSpPr>
        <p:spPr bwMode="auto">
          <a:xfrm>
            <a:off x="2467416" y="1719174"/>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EDFE3DC7-5EB9-4574-A3E4-1C7269025EEB}"/>
              </a:ext>
            </a:extLst>
          </p:cNvPr>
          <p:cNvSpPr txBox="1"/>
          <p:nvPr/>
        </p:nvSpPr>
        <p:spPr bwMode="auto">
          <a:xfrm>
            <a:off x="2467416" y="3909909"/>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27746B66-4234-46BF-B4A5-4499F358C1DD}"/>
              </a:ext>
            </a:extLst>
          </p:cNvPr>
          <p:cNvSpPr txBox="1"/>
          <p:nvPr/>
        </p:nvSpPr>
        <p:spPr bwMode="auto">
          <a:xfrm>
            <a:off x="8232744" y="3909909"/>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E7A5E5A2-69AB-497C-855C-F07F9A93B3FF}"/>
              </a:ext>
            </a:extLst>
          </p:cNvPr>
          <p:cNvSpPr txBox="1"/>
          <p:nvPr/>
        </p:nvSpPr>
        <p:spPr bwMode="auto">
          <a:xfrm>
            <a:off x="5428251" y="1719174"/>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721A86D3-4577-46F5-965F-C76A77ED00A1}"/>
              </a:ext>
            </a:extLst>
          </p:cNvPr>
          <p:cNvSpPr txBox="1"/>
          <p:nvPr/>
        </p:nvSpPr>
        <p:spPr bwMode="auto">
          <a:xfrm>
            <a:off x="5358678" y="3909909"/>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grpSp>
        <p:nvGrpSpPr>
          <p:cNvPr id="16" name="Group 15">
            <a:extLst>
              <a:ext uri="{FF2B5EF4-FFF2-40B4-BE49-F238E27FC236}">
                <a16:creationId xmlns="" xmlns:a16="http://schemas.microsoft.com/office/drawing/2014/main" id="{887BBE99-EE56-48B2-887E-E2B4AC24B829}"/>
              </a:ext>
            </a:extLst>
          </p:cNvPr>
          <p:cNvGrpSpPr/>
          <p:nvPr/>
        </p:nvGrpSpPr>
        <p:grpSpPr>
          <a:xfrm>
            <a:off x="3272823" y="4012313"/>
            <a:ext cx="2517073" cy="2010204"/>
            <a:chOff x="3177573" y="3980563"/>
            <a:chExt cx="2517073" cy="2010204"/>
          </a:xfrm>
        </p:grpSpPr>
        <p:pic>
          <p:nvPicPr>
            <p:cNvPr id="54" name="Picture 53">
              <a:extLst>
                <a:ext uri="{FF2B5EF4-FFF2-40B4-BE49-F238E27FC236}">
                  <a16:creationId xmlns="" xmlns:a16="http://schemas.microsoft.com/office/drawing/2014/main" id="{5772149C-0AD5-43AB-80C8-14A20E2BE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573" y="4394924"/>
              <a:ext cx="651661" cy="648000"/>
            </a:xfrm>
            <a:prstGeom prst="rect">
              <a:avLst/>
            </a:prstGeom>
          </p:spPr>
        </p:pic>
        <p:pic>
          <p:nvPicPr>
            <p:cNvPr id="55" name="Picture 54">
              <a:extLst>
                <a:ext uri="{FF2B5EF4-FFF2-40B4-BE49-F238E27FC236}">
                  <a16:creationId xmlns="" xmlns:a16="http://schemas.microsoft.com/office/drawing/2014/main" id="{FB449FA1-7AF6-4E1B-87B2-34AE33359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11" y="3992526"/>
              <a:ext cx="651661" cy="648000"/>
            </a:xfrm>
            <a:prstGeom prst="rect">
              <a:avLst/>
            </a:prstGeom>
          </p:spPr>
        </p:pic>
        <p:pic>
          <p:nvPicPr>
            <p:cNvPr id="56" name="Picture 55">
              <a:extLst>
                <a:ext uri="{FF2B5EF4-FFF2-40B4-BE49-F238E27FC236}">
                  <a16:creationId xmlns="" xmlns:a16="http://schemas.microsoft.com/office/drawing/2014/main" id="{2D2895B5-8FF9-4EB7-A474-24CEB46A0C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716" y="3980563"/>
              <a:ext cx="651661" cy="648000"/>
            </a:xfrm>
            <a:prstGeom prst="rect">
              <a:avLst/>
            </a:prstGeom>
          </p:spPr>
        </p:pic>
        <p:pic>
          <p:nvPicPr>
            <p:cNvPr id="57" name="Picture 56">
              <a:extLst>
                <a:ext uri="{FF2B5EF4-FFF2-40B4-BE49-F238E27FC236}">
                  <a16:creationId xmlns="" xmlns:a16="http://schemas.microsoft.com/office/drawing/2014/main" id="{1AEE9C1F-4F68-4D40-87CF-FD0558216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1331" y="4696854"/>
              <a:ext cx="651661" cy="648000"/>
            </a:xfrm>
            <a:prstGeom prst="rect">
              <a:avLst/>
            </a:prstGeom>
          </p:spPr>
        </p:pic>
        <p:pic>
          <p:nvPicPr>
            <p:cNvPr id="58" name="Picture 57">
              <a:extLst>
                <a:ext uri="{FF2B5EF4-FFF2-40B4-BE49-F238E27FC236}">
                  <a16:creationId xmlns="" xmlns:a16="http://schemas.microsoft.com/office/drawing/2014/main" id="{9915102C-5F69-4C5A-90B2-2F54F32003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2985" y="4660454"/>
              <a:ext cx="651661" cy="648000"/>
            </a:xfrm>
            <a:prstGeom prst="rect">
              <a:avLst/>
            </a:prstGeom>
          </p:spPr>
        </p:pic>
        <p:pic>
          <p:nvPicPr>
            <p:cNvPr id="59" name="Picture 58">
              <a:extLst>
                <a:ext uri="{FF2B5EF4-FFF2-40B4-BE49-F238E27FC236}">
                  <a16:creationId xmlns="" xmlns:a16="http://schemas.microsoft.com/office/drawing/2014/main" id="{54C15389-61C5-4DB3-8352-5131023CB6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5003" y="5342767"/>
              <a:ext cx="651661" cy="648000"/>
            </a:xfrm>
            <a:prstGeom prst="rect">
              <a:avLst/>
            </a:prstGeom>
          </p:spPr>
        </p:pic>
        <p:pic>
          <p:nvPicPr>
            <p:cNvPr id="60" name="Picture 59">
              <a:extLst>
                <a:ext uri="{FF2B5EF4-FFF2-40B4-BE49-F238E27FC236}">
                  <a16:creationId xmlns="" xmlns:a16="http://schemas.microsoft.com/office/drawing/2014/main" id="{24DA7405-751A-4E29-9E24-FC13BA81DF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071" y="5173814"/>
              <a:ext cx="651661" cy="648000"/>
            </a:xfrm>
            <a:prstGeom prst="rect">
              <a:avLst/>
            </a:prstGeom>
          </p:spPr>
        </p:pic>
      </p:grpSp>
    </p:spTree>
    <p:extLst>
      <p:ext uri="{BB962C8B-B14F-4D97-AF65-F5344CB8AC3E}">
        <p14:creationId xmlns:p14="http://schemas.microsoft.com/office/powerpoint/2010/main" val="21770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2:8</a:t>
            </a:r>
          </a:p>
        </p:txBody>
      </p:sp>
      <p:graphicFrame>
        <p:nvGraphicFramePr>
          <p:cNvPr id="33" name="Table 32">
            <a:extLst>
              <a:ext uri="{FF2B5EF4-FFF2-40B4-BE49-F238E27FC236}">
                <a16:creationId xmlns="" xmlns:a16="http://schemas.microsoft.com/office/drawing/2014/main" id="{B7FC5FAC-C77D-41B9-8B20-0B14963D7C58}"/>
              </a:ext>
            </a:extLst>
          </p:cNvPr>
          <p:cNvGraphicFramePr>
            <a:graphicFrameLocks noGrp="1"/>
          </p:cNvGraphicFramePr>
          <p:nvPr>
            <p:extLst>
              <p:ext uri="{D42A27DB-BD31-4B8C-83A1-F6EECF244321}">
                <p14:modId xmlns:p14="http://schemas.microsoft.com/office/powerpoint/2010/main" val="359290147"/>
              </p:ext>
            </p:extLst>
          </p:nvPr>
        </p:nvGraphicFramePr>
        <p:xfrm>
          <a:off x="2862131" y="1750389"/>
          <a:ext cx="1440000" cy="1174053"/>
        </p:xfrm>
        <a:graphic>
          <a:graphicData uri="http://schemas.openxmlformats.org/drawingml/2006/table">
            <a:tbl>
              <a:tblPr firstRow="1" firstCol="1" bandRow="1"/>
              <a:tblGrid>
                <a:gridCol w="720000">
                  <a:extLst>
                    <a:ext uri="{9D8B030D-6E8A-4147-A177-3AD203B41FA5}">
                      <a16:colId xmlns="" xmlns:a16="http://schemas.microsoft.com/office/drawing/2014/main" val="1656135344"/>
                    </a:ext>
                  </a:extLst>
                </a:gridCol>
                <a:gridCol w="720000">
                  <a:extLst>
                    <a:ext uri="{9D8B030D-6E8A-4147-A177-3AD203B41FA5}">
                      <a16:colId xmlns=""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 xmlns:a16="http://schemas.microsoft.com/office/drawing/2014/main" val="191922182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32902778"/>
                  </a:ext>
                </a:extLst>
              </a:tr>
            </a:tbl>
          </a:graphicData>
        </a:graphic>
      </p:graphicFrame>
      <p:graphicFrame>
        <p:nvGraphicFramePr>
          <p:cNvPr id="34" name="Table 33">
            <a:extLst>
              <a:ext uri="{FF2B5EF4-FFF2-40B4-BE49-F238E27FC236}">
                <a16:creationId xmlns="" xmlns:a16="http://schemas.microsoft.com/office/drawing/2014/main" id="{D47109E4-A841-45EB-BAB2-197891BF8991}"/>
              </a:ext>
            </a:extLst>
          </p:cNvPr>
          <p:cNvGraphicFramePr>
            <a:graphicFrameLocks noGrp="1"/>
          </p:cNvGraphicFramePr>
          <p:nvPr>
            <p:extLst>
              <p:ext uri="{D42A27DB-BD31-4B8C-83A1-F6EECF244321}">
                <p14:modId xmlns:p14="http://schemas.microsoft.com/office/powerpoint/2010/main" val="1232457698"/>
              </p:ext>
            </p:extLst>
          </p:nvPr>
        </p:nvGraphicFramePr>
        <p:xfrm>
          <a:off x="2861211" y="3561829"/>
          <a:ext cx="1440000" cy="1174053"/>
        </p:xfrm>
        <a:graphic>
          <a:graphicData uri="http://schemas.openxmlformats.org/drawingml/2006/table">
            <a:tbl>
              <a:tblPr firstRow="1" firstCol="1" bandRow="1"/>
              <a:tblGrid>
                <a:gridCol w="720000">
                  <a:extLst>
                    <a:ext uri="{9D8B030D-6E8A-4147-A177-3AD203B41FA5}">
                      <a16:colId xmlns="" xmlns:a16="http://schemas.microsoft.com/office/drawing/2014/main" val="1656135344"/>
                    </a:ext>
                  </a:extLst>
                </a:gridCol>
                <a:gridCol w="720000">
                  <a:extLst>
                    <a:ext uri="{9D8B030D-6E8A-4147-A177-3AD203B41FA5}">
                      <a16:colId xmlns=""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 xmlns:a16="http://schemas.microsoft.com/office/drawing/2014/main" val="327800664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88995721"/>
                  </a:ext>
                </a:extLst>
              </a:tr>
            </a:tbl>
          </a:graphicData>
        </a:graphic>
      </p:graphicFrame>
      <p:grpSp>
        <p:nvGrpSpPr>
          <p:cNvPr id="35" name="Group 34">
            <a:extLst>
              <a:ext uri="{FF2B5EF4-FFF2-40B4-BE49-F238E27FC236}">
                <a16:creationId xmlns="" xmlns:a16="http://schemas.microsoft.com/office/drawing/2014/main" id="{55FD8479-B7A7-4A35-BDEF-92A28B92DC61}"/>
              </a:ext>
            </a:extLst>
          </p:cNvPr>
          <p:cNvGrpSpPr/>
          <p:nvPr/>
        </p:nvGrpSpPr>
        <p:grpSpPr>
          <a:xfrm>
            <a:off x="506338" y="5056035"/>
            <a:ext cx="8110686" cy="687722"/>
            <a:chOff x="506338" y="5056035"/>
            <a:chExt cx="8110686" cy="687722"/>
          </a:xfrm>
        </p:grpSpPr>
        <p:pic>
          <p:nvPicPr>
            <p:cNvPr id="36" name="Picture 35">
              <a:extLst>
                <a:ext uri="{FF2B5EF4-FFF2-40B4-BE49-F238E27FC236}">
                  <a16:creationId xmlns="" xmlns:a16="http://schemas.microsoft.com/office/drawing/2014/main" id="{976EF0FF-319D-43FB-B31F-71E890F7A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37" name="TextBox 36">
              <a:extLst>
                <a:ext uri="{FF2B5EF4-FFF2-40B4-BE49-F238E27FC236}">
                  <a16:creationId xmlns="" xmlns:a16="http://schemas.microsoft.com/office/drawing/2014/main" id="{26C1D43E-DB29-42A6-BE98-05D1CFACF726}"/>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8" name="TextBox 37">
              <a:extLst>
                <a:ext uri="{FF2B5EF4-FFF2-40B4-BE49-F238E27FC236}">
                  <a16:creationId xmlns="" xmlns:a16="http://schemas.microsoft.com/office/drawing/2014/main" id="{40B631C9-BFC4-41C8-B35D-7EC36AC5B94C}"/>
                </a:ext>
              </a:extLst>
            </p:cNvPr>
            <p:cNvSpPr txBox="1"/>
            <p:nvPr/>
          </p:nvSpPr>
          <p:spPr bwMode="auto">
            <a:xfrm>
              <a:off x="1273046"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9" name="TextBox 38">
              <a:extLst>
                <a:ext uri="{FF2B5EF4-FFF2-40B4-BE49-F238E27FC236}">
                  <a16:creationId xmlns="" xmlns:a16="http://schemas.microsoft.com/office/drawing/2014/main" id="{CC29B385-6ACB-46E0-ACAE-75182A874F41}"/>
                </a:ext>
              </a:extLst>
            </p:cNvPr>
            <p:cNvSpPr txBox="1"/>
            <p:nvPr/>
          </p:nvSpPr>
          <p:spPr bwMode="auto">
            <a:xfrm>
              <a:off x="1956396" y="528209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40" name="TextBox 39">
              <a:extLst>
                <a:ext uri="{FF2B5EF4-FFF2-40B4-BE49-F238E27FC236}">
                  <a16:creationId xmlns="" xmlns:a16="http://schemas.microsoft.com/office/drawing/2014/main" id="{87E987F1-64B2-4AFA-90A9-D38474DCC6E2}"/>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41" name="TextBox 40">
              <a:extLst>
                <a:ext uri="{FF2B5EF4-FFF2-40B4-BE49-F238E27FC236}">
                  <a16:creationId xmlns="" xmlns:a16="http://schemas.microsoft.com/office/drawing/2014/main" id="{6E838193-1997-4FA6-99EA-8398479C895D}"/>
                </a:ext>
              </a:extLst>
            </p:cNvPr>
            <p:cNvSpPr txBox="1"/>
            <p:nvPr/>
          </p:nvSpPr>
          <p:spPr bwMode="auto">
            <a:xfrm>
              <a:off x="349298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42" name="TextBox 41">
              <a:extLst>
                <a:ext uri="{FF2B5EF4-FFF2-40B4-BE49-F238E27FC236}">
                  <a16:creationId xmlns="" xmlns:a16="http://schemas.microsoft.com/office/drawing/2014/main" id="{2E6626B2-A090-4BA9-BB83-CC098B335829}"/>
                </a:ext>
              </a:extLst>
            </p:cNvPr>
            <p:cNvSpPr txBox="1"/>
            <p:nvPr/>
          </p:nvSpPr>
          <p:spPr bwMode="auto">
            <a:xfrm>
              <a:off x="4260498"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43" name="TextBox 42">
              <a:extLst>
                <a:ext uri="{FF2B5EF4-FFF2-40B4-BE49-F238E27FC236}">
                  <a16:creationId xmlns="" xmlns:a16="http://schemas.microsoft.com/office/drawing/2014/main" id="{86667A65-1811-4BA9-869C-A34254D542AC}"/>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44" name="TextBox 43">
              <a:extLst>
                <a:ext uri="{FF2B5EF4-FFF2-40B4-BE49-F238E27FC236}">
                  <a16:creationId xmlns="" xmlns:a16="http://schemas.microsoft.com/office/drawing/2014/main" id="{41E1C34C-76AE-4DB8-94F4-03DCB9E0A5CC}"/>
                </a:ext>
              </a:extLst>
            </p:cNvPr>
            <p:cNvSpPr txBox="1"/>
            <p:nvPr/>
          </p:nvSpPr>
          <p:spPr bwMode="auto">
            <a:xfrm>
              <a:off x="57939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45" name="TextBox 44">
              <a:extLst>
                <a:ext uri="{FF2B5EF4-FFF2-40B4-BE49-F238E27FC236}">
                  <a16:creationId xmlns="" xmlns:a16="http://schemas.microsoft.com/office/drawing/2014/main" id="{87DFDDEE-E0D8-4DAB-8C27-BBDA8BEE80BD}"/>
                </a:ext>
              </a:extLst>
            </p:cNvPr>
            <p:cNvSpPr txBox="1"/>
            <p:nvPr/>
          </p:nvSpPr>
          <p:spPr bwMode="auto">
            <a:xfrm>
              <a:off x="65622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46" name="TextBox 45">
              <a:extLst>
                <a:ext uri="{FF2B5EF4-FFF2-40B4-BE49-F238E27FC236}">
                  <a16:creationId xmlns="" xmlns:a16="http://schemas.microsoft.com/office/drawing/2014/main" id="{2ECBD5C0-3354-4380-8E79-0527AE1C3D35}"/>
                </a:ext>
              </a:extLst>
            </p:cNvPr>
            <p:cNvSpPr txBox="1"/>
            <p:nvPr/>
          </p:nvSpPr>
          <p:spPr bwMode="auto">
            <a:xfrm>
              <a:off x="73274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47" name="TextBox 46">
              <a:extLst>
                <a:ext uri="{FF2B5EF4-FFF2-40B4-BE49-F238E27FC236}">
                  <a16:creationId xmlns="" xmlns:a16="http://schemas.microsoft.com/office/drawing/2014/main" id="{A5CB7DEA-CCE3-4020-A09E-35AC7ACDB021}"/>
                </a:ext>
              </a:extLst>
            </p:cNvPr>
            <p:cNvSpPr txBox="1"/>
            <p:nvPr/>
          </p:nvSpPr>
          <p:spPr bwMode="auto">
            <a:xfrm>
              <a:off x="80989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grpSp>
      <p:graphicFrame>
        <p:nvGraphicFramePr>
          <p:cNvPr id="48" name="Table 47">
            <a:extLst>
              <a:ext uri="{FF2B5EF4-FFF2-40B4-BE49-F238E27FC236}">
                <a16:creationId xmlns="" xmlns:a16="http://schemas.microsoft.com/office/drawing/2014/main" id="{3C55CBB7-C0E9-446C-82EA-499C046B1C8A}"/>
              </a:ext>
            </a:extLst>
          </p:cNvPr>
          <p:cNvGraphicFramePr>
            <a:graphicFrameLocks noGrp="1"/>
          </p:cNvGraphicFramePr>
          <p:nvPr>
            <p:extLst>
              <p:ext uri="{D42A27DB-BD31-4B8C-83A1-F6EECF244321}">
                <p14:modId xmlns:p14="http://schemas.microsoft.com/office/powerpoint/2010/main" val="3163156651"/>
              </p:ext>
            </p:extLst>
          </p:nvPr>
        </p:nvGraphicFramePr>
        <p:xfrm>
          <a:off x="2861211" y="1024628"/>
          <a:ext cx="1440000" cy="5478914"/>
        </p:xfrm>
        <a:graphic>
          <a:graphicData uri="http://schemas.openxmlformats.org/drawingml/2006/table">
            <a:tbl>
              <a:tblPr firstRow="1" firstCol="1" bandRow="1"/>
              <a:tblGrid>
                <a:gridCol w="720000">
                  <a:extLst>
                    <a:ext uri="{9D8B030D-6E8A-4147-A177-3AD203B41FA5}">
                      <a16:colId xmlns="" xmlns:a16="http://schemas.microsoft.com/office/drawing/2014/main" val="1656135344"/>
                    </a:ext>
                  </a:extLst>
                </a:gridCol>
                <a:gridCol w="720000">
                  <a:extLst>
                    <a:ext uri="{9D8B030D-6E8A-4147-A177-3AD203B41FA5}">
                      <a16:colId xmlns="" xmlns:a16="http://schemas.microsoft.com/office/drawing/2014/main" val="3419082804"/>
                    </a:ext>
                  </a:extLst>
                </a:gridCol>
              </a:tblGrid>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Calibri" panose="020F0502020204030204" pitchFamily="34" charset="0"/>
                        </a:rPr>
                        <a:t>×</a:t>
                      </a:r>
                      <a:r>
                        <a:rPr lang="en-GB" sz="2400" b="1" dirty="0">
                          <a:effectLst/>
                          <a:latin typeface="Myriad Pro Semibold"/>
                          <a:ea typeface="Calibri" panose="020F0502020204030204" pitchFamily="34" charset="0"/>
                          <a:cs typeface="Times New Roman" panose="02020603050405020304" pitchFamily="18" charset="0"/>
                        </a:rPr>
                        <a:t>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 xmlns:a16="http://schemas.microsoft.com/office/drawing/2014/main" val="223918601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34449290"/>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993232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 xmlns:a16="http://schemas.microsoft.com/office/drawing/2014/main" val="2832902778"/>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9279675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73817070"/>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649734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extLst>
                  <a:ext uri="{0D108BD9-81ED-4DB2-BD59-A6C34878D82A}">
                    <a16:rowId xmlns=""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8899572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9632741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7988868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005423006"/>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51890033"/>
                  </a:ext>
                </a:extLst>
              </a:tr>
            </a:tbl>
          </a:graphicData>
        </a:graphic>
      </p:graphicFrame>
      <p:sp>
        <p:nvSpPr>
          <p:cNvPr id="49" name="Oval 48">
            <a:extLst>
              <a:ext uri="{FF2B5EF4-FFF2-40B4-BE49-F238E27FC236}">
                <a16:creationId xmlns="" xmlns:a16="http://schemas.microsoft.com/office/drawing/2014/main" id="{26A920D0-29CE-4748-A89A-38EED04DFB23}"/>
              </a:ext>
            </a:extLst>
          </p:cNvPr>
          <p:cNvSpPr/>
          <p:nvPr/>
        </p:nvSpPr>
        <p:spPr bwMode="auto">
          <a:xfrm>
            <a:off x="2760733"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 xmlns:a16="http://schemas.microsoft.com/office/drawing/2014/main" id="{F8065300-1F96-4B2D-BED1-D94FB84195D9}"/>
              </a:ext>
            </a:extLst>
          </p:cNvPr>
          <p:cNvSpPr/>
          <p:nvPr/>
        </p:nvSpPr>
        <p:spPr bwMode="auto">
          <a:xfrm>
            <a:off x="2760733" y="3874534"/>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1D6DF26A-7DBA-4D9C-8E6F-227561853F7C}"/>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Oval 51">
            <a:extLst>
              <a:ext uri="{FF2B5EF4-FFF2-40B4-BE49-F238E27FC236}">
                <a16:creationId xmlns="" xmlns:a16="http://schemas.microsoft.com/office/drawing/2014/main" id="{F68A4161-1C7A-45E0-9A08-1A1BCFF93598}"/>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3" name="Picture 52">
            <a:extLst>
              <a:ext uri="{FF2B5EF4-FFF2-40B4-BE49-F238E27FC236}">
                <a16:creationId xmlns="" xmlns:a16="http://schemas.microsoft.com/office/drawing/2014/main" id="{F9E8DD3B-C828-4650-A1CB-54823A285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54" name="Picture 53">
            <a:extLst>
              <a:ext uri="{FF2B5EF4-FFF2-40B4-BE49-F238E27FC236}">
                <a16:creationId xmlns="" xmlns:a16="http://schemas.microsoft.com/office/drawing/2014/main" id="{908E885F-D14F-43CC-A25B-AF2752623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55" name="Oval 54">
            <a:extLst>
              <a:ext uri="{FF2B5EF4-FFF2-40B4-BE49-F238E27FC236}">
                <a16:creationId xmlns="" xmlns:a16="http://schemas.microsoft.com/office/drawing/2014/main" id="{870C82C2-F385-4EEE-A47E-F5D856AC3028}"/>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Oval 55">
            <a:extLst>
              <a:ext uri="{FF2B5EF4-FFF2-40B4-BE49-F238E27FC236}">
                <a16:creationId xmlns="" xmlns:a16="http://schemas.microsoft.com/office/drawing/2014/main" id="{DFB5ABE5-1825-4E54-A6B7-8CD7869B588B}"/>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 xmlns:a16="http://schemas.microsoft.com/office/drawing/2014/main" id="{4708EE3C-D195-4057-865C-FBCEDBD8F137}"/>
              </a:ext>
            </a:extLst>
          </p:cNvPr>
          <p:cNvSpPr txBox="1"/>
          <p:nvPr/>
        </p:nvSpPr>
        <p:spPr bwMode="auto">
          <a:xfrm>
            <a:off x="5773695" y="3964371"/>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5</a:t>
            </a:r>
          </a:p>
        </p:txBody>
      </p:sp>
      <p:sp>
        <p:nvSpPr>
          <p:cNvPr id="58" name="TextBox 57">
            <a:extLst>
              <a:ext uri="{FF2B5EF4-FFF2-40B4-BE49-F238E27FC236}">
                <a16:creationId xmlns="" xmlns:a16="http://schemas.microsoft.com/office/drawing/2014/main" id="{A495C4B1-C456-48AD-A5B9-B436BCDEB1E6}"/>
              </a:ext>
            </a:extLst>
          </p:cNvPr>
          <p:cNvSpPr txBox="1"/>
          <p:nvPr/>
        </p:nvSpPr>
        <p:spPr bwMode="auto">
          <a:xfrm>
            <a:off x="2640163" y="3964371"/>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+ 5</a:t>
            </a:r>
          </a:p>
        </p:txBody>
      </p:sp>
      <p:sp>
        <p:nvSpPr>
          <p:cNvPr id="59" name="TextBox 58">
            <a:extLst>
              <a:ext uri="{FF2B5EF4-FFF2-40B4-BE49-F238E27FC236}">
                <a16:creationId xmlns="" xmlns:a16="http://schemas.microsoft.com/office/drawing/2014/main" id="{8E2DBF40-A822-44BE-8635-B7E134EF15A9}"/>
              </a:ext>
            </a:extLst>
          </p:cNvPr>
          <p:cNvSpPr txBox="1"/>
          <p:nvPr/>
        </p:nvSpPr>
        <p:spPr bwMode="auto">
          <a:xfrm>
            <a:off x="3683059" y="24323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60" name="TextBox 59">
            <a:extLst>
              <a:ext uri="{FF2B5EF4-FFF2-40B4-BE49-F238E27FC236}">
                <a16:creationId xmlns="" xmlns:a16="http://schemas.microsoft.com/office/drawing/2014/main" id="{F8F19121-D7D0-4B26-8C77-D96ED8935B18}"/>
              </a:ext>
            </a:extLst>
          </p:cNvPr>
          <p:cNvSpPr txBox="1"/>
          <p:nvPr/>
        </p:nvSpPr>
        <p:spPr bwMode="auto">
          <a:xfrm>
            <a:off x="4414307" y="2251016"/>
            <a:ext cx="994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+ 5</a:t>
            </a:r>
          </a:p>
        </p:txBody>
      </p:sp>
      <p:sp>
        <p:nvSpPr>
          <p:cNvPr id="61" name="TextBox 60">
            <a:extLst>
              <a:ext uri="{FF2B5EF4-FFF2-40B4-BE49-F238E27FC236}">
                <a16:creationId xmlns="" xmlns:a16="http://schemas.microsoft.com/office/drawing/2014/main" id="{87B2F058-EC9D-4DF3-B8D4-A3352298E1AC}"/>
              </a:ext>
            </a:extLst>
          </p:cNvPr>
          <p:cNvSpPr txBox="1"/>
          <p:nvPr/>
        </p:nvSpPr>
        <p:spPr bwMode="auto">
          <a:xfrm>
            <a:off x="5877390" y="2251016"/>
            <a:ext cx="2537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2 × 5 + 5</a:t>
            </a:r>
          </a:p>
        </p:txBody>
      </p:sp>
      <p:sp>
        <p:nvSpPr>
          <p:cNvPr id="62" name="TextBox 61">
            <a:extLst>
              <a:ext uri="{FF2B5EF4-FFF2-40B4-BE49-F238E27FC236}">
                <a16:creationId xmlns="" xmlns:a16="http://schemas.microsoft.com/office/drawing/2014/main" id="{8481158F-5690-4BE2-AEDD-334A321765D1}"/>
              </a:ext>
            </a:extLst>
          </p:cNvPr>
          <p:cNvSpPr txBox="1"/>
          <p:nvPr/>
        </p:nvSpPr>
        <p:spPr bwMode="auto">
          <a:xfrm>
            <a:off x="3683059" y="20703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63" name="TextBox 62">
            <a:extLst>
              <a:ext uri="{FF2B5EF4-FFF2-40B4-BE49-F238E27FC236}">
                <a16:creationId xmlns="" xmlns:a16="http://schemas.microsoft.com/office/drawing/2014/main" id="{873897D6-D765-4D92-883F-8DF88E62CF33}"/>
              </a:ext>
            </a:extLst>
          </p:cNvPr>
          <p:cNvSpPr txBox="1"/>
          <p:nvPr/>
        </p:nvSpPr>
        <p:spPr bwMode="auto">
          <a:xfrm>
            <a:off x="4414306" y="2251016"/>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5</a:t>
            </a:r>
          </a:p>
        </p:txBody>
      </p:sp>
      <p:sp>
        <p:nvSpPr>
          <p:cNvPr id="64" name="TextBox 63">
            <a:extLst>
              <a:ext uri="{FF2B5EF4-FFF2-40B4-BE49-F238E27FC236}">
                <a16:creationId xmlns="" xmlns:a16="http://schemas.microsoft.com/office/drawing/2014/main" id="{8CF55781-11A2-461F-B239-4B76508A30C6}"/>
              </a:ext>
            </a:extLst>
          </p:cNvPr>
          <p:cNvSpPr txBox="1"/>
          <p:nvPr/>
        </p:nvSpPr>
        <p:spPr bwMode="auto">
          <a:xfrm>
            <a:off x="5926552" y="2251016"/>
            <a:ext cx="2507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5 = 8 × 5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5</a:t>
            </a:r>
          </a:p>
        </p:txBody>
      </p:sp>
    </p:spTree>
    <p:extLst>
      <p:ext uri="{BB962C8B-B14F-4D97-AF65-F5344CB8AC3E}">
        <p14:creationId xmlns:p14="http://schemas.microsoft.com/office/powerpoint/2010/main" val="4267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8"/>
                                        </p:tgtEl>
                                      </p:cBhvr>
                                    </p:animEffect>
                                    <p:set>
                                      <p:cBhvr>
                                        <p:cTn id="12" dur="1" fill="hold">
                                          <p:stCondLst>
                                            <p:cond delay="499"/>
                                          </p:stCondLst>
                                        </p:cTn>
                                        <p:tgtEl>
                                          <p:spTgt spid="48"/>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49"/>
                                        </p:tgtEl>
                                      </p:cBhvr>
                                    </p:animEffect>
                                    <p:set>
                                      <p:cBhvr>
                                        <p:cTn id="15" dur="1" fill="hold">
                                          <p:stCondLst>
                                            <p:cond delay="499"/>
                                          </p:stCondLst>
                                        </p:cTn>
                                        <p:tgtEl>
                                          <p:spTgt spid="4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53"/>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xit" presetSubtype="0" fill="hold" grpId="1" nodeType="withEffect">
                                  <p:stCondLst>
                                    <p:cond delay="0"/>
                                  </p:stCondLst>
                                  <p:childTnLst>
                                    <p:animEffect transition="out" filter="fade">
                                      <p:cBhvr>
                                        <p:cTn id="41" dur="500"/>
                                        <p:tgtEl>
                                          <p:spTgt spid="55"/>
                                        </p:tgtEl>
                                      </p:cBhvr>
                                    </p:animEffect>
                                    <p:set>
                                      <p:cBhvr>
                                        <p:cTn id="42" dur="1" fill="hold">
                                          <p:stCondLst>
                                            <p:cond delay="499"/>
                                          </p:stCondLst>
                                        </p:cTn>
                                        <p:tgtEl>
                                          <p:spTgt spid="55"/>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55"/>
                                        </p:tgtEl>
                                      </p:cBhvr>
                                    </p:animEffect>
                                    <p:set>
                                      <p:cBhvr>
                                        <p:cTn id="68" dur="1" fill="hold">
                                          <p:stCondLst>
                                            <p:cond delay="499"/>
                                          </p:stCondLst>
                                        </p:cTn>
                                        <p:tgtEl>
                                          <p:spTgt spid="5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3"/>
                                        </p:tgtEl>
                                      </p:cBhvr>
                                    </p:animEffect>
                                    <p:set>
                                      <p:cBhvr>
                                        <p:cTn id="71" dur="1" fill="hold">
                                          <p:stCondLst>
                                            <p:cond delay="499"/>
                                          </p:stCondLst>
                                        </p:cTn>
                                        <p:tgtEl>
                                          <p:spTgt spid="5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8"/>
                                        </p:tgtEl>
                                      </p:cBhvr>
                                    </p:animEffect>
                                    <p:set>
                                      <p:cBhvr>
                                        <p:cTn id="74" dur="1" fill="hold">
                                          <p:stCondLst>
                                            <p:cond delay="499"/>
                                          </p:stCondLst>
                                        </p:cTn>
                                        <p:tgtEl>
                                          <p:spTgt spid="5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9"/>
                                        </p:tgtEl>
                                      </p:cBhvr>
                                    </p:animEffect>
                                    <p:set>
                                      <p:cBhvr>
                                        <p:cTn id="80" dur="1" fill="hold">
                                          <p:stCondLst>
                                            <p:cond delay="499"/>
                                          </p:stCondLst>
                                        </p:cTn>
                                        <p:tgtEl>
                                          <p:spTgt spid="5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1"/>
                                        </p:tgtEl>
                                      </p:cBhvr>
                                    </p:animEffect>
                                    <p:set>
                                      <p:cBhvr>
                                        <p:cTn id="86" dur="1" fill="hold">
                                          <p:stCondLst>
                                            <p:cond delay="499"/>
                                          </p:stCondLst>
                                        </p:cTn>
                                        <p:tgtEl>
                                          <p:spTgt spid="6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5"/>
                                        </p:tgtEl>
                                      </p:cBhvr>
                                    </p:animEffect>
                                    <p:set>
                                      <p:cBhvr>
                                        <p:cTn id="89" dur="1" fill="hold">
                                          <p:stCondLst>
                                            <p:cond delay="499"/>
                                          </p:stCondLst>
                                        </p:cTn>
                                        <p:tgtEl>
                                          <p:spTgt spid="35"/>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heel(1)">
                                      <p:cBhvr>
                                        <p:cTn id="98" dur="10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48"/>
                                        </p:tgtEl>
                                      </p:cBhvr>
                                    </p:animEffect>
                                    <p:set>
                                      <p:cBhvr>
                                        <p:cTn id="103" dur="1" fill="hold">
                                          <p:stCondLst>
                                            <p:cond delay="499"/>
                                          </p:stCondLst>
                                        </p:cTn>
                                        <p:tgtEl>
                                          <p:spTgt spid="4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0"/>
                                        </p:tgtEl>
                                      </p:cBhvr>
                                    </p:animEffect>
                                    <p:set>
                                      <p:cBhvr>
                                        <p:cTn id="106" dur="1" fill="hold">
                                          <p:stCondLst>
                                            <p:cond delay="499"/>
                                          </p:stCondLst>
                                        </p:cTn>
                                        <p:tgtEl>
                                          <p:spTgt spid="50"/>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3.05556E-6 4.44444E-6 L -3.05556E-6 -0.26436 " pathEditMode="relative" rAng="0" ptsTypes="AA">
                                      <p:cBhvr>
                                        <p:cTn id="113" dur="2000" fill="hold"/>
                                        <p:tgtEl>
                                          <p:spTgt spid="34"/>
                                        </p:tgtEl>
                                        <p:attrNameLst>
                                          <p:attrName>ppt_x</p:attrName>
                                          <p:attrName>ppt_y</p:attrName>
                                        </p:attrNameLst>
                                      </p:cBhvr>
                                      <p:rCtr x="0" y="-13218"/>
                                    </p:animMotion>
                                  </p:childTnLst>
                                </p:cTn>
                              </p:par>
                              <p:par>
                                <p:cTn id="114" presetID="10" presetClass="entr" presetSubtype="0" fill="hold"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fade">
                                      <p:cBhvr>
                                        <p:cTn id="126" dur="500"/>
                                        <p:tgtEl>
                                          <p:spTgt spid="54"/>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54"/>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par>
                                <p:cTn id="134" presetID="10" presetClass="exit" presetSubtype="0" fill="hold" grpId="1" nodeType="withEffect">
                                  <p:stCondLst>
                                    <p:cond delay="0"/>
                                  </p:stCondLst>
                                  <p:childTnLst>
                                    <p:animEffect transition="out" filter="fade">
                                      <p:cBhvr>
                                        <p:cTn id="135" dur="500"/>
                                        <p:tgtEl>
                                          <p:spTgt spid="56"/>
                                        </p:tgtEl>
                                      </p:cBhvr>
                                    </p:animEffect>
                                    <p:set>
                                      <p:cBhvr>
                                        <p:cTn id="136" dur="1" fill="hold">
                                          <p:stCondLst>
                                            <p:cond delay="499"/>
                                          </p:stCondLst>
                                        </p:cTn>
                                        <p:tgtEl>
                                          <p:spTgt spid="56"/>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500"/>
                                        <p:tgtEl>
                                          <p:spTgt spid="51"/>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500"/>
                                        <p:tgtEl>
                                          <p:spTgt spid="62"/>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fade">
                                      <p:cBhvr>
                                        <p:cTn id="15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P spid="51" grpId="0" animBg="1"/>
      <p:bldP spid="52" grpId="0" animBg="1"/>
      <p:bldP spid="52" grpId="1" animBg="1"/>
      <p:bldP spid="55" grpId="0" animBg="1"/>
      <p:bldP spid="55" grpId="1" animBg="1"/>
      <p:bldP spid="55" grpId="2" animBg="1"/>
      <p:bldP spid="56" grpId="0" animBg="1"/>
      <p:bldP spid="56" grpId="1" animBg="1"/>
      <p:bldP spid="57" grpId="0"/>
      <p:bldP spid="58" grpId="0"/>
      <p:bldP spid="58" grpId="1"/>
      <p:bldP spid="59" grpId="0"/>
      <p:bldP spid="59" grpId="1"/>
      <p:bldP spid="60" grpId="0"/>
      <p:bldP spid="60" grpId="1"/>
      <p:bldP spid="61" grpId="0"/>
      <p:bldP spid="61" grpId="1"/>
      <p:bldP spid="62" grpId="0"/>
      <p:bldP spid="63" grpId="0"/>
      <p:bldP spid="6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2:8</a:t>
            </a:r>
          </a:p>
        </p:txBody>
      </p:sp>
      <p:graphicFrame>
        <p:nvGraphicFramePr>
          <p:cNvPr id="3" name="Table 2">
            <a:extLst>
              <a:ext uri="{FF2B5EF4-FFF2-40B4-BE49-F238E27FC236}">
                <a16:creationId xmlns="" xmlns:a16="http://schemas.microsoft.com/office/drawing/2014/main" id="{96FD6380-3BBB-43F6-95FF-0A2FD73A74DC}"/>
              </a:ext>
            </a:extLst>
          </p:cNvPr>
          <p:cNvGraphicFramePr>
            <a:graphicFrameLocks noGrp="1"/>
          </p:cNvGraphicFramePr>
          <p:nvPr>
            <p:extLst>
              <p:ext uri="{D42A27DB-BD31-4B8C-83A1-F6EECF244321}">
                <p14:modId xmlns:p14="http://schemas.microsoft.com/office/powerpoint/2010/main" val="3858900133"/>
              </p:ext>
            </p:extLst>
          </p:nvPr>
        </p:nvGraphicFramePr>
        <p:xfrm>
          <a:off x="924216" y="1423655"/>
          <a:ext cx="4255748" cy="3663597"/>
        </p:xfrm>
        <a:graphic>
          <a:graphicData uri="http://schemas.openxmlformats.org/drawingml/2006/table">
            <a:tbl>
              <a:tblPr firstRow="1" bandRow="1">
                <a:tableStyleId>{5C22544A-7EE6-4342-B048-85BDC9FD1C3A}</a:tableStyleId>
              </a:tblPr>
              <a:tblGrid>
                <a:gridCol w="607964">
                  <a:extLst>
                    <a:ext uri="{9D8B030D-6E8A-4147-A177-3AD203B41FA5}">
                      <a16:colId xmlns="" xmlns:a16="http://schemas.microsoft.com/office/drawing/2014/main" val="1503589792"/>
                    </a:ext>
                  </a:extLst>
                </a:gridCol>
                <a:gridCol w="607964">
                  <a:extLst>
                    <a:ext uri="{9D8B030D-6E8A-4147-A177-3AD203B41FA5}">
                      <a16:colId xmlns="" xmlns:a16="http://schemas.microsoft.com/office/drawing/2014/main" val="3916214251"/>
                    </a:ext>
                  </a:extLst>
                </a:gridCol>
                <a:gridCol w="607964">
                  <a:extLst>
                    <a:ext uri="{9D8B030D-6E8A-4147-A177-3AD203B41FA5}">
                      <a16:colId xmlns="" xmlns:a16="http://schemas.microsoft.com/office/drawing/2014/main" val="1950086994"/>
                    </a:ext>
                  </a:extLst>
                </a:gridCol>
                <a:gridCol w="607964">
                  <a:extLst>
                    <a:ext uri="{9D8B030D-6E8A-4147-A177-3AD203B41FA5}">
                      <a16:colId xmlns="" xmlns:a16="http://schemas.microsoft.com/office/drawing/2014/main" val="2629878618"/>
                    </a:ext>
                  </a:extLst>
                </a:gridCol>
                <a:gridCol w="607964">
                  <a:extLst>
                    <a:ext uri="{9D8B030D-6E8A-4147-A177-3AD203B41FA5}">
                      <a16:colId xmlns="" xmlns:a16="http://schemas.microsoft.com/office/drawing/2014/main" val="984102065"/>
                    </a:ext>
                  </a:extLst>
                </a:gridCol>
                <a:gridCol w="607964">
                  <a:extLst>
                    <a:ext uri="{9D8B030D-6E8A-4147-A177-3AD203B41FA5}">
                      <a16:colId xmlns="" xmlns:a16="http://schemas.microsoft.com/office/drawing/2014/main" val="1243228410"/>
                    </a:ext>
                  </a:extLst>
                </a:gridCol>
                <a:gridCol w="607964">
                  <a:extLst>
                    <a:ext uri="{9D8B030D-6E8A-4147-A177-3AD203B41FA5}">
                      <a16:colId xmlns="" xmlns:a16="http://schemas.microsoft.com/office/drawing/2014/main" val="1348867116"/>
                    </a:ext>
                  </a:extLst>
                </a:gridCol>
              </a:tblGrid>
              <a:tr h="523371">
                <a:tc>
                  <a:txBody>
                    <a:bodyPr/>
                    <a:lstStyle/>
                    <a:p>
                      <a:pPr algn="ctr"/>
                      <a:endParaRPr lang="en-GB" sz="2400" b="0" dirty="0">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GB" sz="2400" b="1" dirty="0">
                          <a:solidFill>
                            <a:schemeClr val="tx1"/>
                          </a:solidFill>
                          <a:latin typeface="Myriad Pro Semibold"/>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919757359"/>
                  </a:ext>
                </a:extLst>
              </a:tr>
              <a:tr h="523371">
                <a:tc>
                  <a:txBody>
                    <a:bodyPr/>
                    <a:lstStyle/>
                    <a:p>
                      <a:pPr algn="ctr"/>
                      <a:endParaRPr lang="en-GB" sz="2400" b="0"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latin typeface="Myriad Pro Semibold"/>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2E8"/>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smtClean="0">
                          <a:latin typeface="Myriad Pro Semibold"/>
                        </a:rPr>
                        <a:t>5</a:t>
                      </a: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194450004"/>
                  </a:ext>
                </a:extLst>
              </a:tr>
              <a:tr h="523371">
                <a:tc rowSpan="5">
                  <a:txBody>
                    <a:bodyPr/>
                    <a:lstStyle/>
                    <a:p>
                      <a:pPr algn="ctr"/>
                      <a:r>
                        <a:rPr lang="en-GB" sz="2400" b="1" dirty="0">
                          <a:latin typeface="Myriad Pro Semibold"/>
                        </a:rPr>
                        <a:t>Factor</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4066992"/>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779354"/>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31976496"/>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50426547"/>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58976278"/>
                  </a:ext>
                </a:extLst>
              </a:tr>
            </a:tbl>
          </a:graphicData>
        </a:graphic>
      </p:graphicFrame>
      <p:graphicFrame>
        <p:nvGraphicFramePr>
          <p:cNvPr id="4" name="Table 3">
            <a:extLst>
              <a:ext uri="{FF2B5EF4-FFF2-40B4-BE49-F238E27FC236}">
                <a16:creationId xmlns="" xmlns:a16="http://schemas.microsoft.com/office/drawing/2014/main" id="{22FEE7CC-AD10-4329-9923-E2703D7E49F8}"/>
              </a:ext>
            </a:extLst>
          </p:cNvPr>
          <p:cNvGraphicFramePr>
            <a:graphicFrameLocks noGrp="1"/>
          </p:cNvGraphicFramePr>
          <p:nvPr>
            <p:extLst>
              <p:ext uri="{D42A27DB-BD31-4B8C-83A1-F6EECF244321}">
                <p14:modId xmlns:p14="http://schemas.microsoft.com/office/powerpoint/2010/main" val="2423713590"/>
              </p:ext>
            </p:extLst>
          </p:nvPr>
        </p:nvGraphicFramePr>
        <p:xfrm>
          <a:off x="924216" y="1423655"/>
          <a:ext cx="4255748" cy="4186968"/>
        </p:xfrm>
        <a:graphic>
          <a:graphicData uri="http://schemas.openxmlformats.org/drawingml/2006/table">
            <a:tbl>
              <a:tblPr firstRow="1" bandRow="1">
                <a:tableStyleId>{5C22544A-7EE6-4342-B048-85BDC9FD1C3A}</a:tableStyleId>
              </a:tblPr>
              <a:tblGrid>
                <a:gridCol w="607964">
                  <a:extLst>
                    <a:ext uri="{9D8B030D-6E8A-4147-A177-3AD203B41FA5}">
                      <a16:colId xmlns="" xmlns:a16="http://schemas.microsoft.com/office/drawing/2014/main" val="1503589792"/>
                    </a:ext>
                  </a:extLst>
                </a:gridCol>
                <a:gridCol w="607964">
                  <a:extLst>
                    <a:ext uri="{9D8B030D-6E8A-4147-A177-3AD203B41FA5}">
                      <a16:colId xmlns="" xmlns:a16="http://schemas.microsoft.com/office/drawing/2014/main" val="3916214251"/>
                    </a:ext>
                  </a:extLst>
                </a:gridCol>
                <a:gridCol w="607964">
                  <a:extLst>
                    <a:ext uri="{9D8B030D-6E8A-4147-A177-3AD203B41FA5}">
                      <a16:colId xmlns="" xmlns:a16="http://schemas.microsoft.com/office/drawing/2014/main" val="1950086994"/>
                    </a:ext>
                  </a:extLst>
                </a:gridCol>
                <a:gridCol w="607964">
                  <a:extLst>
                    <a:ext uri="{9D8B030D-6E8A-4147-A177-3AD203B41FA5}">
                      <a16:colId xmlns="" xmlns:a16="http://schemas.microsoft.com/office/drawing/2014/main" val="2629878618"/>
                    </a:ext>
                  </a:extLst>
                </a:gridCol>
                <a:gridCol w="607964">
                  <a:extLst>
                    <a:ext uri="{9D8B030D-6E8A-4147-A177-3AD203B41FA5}">
                      <a16:colId xmlns="" xmlns:a16="http://schemas.microsoft.com/office/drawing/2014/main" val="157814965"/>
                    </a:ext>
                  </a:extLst>
                </a:gridCol>
                <a:gridCol w="607964">
                  <a:extLst>
                    <a:ext uri="{9D8B030D-6E8A-4147-A177-3AD203B41FA5}">
                      <a16:colId xmlns="" xmlns:a16="http://schemas.microsoft.com/office/drawing/2014/main" val="3643203362"/>
                    </a:ext>
                  </a:extLst>
                </a:gridCol>
                <a:gridCol w="607964">
                  <a:extLst>
                    <a:ext uri="{9D8B030D-6E8A-4147-A177-3AD203B41FA5}">
                      <a16:colId xmlns="" xmlns:a16="http://schemas.microsoft.com/office/drawing/2014/main" val="2720835767"/>
                    </a:ext>
                  </a:extLst>
                </a:gridCol>
              </a:tblGrid>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GB" sz="2400" b="1" dirty="0">
                          <a:solidFill>
                            <a:schemeClr val="tx1"/>
                          </a:solidFill>
                          <a:latin typeface="Myriad Pro Semibold"/>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919757359"/>
                  </a:ext>
                </a:extLst>
              </a:tr>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latin typeface="Myriad Pro Semibold"/>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2E8"/>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smtClean="0">
                          <a:latin typeface="Myriad Pro Semibold"/>
                        </a:rPr>
                        <a:t>5</a:t>
                      </a:r>
                      <a:endParaRPr lang="en-GB" sz="2400" b="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 xmlns:a16="http://schemas.microsoft.com/office/drawing/2014/main" val="2194450004"/>
                  </a:ext>
                </a:extLst>
              </a:tr>
              <a:tr h="523371">
                <a:tc rowSpan="5">
                  <a:txBody>
                    <a:bodyPr/>
                    <a:lstStyle/>
                    <a:p>
                      <a:pPr algn="ctr"/>
                      <a:r>
                        <a:rPr lang="en-GB" sz="2400" b="1" dirty="0">
                          <a:latin typeface="Myriad Pro Semibold"/>
                        </a:rPr>
                        <a:t>Factor</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3F19D"/>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4066992"/>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779354"/>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31976496"/>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50426547"/>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58976278"/>
                  </a:ext>
                </a:extLst>
              </a:tr>
              <a:tr h="523371">
                <a:tc>
                  <a:txBody>
                    <a:bodyPr/>
                    <a:lstStyle/>
                    <a:p>
                      <a:pPr algn="ctr"/>
                      <a:endParaRPr lang="en-GB" sz="2400" b="0"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18839963"/>
                  </a:ext>
                </a:extLst>
              </a:tr>
            </a:tbl>
          </a:graphicData>
        </a:graphic>
      </p:graphicFrame>
      <p:sp>
        <p:nvSpPr>
          <p:cNvPr id="5" name="TextBox 4">
            <a:extLst>
              <a:ext uri="{FF2B5EF4-FFF2-40B4-BE49-F238E27FC236}">
                <a16:creationId xmlns="" xmlns:a16="http://schemas.microsoft.com/office/drawing/2014/main" id="{E86C9BF7-2105-4C1B-960C-D7445B39C503}"/>
              </a:ext>
            </a:extLst>
          </p:cNvPr>
          <p:cNvSpPr txBox="1"/>
          <p:nvPr/>
        </p:nvSpPr>
        <p:spPr bwMode="auto">
          <a:xfrm>
            <a:off x="5726105" y="3055474"/>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5 = 25</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 xmlns:a16="http://schemas.microsoft.com/office/drawing/2014/main" id="{A8A67980-ABBD-4EFC-A34E-D9A7D853E0E4}"/>
              </a:ext>
            </a:extLst>
          </p:cNvPr>
          <p:cNvSpPr txBox="1"/>
          <p:nvPr/>
        </p:nvSpPr>
        <p:spPr bwMode="auto">
          <a:xfrm>
            <a:off x="5726105" y="3055474"/>
            <a:ext cx="2537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5 = 5 × 5 + 5</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 xmlns:a16="http://schemas.microsoft.com/office/drawing/2014/main" id="{37F508F1-043B-404D-9705-52C3F3458293}"/>
              </a:ext>
            </a:extLst>
          </p:cNvPr>
          <p:cNvSpPr txBox="1"/>
          <p:nvPr/>
        </p:nvSpPr>
        <p:spPr bwMode="auto">
          <a:xfrm>
            <a:off x="5726105" y="3728127"/>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5 = 30</a:t>
            </a:r>
            <a:endParaRPr lang="en-GB" sz="2400" dirty="0">
              <a:solidFill>
                <a:srgbClr val="FF0000"/>
              </a:solidFill>
              <a:latin typeface="Myriad Pro Semibold" charset="0"/>
              <a:ea typeface="Myriad Pro Semibold" charset="0"/>
              <a:cs typeface="Myriad Pro Semibold" charset="0"/>
            </a:endParaRPr>
          </a:p>
        </p:txBody>
      </p:sp>
      <p:grpSp>
        <p:nvGrpSpPr>
          <p:cNvPr id="74" name="Group 73">
            <a:extLst>
              <a:ext uri="{FF2B5EF4-FFF2-40B4-BE49-F238E27FC236}">
                <a16:creationId xmlns="" xmlns:a16="http://schemas.microsoft.com/office/drawing/2014/main" id="{27E3396E-6E7A-4270-9A9E-8D19B5D9E91C}"/>
              </a:ext>
            </a:extLst>
          </p:cNvPr>
          <p:cNvGrpSpPr/>
          <p:nvPr/>
        </p:nvGrpSpPr>
        <p:grpSpPr>
          <a:xfrm>
            <a:off x="2275413" y="2573306"/>
            <a:ext cx="2759940" cy="2410268"/>
            <a:chOff x="2275413" y="2192306"/>
            <a:chExt cx="2759940" cy="2410268"/>
          </a:xfrm>
        </p:grpSpPr>
        <p:sp>
          <p:nvSpPr>
            <p:cNvPr id="9" name="Oval 8">
              <a:extLst>
                <a:ext uri="{FF2B5EF4-FFF2-40B4-BE49-F238E27FC236}">
                  <a16:creationId xmlns="" xmlns:a16="http://schemas.microsoft.com/office/drawing/2014/main" id="{4BD8B156-8E9B-4A34-90AC-AB65E1CA935C}"/>
                </a:ext>
              </a:extLst>
            </p:cNvPr>
            <p:cNvSpPr/>
            <p:nvPr/>
          </p:nvSpPr>
          <p:spPr bwMode="auto">
            <a:xfrm>
              <a:off x="227541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 xmlns:a16="http://schemas.microsoft.com/office/drawing/2014/main" id="{92AD20E9-3A11-4713-88C8-4EA03AC523AB}"/>
                </a:ext>
              </a:extLst>
            </p:cNvPr>
            <p:cNvSpPr/>
            <p:nvPr/>
          </p:nvSpPr>
          <p:spPr bwMode="auto">
            <a:xfrm>
              <a:off x="288439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849B212E-2574-4024-BC47-1D3BE69B685E}"/>
                </a:ext>
              </a:extLst>
            </p:cNvPr>
            <p:cNvSpPr/>
            <p:nvPr/>
          </p:nvSpPr>
          <p:spPr bwMode="auto">
            <a:xfrm>
              <a:off x="349338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7CAD8B26-548B-4552-B3FC-A62F3A278432}"/>
                </a:ext>
              </a:extLst>
            </p:cNvPr>
            <p:cNvSpPr/>
            <p:nvPr/>
          </p:nvSpPr>
          <p:spPr bwMode="auto">
            <a:xfrm>
              <a:off x="4102368"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 xmlns:a16="http://schemas.microsoft.com/office/drawing/2014/main" id="{A95775B6-51FE-4907-ADC8-33E5F843491E}"/>
                </a:ext>
              </a:extLst>
            </p:cNvPr>
            <p:cNvSpPr/>
            <p:nvPr/>
          </p:nvSpPr>
          <p:spPr bwMode="auto">
            <a:xfrm>
              <a:off x="4711353" y="2192306"/>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 xmlns:a16="http://schemas.microsoft.com/office/drawing/2014/main" id="{5D328C15-46EA-4236-8479-1B11A19CF497}"/>
                </a:ext>
              </a:extLst>
            </p:cNvPr>
            <p:cNvSpPr/>
            <p:nvPr/>
          </p:nvSpPr>
          <p:spPr bwMode="auto">
            <a:xfrm>
              <a:off x="2275413" y="271387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 xmlns:a16="http://schemas.microsoft.com/office/drawing/2014/main" id="{9EDC473E-15C5-4DA8-9D57-0370284AC4FD}"/>
                </a:ext>
              </a:extLst>
            </p:cNvPr>
            <p:cNvSpPr/>
            <p:nvPr/>
          </p:nvSpPr>
          <p:spPr bwMode="auto">
            <a:xfrm>
              <a:off x="2884398" y="271387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 xmlns:a16="http://schemas.microsoft.com/office/drawing/2014/main" id="{3A26686D-75F1-457B-B0CC-C7A1C89EB0B7}"/>
                </a:ext>
              </a:extLst>
            </p:cNvPr>
            <p:cNvSpPr/>
            <p:nvPr/>
          </p:nvSpPr>
          <p:spPr bwMode="auto">
            <a:xfrm>
              <a:off x="3493383" y="271387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 xmlns:a16="http://schemas.microsoft.com/office/drawing/2014/main" id="{BB42D873-430F-44DA-AD3F-531A37487048}"/>
                </a:ext>
              </a:extLst>
            </p:cNvPr>
            <p:cNvSpPr/>
            <p:nvPr/>
          </p:nvSpPr>
          <p:spPr bwMode="auto">
            <a:xfrm>
              <a:off x="4102368" y="271387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 xmlns:a16="http://schemas.microsoft.com/office/drawing/2014/main" id="{32D66BE3-B950-427B-BAEF-AB5162AFAFD7}"/>
                </a:ext>
              </a:extLst>
            </p:cNvPr>
            <p:cNvSpPr/>
            <p:nvPr/>
          </p:nvSpPr>
          <p:spPr bwMode="auto">
            <a:xfrm>
              <a:off x="4711353" y="271387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 xmlns:a16="http://schemas.microsoft.com/office/drawing/2014/main" id="{D8F6B78A-F869-48E3-A60F-4858F3C6CAF0}"/>
                </a:ext>
              </a:extLst>
            </p:cNvPr>
            <p:cNvSpPr/>
            <p:nvPr/>
          </p:nvSpPr>
          <p:spPr bwMode="auto">
            <a:xfrm>
              <a:off x="2275413" y="3235440"/>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 xmlns:a16="http://schemas.microsoft.com/office/drawing/2014/main" id="{D7CE2B4D-C508-444B-A34B-7E103A3A892B}"/>
                </a:ext>
              </a:extLst>
            </p:cNvPr>
            <p:cNvSpPr/>
            <p:nvPr/>
          </p:nvSpPr>
          <p:spPr bwMode="auto">
            <a:xfrm>
              <a:off x="2884398" y="3235440"/>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 xmlns:a16="http://schemas.microsoft.com/office/drawing/2014/main" id="{E649B585-5ACC-46A6-91F6-EE742783C499}"/>
                </a:ext>
              </a:extLst>
            </p:cNvPr>
            <p:cNvSpPr/>
            <p:nvPr/>
          </p:nvSpPr>
          <p:spPr bwMode="auto">
            <a:xfrm>
              <a:off x="3493383" y="3235440"/>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Oval 33">
              <a:extLst>
                <a:ext uri="{FF2B5EF4-FFF2-40B4-BE49-F238E27FC236}">
                  <a16:creationId xmlns="" xmlns:a16="http://schemas.microsoft.com/office/drawing/2014/main" id="{6D73C44D-F0AB-4DF9-910C-6267BDB0DA3D}"/>
                </a:ext>
              </a:extLst>
            </p:cNvPr>
            <p:cNvSpPr/>
            <p:nvPr/>
          </p:nvSpPr>
          <p:spPr bwMode="auto">
            <a:xfrm>
              <a:off x="4102368" y="3235440"/>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 xmlns:a16="http://schemas.microsoft.com/office/drawing/2014/main" id="{FCBBE8F7-3E6D-4DD9-9531-BDAA75265D43}"/>
                </a:ext>
              </a:extLst>
            </p:cNvPr>
            <p:cNvSpPr/>
            <p:nvPr/>
          </p:nvSpPr>
          <p:spPr bwMode="auto">
            <a:xfrm>
              <a:off x="4711353" y="3235440"/>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Oval 41">
              <a:extLst>
                <a:ext uri="{FF2B5EF4-FFF2-40B4-BE49-F238E27FC236}">
                  <a16:creationId xmlns="" xmlns:a16="http://schemas.microsoft.com/office/drawing/2014/main" id="{005429A5-86DD-4159-A7FA-2785B5BACA06}"/>
                </a:ext>
              </a:extLst>
            </p:cNvPr>
            <p:cNvSpPr/>
            <p:nvPr/>
          </p:nvSpPr>
          <p:spPr bwMode="auto">
            <a:xfrm>
              <a:off x="2275413" y="3757007"/>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Oval 42">
              <a:extLst>
                <a:ext uri="{FF2B5EF4-FFF2-40B4-BE49-F238E27FC236}">
                  <a16:creationId xmlns="" xmlns:a16="http://schemas.microsoft.com/office/drawing/2014/main" id="{0BDD2D53-C26A-4D76-BDDC-7E97A9BF5F68}"/>
                </a:ext>
              </a:extLst>
            </p:cNvPr>
            <p:cNvSpPr/>
            <p:nvPr/>
          </p:nvSpPr>
          <p:spPr bwMode="auto">
            <a:xfrm>
              <a:off x="2884398" y="3757007"/>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Oval 43">
              <a:extLst>
                <a:ext uri="{FF2B5EF4-FFF2-40B4-BE49-F238E27FC236}">
                  <a16:creationId xmlns="" xmlns:a16="http://schemas.microsoft.com/office/drawing/2014/main" id="{C8A31DF8-EC4F-43A8-A3B7-6626AB9146E2}"/>
                </a:ext>
              </a:extLst>
            </p:cNvPr>
            <p:cNvSpPr/>
            <p:nvPr/>
          </p:nvSpPr>
          <p:spPr bwMode="auto">
            <a:xfrm>
              <a:off x="3493383" y="3757007"/>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 xmlns:a16="http://schemas.microsoft.com/office/drawing/2014/main" id="{7DD85F32-7B25-4FFB-A175-215047793714}"/>
                </a:ext>
              </a:extLst>
            </p:cNvPr>
            <p:cNvSpPr/>
            <p:nvPr/>
          </p:nvSpPr>
          <p:spPr bwMode="auto">
            <a:xfrm>
              <a:off x="4102368" y="3757007"/>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 xmlns:a16="http://schemas.microsoft.com/office/drawing/2014/main" id="{3FB05A95-69FC-427A-AA2B-51EC0123DFB9}"/>
                </a:ext>
              </a:extLst>
            </p:cNvPr>
            <p:cNvSpPr/>
            <p:nvPr/>
          </p:nvSpPr>
          <p:spPr bwMode="auto">
            <a:xfrm>
              <a:off x="4711353" y="3757007"/>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Oval 52">
              <a:extLst>
                <a:ext uri="{FF2B5EF4-FFF2-40B4-BE49-F238E27FC236}">
                  <a16:creationId xmlns="" xmlns:a16="http://schemas.microsoft.com/office/drawing/2014/main" id="{C8A4E77D-B933-4AA7-BC1F-F92338333F25}"/>
                </a:ext>
              </a:extLst>
            </p:cNvPr>
            <p:cNvSpPr/>
            <p:nvPr/>
          </p:nvSpPr>
          <p:spPr bwMode="auto">
            <a:xfrm>
              <a:off x="2275413" y="4278574"/>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Oval 53">
              <a:extLst>
                <a:ext uri="{FF2B5EF4-FFF2-40B4-BE49-F238E27FC236}">
                  <a16:creationId xmlns="" xmlns:a16="http://schemas.microsoft.com/office/drawing/2014/main" id="{C529AA47-5CC7-4390-A83A-5D5C63288AC4}"/>
                </a:ext>
              </a:extLst>
            </p:cNvPr>
            <p:cNvSpPr/>
            <p:nvPr/>
          </p:nvSpPr>
          <p:spPr bwMode="auto">
            <a:xfrm>
              <a:off x="2884398" y="4278574"/>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Oval 54">
              <a:extLst>
                <a:ext uri="{FF2B5EF4-FFF2-40B4-BE49-F238E27FC236}">
                  <a16:creationId xmlns="" xmlns:a16="http://schemas.microsoft.com/office/drawing/2014/main" id="{EE213C9E-4289-47E6-9A40-614C3DE411CC}"/>
                </a:ext>
              </a:extLst>
            </p:cNvPr>
            <p:cNvSpPr/>
            <p:nvPr/>
          </p:nvSpPr>
          <p:spPr bwMode="auto">
            <a:xfrm>
              <a:off x="3493383" y="4278574"/>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Oval 55">
              <a:extLst>
                <a:ext uri="{FF2B5EF4-FFF2-40B4-BE49-F238E27FC236}">
                  <a16:creationId xmlns="" xmlns:a16="http://schemas.microsoft.com/office/drawing/2014/main" id="{71EB2DCD-4EF6-48F0-9BFE-8B0E25CE1FBF}"/>
                </a:ext>
              </a:extLst>
            </p:cNvPr>
            <p:cNvSpPr/>
            <p:nvPr/>
          </p:nvSpPr>
          <p:spPr bwMode="auto">
            <a:xfrm>
              <a:off x="4102368" y="4278574"/>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Oval 56">
              <a:extLst>
                <a:ext uri="{FF2B5EF4-FFF2-40B4-BE49-F238E27FC236}">
                  <a16:creationId xmlns="" xmlns:a16="http://schemas.microsoft.com/office/drawing/2014/main" id="{F4BBB04E-926A-444D-851E-E66F77CD0575}"/>
                </a:ext>
              </a:extLst>
            </p:cNvPr>
            <p:cNvSpPr/>
            <p:nvPr/>
          </p:nvSpPr>
          <p:spPr bwMode="auto">
            <a:xfrm>
              <a:off x="4711353" y="4278574"/>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5" name="Group 74">
            <a:extLst>
              <a:ext uri="{FF2B5EF4-FFF2-40B4-BE49-F238E27FC236}">
                <a16:creationId xmlns="" xmlns:a16="http://schemas.microsoft.com/office/drawing/2014/main" id="{8EE3BF89-0132-4D98-A512-8323EC9ED048}"/>
              </a:ext>
            </a:extLst>
          </p:cNvPr>
          <p:cNvGrpSpPr/>
          <p:nvPr/>
        </p:nvGrpSpPr>
        <p:grpSpPr>
          <a:xfrm>
            <a:off x="2275413" y="5181143"/>
            <a:ext cx="2759940" cy="324000"/>
            <a:chOff x="2275413" y="4800143"/>
            <a:chExt cx="2759940" cy="324000"/>
          </a:xfrm>
        </p:grpSpPr>
        <p:sp>
          <p:nvSpPr>
            <p:cNvPr id="64" name="Oval 63">
              <a:extLst>
                <a:ext uri="{FF2B5EF4-FFF2-40B4-BE49-F238E27FC236}">
                  <a16:creationId xmlns="" xmlns:a16="http://schemas.microsoft.com/office/drawing/2014/main" id="{3558F543-56BC-4428-9DAE-7E1F4221B29D}"/>
                </a:ext>
              </a:extLst>
            </p:cNvPr>
            <p:cNvSpPr/>
            <p:nvPr/>
          </p:nvSpPr>
          <p:spPr bwMode="auto">
            <a:xfrm>
              <a:off x="2275413" y="480014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Oval 64">
              <a:extLst>
                <a:ext uri="{FF2B5EF4-FFF2-40B4-BE49-F238E27FC236}">
                  <a16:creationId xmlns="" xmlns:a16="http://schemas.microsoft.com/office/drawing/2014/main" id="{FC0DB49B-E2CD-403A-91CE-CAB03568D61C}"/>
                </a:ext>
              </a:extLst>
            </p:cNvPr>
            <p:cNvSpPr/>
            <p:nvPr/>
          </p:nvSpPr>
          <p:spPr bwMode="auto">
            <a:xfrm>
              <a:off x="2884398" y="480014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Oval 65">
              <a:extLst>
                <a:ext uri="{FF2B5EF4-FFF2-40B4-BE49-F238E27FC236}">
                  <a16:creationId xmlns="" xmlns:a16="http://schemas.microsoft.com/office/drawing/2014/main" id="{FF920108-24A8-4D3D-83AD-86BE2AB0832C}"/>
                </a:ext>
              </a:extLst>
            </p:cNvPr>
            <p:cNvSpPr/>
            <p:nvPr/>
          </p:nvSpPr>
          <p:spPr bwMode="auto">
            <a:xfrm>
              <a:off x="3493383" y="480014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Oval 66">
              <a:extLst>
                <a:ext uri="{FF2B5EF4-FFF2-40B4-BE49-F238E27FC236}">
                  <a16:creationId xmlns="" xmlns:a16="http://schemas.microsoft.com/office/drawing/2014/main" id="{53FD760D-5A44-4B87-A0E7-00A1DAF7C58B}"/>
                </a:ext>
              </a:extLst>
            </p:cNvPr>
            <p:cNvSpPr/>
            <p:nvPr/>
          </p:nvSpPr>
          <p:spPr bwMode="auto">
            <a:xfrm>
              <a:off x="4102368" y="480014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 xmlns:a16="http://schemas.microsoft.com/office/drawing/2014/main" id="{35DBE4ED-07D0-4823-8954-04634E55C755}"/>
                </a:ext>
              </a:extLst>
            </p:cNvPr>
            <p:cNvSpPr/>
            <p:nvPr/>
          </p:nvSpPr>
          <p:spPr bwMode="auto">
            <a:xfrm>
              <a:off x="4711353" y="4800143"/>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1410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5F79D85F-DC1F-41B6-B2DD-A6BE5401E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475" y="922750"/>
            <a:ext cx="1463167" cy="5371042"/>
          </a:xfrm>
          <a:prstGeom prst="rect">
            <a:avLst/>
          </a:prstGeom>
        </p:spPr>
      </p:pic>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2:9</a:t>
            </a:r>
          </a:p>
        </p:txBody>
      </p:sp>
      <p:pic>
        <p:nvPicPr>
          <p:cNvPr id="28" name="Picture 27" descr="A close up of a logo&#10;&#10;Description automatically generated">
            <a:extLst>
              <a:ext uri="{FF2B5EF4-FFF2-40B4-BE49-F238E27FC236}">
                <a16:creationId xmlns="" xmlns:a16="http://schemas.microsoft.com/office/drawing/2014/main" id="{AB380802-7AC4-4063-9E5E-517C43B39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61" y="1295180"/>
            <a:ext cx="536494" cy="646232"/>
          </a:xfrm>
          <a:prstGeom prst="rect">
            <a:avLst/>
          </a:prstGeom>
        </p:spPr>
      </p:pic>
      <p:pic>
        <p:nvPicPr>
          <p:cNvPr id="30" name="Picture 29" descr="A close up of a logo&#10;&#10;Description automatically generated">
            <a:extLst>
              <a:ext uri="{FF2B5EF4-FFF2-40B4-BE49-F238E27FC236}">
                <a16:creationId xmlns="" xmlns:a16="http://schemas.microsoft.com/office/drawing/2014/main" id="{71860154-A8F9-4B69-A597-EC785E948A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095" y="1656899"/>
            <a:ext cx="536494" cy="646232"/>
          </a:xfrm>
          <a:prstGeom prst="rect">
            <a:avLst/>
          </a:prstGeom>
        </p:spPr>
      </p:pic>
      <p:pic>
        <p:nvPicPr>
          <p:cNvPr id="32" name="Picture 31" descr="A close up of a logo&#10;&#10;Description automatically generated">
            <a:extLst>
              <a:ext uri="{FF2B5EF4-FFF2-40B4-BE49-F238E27FC236}">
                <a16:creationId xmlns="" xmlns:a16="http://schemas.microsoft.com/office/drawing/2014/main" id="{461DCE01-7762-4F34-BF4B-37D900AA1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300" y="2384449"/>
            <a:ext cx="536494" cy="646232"/>
          </a:xfrm>
          <a:prstGeom prst="rect">
            <a:avLst/>
          </a:prstGeom>
        </p:spPr>
      </p:pic>
      <p:pic>
        <p:nvPicPr>
          <p:cNvPr id="34" name="Picture 33" descr="A close up of a logo&#10;&#10;Description automatically generated">
            <a:extLst>
              <a:ext uri="{FF2B5EF4-FFF2-40B4-BE49-F238E27FC236}">
                <a16:creationId xmlns="" xmlns:a16="http://schemas.microsoft.com/office/drawing/2014/main" id="{4BA9918B-B0EA-4E6E-A13A-7099C8F2D1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5093" y="3479515"/>
            <a:ext cx="536494" cy="646232"/>
          </a:xfrm>
          <a:prstGeom prst="rect">
            <a:avLst/>
          </a:prstGeom>
        </p:spPr>
      </p:pic>
      <p:pic>
        <p:nvPicPr>
          <p:cNvPr id="36" name="Picture 35" descr="A close up of a logo&#10;&#10;Description automatically generated">
            <a:extLst>
              <a:ext uri="{FF2B5EF4-FFF2-40B4-BE49-F238E27FC236}">
                <a16:creationId xmlns="" xmlns:a16="http://schemas.microsoft.com/office/drawing/2014/main" id="{069CD606-4545-4D76-ABD7-562BF09C9C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2508" y="4197183"/>
            <a:ext cx="536494" cy="646232"/>
          </a:xfrm>
          <a:prstGeom prst="rect">
            <a:avLst/>
          </a:prstGeom>
        </p:spPr>
      </p:pic>
      <p:pic>
        <p:nvPicPr>
          <p:cNvPr id="38" name="Picture 37" descr="A close up of a logo&#10;&#10;Description automatically generated">
            <a:extLst>
              <a:ext uri="{FF2B5EF4-FFF2-40B4-BE49-F238E27FC236}">
                <a16:creationId xmlns="" xmlns:a16="http://schemas.microsoft.com/office/drawing/2014/main" id="{6BA77B42-8F60-4889-A02B-EB676C3FED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2508" y="4565434"/>
            <a:ext cx="536494" cy="646232"/>
          </a:xfrm>
          <a:prstGeom prst="rect">
            <a:avLst/>
          </a:prstGeom>
        </p:spPr>
      </p:pic>
      <p:pic>
        <p:nvPicPr>
          <p:cNvPr id="40" name="Picture 39" descr="A close up of a logo&#10;&#10;Description automatically generated">
            <a:extLst>
              <a:ext uri="{FF2B5EF4-FFF2-40B4-BE49-F238E27FC236}">
                <a16:creationId xmlns="" xmlns:a16="http://schemas.microsoft.com/office/drawing/2014/main" id="{D6B2AE68-96F4-4AC8-9A1F-BA4724B929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6628" y="2746848"/>
            <a:ext cx="701101" cy="646232"/>
          </a:xfrm>
          <a:prstGeom prst="rect">
            <a:avLst/>
          </a:prstGeom>
        </p:spPr>
      </p:pic>
      <p:pic>
        <p:nvPicPr>
          <p:cNvPr id="42" name="Picture 41" descr="A close up of a logo&#10;&#10;Description automatically generated">
            <a:extLst>
              <a:ext uri="{FF2B5EF4-FFF2-40B4-BE49-F238E27FC236}">
                <a16:creationId xmlns="" xmlns:a16="http://schemas.microsoft.com/office/drawing/2014/main" id="{1234BD33-C7D4-4A53-AD80-606CE01FB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6581" y="3110616"/>
            <a:ext cx="701101" cy="646232"/>
          </a:xfrm>
          <a:prstGeom prst="rect">
            <a:avLst/>
          </a:prstGeom>
        </p:spPr>
      </p:pic>
      <p:pic>
        <p:nvPicPr>
          <p:cNvPr id="44" name="Picture 43">
            <a:extLst>
              <a:ext uri="{FF2B5EF4-FFF2-40B4-BE49-F238E27FC236}">
                <a16:creationId xmlns="" xmlns:a16="http://schemas.microsoft.com/office/drawing/2014/main" id="{8733AA5F-4BC7-40FA-8F67-4C18CF7CB5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0233" y="3841033"/>
            <a:ext cx="707197" cy="646232"/>
          </a:xfrm>
          <a:prstGeom prst="rect">
            <a:avLst/>
          </a:prstGeom>
        </p:spPr>
      </p:pic>
      <p:pic>
        <p:nvPicPr>
          <p:cNvPr id="46" name="Picture 45">
            <a:extLst>
              <a:ext uri="{FF2B5EF4-FFF2-40B4-BE49-F238E27FC236}">
                <a16:creationId xmlns="" xmlns:a16="http://schemas.microsoft.com/office/drawing/2014/main" id="{8C3114E9-2055-431B-A568-3A382C80AB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8669" y="5647560"/>
            <a:ext cx="707197" cy="646232"/>
          </a:xfrm>
          <a:prstGeom prst="rect">
            <a:avLst/>
          </a:prstGeom>
        </p:spPr>
      </p:pic>
    </p:spTree>
    <p:extLst>
      <p:ext uri="{BB962C8B-B14F-4D97-AF65-F5344CB8AC3E}">
        <p14:creationId xmlns:p14="http://schemas.microsoft.com/office/powerpoint/2010/main" val="342132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3:1</a:t>
            </a:r>
          </a:p>
        </p:txBody>
      </p:sp>
      <p:pic>
        <p:nvPicPr>
          <p:cNvPr id="5" name="Picture 4">
            <a:extLst>
              <a:ext uri="{FF2B5EF4-FFF2-40B4-BE49-F238E27FC236}">
                <a16:creationId xmlns="" xmlns:a16="http://schemas.microsoft.com/office/drawing/2014/main" id="{708618A7-CDC0-4B06-BB33-0EA84E96E6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4193" y="3108031"/>
            <a:ext cx="7975614" cy="320969"/>
          </a:xfrm>
          <a:prstGeom prst="rect">
            <a:avLst/>
          </a:prstGeom>
        </p:spPr>
      </p:pic>
      <p:sp>
        <p:nvSpPr>
          <p:cNvPr id="6" name="Rectangle 5">
            <a:extLst>
              <a:ext uri="{FF2B5EF4-FFF2-40B4-BE49-F238E27FC236}">
                <a16:creationId xmlns="" xmlns:a16="http://schemas.microsoft.com/office/drawing/2014/main" id="{74AD9B6E-C7DE-4A44-85D9-B9C048088745}"/>
              </a:ext>
            </a:extLst>
          </p:cNvPr>
          <p:cNvSpPr/>
          <p:nvPr/>
        </p:nvSpPr>
        <p:spPr>
          <a:xfrm>
            <a:off x="469723"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7" name="Rectangle 6">
            <a:extLst>
              <a:ext uri="{FF2B5EF4-FFF2-40B4-BE49-F238E27FC236}">
                <a16:creationId xmlns="" xmlns:a16="http://schemas.microsoft.com/office/drawing/2014/main" id="{1053C087-81F8-4605-B2C0-D49FC719A51C}"/>
              </a:ext>
            </a:extLst>
          </p:cNvPr>
          <p:cNvSpPr/>
          <p:nvPr/>
        </p:nvSpPr>
        <p:spPr>
          <a:xfrm>
            <a:off x="1116857"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8" name="Rectangle 7">
            <a:extLst>
              <a:ext uri="{FF2B5EF4-FFF2-40B4-BE49-F238E27FC236}">
                <a16:creationId xmlns="" xmlns:a16="http://schemas.microsoft.com/office/drawing/2014/main" id="{67B70A2D-A93A-4382-84EE-A338D10355E7}"/>
              </a:ext>
            </a:extLst>
          </p:cNvPr>
          <p:cNvSpPr/>
          <p:nvPr/>
        </p:nvSpPr>
        <p:spPr>
          <a:xfrm>
            <a:off x="1677527"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9" name="Rectangle 8">
            <a:extLst>
              <a:ext uri="{FF2B5EF4-FFF2-40B4-BE49-F238E27FC236}">
                <a16:creationId xmlns="" xmlns:a16="http://schemas.microsoft.com/office/drawing/2014/main" id="{4B610377-3438-483B-A260-8461457504BD}"/>
              </a:ext>
            </a:extLst>
          </p:cNvPr>
          <p:cNvSpPr/>
          <p:nvPr/>
        </p:nvSpPr>
        <p:spPr>
          <a:xfrm>
            <a:off x="2326316"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15</a:t>
            </a:r>
          </a:p>
        </p:txBody>
      </p:sp>
      <p:sp>
        <p:nvSpPr>
          <p:cNvPr id="10" name="Rectangle 9">
            <a:extLst>
              <a:ext uri="{FF2B5EF4-FFF2-40B4-BE49-F238E27FC236}">
                <a16:creationId xmlns="" xmlns:a16="http://schemas.microsoft.com/office/drawing/2014/main" id="{B4894BB5-97BA-48A6-A361-C82E519FD08F}"/>
              </a:ext>
            </a:extLst>
          </p:cNvPr>
          <p:cNvSpPr/>
          <p:nvPr/>
        </p:nvSpPr>
        <p:spPr>
          <a:xfrm>
            <a:off x="2972932"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11" name="Rectangle 10">
            <a:extLst>
              <a:ext uri="{FF2B5EF4-FFF2-40B4-BE49-F238E27FC236}">
                <a16:creationId xmlns="" xmlns:a16="http://schemas.microsoft.com/office/drawing/2014/main" id="{FBDF2ECE-1047-45DB-86E2-DCE7A7417E54}"/>
              </a:ext>
            </a:extLst>
          </p:cNvPr>
          <p:cNvSpPr/>
          <p:nvPr/>
        </p:nvSpPr>
        <p:spPr>
          <a:xfrm>
            <a:off x="3616277"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25</a:t>
            </a:r>
          </a:p>
        </p:txBody>
      </p:sp>
      <p:sp>
        <p:nvSpPr>
          <p:cNvPr id="12" name="Rectangle 11">
            <a:extLst>
              <a:ext uri="{FF2B5EF4-FFF2-40B4-BE49-F238E27FC236}">
                <a16:creationId xmlns="" xmlns:a16="http://schemas.microsoft.com/office/drawing/2014/main" id="{13738B9A-6279-4B46-AA1A-4B3206049ECB}"/>
              </a:ext>
            </a:extLst>
          </p:cNvPr>
          <p:cNvSpPr/>
          <p:nvPr/>
        </p:nvSpPr>
        <p:spPr>
          <a:xfrm>
            <a:off x="4262685"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13" name="Rectangle 12">
            <a:extLst>
              <a:ext uri="{FF2B5EF4-FFF2-40B4-BE49-F238E27FC236}">
                <a16:creationId xmlns="" xmlns:a16="http://schemas.microsoft.com/office/drawing/2014/main" id="{CA964AAD-9D33-4B79-9AB3-5E11403333F5}"/>
              </a:ext>
            </a:extLst>
          </p:cNvPr>
          <p:cNvSpPr/>
          <p:nvPr/>
        </p:nvSpPr>
        <p:spPr>
          <a:xfrm>
            <a:off x="4908756"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35</a:t>
            </a:r>
          </a:p>
        </p:txBody>
      </p:sp>
      <p:sp>
        <p:nvSpPr>
          <p:cNvPr id="14" name="Rectangle 13">
            <a:extLst>
              <a:ext uri="{FF2B5EF4-FFF2-40B4-BE49-F238E27FC236}">
                <a16:creationId xmlns="" xmlns:a16="http://schemas.microsoft.com/office/drawing/2014/main" id="{5A703C22-79C0-47BA-9009-A2D6ABCD5053}"/>
              </a:ext>
            </a:extLst>
          </p:cNvPr>
          <p:cNvSpPr/>
          <p:nvPr/>
        </p:nvSpPr>
        <p:spPr>
          <a:xfrm>
            <a:off x="5557257"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15" name="Rectangle 14">
            <a:extLst>
              <a:ext uri="{FF2B5EF4-FFF2-40B4-BE49-F238E27FC236}">
                <a16:creationId xmlns="" xmlns:a16="http://schemas.microsoft.com/office/drawing/2014/main" id="{8CB20300-5D6D-48F5-A7A2-5B4DAB1E8519}"/>
              </a:ext>
            </a:extLst>
          </p:cNvPr>
          <p:cNvSpPr/>
          <p:nvPr/>
        </p:nvSpPr>
        <p:spPr>
          <a:xfrm>
            <a:off x="6200947"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16" name="Rectangle 15">
            <a:extLst>
              <a:ext uri="{FF2B5EF4-FFF2-40B4-BE49-F238E27FC236}">
                <a16:creationId xmlns="" xmlns:a16="http://schemas.microsoft.com/office/drawing/2014/main" id="{FB692301-D640-4549-97C0-0A1BCE294D2A}"/>
              </a:ext>
            </a:extLst>
          </p:cNvPr>
          <p:cNvSpPr/>
          <p:nvPr/>
        </p:nvSpPr>
        <p:spPr>
          <a:xfrm>
            <a:off x="6847820"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50</a:t>
            </a:r>
          </a:p>
        </p:txBody>
      </p:sp>
      <p:sp>
        <p:nvSpPr>
          <p:cNvPr id="17" name="Rectangle 16">
            <a:extLst>
              <a:ext uri="{FF2B5EF4-FFF2-40B4-BE49-F238E27FC236}">
                <a16:creationId xmlns="" xmlns:a16="http://schemas.microsoft.com/office/drawing/2014/main" id="{E1FEC945-9B08-4E5F-BB38-F674B70A0494}"/>
              </a:ext>
            </a:extLst>
          </p:cNvPr>
          <p:cNvSpPr/>
          <p:nvPr/>
        </p:nvSpPr>
        <p:spPr>
          <a:xfrm>
            <a:off x="7496654"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55</a:t>
            </a:r>
          </a:p>
        </p:txBody>
      </p:sp>
      <p:sp>
        <p:nvSpPr>
          <p:cNvPr id="18" name="Rectangle 17">
            <a:extLst>
              <a:ext uri="{FF2B5EF4-FFF2-40B4-BE49-F238E27FC236}">
                <a16:creationId xmlns="" xmlns:a16="http://schemas.microsoft.com/office/drawing/2014/main" id="{8E05A5BC-DDD2-4673-899E-82F8439F7910}"/>
              </a:ext>
            </a:extLst>
          </p:cNvPr>
          <p:cNvSpPr/>
          <p:nvPr/>
        </p:nvSpPr>
        <p:spPr>
          <a:xfrm>
            <a:off x="8139457" y="3280855"/>
            <a:ext cx="518091"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60</a:t>
            </a:r>
          </a:p>
        </p:txBody>
      </p:sp>
    </p:spTree>
    <p:extLst>
      <p:ext uri="{BB962C8B-B14F-4D97-AF65-F5344CB8AC3E}">
        <p14:creationId xmlns:p14="http://schemas.microsoft.com/office/powerpoint/2010/main" val="253793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3:1</a:t>
            </a:r>
          </a:p>
        </p:txBody>
      </p:sp>
      <p:pic>
        <p:nvPicPr>
          <p:cNvPr id="3" name="Picture 2" descr="A close up of a logo&#10;&#10;Description automatically generated">
            <a:extLst>
              <a:ext uri="{FF2B5EF4-FFF2-40B4-BE49-F238E27FC236}">
                <a16:creationId xmlns="" xmlns:a16="http://schemas.microsoft.com/office/drawing/2014/main" id="{83A0EB0E-4363-49AC-B61C-C00D3D592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14" name="Star: 12 Points 13">
            <a:extLst>
              <a:ext uri="{FF2B5EF4-FFF2-40B4-BE49-F238E27FC236}">
                <a16:creationId xmlns="" xmlns:a16="http://schemas.microsoft.com/office/drawing/2014/main" id="{22EE6736-C4FD-4833-AFB1-2ECC8D59ECD6}"/>
              </a:ext>
            </a:extLst>
          </p:cNvPr>
          <p:cNvSpPr>
            <a:spLocks noChangeAspect="1"/>
          </p:cNvSpPr>
          <p:nvPr/>
        </p:nvSpPr>
        <p:spPr bwMode="auto">
          <a:xfrm>
            <a:off x="4598835"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Star: 12 Points 3">
            <a:extLst>
              <a:ext uri="{FF2B5EF4-FFF2-40B4-BE49-F238E27FC236}">
                <a16:creationId xmlns="" xmlns:a16="http://schemas.microsoft.com/office/drawing/2014/main" id="{49080427-5F12-42F4-8698-3937735E75C6}"/>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 xmlns:a16="http://schemas.microsoft.com/office/drawing/2014/main" id="{01B09FF3-CE14-463F-B081-90981C476C88}"/>
              </a:ext>
            </a:extLst>
          </p:cNvPr>
          <p:cNvSpPr>
            <a:spLocks noChangeAspect="1"/>
          </p:cNvSpPr>
          <p:nvPr/>
        </p:nvSpPr>
        <p:spPr bwMode="auto">
          <a:xfrm>
            <a:off x="992691"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 xmlns:a16="http://schemas.microsoft.com/office/drawing/2014/main" id="{71FD6CFE-BCC1-4AC2-87E7-22A88D97B7EA}"/>
              </a:ext>
            </a:extLst>
          </p:cNvPr>
          <p:cNvSpPr>
            <a:spLocks noChangeAspect="1"/>
          </p:cNvSpPr>
          <p:nvPr/>
        </p:nvSpPr>
        <p:spPr bwMode="auto">
          <a:xfrm>
            <a:off x="190595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 xmlns:a16="http://schemas.microsoft.com/office/drawing/2014/main" id="{7C648123-474A-48AF-B9DF-028EB588E12E}"/>
              </a:ext>
            </a:extLst>
          </p:cNvPr>
          <p:cNvSpPr>
            <a:spLocks noChangeAspect="1"/>
          </p:cNvSpPr>
          <p:nvPr/>
        </p:nvSpPr>
        <p:spPr bwMode="auto">
          <a:xfrm>
            <a:off x="1836641"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 xmlns:a16="http://schemas.microsoft.com/office/drawing/2014/main" id="{89B17375-877A-478C-A230-EF4ED8741203}"/>
              </a:ext>
            </a:extLst>
          </p:cNvPr>
          <p:cNvSpPr>
            <a:spLocks noChangeAspect="1"/>
          </p:cNvSpPr>
          <p:nvPr/>
        </p:nvSpPr>
        <p:spPr bwMode="auto">
          <a:xfrm>
            <a:off x="275091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Star: 12 Points 20">
            <a:extLst>
              <a:ext uri="{FF2B5EF4-FFF2-40B4-BE49-F238E27FC236}">
                <a16:creationId xmlns="" xmlns:a16="http://schemas.microsoft.com/office/drawing/2014/main" id="{B62E06C1-6EA7-4AA8-8467-0D46ADFC976B}"/>
              </a:ext>
            </a:extLst>
          </p:cNvPr>
          <p:cNvSpPr>
            <a:spLocks noChangeAspect="1"/>
          </p:cNvSpPr>
          <p:nvPr/>
        </p:nvSpPr>
        <p:spPr bwMode="auto">
          <a:xfrm>
            <a:off x="2680591"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 xmlns:a16="http://schemas.microsoft.com/office/drawing/2014/main" id="{A1D9283B-9068-4EE8-B0B8-98A1B2729977}"/>
              </a:ext>
            </a:extLst>
          </p:cNvPr>
          <p:cNvSpPr>
            <a:spLocks noChangeAspect="1"/>
          </p:cNvSpPr>
          <p:nvPr/>
        </p:nvSpPr>
        <p:spPr bwMode="auto">
          <a:xfrm>
            <a:off x="360442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Star: 12 Points 21">
            <a:extLst>
              <a:ext uri="{FF2B5EF4-FFF2-40B4-BE49-F238E27FC236}">
                <a16:creationId xmlns="" xmlns:a16="http://schemas.microsoft.com/office/drawing/2014/main" id="{36110BEC-89BB-4845-B3C4-E1C26DFD6C55}"/>
              </a:ext>
            </a:extLst>
          </p:cNvPr>
          <p:cNvSpPr>
            <a:spLocks noChangeAspect="1"/>
          </p:cNvSpPr>
          <p:nvPr/>
        </p:nvSpPr>
        <p:spPr bwMode="auto">
          <a:xfrm>
            <a:off x="3534065"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 xmlns:a16="http://schemas.microsoft.com/office/drawing/2014/main" id="{23571AA1-D260-46B8-AD42-448E9CD72782}"/>
              </a:ext>
            </a:extLst>
          </p:cNvPr>
          <p:cNvSpPr>
            <a:spLocks noChangeAspect="1"/>
          </p:cNvSpPr>
          <p:nvPr/>
        </p:nvSpPr>
        <p:spPr bwMode="auto">
          <a:xfrm>
            <a:off x="446278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Star: 12 Points 22">
            <a:extLst>
              <a:ext uri="{FF2B5EF4-FFF2-40B4-BE49-F238E27FC236}">
                <a16:creationId xmlns="" xmlns:a16="http://schemas.microsoft.com/office/drawing/2014/main" id="{F572A840-1170-4601-93DD-FECDA7563661}"/>
              </a:ext>
            </a:extLst>
          </p:cNvPr>
          <p:cNvSpPr>
            <a:spLocks noChangeAspect="1"/>
          </p:cNvSpPr>
          <p:nvPr/>
        </p:nvSpPr>
        <p:spPr bwMode="auto">
          <a:xfrm>
            <a:off x="4392301"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 xmlns:a16="http://schemas.microsoft.com/office/drawing/2014/main" id="{227D059B-A81D-4F26-B320-F4468BBA7D4B}"/>
              </a:ext>
            </a:extLst>
          </p:cNvPr>
          <p:cNvSpPr>
            <a:spLocks noChangeAspect="1"/>
          </p:cNvSpPr>
          <p:nvPr/>
        </p:nvSpPr>
        <p:spPr bwMode="auto">
          <a:xfrm>
            <a:off x="532063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Star: 12 Points 23">
            <a:extLst>
              <a:ext uri="{FF2B5EF4-FFF2-40B4-BE49-F238E27FC236}">
                <a16:creationId xmlns="" xmlns:a16="http://schemas.microsoft.com/office/drawing/2014/main" id="{B456777C-09C8-4323-9AD0-9B387E5F83C6}"/>
              </a:ext>
            </a:extLst>
          </p:cNvPr>
          <p:cNvSpPr>
            <a:spLocks noChangeAspect="1"/>
          </p:cNvSpPr>
          <p:nvPr/>
        </p:nvSpPr>
        <p:spPr bwMode="auto">
          <a:xfrm>
            <a:off x="5250537"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 xmlns:a16="http://schemas.microsoft.com/office/drawing/2014/main" id="{7AF552CE-495D-4B78-B688-7624E2FB7254}"/>
              </a:ext>
            </a:extLst>
          </p:cNvPr>
          <p:cNvSpPr>
            <a:spLocks noChangeAspect="1"/>
          </p:cNvSpPr>
          <p:nvPr/>
        </p:nvSpPr>
        <p:spPr bwMode="auto">
          <a:xfrm>
            <a:off x="617423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Star: 12 Points 24">
            <a:extLst>
              <a:ext uri="{FF2B5EF4-FFF2-40B4-BE49-F238E27FC236}">
                <a16:creationId xmlns="" xmlns:a16="http://schemas.microsoft.com/office/drawing/2014/main" id="{D7DC9742-EE5C-4E37-B484-C95F0546D8D6}"/>
              </a:ext>
            </a:extLst>
          </p:cNvPr>
          <p:cNvSpPr>
            <a:spLocks noChangeAspect="1"/>
          </p:cNvSpPr>
          <p:nvPr/>
        </p:nvSpPr>
        <p:spPr bwMode="auto">
          <a:xfrm>
            <a:off x="6106392"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 xmlns:a16="http://schemas.microsoft.com/office/drawing/2014/main" id="{36317EC2-723D-433C-8427-440C9B2EEA13}"/>
              </a:ext>
            </a:extLst>
          </p:cNvPr>
          <p:cNvSpPr>
            <a:spLocks noChangeAspect="1"/>
          </p:cNvSpPr>
          <p:nvPr/>
        </p:nvSpPr>
        <p:spPr bwMode="auto">
          <a:xfrm>
            <a:off x="7034590"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Star: 12 Points 25">
            <a:extLst>
              <a:ext uri="{FF2B5EF4-FFF2-40B4-BE49-F238E27FC236}">
                <a16:creationId xmlns="" xmlns:a16="http://schemas.microsoft.com/office/drawing/2014/main" id="{6E440366-6A73-4EF4-9207-2020CC9F45D6}"/>
              </a:ext>
            </a:extLst>
          </p:cNvPr>
          <p:cNvSpPr>
            <a:spLocks noChangeAspect="1"/>
          </p:cNvSpPr>
          <p:nvPr/>
        </p:nvSpPr>
        <p:spPr bwMode="auto">
          <a:xfrm>
            <a:off x="6964628"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Star: 12 Points 12">
            <a:extLst>
              <a:ext uri="{FF2B5EF4-FFF2-40B4-BE49-F238E27FC236}">
                <a16:creationId xmlns="" xmlns:a16="http://schemas.microsoft.com/office/drawing/2014/main" id="{DA423037-B404-405E-8D0C-88E53F1F430A}"/>
              </a:ext>
            </a:extLst>
          </p:cNvPr>
          <p:cNvSpPr>
            <a:spLocks noChangeAspect="1"/>
          </p:cNvSpPr>
          <p:nvPr/>
        </p:nvSpPr>
        <p:spPr bwMode="auto">
          <a:xfrm>
            <a:off x="789031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Star: 12 Points 26">
            <a:extLst>
              <a:ext uri="{FF2B5EF4-FFF2-40B4-BE49-F238E27FC236}">
                <a16:creationId xmlns="" xmlns:a16="http://schemas.microsoft.com/office/drawing/2014/main" id="{73F8E010-BBE9-428B-990A-5305B4B9928A}"/>
              </a:ext>
            </a:extLst>
          </p:cNvPr>
          <p:cNvSpPr>
            <a:spLocks noChangeAspect="1"/>
          </p:cNvSpPr>
          <p:nvPr/>
        </p:nvSpPr>
        <p:spPr bwMode="auto">
          <a:xfrm>
            <a:off x="7820483" y="3350144"/>
            <a:ext cx="756000" cy="756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9" name="Group 38">
            <a:extLst>
              <a:ext uri="{FF2B5EF4-FFF2-40B4-BE49-F238E27FC236}">
                <a16:creationId xmlns="" xmlns:a16="http://schemas.microsoft.com/office/drawing/2014/main" id="{2E082885-5B7F-40FD-A03C-A212E2E4C7CE}"/>
              </a:ext>
            </a:extLst>
          </p:cNvPr>
          <p:cNvGrpSpPr/>
          <p:nvPr/>
        </p:nvGrpSpPr>
        <p:grpSpPr>
          <a:xfrm>
            <a:off x="879548" y="2710906"/>
            <a:ext cx="828000" cy="828000"/>
            <a:chOff x="879548" y="2710906"/>
            <a:chExt cx="828000" cy="828000"/>
          </a:xfrm>
        </p:grpSpPr>
        <p:sp>
          <p:nvSpPr>
            <p:cNvPr id="6" name="Star: 12 Points 5">
              <a:extLst>
                <a:ext uri="{FF2B5EF4-FFF2-40B4-BE49-F238E27FC236}">
                  <a16:creationId xmlns="" xmlns:a16="http://schemas.microsoft.com/office/drawing/2014/main" id="{18B9B6F2-9293-4DEF-9A23-6CD2BEB339CE}"/>
                </a:ext>
              </a:extLst>
            </p:cNvPr>
            <p:cNvSpPr>
              <a:spLocks noChangeAspect="1"/>
            </p:cNvSpPr>
            <p:nvPr/>
          </p:nvSpPr>
          <p:spPr bwMode="auto">
            <a:xfrm>
              <a:off x="945517" y="2779290"/>
              <a:ext cx="692498" cy="692498"/>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Star: 12 Points 28">
              <a:extLst>
                <a:ext uri="{FF2B5EF4-FFF2-40B4-BE49-F238E27FC236}">
                  <a16:creationId xmlns="" xmlns:a16="http://schemas.microsoft.com/office/drawing/2014/main" id="{B2B31FA8-615E-4B4F-818C-C2023B6102E7}"/>
                </a:ext>
              </a:extLst>
            </p:cNvPr>
            <p:cNvSpPr>
              <a:spLocks noChangeAspect="1"/>
            </p:cNvSpPr>
            <p:nvPr/>
          </p:nvSpPr>
          <p:spPr bwMode="auto">
            <a:xfrm>
              <a:off x="879548" y="2710906"/>
              <a:ext cx="828000" cy="828000"/>
            </a:xfrm>
            <a:prstGeom prst="star12">
              <a:avLst/>
            </a:prstGeom>
            <a:noFill/>
            <a:ln w="254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1115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2"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3"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grpId="3"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2"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4"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3" nodeType="click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10" presetClass="exit" presetSubtype="0" fill="hold" grpId="5"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6"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par>
                                <p:cTn id="92" presetID="10" presetClass="entr" presetSubtype="0" fill="hold" grpId="2"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7" nodeType="click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10" presetClass="exit" presetSubtype="0" fill="hold" grpId="3" nodeType="withEffect">
                                  <p:stCondLst>
                                    <p:cond delay="0"/>
                                  </p:stCondLst>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500"/>
                                        <p:tgtEl>
                                          <p:spTgt spid="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8"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500"/>
                                        <p:tgtEl>
                                          <p:spTgt spid="14"/>
                                        </p:tgtEl>
                                      </p:cBhvr>
                                    </p:animEffect>
                                  </p:childTnLst>
                                </p:cTn>
                              </p:par>
                              <p:par>
                                <p:cTn id="122" presetID="10" presetClass="entr" presetSubtype="0" fill="hold" grpId="2" nodeType="withEffect">
                                  <p:stCondLst>
                                    <p:cond delay="0"/>
                                  </p:stCondLst>
                                  <p:childTnLst>
                                    <p:set>
                                      <p:cBhvr>
                                        <p:cTn id="123" dur="1" fill="hold">
                                          <p:stCondLst>
                                            <p:cond delay="0"/>
                                          </p:stCondLst>
                                        </p:cTn>
                                        <p:tgtEl>
                                          <p:spTgt spid="8"/>
                                        </p:tgtEl>
                                        <p:attrNameLst>
                                          <p:attrName>style.visibility</p:attrName>
                                        </p:attrNameLst>
                                      </p:cBhvr>
                                      <p:to>
                                        <p:strVal val="visible"/>
                                      </p:to>
                                    </p:set>
                                    <p:animEffect transition="in" filter="fade">
                                      <p:cBhvr>
                                        <p:cTn id="124" dur="500"/>
                                        <p:tgtEl>
                                          <p:spTgt spid="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9" nodeType="clickEffect">
                                  <p:stCondLst>
                                    <p:cond delay="0"/>
                                  </p:stCondLst>
                                  <p:childTnLst>
                                    <p:animEffect transition="out" filter="fade">
                                      <p:cBhvr>
                                        <p:cTn id="128" dur="500"/>
                                        <p:tgtEl>
                                          <p:spTgt spid="14"/>
                                        </p:tgtEl>
                                      </p:cBhvr>
                                    </p:animEffect>
                                    <p:set>
                                      <p:cBhvr>
                                        <p:cTn id="129" dur="1" fill="hold">
                                          <p:stCondLst>
                                            <p:cond delay="499"/>
                                          </p:stCondLst>
                                        </p:cTn>
                                        <p:tgtEl>
                                          <p:spTgt spid="14"/>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8"/>
                                        </p:tgtEl>
                                      </p:cBhvr>
                                    </p:animEffect>
                                    <p:set>
                                      <p:cBhvr>
                                        <p:cTn id="132" dur="1" fill="hold">
                                          <p:stCondLst>
                                            <p:cond delay="499"/>
                                          </p:stCondLst>
                                        </p:cTn>
                                        <p:tgtEl>
                                          <p:spTgt spid="8"/>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9"/>
                                        </p:tgtEl>
                                        <p:attrNameLst>
                                          <p:attrName>style.visibility</p:attrName>
                                        </p:attrNameLst>
                                      </p:cBhvr>
                                      <p:to>
                                        <p:strVal val="visible"/>
                                      </p:to>
                                    </p:set>
                                    <p:animEffect transition="in" filter="fade">
                                      <p:cBhvr>
                                        <p:cTn id="136" dur="500"/>
                                        <p:tgtEl>
                                          <p:spTgt spid="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500"/>
                                        <p:tgtEl>
                                          <p:spTgt spid="2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500"/>
                                        <p:tgtEl>
                                          <p:spTgt spid="9"/>
                                        </p:tgtEl>
                                      </p:cBhvr>
                                    </p:animEffect>
                                    <p:set>
                                      <p:cBhvr>
                                        <p:cTn id="144" dur="1" fill="hold">
                                          <p:stCondLst>
                                            <p:cond delay="499"/>
                                          </p:stCondLst>
                                        </p:cTn>
                                        <p:tgtEl>
                                          <p:spTgt spid="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3"/>
                                        </p:tgtEl>
                                      </p:cBhvr>
                                    </p:animEffect>
                                    <p:set>
                                      <p:cBhvr>
                                        <p:cTn id="147" dur="1" fill="hold">
                                          <p:stCondLst>
                                            <p:cond delay="499"/>
                                          </p:stCondLst>
                                        </p:cTn>
                                        <p:tgtEl>
                                          <p:spTgt spid="23"/>
                                        </p:tgtEl>
                                        <p:attrNameLst>
                                          <p:attrName>style.visibility</p:attrName>
                                        </p:attrNameLst>
                                      </p:cBhvr>
                                      <p:to>
                                        <p:strVal val="hidden"/>
                                      </p:to>
                                    </p:set>
                                  </p:childTnLst>
                                </p:cTn>
                              </p:par>
                            </p:childTnLst>
                          </p:cTn>
                        </p:par>
                        <p:par>
                          <p:cTn id="148" fill="hold">
                            <p:stCondLst>
                              <p:cond delay="500"/>
                            </p:stCondLst>
                            <p:childTnLst>
                              <p:par>
                                <p:cTn id="149" presetID="10" presetClass="entr" presetSubtype="0" fill="hold" grpId="10" nodeType="after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fade">
                                      <p:cBhvr>
                                        <p:cTn id="151" dur="500"/>
                                        <p:tgtEl>
                                          <p:spTgt spid="14"/>
                                        </p:tgtEl>
                                      </p:cBhvr>
                                    </p:animEffect>
                                  </p:childTnLst>
                                </p:cTn>
                              </p:par>
                              <p:par>
                                <p:cTn id="152" presetID="10" presetClass="entr" presetSubtype="0" fill="hold" grpId="2" nodeType="with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fade">
                                      <p:cBhvr>
                                        <p:cTn id="154" dur="500"/>
                                        <p:tgtEl>
                                          <p:spTgt spid="9"/>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1" nodeType="clickEffect">
                                  <p:stCondLst>
                                    <p:cond delay="0"/>
                                  </p:stCondLst>
                                  <p:childTnLst>
                                    <p:animEffect transition="out" filter="fade">
                                      <p:cBhvr>
                                        <p:cTn id="158" dur="500"/>
                                        <p:tgtEl>
                                          <p:spTgt spid="14"/>
                                        </p:tgtEl>
                                      </p:cBhvr>
                                    </p:animEffect>
                                    <p:set>
                                      <p:cBhvr>
                                        <p:cTn id="159" dur="1" fill="hold">
                                          <p:stCondLst>
                                            <p:cond delay="499"/>
                                          </p:stCondLst>
                                        </p:cTn>
                                        <p:tgtEl>
                                          <p:spTgt spid="14"/>
                                        </p:tgtEl>
                                        <p:attrNameLst>
                                          <p:attrName>style.visibility</p:attrName>
                                        </p:attrNameLst>
                                      </p:cBhvr>
                                      <p:to>
                                        <p:strVal val="hidden"/>
                                      </p:to>
                                    </p:set>
                                  </p:childTnLst>
                                </p:cTn>
                              </p:par>
                              <p:par>
                                <p:cTn id="160" presetID="10" presetClass="exit" presetSubtype="0" fill="hold" grpId="3" nodeType="withEffect">
                                  <p:stCondLst>
                                    <p:cond delay="0"/>
                                  </p:stCondLst>
                                  <p:childTnLst>
                                    <p:animEffect transition="out" filter="fade">
                                      <p:cBhvr>
                                        <p:cTn id="161" dur="500"/>
                                        <p:tgtEl>
                                          <p:spTgt spid="9"/>
                                        </p:tgtEl>
                                      </p:cBhvr>
                                    </p:animEffect>
                                    <p:set>
                                      <p:cBhvr>
                                        <p:cTn id="162" dur="1" fill="hold">
                                          <p:stCondLst>
                                            <p:cond delay="499"/>
                                          </p:stCondLst>
                                        </p:cTn>
                                        <p:tgtEl>
                                          <p:spTgt spid="9"/>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10"/>
                                        </p:tgtEl>
                                        <p:attrNameLst>
                                          <p:attrName>style.visibility</p:attrName>
                                        </p:attrNameLst>
                                      </p:cBhvr>
                                      <p:to>
                                        <p:strVal val="visible"/>
                                      </p:to>
                                    </p:set>
                                    <p:animEffect transition="in" filter="fade">
                                      <p:cBhvr>
                                        <p:cTn id="166" dur="500"/>
                                        <p:tgtEl>
                                          <p:spTgt spid="1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4"/>
                                        </p:tgtEl>
                                        <p:attrNameLst>
                                          <p:attrName>style.visibility</p:attrName>
                                        </p:attrNameLst>
                                      </p:cBhvr>
                                      <p:to>
                                        <p:strVal val="visible"/>
                                      </p:to>
                                    </p:set>
                                    <p:animEffect transition="in" filter="fade">
                                      <p:cBhvr>
                                        <p:cTn id="169" dur="500"/>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1" nodeType="clickEffect">
                                  <p:stCondLst>
                                    <p:cond delay="0"/>
                                  </p:stCondLst>
                                  <p:childTnLst>
                                    <p:animEffect transition="out" filter="fade">
                                      <p:cBhvr>
                                        <p:cTn id="173" dur="500"/>
                                        <p:tgtEl>
                                          <p:spTgt spid="10"/>
                                        </p:tgtEl>
                                      </p:cBhvr>
                                    </p:animEffect>
                                    <p:set>
                                      <p:cBhvr>
                                        <p:cTn id="174" dur="1" fill="hold">
                                          <p:stCondLst>
                                            <p:cond delay="499"/>
                                          </p:stCondLst>
                                        </p:cTn>
                                        <p:tgtEl>
                                          <p:spTgt spid="10"/>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24"/>
                                        </p:tgtEl>
                                      </p:cBhvr>
                                    </p:animEffect>
                                    <p:set>
                                      <p:cBhvr>
                                        <p:cTn id="177" dur="1" fill="hold">
                                          <p:stCondLst>
                                            <p:cond delay="499"/>
                                          </p:stCondLst>
                                        </p:cTn>
                                        <p:tgtEl>
                                          <p:spTgt spid="24"/>
                                        </p:tgtEl>
                                        <p:attrNameLst>
                                          <p:attrName>style.visibility</p:attrName>
                                        </p:attrNameLst>
                                      </p:cBhvr>
                                      <p:to>
                                        <p:strVal val="hidden"/>
                                      </p:to>
                                    </p:set>
                                  </p:childTnLst>
                                </p:cTn>
                              </p:par>
                            </p:childTnLst>
                          </p:cTn>
                        </p:par>
                        <p:par>
                          <p:cTn id="178" fill="hold">
                            <p:stCondLst>
                              <p:cond delay="500"/>
                            </p:stCondLst>
                            <p:childTnLst>
                              <p:par>
                                <p:cTn id="179" presetID="10" presetClass="entr" presetSubtype="0" fill="hold" grpId="12" nodeType="after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fade">
                                      <p:cBhvr>
                                        <p:cTn id="181" dur="500"/>
                                        <p:tgtEl>
                                          <p:spTgt spid="14"/>
                                        </p:tgtEl>
                                      </p:cBhvr>
                                    </p:animEffect>
                                  </p:childTnLst>
                                </p:cTn>
                              </p:par>
                              <p:par>
                                <p:cTn id="182" presetID="10" presetClass="entr" presetSubtype="0" fill="hold" grpId="2" nodeType="withEffect">
                                  <p:stCondLst>
                                    <p:cond delay="0"/>
                                  </p:stCondLst>
                                  <p:childTnLst>
                                    <p:set>
                                      <p:cBhvr>
                                        <p:cTn id="183" dur="1" fill="hold">
                                          <p:stCondLst>
                                            <p:cond delay="0"/>
                                          </p:stCondLst>
                                        </p:cTn>
                                        <p:tgtEl>
                                          <p:spTgt spid="10"/>
                                        </p:tgtEl>
                                        <p:attrNameLst>
                                          <p:attrName>style.visibility</p:attrName>
                                        </p:attrNameLst>
                                      </p:cBhvr>
                                      <p:to>
                                        <p:strVal val="visible"/>
                                      </p:to>
                                    </p:set>
                                    <p:animEffect transition="in" filter="fade">
                                      <p:cBhvr>
                                        <p:cTn id="184" dur="500"/>
                                        <p:tgtEl>
                                          <p:spTgt spid="1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grpId="13" nodeType="clickEffect">
                                  <p:stCondLst>
                                    <p:cond delay="0"/>
                                  </p:stCondLst>
                                  <p:childTnLst>
                                    <p:animEffect transition="out" filter="fade">
                                      <p:cBhvr>
                                        <p:cTn id="188" dur="500"/>
                                        <p:tgtEl>
                                          <p:spTgt spid="14"/>
                                        </p:tgtEl>
                                      </p:cBhvr>
                                    </p:animEffect>
                                    <p:set>
                                      <p:cBhvr>
                                        <p:cTn id="189" dur="1" fill="hold">
                                          <p:stCondLst>
                                            <p:cond delay="499"/>
                                          </p:stCondLst>
                                        </p:cTn>
                                        <p:tgtEl>
                                          <p:spTgt spid="14"/>
                                        </p:tgtEl>
                                        <p:attrNameLst>
                                          <p:attrName>style.visibility</p:attrName>
                                        </p:attrNameLst>
                                      </p:cBhvr>
                                      <p:to>
                                        <p:strVal val="hidden"/>
                                      </p:to>
                                    </p:set>
                                  </p:childTnLst>
                                </p:cTn>
                              </p:par>
                              <p:par>
                                <p:cTn id="190" presetID="10" presetClass="exit" presetSubtype="0" fill="hold" grpId="3" nodeType="withEffect">
                                  <p:stCondLst>
                                    <p:cond delay="0"/>
                                  </p:stCondLst>
                                  <p:childTnLst>
                                    <p:animEffect transition="out" filter="fade">
                                      <p:cBhvr>
                                        <p:cTn id="191" dur="500"/>
                                        <p:tgtEl>
                                          <p:spTgt spid="10"/>
                                        </p:tgtEl>
                                      </p:cBhvr>
                                    </p:animEffect>
                                    <p:set>
                                      <p:cBhvr>
                                        <p:cTn id="192" dur="1" fill="hold">
                                          <p:stCondLst>
                                            <p:cond delay="499"/>
                                          </p:stCondLst>
                                        </p:cTn>
                                        <p:tgtEl>
                                          <p:spTgt spid="10"/>
                                        </p:tgtEl>
                                        <p:attrNameLst>
                                          <p:attrName>style.visibility</p:attrName>
                                        </p:attrNameLst>
                                      </p:cBhvr>
                                      <p:to>
                                        <p:strVal val="hidden"/>
                                      </p:to>
                                    </p:set>
                                  </p:childTnLst>
                                </p:cTn>
                              </p:par>
                            </p:childTnLst>
                          </p:cTn>
                        </p:par>
                        <p:par>
                          <p:cTn id="193" fill="hold">
                            <p:stCondLst>
                              <p:cond delay="500"/>
                            </p:stCondLst>
                            <p:childTnLst>
                              <p:par>
                                <p:cTn id="194" presetID="10" presetClass="entr" presetSubtype="0" fill="hold" grpId="0" nodeType="afterEffect">
                                  <p:stCondLst>
                                    <p:cond delay="0"/>
                                  </p:stCondLst>
                                  <p:childTnLst>
                                    <p:set>
                                      <p:cBhvr>
                                        <p:cTn id="195" dur="1" fill="hold">
                                          <p:stCondLst>
                                            <p:cond delay="0"/>
                                          </p:stCondLst>
                                        </p:cTn>
                                        <p:tgtEl>
                                          <p:spTgt spid="11"/>
                                        </p:tgtEl>
                                        <p:attrNameLst>
                                          <p:attrName>style.visibility</p:attrName>
                                        </p:attrNameLst>
                                      </p:cBhvr>
                                      <p:to>
                                        <p:strVal val="visible"/>
                                      </p:to>
                                    </p:set>
                                    <p:animEffect transition="in" filter="fade">
                                      <p:cBhvr>
                                        <p:cTn id="196" dur="500"/>
                                        <p:tgtEl>
                                          <p:spTgt spid="1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5"/>
                                        </p:tgtEl>
                                        <p:attrNameLst>
                                          <p:attrName>style.visibility</p:attrName>
                                        </p:attrNameLst>
                                      </p:cBhvr>
                                      <p:to>
                                        <p:strVal val="visible"/>
                                      </p:to>
                                    </p:set>
                                    <p:animEffect transition="in" filter="fade">
                                      <p:cBhvr>
                                        <p:cTn id="199" dur="500"/>
                                        <p:tgtEl>
                                          <p:spTgt spid="2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1" nodeType="clickEffect">
                                  <p:stCondLst>
                                    <p:cond delay="0"/>
                                  </p:stCondLst>
                                  <p:childTnLst>
                                    <p:animEffect transition="out" filter="fade">
                                      <p:cBhvr>
                                        <p:cTn id="203" dur="500"/>
                                        <p:tgtEl>
                                          <p:spTgt spid="11"/>
                                        </p:tgtEl>
                                      </p:cBhvr>
                                    </p:animEffect>
                                    <p:set>
                                      <p:cBhvr>
                                        <p:cTn id="204" dur="1" fill="hold">
                                          <p:stCondLst>
                                            <p:cond delay="499"/>
                                          </p:stCondLst>
                                        </p:cTn>
                                        <p:tgtEl>
                                          <p:spTgt spid="11"/>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25"/>
                                        </p:tgtEl>
                                      </p:cBhvr>
                                    </p:animEffect>
                                    <p:set>
                                      <p:cBhvr>
                                        <p:cTn id="207" dur="1" fill="hold">
                                          <p:stCondLst>
                                            <p:cond delay="499"/>
                                          </p:stCondLst>
                                        </p:cTn>
                                        <p:tgtEl>
                                          <p:spTgt spid="25"/>
                                        </p:tgtEl>
                                        <p:attrNameLst>
                                          <p:attrName>style.visibility</p:attrName>
                                        </p:attrNameLst>
                                      </p:cBhvr>
                                      <p:to>
                                        <p:strVal val="hidden"/>
                                      </p:to>
                                    </p:set>
                                  </p:childTnLst>
                                </p:cTn>
                              </p:par>
                            </p:childTnLst>
                          </p:cTn>
                        </p:par>
                        <p:par>
                          <p:cTn id="208" fill="hold">
                            <p:stCondLst>
                              <p:cond delay="500"/>
                            </p:stCondLst>
                            <p:childTnLst>
                              <p:par>
                                <p:cTn id="209" presetID="10" presetClass="entr" presetSubtype="0" fill="hold" grpId="14" nodeType="afterEffect">
                                  <p:stCondLst>
                                    <p:cond delay="0"/>
                                  </p:stCondLst>
                                  <p:childTnLst>
                                    <p:set>
                                      <p:cBhvr>
                                        <p:cTn id="210" dur="1" fill="hold">
                                          <p:stCondLst>
                                            <p:cond delay="0"/>
                                          </p:stCondLst>
                                        </p:cTn>
                                        <p:tgtEl>
                                          <p:spTgt spid="14"/>
                                        </p:tgtEl>
                                        <p:attrNameLst>
                                          <p:attrName>style.visibility</p:attrName>
                                        </p:attrNameLst>
                                      </p:cBhvr>
                                      <p:to>
                                        <p:strVal val="visible"/>
                                      </p:to>
                                    </p:set>
                                    <p:animEffect transition="in" filter="fade">
                                      <p:cBhvr>
                                        <p:cTn id="211" dur="500"/>
                                        <p:tgtEl>
                                          <p:spTgt spid="14"/>
                                        </p:tgtEl>
                                      </p:cBhvr>
                                    </p:animEffect>
                                  </p:childTnLst>
                                </p:cTn>
                              </p:par>
                              <p:par>
                                <p:cTn id="212" presetID="10" presetClass="entr" presetSubtype="0" fill="hold" grpId="2" nodeType="withEffect">
                                  <p:stCondLst>
                                    <p:cond delay="0"/>
                                  </p:stCondLst>
                                  <p:childTnLst>
                                    <p:set>
                                      <p:cBhvr>
                                        <p:cTn id="213" dur="1" fill="hold">
                                          <p:stCondLst>
                                            <p:cond delay="0"/>
                                          </p:stCondLst>
                                        </p:cTn>
                                        <p:tgtEl>
                                          <p:spTgt spid="11"/>
                                        </p:tgtEl>
                                        <p:attrNameLst>
                                          <p:attrName>style.visibility</p:attrName>
                                        </p:attrNameLst>
                                      </p:cBhvr>
                                      <p:to>
                                        <p:strVal val="visible"/>
                                      </p:to>
                                    </p:set>
                                    <p:animEffect transition="in" filter="fade">
                                      <p:cBhvr>
                                        <p:cTn id="214" dur="500"/>
                                        <p:tgtEl>
                                          <p:spTgt spid="11"/>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grpId="15" nodeType="clickEffect">
                                  <p:stCondLst>
                                    <p:cond delay="0"/>
                                  </p:stCondLst>
                                  <p:childTnLst>
                                    <p:animEffect transition="out" filter="fade">
                                      <p:cBhvr>
                                        <p:cTn id="218" dur="500"/>
                                        <p:tgtEl>
                                          <p:spTgt spid="14"/>
                                        </p:tgtEl>
                                      </p:cBhvr>
                                    </p:animEffect>
                                    <p:set>
                                      <p:cBhvr>
                                        <p:cTn id="219" dur="1" fill="hold">
                                          <p:stCondLst>
                                            <p:cond delay="499"/>
                                          </p:stCondLst>
                                        </p:cTn>
                                        <p:tgtEl>
                                          <p:spTgt spid="14"/>
                                        </p:tgtEl>
                                        <p:attrNameLst>
                                          <p:attrName>style.visibility</p:attrName>
                                        </p:attrNameLst>
                                      </p:cBhvr>
                                      <p:to>
                                        <p:strVal val="hidden"/>
                                      </p:to>
                                    </p:set>
                                  </p:childTnLst>
                                </p:cTn>
                              </p:par>
                              <p:par>
                                <p:cTn id="220" presetID="10" presetClass="exit" presetSubtype="0" fill="hold" grpId="3" nodeType="withEffect">
                                  <p:stCondLst>
                                    <p:cond delay="0"/>
                                  </p:stCondLst>
                                  <p:childTnLst>
                                    <p:animEffect transition="out" filter="fade">
                                      <p:cBhvr>
                                        <p:cTn id="221" dur="500"/>
                                        <p:tgtEl>
                                          <p:spTgt spid="11"/>
                                        </p:tgtEl>
                                      </p:cBhvr>
                                    </p:animEffect>
                                    <p:set>
                                      <p:cBhvr>
                                        <p:cTn id="222" dur="1" fill="hold">
                                          <p:stCondLst>
                                            <p:cond delay="499"/>
                                          </p:stCondLst>
                                        </p:cTn>
                                        <p:tgtEl>
                                          <p:spTgt spid="11"/>
                                        </p:tgtEl>
                                        <p:attrNameLst>
                                          <p:attrName>style.visibility</p:attrName>
                                        </p:attrNameLst>
                                      </p:cBhvr>
                                      <p:to>
                                        <p:strVal val="hidden"/>
                                      </p:to>
                                    </p:set>
                                  </p:childTnLst>
                                </p:cTn>
                              </p:par>
                            </p:childTnLst>
                          </p:cTn>
                        </p:par>
                        <p:par>
                          <p:cTn id="223" fill="hold">
                            <p:stCondLst>
                              <p:cond delay="500"/>
                            </p:stCondLst>
                            <p:childTnLst>
                              <p:par>
                                <p:cTn id="224" presetID="10" presetClass="entr" presetSubtype="0" fill="hold" grpId="0" nodeType="afterEffect">
                                  <p:stCondLst>
                                    <p:cond delay="0"/>
                                  </p:stCondLst>
                                  <p:childTnLst>
                                    <p:set>
                                      <p:cBhvr>
                                        <p:cTn id="225" dur="1" fill="hold">
                                          <p:stCondLst>
                                            <p:cond delay="0"/>
                                          </p:stCondLst>
                                        </p:cTn>
                                        <p:tgtEl>
                                          <p:spTgt spid="12"/>
                                        </p:tgtEl>
                                        <p:attrNameLst>
                                          <p:attrName>style.visibility</p:attrName>
                                        </p:attrNameLst>
                                      </p:cBhvr>
                                      <p:to>
                                        <p:strVal val="visible"/>
                                      </p:to>
                                    </p:set>
                                    <p:animEffect transition="in" filter="fade">
                                      <p:cBhvr>
                                        <p:cTn id="226" dur="500"/>
                                        <p:tgtEl>
                                          <p:spTgt spid="12"/>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6"/>
                                        </p:tgtEl>
                                        <p:attrNameLst>
                                          <p:attrName>style.visibility</p:attrName>
                                        </p:attrNameLst>
                                      </p:cBhvr>
                                      <p:to>
                                        <p:strVal val="visible"/>
                                      </p:to>
                                    </p:set>
                                    <p:animEffect transition="in" filter="fade">
                                      <p:cBhvr>
                                        <p:cTn id="229" dur="500"/>
                                        <p:tgtEl>
                                          <p:spTgt spid="26"/>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grpId="1" nodeType="clickEffect">
                                  <p:stCondLst>
                                    <p:cond delay="0"/>
                                  </p:stCondLst>
                                  <p:childTnLst>
                                    <p:animEffect transition="out" filter="fade">
                                      <p:cBhvr>
                                        <p:cTn id="233" dur="500"/>
                                        <p:tgtEl>
                                          <p:spTgt spid="12"/>
                                        </p:tgtEl>
                                      </p:cBhvr>
                                    </p:animEffect>
                                    <p:set>
                                      <p:cBhvr>
                                        <p:cTn id="234" dur="1" fill="hold">
                                          <p:stCondLst>
                                            <p:cond delay="499"/>
                                          </p:stCondLst>
                                        </p:cTn>
                                        <p:tgtEl>
                                          <p:spTgt spid="12"/>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26"/>
                                        </p:tgtEl>
                                      </p:cBhvr>
                                    </p:animEffect>
                                    <p:set>
                                      <p:cBhvr>
                                        <p:cTn id="237" dur="1" fill="hold">
                                          <p:stCondLst>
                                            <p:cond delay="499"/>
                                          </p:stCondLst>
                                        </p:cTn>
                                        <p:tgtEl>
                                          <p:spTgt spid="26"/>
                                        </p:tgtEl>
                                        <p:attrNameLst>
                                          <p:attrName>style.visibility</p:attrName>
                                        </p:attrNameLst>
                                      </p:cBhvr>
                                      <p:to>
                                        <p:strVal val="hidden"/>
                                      </p:to>
                                    </p:set>
                                  </p:childTnLst>
                                </p:cTn>
                              </p:par>
                            </p:childTnLst>
                          </p:cTn>
                        </p:par>
                        <p:par>
                          <p:cTn id="238" fill="hold">
                            <p:stCondLst>
                              <p:cond delay="500"/>
                            </p:stCondLst>
                            <p:childTnLst>
                              <p:par>
                                <p:cTn id="239" presetID="10" presetClass="entr" presetSubtype="0" fill="hold" grpId="16" nodeType="afterEffect">
                                  <p:stCondLst>
                                    <p:cond delay="0"/>
                                  </p:stCondLst>
                                  <p:childTnLst>
                                    <p:set>
                                      <p:cBhvr>
                                        <p:cTn id="240" dur="1" fill="hold">
                                          <p:stCondLst>
                                            <p:cond delay="0"/>
                                          </p:stCondLst>
                                        </p:cTn>
                                        <p:tgtEl>
                                          <p:spTgt spid="14"/>
                                        </p:tgtEl>
                                        <p:attrNameLst>
                                          <p:attrName>style.visibility</p:attrName>
                                        </p:attrNameLst>
                                      </p:cBhvr>
                                      <p:to>
                                        <p:strVal val="visible"/>
                                      </p:to>
                                    </p:set>
                                    <p:animEffect transition="in" filter="fade">
                                      <p:cBhvr>
                                        <p:cTn id="241" dur="500"/>
                                        <p:tgtEl>
                                          <p:spTgt spid="14"/>
                                        </p:tgtEl>
                                      </p:cBhvr>
                                    </p:animEffect>
                                  </p:childTnLst>
                                </p:cTn>
                              </p:par>
                              <p:par>
                                <p:cTn id="242" presetID="10" presetClass="entr" presetSubtype="0" fill="hold" grpId="2" nodeType="withEffect">
                                  <p:stCondLst>
                                    <p:cond delay="0"/>
                                  </p:stCondLst>
                                  <p:childTnLst>
                                    <p:set>
                                      <p:cBhvr>
                                        <p:cTn id="243" dur="1" fill="hold">
                                          <p:stCondLst>
                                            <p:cond delay="0"/>
                                          </p:stCondLst>
                                        </p:cTn>
                                        <p:tgtEl>
                                          <p:spTgt spid="12"/>
                                        </p:tgtEl>
                                        <p:attrNameLst>
                                          <p:attrName>style.visibility</p:attrName>
                                        </p:attrNameLst>
                                      </p:cBhvr>
                                      <p:to>
                                        <p:strVal val="visible"/>
                                      </p:to>
                                    </p:set>
                                    <p:animEffect transition="in" filter="fade">
                                      <p:cBhvr>
                                        <p:cTn id="244" dur="500"/>
                                        <p:tgtEl>
                                          <p:spTgt spid="12"/>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grpId="17" nodeType="clickEffect">
                                  <p:stCondLst>
                                    <p:cond delay="0"/>
                                  </p:stCondLst>
                                  <p:childTnLst>
                                    <p:animEffect transition="out" filter="fade">
                                      <p:cBhvr>
                                        <p:cTn id="248" dur="500"/>
                                        <p:tgtEl>
                                          <p:spTgt spid="14"/>
                                        </p:tgtEl>
                                      </p:cBhvr>
                                    </p:animEffect>
                                    <p:set>
                                      <p:cBhvr>
                                        <p:cTn id="249" dur="1" fill="hold">
                                          <p:stCondLst>
                                            <p:cond delay="499"/>
                                          </p:stCondLst>
                                        </p:cTn>
                                        <p:tgtEl>
                                          <p:spTgt spid="14"/>
                                        </p:tgtEl>
                                        <p:attrNameLst>
                                          <p:attrName>style.visibility</p:attrName>
                                        </p:attrNameLst>
                                      </p:cBhvr>
                                      <p:to>
                                        <p:strVal val="hidden"/>
                                      </p:to>
                                    </p:set>
                                  </p:childTnLst>
                                </p:cTn>
                              </p:par>
                              <p:par>
                                <p:cTn id="250" presetID="10" presetClass="exit" presetSubtype="0" fill="hold" grpId="3" nodeType="withEffect">
                                  <p:stCondLst>
                                    <p:cond delay="0"/>
                                  </p:stCondLst>
                                  <p:childTnLst>
                                    <p:animEffect transition="out" filter="fade">
                                      <p:cBhvr>
                                        <p:cTn id="251" dur="500"/>
                                        <p:tgtEl>
                                          <p:spTgt spid="12"/>
                                        </p:tgtEl>
                                      </p:cBhvr>
                                    </p:animEffect>
                                    <p:set>
                                      <p:cBhvr>
                                        <p:cTn id="252" dur="1" fill="hold">
                                          <p:stCondLst>
                                            <p:cond delay="499"/>
                                          </p:stCondLst>
                                        </p:cTn>
                                        <p:tgtEl>
                                          <p:spTgt spid="12"/>
                                        </p:tgtEl>
                                        <p:attrNameLst>
                                          <p:attrName>style.visibility</p:attrName>
                                        </p:attrNameLst>
                                      </p:cBhvr>
                                      <p:to>
                                        <p:strVal val="hidden"/>
                                      </p:to>
                                    </p:set>
                                  </p:childTnLst>
                                </p:cTn>
                              </p:par>
                            </p:childTnLst>
                          </p:cTn>
                        </p:par>
                        <p:par>
                          <p:cTn id="253" fill="hold">
                            <p:stCondLst>
                              <p:cond delay="500"/>
                            </p:stCondLst>
                            <p:childTnLst>
                              <p:par>
                                <p:cTn id="254" presetID="10" presetClass="entr" presetSubtype="0" fill="hold" grpId="0" nodeType="afterEffect">
                                  <p:stCondLst>
                                    <p:cond delay="0"/>
                                  </p:stCondLst>
                                  <p:childTnLst>
                                    <p:set>
                                      <p:cBhvr>
                                        <p:cTn id="255" dur="1" fill="hold">
                                          <p:stCondLst>
                                            <p:cond delay="0"/>
                                          </p:stCondLst>
                                        </p:cTn>
                                        <p:tgtEl>
                                          <p:spTgt spid="13"/>
                                        </p:tgtEl>
                                        <p:attrNameLst>
                                          <p:attrName>style.visibility</p:attrName>
                                        </p:attrNameLst>
                                      </p:cBhvr>
                                      <p:to>
                                        <p:strVal val="visible"/>
                                      </p:to>
                                    </p:set>
                                    <p:animEffect transition="in" filter="fade">
                                      <p:cBhvr>
                                        <p:cTn id="256" dur="500"/>
                                        <p:tgtEl>
                                          <p:spTgt spid="1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7"/>
                                        </p:tgtEl>
                                        <p:attrNameLst>
                                          <p:attrName>style.visibility</p:attrName>
                                        </p:attrNameLst>
                                      </p:cBhvr>
                                      <p:to>
                                        <p:strVal val="visible"/>
                                      </p:to>
                                    </p:set>
                                    <p:animEffect transition="in" filter="fade">
                                      <p:cBhvr>
                                        <p:cTn id="259" dur="500"/>
                                        <p:tgtEl>
                                          <p:spTgt spid="27"/>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grpId="1" nodeType="clickEffect">
                                  <p:stCondLst>
                                    <p:cond delay="0"/>
                                  </p:stCondLst>
                                  <p:childTnLst>
                                    <p:animEffect transition="out" filter="fade">
                                      <p:cBhvr>
                                        <p:cTn id="263" dur="500"/>
                                        <p:tgtEl>
                                          <p:spTgt spid="13"/>
                                        </p:tgtEl>
                                      </p:cBhvr>
                                    </p:animEffect>
                                    <p:set>
                                      <p:cBhvr>
                                        <p:cTn id="264" dur="1" fill="hold">
                                          <p:stCondLst>
                                            <p:cond delay="499"/>
                                          </p:stCondLst>
                                        </p:cTn>
                                        <p:tgtEl>
                                          <p:spTgt spid="13"/>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27"/>
                                        </p:tgtEl>
                                      </p:cBhvr>
                                    </p:animEffect>
                                    <p:set>
                                      <p:cBhvr>
                                        <p:cTn id="267" dur="1" fill="hold">
                                          <p:stCondLst>
                                            <p:cond delay="499"/>
                                          </p:stCondLst>
                                        </p:cTn>
                                        <p:tgtEl>
                                          <p:spTgt spid="27"/>
                                        </p:tgtEl>
                                        <p:attrNameLst>
                                          <p:attrName>style.visibility</p:attrName>
                                        </p:attrNameLst>
                                      </p:cBhvr>
                                      <p:to>
                                        <p:strVal val="hidden"/>
                                      </p:to>
                                    </p:set>
                                  </p:childTnLst>
                                </p:cTn>
                              </p:par>
                            </p:childTnLst>
                          </p:cTn>
                        </p:par>
                        <p:par>
                          <p:cTn id="268" fill="hold">
                            <p:stCondLst>
                              <p:cond delay="500"/>
                            </p:stCondLst>
                            <p:childTnLst>
                              <p:par>
                                <p:cTn id="269" presetID="10" presetClass="entr" presetSubtype="0" fill="hold" grpId="18" nodeType="afterEffect">
                                  <p:stCondLst>
                                    <p:cond delay="0"/>
                                  </p:stCondLst>
                                  <p:childTnLst>
                                    <p:set>
                                      <p:cBhvr>
                                        <p:cTn id="270" dur="1" fill="hold">
                                          <p:stCondLst>
                                            <p:cond delay="0"/>
                                          </p:stCondLst>
                                        </p:cTn>
                                        <p:tgtEl>
                                          <p:spTgt spid="14"/>
                                        </p:tgtEl>
                                        <p:attrNameLst>
                                          <p:attrName>style.visibility</p:attrName>
                                        </p:attrNameLst>
                                      </p:cBhvr>
                                      <p:to>
                                        <p:strVal val="visible"/>
                                      </p:to>
                                    </p:set>
                                    <p:animEffect transition="in" filter="fade">
                                      <p:cBhvr>
                                        <p:cTn id="271" dur="500"/>
                                        <p:tgtEl>
                                          <p:spTgt spid="14"/>
                                        </p:tgtEl>
                                      </p:cBhvr>
                                    </p:animEffect>
                                  </p:childTnLst>
                                </p:cTn>
                              </p:par>
                              <p:par>
                                <p:cTn id="272" presetID="10" presetClass="entr" presetSubtype="0" fill="hold" grpId="2" nodeType="withEffect">
                                  <p:stCondLst>
                                    <p:cond delay="0"/>
                                  </p:stCondLst>
                                  <p:childTnLst>
                                    <p:set>
                                      <p:cBhvr>
                                        <p:cTn id="273" dur="1" fill="hold">
                                          <p:stCondLst>
                                            <p:cond delay="0"/>
                                          </p:stCondLst>
                                        </p:cTn>
                                        <p:tgtEl>
                                          <p:spTgt spid="13"/>
                                        </p:tgtEl>
                                        <p:attrNameLst>
                                          <p:attrName>style.visibility</p:attrName>
                                        </p:attrNameLst>
                                      </p:cBhvr>
                                      <p:to>
                                        <p:strVal val="visible"/>
                                      </p:to>
                                    </p:set>
                                    <p:animEffect transition="in" filter="fade">
                                      <p:cBhvr>
                                        <p:cTn id="274" dur="500"/>
                                        <p:tgtEl>
                                          <p:spTgt spid="13"/>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9" nodeType="clickEffect">
                                  <p:stCondLst>
                                    <p:cond delay="0"/>
                                  </p:stCondLst>
                                  <p:childTnLst>
                                    <p:animEffect transition="out" filter="fade">
                                      <p:cBhvr>
                                        <p:cTn id="278" dur="500"/>
                                        <p:tgtEl>
                                          <p:spTgt spid="14"/>
                                        </p:tgtEl>
                                      </p:cBhvr>
                                    </p:animEffect>
                                    <p:set>
                                      <p:cBhvr>
                                        <p:cTn id="279" dur="1" fill="hold">
                                          <p:stCondLst>
                                            <p:cond delay="499"/>
                                          </p:stCondLst>
                                        </p:cTn>
                                        <p:tgtEl>
                                          <p:spTgt spid="14"/>
                                        </p:tgtEl>
                                        <p:attrNameLst>
                                          <p:attrName>style.visibility</p:attrName>
                                        </p:attrNameLst>
                                      </p:cBhvr>
                                      <p:to>
                                        <p:strVal val="hidden"/>
                                      </p:to>
                                    </p:set>
                                  </p:childTnLst>
                                </p:cTn>
                              </p:par>
                              <p:par>
                                <p:cTn id="280" presetID="10" presetClass="exit" presetSubtype="0" fill="hold" grpId="3" nodeType="withEffect">
                                  <p:stCondLst>
                                    <p:cond delay="0"/>
                                  </p:stCondLst>
                                  <p:childTnLst>
                                    <p:animEffect transition="out" filter="fade">
                                      <p:cBhvr>
                                        <p:cTn id="281" dur="500"/>
                                        <p:tgtEl>
                                          <p:spTgt spid="13"/>
                                        </p:tgtEl>
                                      </p:cBhvr>
                                    </p:animEffect>
                                    <p:set>
                                      <p:cBhvr>
                                        <p:cTn id="282" dur="1" fill="hold">
                                          <p:stCondLst>
                                            <p:cond delay="499"/>
                                          </p:stCondLst>
                                        </p:cTn>
                                        <p:tgtEl>
                                          <p:spTgt spid="13"/>
                                        </p:tgtEl>
                                        <p:attrNameLst>
                                          <p:attrName>style.visibility</p:attrName>
                                        </p:attrNameLst>
                                      </p:cBhvr>
                                      <p:to>
                                        <p:strVal val="hidden"/>
                                      </p:to>
                                    </p:set>
                                  </p:childTnLst>
                                </p:cTn>
                              </p:par>
                            </p:childTnLst>
                          </p:cTn>
                        </p:par>
                        <p:par>
                          <p:cTn id="283" fill="hold">
                            <p:stCondLst>
                              <p:cond delay="500"/>
                            </p:stCondLst>
                            <p:childTnLst>
                              <p:par>
                                <p:cTn id="284" presetID="10" presetClass="entr" presetSubtype="0" fill="hold" nodeType="afterEffect">
                                  <p:stCondLst>
                                    <p:cond delay="0"/>
                                  </p:stCondLst>
                                  <p:childTnLst>
                                    <p:set>
                                      <p:cBhvr>
                                        <p:cTn id="285" dur="1" fill="hold">
                                          <p:stCondLst>
                                            <p:cond delay="0"/>
                                          </p:stCondLst>
                                        </p:cTn>
                                        <p:tgtEl>
                                          <p:spTgt spid="39"/>
                                        </p:tgtEl>
                                        <p:attrNameLst>
                                          <p:attrName>style.visibility</p:attrName>
                                        </p:attrNameLst>
                                      </p:cBhvr>
                                      <p:to>
                                        <p:strVal val="visible"/>
                                      </p:to>
                                    </p:set>
                                    <p:animEffect transition="in" filter="fade">
                                      <p:cBhvr>
                                        <p:cTn id="2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P spid="14" grpId="5" animBg="1"/>
      <p:bldP spid="14" grpId="6" animBg="1"/>
      <p:bldP spid="14" grpId="7" animBg="1"/>
      <p:bldP spid="14" grpId="8" animBg="1"/>
      <p:bldP spid="14" grpId="9" animBg="1"/>
      <p:bldP spid="14" grpId="10" animBg="1"/>
      <p:bldP spid="14" grpId="11" animBg="1"/>
      <p:bldP spid="14" grpId="12" animBg="1"/>
      <p:bldP spid="14" grpId="13" animBg="1"/>
      <p:bldP spid="14" grpId="14" animBg="1"/>
      <p:bldP spid="14" grpId="15" animBg="1"/>
      <p:bldP spid="14" grpId="16" animBg="1"/>
      <p:bldP spid="14" grpId="17" animBg="1"/>
      <p:bldP spid="14" grpId="18" animBg="1"/>
      <p:bldP spid="14" grpId="19" animBg="1"/>
      <p:bldP spid="4" grpId="0" animBg="1"/>
      <p:bldP spid="4" grpId="1" animBg="1"/>
      <p:bldP spid="4" grpId="2" animBg="1"/>
      <p:bldP spid="4" grpId="3" animBg="1"/>
      <p:bldP spid="17" grpId="0" animBg="1"/>
      <p:bldP spid="17" grpId="1" animBg="1"/>
      <p:bldP spid="5" grpId="0" animBg="1"/>
      <p:bldP spid="5" grpId="1" animBg="1"/>
      <p:bldP spid="5" grpId="2" animBg="1"/>
      <p:bldP spid="5" grpId="3" animBg="1"/>
      <p:bldP spid="20" grpId="0" animBg="1"/>
      <p:bldP spid="20" grpId="1" animBg="1"/>
      <p:bldP spid="7" grpId="0" animBg="1"/>
      <p:bldP spid="7" grpId="1" animBg="1"/>
      <p:bldP spid="7" grpId="2" animBg="1"/>
      <p:bldP spid="7" grpId="3" animBg="1"/>
      <p:bldP spid="21" grpId="0" animBg="1"/>
      <p:bldP spid="21" grpId="1" animBg="1"/>
      <p:bldP spid="8" grpId="0" animBg="1"/>
      <p:bldP spid="8" grpId="1" animBg="1"/>
      <p:bldP spid="8" grpId="2" animBg="1"/>
      <p:bldP spid="8" grpId="3" animBg="1"/>
      <p:bldP spid="22" grpId="0" animBg="1"/>
      <p:bldP spid="22" grpId="1" animBg="1"/>
      <p:bldP spid="9" grpId="0" animBg="1"/>
      <p:bldP spid="9" grpId="1" animBg="1"/>
      <p:bldP spid="9" grpId="2" animBg="1"/>
      <p:bldP spid="9" grpId="3" animBg="1"/>
      <p:bldP spid="23" grpId="0" animBg="1"/>
      <p:bldP spid="23" grpId="1" animBg="1"/>
      <p:bldP spid="10" grpId="0" animBg="1"/>
      <p:bldP spid="10" grpId="1" animBg="1"/>
      <p:bldP spid="10" grpId="2" animBg="1"/>
      <p:bldP spid="10" grpId="3" animBg="1"/>
      <p:bldP spid="24" grpId="0" animBg="1"/>
      <p:bldP spid="24" grpId="1" animBg="1"/>
      <p:bldP spid="11" grpId="0" animBg="1"/>
      <p:bldP spid="11" grpId="1" animBg="1"/>
      <p:bldP spid="11" grpId="2" animBg="1"/>
      <p:bldP spid="11" grpId="3" animBg="1"/>
      <p:bldP spid="25" grpId="0" animBg="1"/>
      <p:bldP spid="25" grpId="1" animBg="1"/>
      <p:bldP spid="12" grpId="0" animBg="1"/>
      <p:bldP spid="12" grpId="1" animBg="1"/>
      <p:bldP spid="12" grpId="2" animBg="1"/>
      <p:bldP spid="12" grpId="3" animBg="1"/>
      <p:bldP spid="26" grpId="0" animBg="1"/>
      <p:bldP spid="26" grpId="1" animBg="1"/>
      <p:bldP spid="13" grpId="0" animBg="1"/>
      <p:bldP spid="13" grpId="1" animBg="1"/>
      <p:bldP spid="13" grpId="2" animBg="1"/>
      <p:bldP spid="13" grpId="3" animBg="1"/>
      <p:bldP spid="27" grpId="0" animBg="1"/>
      <p:bldP spid="2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 xmlns:a16="http://schemas.microsoft.com/office/drawing/2014/main" id="{4783CFF2-2A1D-47C7-861F-38018C5EF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743" y="1085381"/>
            <a:ext cx="511257" cy="5081400"/>
          </a:xfrm>
          <a:prstGeom prst="rect">
            <a:avLst/>
          </a:prstGeom>
        </p:spPr>
      </p:pic>
      <p:pic>
        <p:nvPicPr>
          <p:cNvPr id="10" name="Picture 9" descr="A close up of a building&#10;&#10;Description automatically generated">
            <a:extLst>
              <a:ext uri="{FF2B5EF4-FFF2-40B4-BE49-F238E27FC236}">
                <a16:creationId xmlns="" xmlns:a16="http://schemas.microsoft.com/office/drawing/2014/main" id="{724E9589-7D91-4A63-9C89-C3B1FA2BC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912" y="1085381"/>
            <a:ext cx="511257" cy="5081400"/>
          </a:xfrm>
          <a:prstGeom prst="rect">
            <a:avLst/>
          </a:prstGeom>
        </p:spPr>
      </p:pic>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3:1</a:t>
            </a:r>
          </a:p>
        </p:txBody>
      </p:sp>
      <p:sp>
        <p:nvSpPr>
          <p:cNvPr id="11" name="Rectangle 10">
            <a:extLst>
              <a:ext uri="{FF2B5EF4-FFF2-40B4-BE49-F238E27FC236}">
                <a16:creationId xmlns="" xmlns:a16="http://schemas.microsoft.com/office/drawing/2014/main" id="{7C19B5D7-0E2B-4BE6-8507-53D85BA0EB7A}"/>
              </a:ext>
            </a:extLst>
          </p:cNvPr>
          <p:cNvSpPr/>
          <p:nvPr/>
        </p:nvSpPr>
        <p:spPr>
          <a:xfrm>
            <a:off x="4067694" y="1094904"/>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2" name="Rectangle 11">
            <a:extLst>
              <a:ext uri="{FF2B5EF4-FFF2-40B4-BE49-F238E27FC236}">
                <a16:creationId xmlns="" xmlns:a16="http://schemas.microsoft.com/office/drawing/2014/main" id="{17FDE6D5-CA88-49D7-AD40-3FE283DC634D}"/>
              </a:ext>
            </a:extLst>
          </p:cNvPr>
          <p:cNvSpPr/>
          <p:nvPr/>
        </p:nvSpPr>
        <p:spPr>
          <a:xfrm>
            <a:off x="4067694" y="1604316"/>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3" name="Rectangle 12">
            <a:extLst>
              <a:ext uri="{FF2B5EF4-FFF2-40B4-BE49-F238E27FC236}">
                <a16:creationId xmlns="" xmlns:a16="http://schemas.microsoft.com/office/drawing/2014/main" id="{A3993436-6AC5-44AF-BEA1-EC679600278A}"/>
              </a:ext>
            </a:extLst>
          </p:cNvPr>
          <p:cNvSpPr/>
          <p:nvPr/>
        </p:nvSpPr>
        <p:spPr>
          <a:xfrm>
            <a:off x="4067694" y="2113728"/>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4" name="Rectangle 13">
            <a:extLst>
              <a:ext uri="{FF2B5EF4-FFF2-40B4-BE49-F238E27FC236}">
                <a16:creationId xmlns="" xmlns:a16="http://schemas.microsoft.com/office/drawing/2014/main" id="{C89C3886-B08B-4ACA-9E30-25B546840926}"/>
              </a:ext>
            </a:extLst>
          </p:cNvPr>
          <p:cNvSpPr/>
          <p:nvPr/>
        </p:nvSpPr>
        <p:spPr>
          <a:xfrm>
            <a:off x="4067694" y="2623140"/>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5" name="Rectangle 14">
            <a:extLst>
              <a:ext uri="{FF2B5EF4-FFF2-40B4-BE49-F238E27FC236}">
                <a16:creationId xmlns="" xmlns:a16="http://schemas.microsoft.com/office/drawing/2014/main" id="{AF2422F1-161D-4B08-B2EF-B6529329145B}"/>
              </a:ext>
            </a:extLst>
          </p:cNvPr>
          <p:cNvSpPr/>
          <p:nvPr/>
        </p:nvSpPr>
        <p:spPr>
          <a:xfrm>
            <a:off x="4067694" y="3132552"/>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6" name="Rectangle 15">
            <a:extLst>
              <a:ext uri="{FF2B5EF4-FFF2-40B4-BE49-F238E27FC236}">
                <a16:creationId xmlns="" xmlns:a16="http://schemas.microsoft.com/office/drawing/2014/main" id="{71635615-0F03-46E0-B7C2-CFF4E095B513}"/>
              </a:ext>
            </a:extLst>
          </p:cNvPr>
          <p:cNvSpPr/>
          <p:nvPr/>
        </p:nvSpPr>
        <p:spPr>
          <a:xfrm>
            <a:off x="4067694" y="3641964"/>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7" name="Rectangle 16">
            <a:extLst>
              <a:ext uri="{FF2B5EF4-FFF2-40B4-BE49-F238E27FC236}">
                <a16:creationId xmlns="" xmlns:a16="http://schemas.microsoft.com/office/drawing/2014/main" id="{C5DAE36B-440C-4D16-BFC4-4ED9CC67593E}"/>
              </a:ext>
            </a:extLst>
          </p:cNvPr>
          <p:cNvSpPr/>
          <p:nvPr/>
        </p:nvSpPr>
        <p:spPr>
          <a:xfrm>
            <a:off x="4067694" y="4148201"/>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9" name="Rectangle 18">
            <a:extLst>
              <a:ext uri="{FF2B5EF4-FFF2-40B4-BE49-F238E27FC236}">
                <a16:creationId xmlns="" xmlns:a16="http://schemas.microsoft.com/office/drawing/2014/main" id="{26AFDEDF-693F-49E8-9595-4C36B51E4BA2}"/>
              </a:ext>
            </a:extLst>
          </p:cNvPr>
          <p:cNvSpPr/>
          <p:nvPr/>
        </p:nvSpPr>
        <p:spPr>
          <a:xfrm>
            <a:off x="4067694" y="4653496"/>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0" name="Rectangle 19">
            <a:extLst>
              <a:ext uri="{FF2B5EF4-FFF2-40B4-BE49-F238E27FC236}">
                <a16:creationId xmlns="" xmlns:a16="http://schemas.microsoft.com/office/drawing/2014/main" id="{0B2F8034-0B2A-4B71-88E6-D6D42A4DDD3F}"/>
              </a:ext>
            </a:extLst>
          </p:cNvPr>
          <p:cNvSpPr/>
          <p:nvPr/>
        </p:nvSpPr>
        <p:spPr>
          <a:xfrm>
            <a:off x="4067694" y="5163846"/>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2" name="Rectangle 21">
            <a:extLst>
              <a:ext uri="{FF2B5EF4-FFF2-40B4-BE49-F238E27FC236}">
                <a16:creationId xmlns="" xmlns:a16="http://schemas.microsoft.com/office/drawing/2014/main" id="{8639ACC7-3E87-4F56-92EB-656B0C3A38D2}"/>
              </a:ext>
            </a:extLst>
          </p:cNvPr>
          <p:cNvSpPr/>
          <p:nvPr/>
        </p:nvSpPr>
        <p:spPr>
          <a:xfrm>
            <a:off x="4067694" y="5674317"/>
            <a:ext cx="504306" cy="504000"/>
          </a:xfrm>
          <a:prstGeom prst="rect">
            <a:avLst/>
          </a:prstGeom>
          <a:solidFill>
            <a:schemeClr val="bg1"/>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8" name="Rectangle 17">
            <a:extLst>
              <a:ext uri="{FF2B5EF4-FFF2-40B4-BE49-F238E27FC236}">
                <a16:creationId xmlns="" xmlns:a16="http://schemas.microsoft.com/office/drawing/2014/main" id="{C9215896-0991-4C82-A592-2A4DF6A35B1A}"/>
              </a:ext>
            </a:extLst>
          </p:cNvPr>
          <p:cNvSpPr/>
          <p:nvPr/>
        </p:nvSpPr>
        <p:spPr>
          <a:xfrm>
            <a:off x="6609149" y="1090846"/>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1" name="Rectangle 20">
            <a:extLst>
              <a:ext uri="{FF2B5EF4-FFF2-40B4-BE49-F238E27FC236}">
                <a16:creationId xmlns="" xmlns:a16="http://schemas.microsoft.com/office/drawing/2014/main" id="{19EDB977-65F1-43BA-9A9B-DA1247C59B01}"/>
              </a:ext>
            </a:extLst>
          </p:cNvPr>
          <p:cNvSpPr/>
          <p:nvPr/>
        </p:nvSpPr>
        <p:spPr>
          <a:xfrm>
            <a:off x="6609149" y="1600258"/>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3" name="Rectangle 22">
            <a:extLst>
              <a:ext uri="{FF2B5EF4-FFF2-40B4-BE49-F238E27FC236}">
                <a16:creationId xmlns="" xmlns:a16="http://schemas.microsoft.com/office/drawing/2014/main" id="{E0188A9D-1B49-4696-88B6-F22B5EDF2059}"/>
              </a:ext>
            </a:extLst>
          </p:cNvPr>
          <p:cNvSpPr/>
          <p:nvPr/>
        </p:nvSpPr>
        <p:spPr>
          <a:xfrm>
            <a:off x="6609149" y="2109670"/>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4" name="Rectangle 23">
            <a:extLst>
              <a:ext uri="{FF2B5EF4-FFF2-40B4-BE49-F238E27FC236}">
                <a16:creationId xmlns="" xmlns:a16="http://schemas.microsoft.com/office/drawing/2014/main" id="{60205ABD-918F-41F0-AA9C-267ACC2911F5}"/>
              </a:ext>
            </a:extLst>
          </p:cNvPr>
          <p:cNvSpPr/>
          <p:nvPr/>
        </p:nvSpPr>
        <p:spPr>
          <a:xfrm>
            <a:off x="6609149" y="2619082"/>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5" name="Rectangle 24">
            <a:extLst>
              <a:ext uri="{FF2B5EF4-FFF2-40B4-BE49-F238E27FC236}">
                <a16:creationId xmlns="" xmlns:a16="http://schemas.microsoft.com/office/drawing/2014/main" id="{B4B46072-EEA4-4246-88DD-7AFD97FC26B1}"/>
              </a:ext>
            </a:extLst>
          </p:cNvPr>
          <p:cNvSpPr/>
          <p:nvPr/>
        </p:nvSpPr>
        <p:spPr>
          <a:xfrm>
            <a:off x="6609149" y="3128494"/>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6" name="Rectangle 25">
            <a:extLst>
              <a:ext uri="{FF2B5EF4-FFF2-40B4-BE49-F238E27FC236}">
                <a16:creationId xmlns="" xmlns:a16="http://schemas.microsoft.com/office/drawing/2014/main" id="{4C361F96-6CD4-42F3-B51F-54777B8773C5}"/>
              </a:ext>
            </a:extLst>
          </p:cNvPr>
          <p:cNvSpPr/>
          <p:nvPr/>
        </p:nvSpPr>
        <p:spPr>
          <a:xfrm>
            <a:off x="6609149" y="3637906"/>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7" name="Rectangle 26">
            <a:extLst>
              <a:ext uri="{FF2B5EF4-FFF2-40B4-BE49-F238E27FC236}">
                <a16:creationId xmlns="" xmlns:a16="http://schemas.microsoft.com/office/drawing/2014/main" id="{04587C87-1D61-4E28-843D-D125075C6AC3}"/>
              </a:ext>
            </a:extLst>
          </p:cNvPr>
          <p:cNvSpPr/>
          <p:nvPr/>
        </p:nvSpPr>
        <p:spPr>
          <a:xfrm>
            <a:off x="6609149" y="4144143"/>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8" name="Rectangle 27">
            <a:extLst>
              <a:ext uri="{FF2B5EF4-FFF2-40B4-BE49-F238E27FC236}">
                <a16:creationId xmlns="" xmlns:a16="http://schemas.microsoft.com/office/drawing/2014/main" id="{3539A01A-9259-4A8D-BD5B-AFEE31E03620}"/>
              </a:ext>
            </a:extLst>
          </p:cNvPr>
          <p:cNvSpPr/>
          <p:nvPr/>
        </p:nvSpPr>
        <p:spPr>
          <a:xfrm>
            <a:off x="6609149" y="4649438"/>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9" name="Rectangle 28">
            <a:extLst>
              <a:ext uri="{FF2B5EF4-FFF2-40B4-BE49-F238E27FC236}">
                <a16:creationId xmlns="" xmlns:a16="http://schemas.microsoft.com/office/drawing/2014/main" id="{8DBA019E-67E3-4BFB-9E68-70EEC828D638}"/>
              </a:ext>
            </a:extLst>
          </p:cNvPr>
          <p:cNvSpPr/>
          <p:nvPr/>
        </p:nvSpPr>
        <p:spPr>
          <a:xfrm>
            <a:off x="6609149" y="5159788"/>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30" name="Rectangle 29">
            <a:extLst>
              <a:ext uri="{FF2B5EF4-FFF2-40B4-BE49-F238E27FC236}">
                <a16:creationId xmlns="" xmlns:a16="http://schemas.microsoft.com/office/drawing/2014/main" id="{664C2071-2EAF-46AB-A78A-6D3F3D9B9597}"/>
              </a:ext>
            </a:extLst>
          </p:cNvPr>
          <p:cNvSpPr/>
          <p:nvPr/>
        </p:nvSpPr>
        <p:spPr>
          <a:xfrm>
            <a:off x="6609149" y="5670259"/>
            <a:ext cx="504306" cy="504000"/>
          </a:xfrm>
          <a:prstGeom prst="rect">
            <a:avLst/>
          </a:prstGeom>
          <a:solidFill>
            <a:srgbClr val="FFD3A6"/>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pic>
        <p:nvPicPr>
          <p:cNvPr id="6" name="Picture 5" descr="A close up of a keyboard&#10;&#10;Description automatically generated">
            <a:extLst>
              <a:ext uri="{FF2B5EF4-FFF2-40B4-BE49-F238E27FC236}">
                <a16:creationId xmlns="" xmlns:a16="http://schemas.microsoft.com/office/drawing/2014/main" id="{E813DD1A-E810-4472-96EA-1568F3370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831" y="1082206"/>
            <a:ext cx="5106339" cy="5106339"/>
          </a:xfrm>
          <a:prstGeom prst="rect">
            <a:avLst/>
          </a:prstGeom>
        </p:spPr>
      </p:pic>
    </p:spTree>
    <p:extLst>
      <p:ext uri="{BB962C8B-B14F-4D97-AF65-F5344CB8AC3E}">
        <p14:creationId xmlns:p14="http://schemas.microsoft.com/office/powerpoint/2010/main" val="7372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par>
                          <p:cTn id="103" fill="hold">
                            <p:stCondLst>
                              <p:cond delay="500"/>
                            </p:stCondLst>
                            <p:childTnLst>
                              <p:par>
                                <p:cTn id="104" presetID="1" presetClass="entr" presetSubtype="0" fill="hold" nodeType="afterEffect">
                                  <p:stCondLst>
                                    <p:cond delay="0"/>
                                  </p:stCondLst>
                                  <p:childTnLst>
                                    <p:set>
                                      <p:cBhvr>
                                        <p:cTn id="105" dur="1" fill="hold">
                                          <p:stCondLst>
                                            <p:cond delay="0"/>
                                          </p:stCondLst>
                                        </p:cTn>
                                        <p:tgtEl>
                                          <p:spTgt spid="1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18"/>
                                        </p:tgtEl>
                                      </p:cBhvr>
                                    </p:animEffect>
                                    <p:set>
                                      <p:cBhvr>
                                        <p:cTn id="110" dur="1" fill="hold">
                                          <p:stCondLst>
                                            <p:cond delay="499"/>
                                          </p:stCondLst>
                                        </p:cTn>
                                        <p:tgtEl>
                                          <p:spTgt spid="1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25"/>
                                        </p:tgtEl>
                                      </p:cBhvr>
                                    </p:animEffect>
                                    <p:set>
                                      <p:cBhvr>
                                        <p:cTn id="130" dur="1" fill="hold">
                                          <p:stCondLst>
                                            <p:cond delay="499"/>
                                          </p:stCondLst>
                                        </p:cTn>
                                        <p:tgtEl>
                                          <p:spTgt spid="25"/>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26"/>
                                        </p:tgtEl>
                                      </p:cBhvr>
                                    </p:animEffect>
                                    <p:set>
                                      <p:cBhvr>
                                        <p:cTn id="135" dur="1" fill="hold">
                                          <p:stCondLst>
                                            <p:cond delay="499"/>
                                          </p:stCondLst>
                                        </p:cTn>
                                        <p:tgtEl>
                                          <p:spTgt spid="26"/>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27"/>
                                        </p:tgtEl>
                                      </p:cBhvr>
                                    </p:animEffect>
                                    <p:set>
                                      <p:cBhvr>
                                        <p:cTn id="140" dur="1" fill="hold">
                                          <p:stCondLst>
                                            <p:cond delay="499"/>
                                          </p:stCondLst>
                                        </p:cTn>
                                        <p:tgtEl>
                                          <p:spTgt spid="27"/>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500"/>
                                        <p:tgtEl>
                                          <p:spTgt spid="30"/>
                                        </p:tgtEl>
                                      </p:cBhvr>
                                    </p:animEffect>
                                    <p:set>
                                      <p:cBhvr>
                                        <p:cTn id="15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20" grpId="0" animBg="1"/>
      <p:bldP spid="22" grpId="0" animBg="1"/>
      <p:bldP spid="18" grpId="0" animBg="1"/>
      <p:bldP spid="18"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F922478-C8E2-44B3-8BBC-82488AE5449D}"/>
              </a:ext>
            </a:extLst>
          </p:cNvPr>
          <p:cNvSpPr/>
          <p:nvPr/>
        </p:nvSpPr>
        <p:spPr>
          <a:xfrm>
            <a:off x="1230294" y="3319304"/>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5" name="Rectangle 14">
            <a:extLst>
              <a:ext uri="{FF2B5EF4-FFF2-40B4-BE49-F238E27FC236}">
                <a16:creationId xmlns="" xmlns:a16="http://schemas.microsoft.com/office/drawing/2014/main" id="{28E47758-B4CB-47C9-BE4F-93EFD6B7A969}"/>
              </a:ext>
            </a:extLst>
          </p:cNvPr>
          <p:cNvSpPr/>
          <p:nvPr/>
        </p:nvSpPr>
        <p:spPr>
          <a:xfrm>
            <a:off x="2708556" y="3319304"/>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6" name="Rectangle 15">
            <a:extLst>
              <a:ext uri="{FF2B5EF4-FFF2-40B4-BE49-F238E27FC236}">
                <a16:creationId xmlns="" xmlns:a16="http://schemas.microsoft.com/office/drawing/2014/main" id="{87E15F4C-667A-4633-A9AA-7AF3E306B4D1}"/>
              </a:ext>
            </a:extLst>
          </p:cNvPr>
          <p:cNvSpPr/>
          <p:nvPr/>
        </p:nvSpPr>
        <p:spPr>
          <a:xfrm>
            <a:off x="4184122" y="3319304"/>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7" name="Rectangle 16">
            <a:extLst>
              <a:ext uri="{FF2B5EF4-FFF2-40B4-BE49-F238E27FC236}">
                <a16:creationId xmlns="" xmlns:a16="http://schemas.microsoft.com/office/drawing/2014/main" id="{E969F2A4-B522-48E3-BB66-5C99310B8257}"/>
              </a:ext>
            </a:extLst>
          </p:cNvPr>
          <p:cNvSpPr/>
          <p:nvPr/>
        </p:nvSpPr>
        <p:spPr>
          <a:xfrm>
            <a:off x="5659703" y="3318459"/>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8" name="Rectangle 17">
            <a:extLst>
              <a:ext uri="{FF2B5EF4-FFF2-40B4-BE49-F238E27FC236}">
                <a16:creationId xmlns="" xmlns:a16="http://schemas.microsoft.com/office/drawing/2014/main" id="{B489F134-8043-40B3-9891-823B1827C394}"/>
              </a:ext>
            </a:extLst>
          </p:cNvPr>
          <p:cNvSpPr/>
          <p:nvPr/>
        </p:nvSpPr>
        <p:spPr>
          <a:xfrm>
            <a:off x="7133448" y="3316077"/>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9" name="Rectangle 18">
            <a:extLst>
              <a:ext uri="{FF2B5EF4-FFF2-40B4-BE49-F238E27FC236}">
                <a16:creationId xmlns="" xmlns:a16="http://schemas.microsoft.com/office/drawing/2014/main" id="{EF3A3BEF-2DF6-4E73-9C9A-FF92B8B2DF03}"/>
              </a:ext>
            </a:extLst>
          </p:cNvPr>
          <p:cNvSpPr/>
          <p:nvPr/>
        </p:nvSpPr>
        <p:spPr>
          <a:xfrm>
            <a:off x="8611485" y="3318459"/>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3:1</a:t>
            </a:r>
          </a:p>
        </p:txBody>
      </p:sp>
      <p:graphicFrame>
        <p:nvGraphicFramePr>
          <p:cNvPr id="3" name="Table 2">
            <a:extLst>
              <a:ext uri="{FF2B5EF4-FFF2-40B4-BE49-F238E27FC236}">
                <a16:creationId xmlns="" xmlns:a16="http://schemas.microsoft.com/office/drawing/2014/main" id="{DB89291B-87EE-43BE-AC7F-2CBDACD7EF17}"/>
              </a:ext>
            </a:extLst>
          </p:cNvPr>
          <p:cNvGraphicFramePr>
            <a:graphicFrameLocks noGrp="1"/>
          </p:cNvGraphicFramePr>
          <p:nvPr>
            <p:extLst>
              <p:ext uri="{D42A27DB-BD31-4B8C-83A1-F6EECF244321}">
                <p14:modId xmlns:p14="http://schemas.microsoft.com/office/powerpoint/2010/main" val="819038340"/>
              </p:ext>
            </p:extLst>
          </p:nvPr>
        </p:nvGraphicFramePr>
        <p:xfrm>
          <a:off x="208720" y="2821940"/>
          <a:ext cx="8693612" cy="1481703"/>
        </p:xfrm>
        <a:graphic>
          <a:graphicData uri="http://schemas.openxmlformats.org/drawingml/2006/table">
            <a:tbl>
              <a:tblPr firstRow="1" firstCol="1" bandRow="1">
                <a:tableStyleId>{5C22544A-7EE6-4342-B048-85BDC9FD1C3A}</a:tableStyleId>
              </a:tblPr>
              <a:tblGrid>
                <a:gridCol w="1018412">
                  <a:extLst>
                    <a:ext uri="{9D8B030D-6E8A-4147-A177-3AD203B41FA5}">
                      <a16:colId xmlns="" xmlns:a16="http://schemas.microsoft.com/office/drawing/2014/main" val="1420353010"/>
                    </a:ext>
                  </a:extLst>
                </a:gridCol>
                <a:gridCol w="295200">
                  <a:extLst>
                    <a:ext uri="{9D8B030D-6E8A-4147-A177-3AD203B41FA5}">
                      <a16:colId xmlns="" xmlns:a16="http://schemas.microsoft.com/office/drawing/2014/main" val="2191486574"/>
                    </a:ext>
                  </a:extLst>
                </a:gridCol>
                <a:gridCol w="295200">
                  <a:extLst>
                    <a:ext uri="{9D8B030D-6E8A-4147-A177-3AD203B41FA5}">
                      <a16:colId xmlns="" xmlns:a16="http://schemas.microsoft.com/office/drawing/2014/main" val="3896570224"/>
                    </a:ext>
                  </a:extLst>
                </a:gridCol>
                <a:gridCol w="295200">
                  <a:extLst>
                    <a:ext uri="{9D8B030D-6E8A-4147-A177-3AD203B41FA5}">
                      <a16:colId xmlns="" xmlns:a16="http://schemas.microsoft.com/office/drawing/2014/main" val="4106381217"/>
                    </a:ext>
                  </a:extLst>
                </a:gridCol>
                <a:gridCol w="295200">
                  <a:extLst>
                    <a:ext uri="{9D8B030D-6E8A-4147-A177-3AD203B41FA5}">
                      <a16:colId xmlns="" xmlns:a16="http://schemas.microsoft.com/office/drawing/2014/main" val="650585186"/>
                    </a:ext>
                  </a:extLst>
                </a:gridCol>
                <a:gridCol w="295200">
                  <a:extLst>
                    <a:ext uri="{9D8B030D-6E8A-4147-A177-3AD203B41FA5}">
                      <a16:colId xmlns="" xmlns:a16="http://schemas.microsoft.com/office/drawing/2014/main" val="1246469813"/>
                    </a:ext>
                  </a:extLst>
                </a:gridCol>
                <a:gridCol w="295200">
                  <a:extLst>
                    <a:ext uri="{9D8B030D-6E8A-4147-A177-3AD203B41FA5}">
                      <a16:colId xmlns="" xmlns:a16="http://schemas.microsoft.com/office/drawing/2014/main" val="915297154"/>
                    </a:ext>
                  </a:extLst>
                </a:gridCol>
                <a:gridCol w="295200">
                  <a:extLst>
                    <a:ext uri="{9D8B030D-6E8A-4147-A177-3AD203B41FA5}">
                      <a16:colId xmlns="" xmlns:a16="http://schemas.microsoft.com/office/drawing/2014/main" val="3549027334"/>
                    </a:ext>
                  </a:extLst>
                </a:gridCol>
                <a:gridCol w="295200">
                  <a:extLst>
                    <a:ext uri="{9D8B030D-6E8A-4147-A177-3AD203B41FA5}">
                      <a16:colId xmlns="" xmlns:a16="http://schemas.microsoft.com/office/drawing/2014/main" val="3480408880"/>
                    </a:ext>
                  </a:extLst>
                </a:gridCol>
                <a:gridCol w="295200">
                  <a:extLst>
                    <a:ext uri="{9D8B030D-6E8A-4147-A177-3AD203B41FA5}">
                      <a16:colId xmlns="" xmlns:a16="http://schemas.microsoft.com/office/drawing/2014/main" val="2001277685"/>
                    </a:ext>
                  </a:extLst>
                </a:gridCol>
                <a:gridCol w="295200">
                  <a:extLst>
                    <a:ext uri="{9D8B030D-6E8A-4147-A177-3AD203B41FA5}">
                      <a16:colId xmlns="" xmlns:a16="http://schemas.microsoft.com/office/drawing/2014/main" val="3272880381"/>
                    </a:ext>
                  </a:extLst>
                </a:gridCol>
                <a:gridCol w="295200">
                  <a:extLst>
                    <a:ext uri="{9D8B030D-6E8A-4147-A177-3AD203B41FA5}">
                      <a16:colId xmlns="" xmlns:a16="http://schemas.microsoft.com/office/drawing/2014/main" val="546601939"/>
                    </a:ext>
                  </a:extLst>
                </a:gridCol>
                <a:gridCol w="295200">
                  <a:extLst>
                    <a:ext uri="{9D8B030D-6E8A-4147-A177-3AD203B41FA5}">
                      <a16:colId xmlns="" xmlns:a16="http://schemas.microsoft.com/office/drawing/2014/main" val="2590677665"/>
                    </a:ext>
                  </a:extLst>
                </a:gridCol>
                <a:gridCol w="295200">
                  <a:extLst>
                    <a:ext uri="{9D8B030D-6E8A-4147-A177-3AD203B41FA5}">
                      <a16:colId xmlns="" xmlns:a16="http://schemas.microsoft.com/office/drawing/2014/main" val="3379615951"/>
                    </a:ext>
                  </a:extLst>
                </a:gridCol>
                <a:gridCol w="295200">
                  <a:extLst>
                    <a:ext uri="{9D8B030D-6E8A-4147-A177-3AD203B41FA5}">
                      <a16:colId xmlns="" xmlns:a16="http://schemas.microsoft.com/office/drawing/2014/main" val="1638898984"/>
                    </a:ext>
                  </a:extLst>
                </a:gridCol>
                <a:gridCol w="295200">
                  <a:extLst>
                    <a:ext uri="{9D8B030D-6E8A-4147-A177-3AD203B41FA5}">
                      <a16:colId xmlns="" xmlns:a16="http://schemas.microsoft.com/office/drawing/2014/main" val="3299756172"/>
                    </a:ext>
                  </a:extLst>
                </a:gridCol>
                <a:gridCol w="295200">
                  <a:extLst>
                    <a:ext uri="{9D8B030D-6E8A-4147-A177-3AD203B41FA5}">
                      <a16:colId xmlns="" xmlns:a16="http://schemas.microsoft.com/office/drawing/2014/main" val="1875843"/>
                    </a:ext>
                  </a:extLst>
                </a:gridCol>
                <a:gridCol w="295200">
                  <a:extLst>
                    <a:ext uri="{9D8B030D-6E8A-4147-A177-3AD203B41FA5}">
                      <a16:colId xmlns="" xmlns:a16="http://schemas.microsoft.com/office/drawing/2014/main" val="150344025"/>
                    </a:ext>
                  </a:extLst>
                </a:gridCol>
                <a:gridCol w="295200">
                  <a:extLst>
                    <a:ext uri="{9D8B030D-6E8A-4147-A177-3AD203B41FA5}">
                      <a16:colId xmlns="" xmlns:a16="http://schemas.microsoft.com/office/drawing/2014/main" val="446331552"/>
                    </a:ext>
                  </a:extLst>
                </a:gridCol>
                <a:gridCol w="295200">
                  <a:extLst>
                    <a:ext uri="{9D8B030D-6E8A-4147-A177-3AD203B41FA5}">
                      <a16:colId xmlns="" xmlns:a16="http://schemas.microsoft.com/office/drawing/2014/main" val="1832374403"/>
                    </a:ext>
                  </a:extLst>
                </a:gridCol>
                <a:gridCol w="295200">
                  <a:extLst>
                    <a:ext uri="{9D8B030D-6E8A-4147-A177-3AD203B41FA5}">
                      <a16:colId xmlns="" xmlns:a16="http://schemas.microsoft.com/office/drawing/2014/main" val="4199782462"/>
                    </a:ext>
                  </a:extLst>
                </a:gridCol>
                <a:gridCol w="295200">
                  <a:extLst>
                    <a:ext uri="{9D8B030D-6E8A-4147-A177-3AD203B41FA5}">
                      <a16:colId xmlns="" xmlns:a16="http://schemas.microsoft.com/office/drawing/2014/main" val="3509854967"/>
                    </a:ext>
                  </a:extLst>
                </a:gridCol>
                <a:gridCol w="295200">
                  <a:extLst>
                    <a:ext uri="{9D8B030D-6E8A-4147-A177-3AD203B41FA5}">
                      <a16:colId xmlns="" xmlns:a16="http://schemas.microsoft.com/office/drawing/2014/main" val="2446626481"/>
                    </a:ext>
                  </a:extLst>
                </a:gridCol>
                <a:gridCol w="295200">
                  <a:extLst>
                    <a:ext uri="{9D8B030D-6E8A-4147-A177-3AD203B41FA5}">
                      <a16:colId xmlns="" xmlns:a16="http://schemas.microsoft.com/office/drawing/2014/main" val="3677224337"/>
                    </a:ext>
                  </a:extLst>
                </a:gridCol>
                <a:gridCol w="295200">
                  <a:extLst>
                    <a:ext uri="{9D8B030D-6E8A-4147-A177-3AD203B41FA5}">
                      <a16:colId xmlns="" xmlns:a16="http://schemas.microsoft.com/office/drawing/2014/main" val="501770989"/>
                    </a:ext>
                  </a:extLst>
                </a:gridCol>
                <a:gridCol w="295200">
                  <a:extLst>
                    <a:ext uri="{9D8B030D-6E8A-4147-A177-3AD203B41FA5}">
                      <a16:colId xmlns="" xmlns:a16="http://schemas.microsoft.com/office/drawing/2014/main" val="4097377342"/>
                    </a:ext>
                  </a:extLst>
                </a:gridCol>
                <a:gridCol w="295200">
                  <a:extLst>
                    <a:ext uri="{9D8B030D-6E8A-4147-A177-3AD203B41FA5}">
                      <a16:colId xmlns="" xmlns:a16="http://schemas.microsoft.com/office/drawing/2014/main" val="329009944"/>
                    </a:ext>
                  </a:extLst>
                </a:gridCol>
              </a:tblGrid>
              <a:tr h="493901">
                <a:tc>
                  <a:txBody>
                    <a:bodyPr/>
                    <a:lstStyle/>
                    <a:p>
                      <a:pPr>
                        <a:lnSpc>
                          <a:spcPct val="107000"/>
                        </a:lnSpc>
                        <a:spcAft>
                          <a:spcPts val="0"/>
                        </a:spcAft>
                      </a:pPr>
                      <a:r>
                        <a:rPr lang="en-GB" sz="1400" dirty="0">
                          <a:solidFill>
                            <a:schemeClr val="tx1"/>
                          </a:solidFill>
                          <a:effectLst/>
                          <a:latin typeface="Myriad Pro Semibold"/>
                        </a:rPr>
                        <a:t>Number</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r>
                        <a:rPr lang="en-GB" sz="1400" dirty="0">
                          <a:solidFill>
                            <a:schemeClr val="tx1"/>
                          </a:solidFill>
                          <a:effectLst/>
                          <a:latin typeface="Myriad Pro Semibold"/>
                        </a:rPr>
                        <a:t>0</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4</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a:solidFill>
                            <a:schemeClr val="tx1"/>
                          </a:solidFill>
                          <a:effectLst/>
                          <a:latin typeface="Myriad Pro Semibold"/>
                        </a:rPr>
                        <a:t>5</a:t>
                      </a:r>
                      <a:endParaRPr lang="en-GB" sz="140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6</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8</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a:solidFill>
                            <a:schemeClr val="tx1"/>
                          </a:solidFill>
                          <a:effectLst/>
                          <a:latin typeface="Myriad Pro Semibold"/>
                        </a:rPr>
                        <a:t>10</a:t>
                      </a:r>
                      <a:endParaRPr lang="en-GB" sz="140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12</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14</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a:solidFill>
                            <a:schemeClr val="tx1"/>
                          </a:solidFill>
                          <a:effectLst/>
                          <a:latin typeface="Myriad Pro Semibold"/>
                        </a:rPr>
                        <a:t>15</a:t>
                      </a:r>
                      <a:endParaRPr lang="en-GB" sz="140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16</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18</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a:solidFill>
                            <a:schemeClr val="tx1"/>
                          </a:solidFill>
                          <a:effectLst/>
                          <a:latin typeface="Myriad Pro Semibold"/>
                        </a:rPr>
                        <a:t>20</a:t>
                      </a:r>
                      <a:endParaRPr lang="en-GB" sz="140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22</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24</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chemeClr val="tx1"/>
                          </a:solidFill>
                          <a:effectLst/>
                          <a:latin typeface="Myriad Pro Semibold"/>
                        </a:rPr>
                        <a:t>25</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45315648"/>
                  </a:ext>
                </a:extLst>
              </a:tr>
              <a:tr h="493901">
                <a:tc>
                  <a:txBody>
                    <a:bodyPr/>
                    <a:lstStyle/>
                    <a:p>
                      <a:pPr>
                        <a:lnSpc>
                          <a:spcPct val="107000"/>
                        </a:lnSpc>
                        <a:spcAft>
                          <a:spcPts val="0"/>
                        </a:spcAft>
                      </a:pPr>
                      <a:r>
                        <a:rPr lang="en-GB" sz="1400" dirty="0">
                          <a:solidFill>
                            <a:schemeClr val="tx1"/>
                          </a:solidFill>
                          <a:effectLst/>
                          <a:latin typeface="Myriad Pro Semibold"/>
                        </a:rPr>
                        <a:t>Counting in 5s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9058088"/>
                  </a:ext>
                </a:extLst>
              </a:tr>
              <a:tr h="493901">
                <a:tc>
                  <a:txBody>
                    <a:bodyPr/>
                    <a:lstStyle/>
                    <a:p>
                      <a:pPr>
                        <a:lnSpc>
                          <a:spcPct val="107000"/>
                        </a:lnSpc>
                        <a:spcAft>
                          <a:spcPts val="0"/>
                        </a:spcAft>
                      </a:pPr>
                      <a:r>
                        <a:rPr lang="en-GB" sz="1400" dirty="0">
                          <a:solidFill>
                            <a:schemeClr val="tx1"/>
                          </a:solidFill>
                          <a:effectLst/>
                          <a:latin typeface="Myriad Pro Semibold"/>
                        </a:rPr>
                        <a:t>Counting in 10s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62620835"/>
                  </a:ext>
                </a:extLst>
              </a:tr>
            </a:tbl>
          </a:graphicData>
        </a:graphic>
      </p:graphicFrame>
      <p:sp>
        <p:nvSpPr>
          <p:cNvPr id="6" name="TextBox 5">
            <a:extLst>
              <a:ext uri="{FF2B5EF4-FFF2-40B4-BE49-F238E27FC236}">
                <a16:creationId xmlns="" xmlns:a16="http://schemas.microsoft.com/office/drawing/2014/main" id="{0C577683-3B54-4F16-8C1C-A8A2F1D9ED67}"/>
              </a:ext>
            </a:extLst>
          </p:cNvPr>
          <p:cNvSpPr txBox="1"/>
          <p:nvPr/>
        </p:nvSpPr>
        <p:spPr bwMode="auto">
          <a:xfrm>
            <a:off x="1209748" y="3417095"/>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7" name="TextBox 6">
            <a:extLst>
              <a:ext uri="{FF2B5EF4-FFF2-40B4-BE49-F238E27FC236}">
                <a16:creationId xmlns="" xmlns:a16="http://schemas.microsoft.com/office/drawing/2014/main" id="{A5F4D409-EBE4-4295-9CC0-8E77ECC0B724}"/>
              </a:ext>
            </a:extLst>
          </p:cNvPr>
          <p:cNvSpPr txBox="1"/>
          <p:nvPr/>
        </p:nvSpPr>
        <p:spPr bwMode="auto">
          <a:xfrm>
            <a:off x="1212129" y="3906802"/>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8" name="TextBox 7">
            <a:extLst>
              <a:ext uri="{FF2B5EF4-FFF2-40B4-BE49-F238E27FC236}">
                <a16:creationId xmlns="" xmlns:a16="http://schemas.microsoft.com/office/drawing/2014/main" id="{109DE365-0C2A-44BF-A966-D6BC6FFA59B6}"/>
              </a:ext>
            </a:extLst>
          </p:cNvPr>
          <p:cNvSpPr txBox="1"/>
          <p:nvPr/>
        </p:nvSpPr>
        <p:spPr bwMode="auto">
          <a:xfrm>
            <a:off x="2687551" y="3414714"/>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D82CCF4A-EE40-4262-8A36-54A3D168FEFB}"/>
              </a:ext>
            </a:extLst>
          </p:cNvPr>
          <p:cNvSpPr txBox="1"/>
          <p:nvPr/>
        </p:nvSpPr>
        <p:spPr bwMode="auto">
          <a:xfrm>
            <a:off x="4164074" y="3417094"/>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621EFAD7-DC92-4394-9644-DD5415B4A2D3}"/>
              </a:ext>
            </a:extLst>
          </p:cNvPr>
          <p:cNvSpPr txBox="1"/>
          <p:nvPr/>
        </p:nvSpPr>
        <p:spPr bwMode="auto">
          <a:xfrm>
            <a:off x="4164074" y="3907394"/>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D9638412-9F11-4513-95D1-55E05A265D1B}"/>
              </a:ext>
            </a:extLst>
          </p:cNvPr>
          <p:cNvSpPr txBox="1"/>
          <p:nvPr/>
        </p:nvSpPr>
        <p:spPr bwMode="auto">
          <a:xfrm>
            <a:off x="5640655" y="3414714"/>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2" name="TextBox 11">
            <a:extLst>
              <a:ext uri="{FF2B5EF4-FFF2-40B4-BE49-F238E27FC236}">
                <a16:creationId xmlns="" xmlns:a16="http://schemas.microsoft.com/office/drawing/2014/main" id="{EC4695B1-3AA7-4090-9FD5-139E8D411B1E}"/>
              </a:ext>
            </a:extLst>
          </p:cNvPr>
          <p:cNvSpPr txBox="1"/>
          <p:nvPr/>
        </p:nvSpPr>
        <p:spPr bwMode="auto">
          <a:xfrm>
            <a:off x="7116964" y="3414714"/>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78315D7A-1A5B-464C-960F-0F099A47F7AD}"/>
              </a:ext>
            </a:extLst>
          </p:cNvPr>
          <p:cNvSpPr txBox="1"/>
          <p:nvPr/>
        </p:nvSpPr>
        <p:spPr bwMode="auto">
          <a:xfrm>
            <a:off x="7116964" y="3908275"/>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1BA5C7F6-75FA-4591-9BA1-D9F341236BF0}"/>
              </a:ext>
            </a:extLst>
          </p:cNvPr>
          <p:cNvSpPr txBox="1"/>
          <p:nvPr/>
        </p:nvSpPr>
        <p:spPr bwMode="auto">
          <a:xfrm>
            <a:off x="8593269" y="3414714"/>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5820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animBg="1"/>
      <p:bldP spid="19" grpId="0" animBg="1"/>
      <p:bldP spid="6" grpId="0"/>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1:1</a:t>
            </a:r>
          </a:p>
        </p:txBody>
      </p:sp>
      <p:sp>
        <p:nvSpPr>
          <p:cNvPr id="5" name="TextBox 4">
            <a:extLst>
              <a:ext uri="{FF2B5EF4-FFF2-40B4-BE49-F238E27FC236}">
                <a16:creationId xmlns="" xmlns:a16="http://schemas.microsoft.com/office/drawing/2014/main" id="{C7A2DC20-826E-40E9-9DE8-49F9BBB6373E}"/>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 xmlns:a16="http://schemas.microsoft.com/office/drawing/2014/main" id="{75F8D9A0-8A6B-4F62-9B7E-55A73863CBE1}"/>
              </a:ext>
            </a:extLst>
          </p:cNvPr>
          <p:cNvSpPr txBox="1"/>
          <p:nvPr/>
        </p:nvSpPr>
        <p:spPr bwMode="auto">
          <a:xfrm>
            <a:off x="4187536" y="5553997"/>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7" name="TextBox 6">
            <a:extLst>
              <a:ext uri="{FF2B5EF4-FFF2-40B4-BE49-F238E27FC236}">
                <a16:creationId xmlns="" xmlns:a16="http://schemas.microsoft.com/office/drawing/2014/main" id="{F946AEF5-F9FC-4404-9176-FA71796C7D82}"/>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9BA87E1F-181A-4382-B9C0-045F8B6A9142}"/>
              </a:ext>
            </a:extLst>
          </p:cNvPr>
          <p:cNvSpPr txBox="1"/>
          <p:nvPr/>
        </p:nvSpPr>
        <p:spPr bwMode="auto">
          <a:xfrm>
            <a:off x="4261274" y="5553997"/>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9" name="TextBox 8">
            <a:extLst>
              <a:ext uri="{FF2B5EF4-FFF2-40B4-BE49-F238E27FC236}">
                <a16:creationId xmlns="" xmlns:a16="http://schemas.microsoft.com/office/drawing/2014/main" id="{2D8375E7-6049-4C8F-8CDF-088B7E84D999}"/>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0" name="TextBox 9">
            <a:extLst>
              <a:ext uri="{FF2B5EF4-FFF2-40B4-BE49-F238E27FC236}">
                <a16:creationId xmlns="" xmlns:a16="http://schemas.microsoft.com/office/drawing/2014/main" id="{9E59FD93-8080-4611-A33E-316B92F7380A}"/>
              </a:ext>
            </a:extLst>
          </p:cNvPr>
          <p:cNvSpPr txBox="1"/>
          <p:nvPr/>
        </p:nvSpPr>
        <p:spPr bwMode="auto">
          <a:xfrm>
            <a:off x="4022747" y="5553997"/>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11" name="TextBox 10">
            <a:extLst>
              <a:ext uri="{FF2B5EF4-FFF2-40B4-BE49-F238E27FC236}">
                <a16:creationId xmlns="" xmlns:a16="http://schemas.microsoft.com/office/drawing/2014/main" id="{A932F1D8-85BD-43B4-9455-2B26C2D9A9E2}"/>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2" name="TextBox 11">
            <a:extLst>
              <a:ext uri="{FF2B5EF4-FFF2-40B4-BE49-F238E27FC236}">
                <a16:creationId xmlns="" xmlns:a16="http://schemas.microsoft.com/office/drawing/2014/main" id="{15D0FC2A-B36E-41D3-ADDC-A667512FD52C}"/>
              </a:ext>
            </a:extLst>
          </p:cNvPr>
          <p:cNvSpPr txBox="1"/>
          <p:nvPr/>
        </p:nvSpPr>
        <p:spPr bwMode="auto">
          <a:xfrm>
            <a:off x="4117773" y="5553997"/>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3" name="TextBox 12">
            <a:extLst>
              <a:ext uri="{FF2B5EF4-FFF2-40B4-BE49-F238E27FC236}">
                <a16:creationId xmlns="" xmlns:a16="http://schemas.microsoft.com/office/drawing/2014/main" id="{DEFF9714-749F-48BB-A1ED-0232108BB618}"/>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4" name="TextBox 13">
            <a:extLst>
              <a:ext uri="{FF2B5EF4-FFF2-40B4-BE49-F238E27FC236}">
                <a16:creationId xmlns="" xmlns:a16="http://schemas.microsoft.com/office/drawing/2014/main" id="{5CA98718-0F04-4731-9A21-F46A7A56F9DC}"/>
              </a:ext>
            </a:extLst>
          </p:cNvPr>
          <p:cNvSpPr txBox="1"/>
          <p:nvPr/>
        </p:nvSpPr>
        <p:spPr bwMode="auto">
          <a:xfrm>
            <a:off x="4156245" y="5553997"/>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15" name="TextBox 14">
            <a:extLst>
              <a:ext uri="{FF2B5EF4-FFF2-40B4-BE49-F238E27FC236}">
                <a16:creationId xmlns="" xmlns:a16="http://schemas.microsoft.com/office/drawing/2014/main" id="{D6F312E1-1962-49E2-A2F4-53F2AAEF0126}"/>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6" name="TextBox 15">
            <a:extLst>
              <a:ext uri="{FF2B5EF4-FFF2-40B4-BE49-F238E27FC236}">
                <a16:creationId xmlns="" xmlns:a16="http://schemas.microsoft.com/office/drawing/2014/main" id="{783D1143-04D1-41F5-954B-4F00C456108D}"/>
              </a:ext>
            </a:extLst>
          </p:cNvPr>
          <p:cNvSpPr txBox="1"/>
          <p:nvPr/>
        </p:nvSpPr>
        <p:spPr bwMode="auto">
          <a:xfrm>
            <a:off x="4216390" y="5553997"/>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17" name="TextBox 16">
            <a:extLst>
              <a:ext uri="{FF2B5EF4-FFF2-40B4-BE49-F238E27FC236}">
                <a16:creationId xmlns="" xmlns:a16="http://schemas.microsoft.com/office/drawing/2014/main" id="{C480186C-9BDB-4695-918B-AE83C8EE200D}"/>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8" name="TextBox 17">
            <a:extLst>
              <a:ext uri="{FF2B5EF4-FFF2-40B4-BE49-F238E27FC236}">
                <a16:creationId xmlns="" xmlns:a16="http://schemas.microsoft.com/office/drawing/2014/main" id="{4775BD48-4EF7-4386-8A04-0F64F0E4CE1A}"/>
              </a:ext>
            </a:extLst>
          </p:cNvPr>
          <p:cNvSpPr txBox="1"/>
          <p:nvPr/>
        </p:nvSpPr>
        <p:spPr bwMode="auto">
          <a:xfrm>
            <a:off x="4179905" y="5553997"/>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sixty</a:t>
            </a:r>
          </a:p>
        </p:txBody>
      </p:sp>
      <p:sp>
        <p:nvSpPr>
          <p:cNvPr id="19" name="TextBox 18">
            <a:extLst>
              <a:ext uri="{FF2B5EF4-FFF2-40B4-BE49-F238E27FC236}">
                <a16:creationId xmlns="" xmlns:a16="http://schemas.microsoft.com/office/drawing/2014/main" id="{B099DC5A-68DB-424A-90CF-8EAAC4D5BDCC}"/>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20" name="TextBox 19">
            <a:extLst>
              <a:ext uri="{FF2B5EF4-FFF2-40B4-BE49-F238E27FC236}">
                <a16:creationId xmlns="" xmlns:a16="http://schemas.microsoft.com/office/drawing/2014/main" id="{F7724F22-CCC7-46C3-BBAA-F712AD0D3233}"/>
              </a:ext>
            </a:extLst>
          </p:cNvPr>
          <p:cNvSpPr txBox="1"/>
          <p:nvPr/>
        </p:nvSpPr>
        <p:spPr bwMode="auto">
          <a:xfrm>
            <a:off x="3967604" y="5553997"/>
            <a:ext cx="1208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seventy</a:t>
            </a:r>
          </a:p>
        </p:txBody>
      </p:sp>
      <p:sp>
        <p:nvSpPr>
          <p:cNvPr id="21" name="TextBox 20">
            <a:extLst>
              <a:ext uri="{FF2B5EF4-FFF2-40B4-BE49-F238E27FC236}">
                <a16:creationId xmlns="" xmlns:a16="http://schemas.microsoft.com/office/drawing/2014/main" id="{03D0A398-D479-44AF-84AE-FEF7CC0CA23A}"/>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22" name="TextBox 21">
            <a:extLst>
              <a:ext uri="{FF2B5EF4-FFF2-40B4-BE49-F238E27FC236}">
                <a16:creationId xmlns="" xmlns:a16="http://schemas.microsoft.com/office/drawing/2014/main" id="{98BDCF3E-6BCB-45C6-B2C0-8FCF4DEB7ACB}"/>
              </a:ext>
            </a:extLst>
          </p:cNvPr>
          <p:cNvSpPr txBox="1"/>
          <p:nvPr/>
        </p:nvSpPr>
        <p:spPr bwMode="auto">
          <a:xfrm>
            <a:off x="4057276" y="5553997"/>
            <a:ext cx="1029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eighty</a:t>
            </a:r>
          </a:p>
        </p:txBody>
      </p:sp>
      <p:sp>
        <p:nvSpPr>
          <p:cNvPr id="23" name="TextBox 22">
            <a:extLst>
              <a:ext uri="{FF2B5EF4-FFF2-40B4-BE49-F238E27FC236}">
                <a16:creationId xmlns="" xmlns:a16="http://schemas.microsoft.com/office/drawing/2014/main" id="{05F0F1F9-762A-4E08-9B54-94D506279ED6}"/>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24" name="TextBox 23">
            <a:extLst>
              <a:ext uri="{FF2B5EF4-FFF2-40B4-BE49-F238E27FC236}">
                <a16:creationId xmlns="" xmlns:a16="http://schemas.microsoft.com/office/drawing/2014/main" id="{89A99159-BE6D-4629-88F4-2324BEAF393B}"/>
              </a:ext>
            </a:extLst>
          </p:cNvPr>
          <p:cNvSpPr txBox="1"/>
          <p:nvPr/>
        </p:nvSpPr>
        <p:spPr bwMode="auto">
          <a:xfrm>
            <a:off x="4060482" y="5553997"/>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ninety</a:t>
            </a:r>
          </a:p>
        </p:txBody>
      </p:sp>
      <p:sp>
        <p:nvSpPr>
          <p:cNvPr id="25" name="TextBox 24">
            <a:extLst>
              <a:ext uri="{FF2B5EF4-FFF2-40B4-BE49-F238E27FC236}">
                <a16:creationId xmlns="" xmlns:a16="http://schemas.microsoft.com/office/drawing/2014/main" id="{CE67DA45-12B6-437F-9887-EC3E0E988FF3}"/>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6" name="TextBox 25">
            <a:extLst>
              <a:ext uri="{FF2B5EF4-FFF2-40B4-BE49-F238E27FC236}">
                <a16:creationId xmlns="" xmlns:a16="http://schemas.microsoft.com/office/drawing/2014/main" id="{64DB082A-279C-45D4-B2F2-6E142B905917}"/>
              </a:ext>
            </a:extLst>
          </p:cNvPr>
          <p:cNvSpPr txBox="1"/>
          <p:nvPr/>
        </p:nvSpPr>
        <p:spPr bwMode="auto">
          <a:xfrm>
            <a:off x="3604042" y="5553997"/>
            <a:ext cx="1935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a:t>
            </a:r>
          </a:p>
        </p:txBody>
      </p:sp>
      <p:sp>
        <p:nvSpPr>
          <p:cNvPr id="27" name="TextBox 26">
            <a:extLst>
              <a:ext uri="{FF2B5EF4-FFF2-40B4-BE49-F238E27FC236}">
                <a16:creationId xmlns="" xmlns:a16="http://schemas.microsoft.com/office/drawing/2014/main" id="{865CE0B8-4E68-4B28-890C-6E0FB360C216}"/>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p>
        </p:txBody>
      </p:sp>
      <p:sp>
        <p:nvSpPr>
          <p:cNvPr id="28" name="TextBox 27">
            <a:extLst>
              <a:ext uri="{FF2B5EF4-FFF2-40B4-BE49-F238E27FC236}">
                <a16:creationId xmlns="" xmlns:a16="http://schemas.microsoft.com/office/drawing/2014/main" id="{59005F26-EAD5-4BD4-99A6-ABB4D49E2618}"/>
              </a:ext>
            </a:extLst>
          </p:cNvPr>
          <p:cNvSpPr txBox="1"/>
          <p:nvPr/>
        </p:nvSpPr>
        <p:spPr bwMode="auto">
          <a:xfrm>
            <a:off x="3044210" y="5553997"/>
            <a:ext cx="3055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 and ten</a:t>
            </a:r>
          </a:p>
        </p:txBody>
      </p:sp>
      <p:sp>
        <p:nvSpPr>
          <p:cNvPr id="29" name="TextBox 28">
            <a:extLst>
              <a:ext uri="{FF2B5EF4-FFF2-40B4-BE49-F238E27FC236}">
                <a16:creationId xmlns="" xmlns:a16="http://schemas.microsoft.com/office/drawing/2014/main" id="{6C0E214B-E75A-47C2-826C-120E09D35615}"/>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
        <p:nvSpPr>
          <p:cNvPr id="30" name="TextBox 29">
            <a:extLst>
              <a:ext uri="{FF2B5EF4-FFF2-40B4-BE49-F238E27FC236}">
                <a16:creationId xmlns="" xmlns:a16="http://schemas.microsoft.com/office/drawing/2014/main" id="{378209B2-457E-4F68-BA62-44843A2E60EE}"/>
              </a:ext>
            </a:extLst>
          </p:cNvPr>
          <p:cNvSpPr txBox="1"/>
          <p:nvPr/>
        </p:nvSpPr>
        <p:spPr bwMode="auto">
          <a:xfrm>
            <a:off x="2805683" y="5553997"/>
            <a:ext cx="353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 and twenty</a:t>
            </a:r>
          </a:p>
        </p:txBody>
      </p:sp>
      <p:pic>
        <p:nvPicPr>
          <p:cNvPr id="32" name="Picture 31" descr="A picture containing toiletry, grass, pallette, cosmetic&#10;&#10;Description automatically generated">
            <a:extLst>
              <a:ext uri="{FF2B5EF4-FFF2-40B4-BE49-F238E27FC236}">
                <a16:creationId xmlns="" xmlns:a16="http://schemas.microsoft.com/office/drawing/2014/main" id="{5C2E7055-8206-417E-B80D-B1B80932B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16" y="999425"/>
            <a:ext cx="748182" cy="1864220"/>
          </a:xfrm>
          <a:prstGeom prst="rect">
            <a:avLst/>
          </a:prstGeom>
        </p:spPr>
      </p:pic>
      <p:pic>
        <p:nvPicPr>
          <p:cNvPr id="33" name="Picture 32" descr="A picture containing toiletry, grass, pallette, cosmetic&#10;&#10;Description automatically generated">
            <a:extLst>
              <a:ext uri="{FF2B5EF4-FFF2-40B4-BE49-F238E27FC236}">
                <a16:creationId xmlns="" xmlns:a16="http://schemas.microsoft.com/office/drawing/2014/main" id="{FC17DE4A-97E4-49A0-8078-08CD5FE44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525" y="999425"/>
            <a:ext cx="748182" cy="1864220"/>
          </a:xfrm>
          <a:prstGeom prst="rect">
            <a:avLst/>
          </a:prstGeom>
        </p:spPr>
      </p:pic>
      <p:pic>
        <p:nvPicPr>
          <p:cNvPr id="34" name="Picture 33" descr="A picture containing toiletry, grass, pallette, cosmetic&#10;&#10;Description automatically generated">
            <a:extLst>
              <a:ext uri="{FF2B5EF4-FFF2-40B4-BE49-F238E27FC236}">
                <a16:creationId xmlns="" xmlns:a16="http://schemas.microsoft.com/office/drawing/2014/main" id="{7BB93386-628E-47F0-80EF-56565FDFC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234" y="999425"/>
            <a:ext cx="748182" cy="1864220"/>
          </a:xfrm>
          <a:prstGeom prst="rect">
            <a:avLst/>
          </a:prstGeom>
        </p:spPr>
      </p:pic>
      <p:pic>
        <p:nvPicPr>
          <p:cNvPr id="35" name="Picture 34" descr="A picture containing toiletry, grass, pallette, cosmetic&#10;&#10;Description automatically generated">
            <a:extLst>
              <a:ext uri="{FF2B5EF4-FFF2-40B4-BE49-F238E27FC236}">
                <a16:creationId xmlns="" xmlns:a16="http://schemas.microsoft.com/office/drawing/2014/main" id="{45A98A6F-BCF8-43E1-AE18-AA0E36B21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943" y="999425"/>
            <a:ext cx="748182" cy="1864220"/>
          </a:xfrm>
          <a:prstGeom prst="rect">
            <a:avLst/>
          </a:prstGeom>
        </p:spPr>
      </p:pic>
      <p:pic>
        <p:nvPicPr>
          <p:cNvPr id="36" name="Picture 35" descr="A picture containing toiletry, grass, pallette, cosmetic&#10;&#10;Description automatically generated">
            <a:extLst>
              <a:ext uri="{FF2B5EF4-FFF2-40B4-BE49-F238E27FC236}">
                <a16:creationId xmlns="" xmlns:a16="http://schemas.microsoft.com/office/drawing/2014/main" id="{2FD80F6B-D9A7-40FF-9EF6-3879795BA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652" y="999425"/>
            <a:ext cx="748182" cy="1864220"/>
          </a:xfrm>
          <a:prstGeom prst="rect">
            <a:avLst/>
          </a:prstGeom>
        </p:spPr>
      </p:pic>
      <p:pic>
        <p:nvPicPr>
          <p:cNvPr id="37" name="Picture 36" descr="A picture containing toiletry, grass, pallette, cosmetic&#10;&#10;Description automatically generated">
            <a:extLst>
              <a:ext uri="{FF2B5EF4-FFF2-40B4-BE49-F238E27FC236}">
                <a16:creationId xmlns="" xmlns:a16="http://schemas.microsoft.com/office/drawing/2014/main" id="{8306F94F-DF1B-43A4-9DA5-3EB7BCC3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999425"/>
            <a:ext cx="748182" cy="1864220"/>
          </a:xfrm>
          <a:prstGeom prst="rect">
            <a:avLst/>
          </a:prstGeom>
        </p:spPr>
      </p:pic>
      <p:pic>
        <p:nvPicPr>
          <p:cNvPr id="38" name="Picture 37" descr="A picture containing toiletry, grass, pallette, cosmetic&#10;&#10;Description automatically generated">
            <a:extLst>
              <a:ext uri="{FF2B5EF4-FFF2-40B4-BE49-F238E27FC236}">
                <a16:creationId xmlns="" xmlns:a16="http://schemas.microsoft.com/office/drawing/2014/main" id="{E5FB87BE-B4C6-4059-83C0-4C4EA0098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457" y="3062246"/>
            <a:ext cx="748182" cy="1864220"/>
          </a:xfrm>
          <a:prstGeom prst="rect">
            <a:avLst/>
          </a:prstGeom>
        </p:spPr>
      </p:pic>
      <p:pic>
        <p:nvPicPr>
          <p:cNvPr id="39" name="Picture 38" descr="A picture containing toiletry, grass, pallette, cosmetic&#10;&#10;Description automatically generated">
            <a:extLst>
              <a:ext uri="{FF2B5EF4-FFF2-40B4-BE49-F238E27FC236}">
                <a16:creationId xmlns="" xmlns:a16="http://schemas.microsoft.com/office/drawing/2014/main" id="{D6703462-B920-4887-82CE-698DF99D5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638" y="3062246"/>
            <a:ext cx="748182" cy="1864220"/>
          </a:xfrm>
          <a:prstGeom prst="rect">
            <a:avLst/>
          </a:prstGeom>
        </p:spPr>
      </p:pic>
      <p:pic>
        <p:nvPicPr>
          <p:cNvPr id="40" name="Picture 39" descr="A picture containing toiletry, grass, pallette, cosmetic&#10;&#10;Description automatically generated">
            <a:extLst>
              <a:ext uri="{FF2B5EF4-FFF2-40B4-BE49-F238E27FC236}">
                <a16:creationId xmlns="" xmlns:a16="http://schemas.microsoft.com/office/drawing/2014/main" id="{275BC0A1-DFFC-4E59-B90E-0C57B1DD9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819" y="3062246"/>
            <a:ext cx="748182" cy="1864220"/>
          </a:xfrm>
          <a:prstGeom prst="rect">
            <a:avLst/>
          </a:prstGeom>
        </p:spPr>
      </p:pic>
      <p:pic>
        <p:nvPicPr>
          <p:cNvPr id="41" name="Picture 40" descr="A picture containing toiletry, grass, pallette, cosmetic&#10;&#10;Description automatically generated">
            <a:extLst>
              <a:ext uri="{FF2B5EF4-FFF2-40B4-BE49-F238E27FC236}">
                <a16:creationId xmlns="" xmlns:a16="http://schemas.microsoft.com/office/drawing/2014/main" id="{FA0849CF-A65E-4F57-B08B-F6E8F5A30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000" y="3062246"/>
            <a:ext cx="748182" cy="1864220"/>
          </a:xfrm>
          <a:prstGeom prst="rect">
            <a:avLst/>
          </a:prstGeom>
        </p:spPr>
      </p:pic>
      <p:pic>
        <p:nvPicPr>
          <p:cNvPr id="42" name="Picture 41" descr="A picture containing toiletry, grass, pallette, cosmetic&#10;&#10;Description automatically generated">
            <a:extLst>
              <a:ext uri="{FF2B5EF4-FFF2-40B4-BE49-F238E27FC236}">
                <a16:creationId xmlns="" xmlns:a16="http://schemas.microsoft.com/office/drawing/2014/main" id="{9BFE32D3-FB20-49AE-B5BD-7114326C6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181" y="3062246"/>
            <a:ext cx="748182" cy="1864220"/>
          </a:xfrm>
          <a:prstGeom prst="rect">
            <a:avLst/>
          </a:prstGeom>
        </p:spPr>
      </p:pic>
      <p:pic>
        <p:nvPicPr>
          <p:cNvPr id="43" name="Picture 42" descr="A picture containing toiletry, grass, pallette, cosmetic&#10;&#10;Description automatically generated">
            <a:extLst>
              <a:ext uri="{FF2B5EF4-FFF2-40B4-BE49-F238E27FC236}">
                <a16:creationId xmlns="" xmlns:a16="http://schemas.microsoft.com/office/drawing/2014/main" id="{3A3674D9-3C7D-453D-9573-236889E93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3062246"/>
            <a:ext cx="748182" cy="1864220"/>
          </a:xfrm>
          <a:prstGeom prst="rect">
            <a:avLst/>
          </a:prstGeom>
        </p:spPr>
      </p:pic>
    </p:spTree>
    <p:extLst>
      <p:ext uri="{BB962C8B-B14F-4D97-AF65-F5344CB8AC3E}">
        <p14:creationId xmlns:p14="http://schemas.microsoft.com/office/powerpoint/2010/main" val="112102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7"/>
                                        </p:tgtEl>
                                      </p:cBhvr>
                                    </p:animEffect>
                                    <p:set>
                                      <p:cBhvr>
                                        <p:cTn id="121" dur="1" fill="hold">
                                          <p:stCondLst>
                                            <p:cond delay="499"/>
                                          </p:stCondLst>
                                        </p:cTn>
                                        <p:tgtEl>
                                          <p:spTgt spid="1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0"/>
                                        </p:tgtEl>
                                      </p:cBhvr>
                                    </p:animEffect>
                                    <p:set>
                                      <p:cBhvr>
                                        <p:cTn id="143" dur="1" fill="hold">
                                          <p:stCondLst>
                                            <p:cond delay="499"/>
                                          </p:stCondLst>
                                        </p:cTn>
                                        <p:tgtEl>
                                          <p:spTgt spid="20"/>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21"/>
                                        </p:tgtEl>
                                      </p:cBhvr>
                                    </p:animEffect>
                                    <p:set>
                                      <p:cBhvr>
                                        <p:cTn id="159" dur="1" fill="hold">
                                          <p:stCondLst>
                                            <p:cond delay="499"/>
                                          </p:stCondLst>
                                        </p:cTn>
                                        <p:tgtEl>
                                          <p:spTgt spid="2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2"/>
                                        </p:tgtEl>
                                      </p:cBhvr>
                                    </p:animEffect>
                                    <p:set>
                                      <p:cBhvr>
                                        <p:cTn id="162" dur="1" fill="hold">
                                          <p:stCondLst>
                                            <p:cond delay="499"/>
                                          </p:stCondLst>
                                        </p:cTn>
                                        <p:tgtEl>
                                          <p:spTgt spid="22"/>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fade">
                                      <p:cBhvr>
                                        <p:cTn id="166" dur="500"/>
                                        <p:tgtEl>
                                          <p:spTgt spid="40"/>
                                        </p:tgtEl>
                                      </p:cBhvr>
                                    </p:animEffec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500"/>
                                        <p:tgtEl>
                                          <p:spTgt spid="2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fade">
                                      <p:cBhvr>
                                        <p:cTn id="173" dur="500"/>
                                        <p:tgtEl>
                                          <p:spTgt spid="24"/>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23"/>
                                        </p:tgtEl>
                                      </p:cBhvr>
                                    </p:animEffect>
                                    <p:set>
                                      <p:cBhvr>
                                        <p:cTn id="178" dur="1" fill="hold">
                                          <p:stCondLst>
                                            <p:cond delay="499"/>
                                          </p:stCondLst>
                                        </p:cTn>
                                        <p:tgtEl>
                                          <p:spTgt spid="23"/>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24"/>
                                        </p:tgtEl>
                                      </p:cBhvr>
                                    </p:animEffect>
                                    <p:set>
                                      <p:cBhvr>
                                        <p:cTn id="181" dur="1" fill="hold">
                                          <p:stCondLst>
                                            <p:cond delay="499"/>
                                          </p:stCondLst>
                                        </p:cTn>
                                        <p:tgtEl>
                                          <p:spTgt spid="24"/>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nodeType="afterEffect">
                                  <p:stCondLst>
                                    <p:cond delay="0"/>
                                  </p:stCondLst>
                                  <p:childTnLst>
                                    <p:set>
                                      <p:cBhvr>
                                        <p:cTn id="184" dur="1" fill="hold">
                                          <p:stCondLst>
                                            <p:cond delay="0"/>
                                          </p:stCondLst>
                                        </p:cTn>
                                        <p:tgtEl>
                                          <p:spTgt spid="41"/>
                                        </p:tgtEl>
                                        <p:attrNameLst>
                                          <p:attrName>style.visibility</p:attrName>
                                        </p:attrNameLst>
                                      </p:cBhvr>
                                      <p:to>
                                        <p:strVal val="visible"/>
                                      </p:to>
                                    </p:set>
                                    <p:animEffect transition="in" filter="fade">
                                      <p:cBhvr>
                                        <p:cTn id="185" dur="500"/>
                                        <p:tgtEl>
                                          <p:spTgt spid="41"/>
                                        </p:tgtEl>
                                      </p:cBhvr>
                                    </p:animEffect>
                                  </p:childTnLst>
                                </p:cTn>
                              </p:par>
                            </p:childTnLst>
                          </p:cTn>
                        </p:par>
                        <p:par>
                          <p:cTn id="186" fill="hold">
                            <p:stCondLst>
                              <p:cond delay="1000"/>
                            </p:stCondLst>
                            <p:childTnLst>
                              <p:par>
                                <p:cTn id="187" presetID="10" presetClass="entr" presetSubtype="0" fill="hold" grpId="0" nodeType="afterEffect">
                                  <p:stCondLst>
                                    <p:cond delay="0"/>
                                  </p:stCondLst>
                                  <p:childTnLst>
                                    <p:set>
                                      <p:cBhvr>
                                        <p:cTn id="188" dur="1" fill="hold">
                                          <p:stCondLst>
                                            <p:cond delay="0"/>
                                          </p:stCondLst>
                                        </p:cTn>
                                        <p:tgtEl>
                                          <p:spTgt spid="25"/>
                                        </p:tgtEl>
                                        <p:attrNameLst>
                                          <p:attrName>style.visibility</p:attrName>
                                        </p:attrNameLst>
                                      </p:cBhvr>
                                      <p:to>
                                        <p:strVal val="visible"/>
                                      </p:to>
                                    </p:set>
                                    <p:animEffect transition="in" filter="fade">
                                      <p:cBhvr>
                                        <p:cTn id="189" dur="500"/>
                                        <p:tgtEl>
                                          <p:spTgt spid="2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fade">
                                      <p:cBhvr>
                                        <p:cTn id="192" dur="500"/>
                                        <p:tgtEl>
                                          <p:spTgt spid="26"/>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5"/>
                                        </p:tgtEl>
                                      </p:cBhvr>
                                    </p:animEffect>
                                    <p:set>
                                      <p:cBhvr>
                                        <p:cTn id="197" dur="1" fill="hold">
                                          <p:stCondLst>
                                            <p:cond delay="499"/>
                                          </p:stCondLst>
                                        </p:cTn>
                                        <p:tgtEl>
                                          <p:spTgt spid="25"/>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26"/>
                                        </p:tgtEl>
                                      </p:cBhvr>
                                    </p:animEffect>
                                    <p:set>
                                      <p:cBhvr>
                                        <p:cTn id="200" dur="1" fill="hold">
                                          <p:stCondLst>
                                            <p:cond delay="499"/>
                                          </p:stCondLst>
                                        </p:cTn>
                                        <p:tgtEl>
                                          <p:spTgt spid="26"/>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42"/>
                                        </p:tgtEl>
                                        <p:attrNameLst>
                                          <p:attrName>style.visibility</p:attrName>
                                        </p:attrNameLst>
                                      </p:cBhvr>
                                      <p:to>
                                        <p:strVal val="visible"/>
                                      </p:to>
                                    </p:set>
                                    <p:animEffect transition="in" filter="fade">
                                      <p:cBhvr>
                                        <p:cTn id="204" dur="500"/>
                                        <p:tgtEl>
                                          <p:spTgt spid="42"/>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27"/>
                                        </p:tgtEl>
                                        <p:attrNameLst>
                                          <p:attrName>style.visibility</p:attrName>
                                        </p:attrNameLst>
                                      </p:cBhvr>
                                      <p:to>
                                        <p:strVal val="visible"/>
                                      </p:to>
                                    </p:set>
                                    <p:animEffect transition="in" filter="fade">
                                      <p:cBhvr>
                                        <p:cTn id="208" dur="500"/>
                                        <p:tgtEl>
                                          <p:spTgt spid="27"/>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500"/>
                                        <p:tgtEl>
                                          <p:spTgt spid="28"/>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27"/>
                                        </p:tgtEl>
                                      </p:cBhvr>
                                    </p:animEffect>
                                    <p:set>
                                      <p:cBhvr>
                                        <p:cTn id="216" dur="1" fill="hold">
                                          <p:stCondLst>
                                            <p:cond delay="499"/>
                                          </p:stCondLst>
                                        </p:cTn>
                                        <p:tgtEl>
                                          <p:spTgt spid="27"/>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8"/>
                                        </p:tgtEl>
                                      </p:cBhvr>
                                    </p:animEffect>
                                    <p:set>
                                      <p:cBhvr>
                                        <p:cTn id="219" dur="1" fill="hold">
                                          <p:stCondLst>
                                            <p:cond delay="499"/>
                                          </p:stCondLst>
                                        </p:cTn>
                                        <p:tgtEl>
                                          <p:spTgt spid="28"/>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43"/>
                                        </p:tgtEl>
                                        <p:attrNameLst>
                                          <p:attrName>style.visibility</p:attrName>
                                        </p:attrNameLst>
                                      </p:cBhvr>
                                      <p:to>
                                        <p:strVal val="visible"/>
                                      </p:to>
                                    </p:set>
                                    <p:animEffect transition="in" filter="fade">
                                      <p:cBhvr>
                                        <p:cTn id="223" dur="500"/>
                                        <p:tgtEl>
                                          <p:spTgt spid="43"/>
                                        </p:tgtEl>
                                      </p:cBhvr>
                                    </p:animEffect>
                                  </p:childTnLst>
                                </p:cTn>
                              </p:par>
                            </p:childTnLst>
                          </p:cTn>
                        </p:par>
                        <p:par>
                          <p:cTn id="224" fill="hold">
                            <p:stCondLst>
                              <p:cond delay="1000"/>
                            </p:stCondLst>
                            <p:childTnLst>
                              <p:par>
                                <p:cTn id="225" presetID="10" presetClass="entr" presetSubtype="0" fill="hold" grpId="0" nodeType="afterEffect">
                                  <p:stCondLst>
                                    <p:cond delay="0"/>
                                  </p:stCondLst>
                                  <p:childTnLst>
                                    <p:set>
                                      <p:cBhvr>
                                        <p:cTn id="226" dur="1" fill="hold">
                                          <p:stCondLst>
                                            <p:cond delay="0"/>
                                          </p:stCondLst>
                                        </p:cTn>
                                        <p:tgtEl>
                                          <p:spTgt spid="29"/>
                                        </p:tgtEl>
                                        <p:attrNameLst>
                                          <p:attrName>style.visibility</p:attrName>
                                        </p:attrNameLst>
                                      </p:cBhvr>
                                      <p:to>
                                        <p:strVal val="visible"/>
                                      </p:to>
                                    </p:set>
                                    <p:animEffect transition="in" filter="fade">
                                      <p:cBhvr>
                                        <p:cTn id="227" dur="500"/>
                                        <p:tgtEl>
                                          <p:spTgt spid="29"/>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0"/>
                                        </p:tgtEl>
                                        <p:attrNameLst>
                                          <p:attrName>style.visibility</p:attrName>
                                        </p:attrNameLst>
                                      </p:cBhvr>
                                      <p:to>
                                        <p:strVal val="visible"/>
                                      </p:to>
                                    </p:set>
                                    <p:animEffect transition="in" filter="fade">
                                      <p:cBhvr>
                                        <p:cTn id="2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3:2</a:t>
            </a:r>
          </a:p>
        </p:txBody>
      </p:sp>
      <p:grpSp>
        <p:nvGrpSpPr>
          <p:cNvPr id="3" name="Group 2">
            <a:extLst>
              <a:ext uri="{FF2B5EF4-FFF2-40B4-BE49-F238E27FC236}">
                <a16:creationId xmlns="" xmlns:a16="http://schemas.microsoft.com/office/drawing/2014/main" id="{ED5037CE-D964-4789-B931-610D2D2CEF16}"/>
              </a:ext>
            </a:extLst>
          </p:cNvPr>
          <p:cNvGrpSpPr/>
          <p:nvPr/>
        </p:nvGrpSpPr>
        <p:grpSpPr>
          <a:xfrm>
            <a:off x="374698" y="2340648"/>
            <a:ext cx="1010046" cy="2176697"/>
            <a:chOff x="374698" y="2352035"/>
            <a:chExt cx="1010046" cy="2176697"/>
          </a:xfrm>
        </p:grpSpPr>
        <p:pic>
          <p:nvPicPr>
            <p:cNvPr id="14" name="Picture 13" descr="A close up of a sign&#10;&#10;Description automatically generated">
              <a:extLst>
                <a:ext uri="{FF2B5EF4-FFF2-40B4-BE49-F238E27FC236}">
                  <a16:creationId xmlns="" xmlns:a16="http://schemas.microsoft.com/office/drawing/2014/main" id="{CCC2AF91-61A8-4CD5-A4ED-286CCCACED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4698" y="2352035"/>
              <a:ext cx="1010045" cy="516586"/>
            </a:xfrm>
            <a:prstGeom prst="rect">
              <a:avLst/>
            </a:prstGeom>
          </p:spPr>
        </p:pic>
        <p:pic>
          <p:nvPicPr>
            <p:cNvPr id="15" name="Picture 14" descr="A close up of a sign&#10;&#10;Description automatically generated">
              <a:extLst>
                <a:ext uri="{FF2B5EF4-FFF2-40B4-BE49-F238E27FC236}">
                  <a16:creationId xmlns="" xmlns:a16="http://schemas.microsoft.com/office/drawing/2014/main" id="{F8DCD8B1-FC6E-40CE-B11E-4C1DC30B61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699" y="3125799"/>
              <a:ext cx="1010045" cy="606396"/>
            </a:xfrm>
            <a:prstGeom prst="rect">
              <a:avLst/>
            </a:prstGeom>
          </p:spPr>
        </p:pic>
        <p:pic>
          <p:nvPicPr>
            <p:cNvPr id="16" name="Picture 15" descr="A close up of a sign&#10;&#10;Description automatically generated">
              <a:extLst>
                <a:ext uri="{FF2B5EF4-FFF2-40B4-BE49-F238E27FC236}">
                  <a16:creationId xmlns="" xmlns:a16="http://schemas.microsoft.com/office/drawing/2014/main" id="{8740AFB9-2658-4978-A798-55C204202D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699" y="3989373"/>
              <a:ext cx="1010045" cy="539359"/>
            </a:xfrm>
            <a:prstGeom prst="rect">
              <a:avLst/>
            </a:prstGeom>
          </p:spPr>
        </p:pic>
      </p:grpSp>
      <p:grpSp>
        <p:nvGrpSpPr>
          <p:cNvPr id="17" name="Group 16">
            <a:extLst>
              <a:ext uri="{FF2B5EF4-FFF2-40B4-BE49-F238E27FC236}">
                <a16:creationId xmlns="" xmlns:a16="http://schemas.microsoft.com/office/drawing/2014/main" id="{3031160F-1738-4BEB-A3F5-E1CD320F8196}"/>
              </a:ext>
            </a:extLst>
          </p:cNvPr>
          <p:cNvGrpSpPr/>
          <p:nvPr/>
        </p:nvGrpSpPr>
        <p:grpSpPr>
          <a:xfrm>
            <a:off x="1851608" y="2340648"/>
            <a:ext cx="1010046" cy="2176697"/>
            <a:chOff x="374698" y="2352035"/>
            <a:chExt cx="1010046" cy="2176697"/>
          </a:xfrm>
        </p:grpSpPr>
        <p:pic>
          <p:nvPicPr>
            <p:cNvPr id="18" name="Picture 17" descr="A close up of a sign&#10;&#10;Description automatically generated">
              <a:extLst>
                <a:ext uri="{FF2B5EF4-FFF2-40B4-BE49-F238E27FC236}">
                  <a16:creationId xmlns="" xmlns:a16="http://schemas.microsoft.com/office/drawing/2014/main" id="{7B35CAF7-5569-4751-B18D-C9021E692D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4698" y="2352035"/>
              <a:ext cx="1010045" cy="516586"/>
            </a:xfrm>
            <a:prstGeom prst="rect">
              <a:avLst/>
            </a:prstGeom>
          </p:spPr>
        </p:pic>
        <p:pic>
          <p:nvPicPr>
            <p:cNvPr id="19" name="Picture 18" descr="A close up of a sign&#10;&#10;Description automatically generated">
              <a:extLst>
                <a:ext uri="{FF2B5EF4-FFF2-40B4-BE49-F238E27FC236}">
                  <a16:creationId xmlns="" xmlns:a16="http://schemas.microsoft.com/office/drawing/2014/main" id="{BFF1E00E-BB6C-4E2E-8363-1DB4C57663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699" y="3125799"/>
              <a:ext cx="1010045" cy="606396"/>
            </a:xfrm>
            <a:prstGeom prst="rect">
              <a:avLst/>
            </a:prstGeom>
          </p:spPr>
        </p:pic>
        <p:pic>
          <p:nvPicPr>
            <p:cNvPr id="20" name="Picture 19" descr="A close up of a sign&#10;&#10;Description automatically generated">
              <a:extLst>
                <a:ext uri="{FF2B5EF4-FFF2-40B4-BE49-F238E27FC236}">
                  <a16:creationId xmlns="" xmlns:a16="http://schemas.microsoft.com/office/drawing/2014/main" id="{775A7D39-61E0-4FF0-BC51-3EF0EFB41D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699" y="3989373"/>
              <a:ext cx="1010045" cy="539359"/>
            </a:xfrm>
            <a:prstGeom prst="rect">
              <a:avLst/>
            </a:prstGeom>
          </p:spPr>
        </p:pic>
      </p:grpSp>
      <p:grpSp>
        <p:nvGrpSpPr>
          <p:cNvPr id="21" name="Group 20">
            <a:extLst>
              <a:ext uri="{FF2B5EF4-FFF2-40B4-BE49-F238E27FC236}">
                <a16:creationId xmlns="" xmlns:a16="http://schemas.microsoft.com/office/drawing/2014/main" id="{60B3348A-9BDC-4820-A2D2-D0EF54725D7A}"/>
              </a:ext>
            </a:extLst>
          </p:cNvPr>
          <p:cNvGrpSpPr/>
          <p:nvPr/>
        </p:nvGrpSpPr>
        <p:grpSpPr>
          <a:xfrm>
            <a:off x="3328518" y="2340648"/>
            <a:ext cx="1010046" cy="2176697"/>
            <a:chOff x="374698" y="2352035"/>
            <a:chExt cx="1010046" cy="2176697"/>
          </a:xfrm>
        </p:grpSpPr>
        <p:pic>
          <p:nvPicPr>
            <p:cNvPr id="22" name="Picture 21" descr="A close up of a sign&#10;&#10;Description automatically generated">
              <a:extLst>
                <a:ext uri="{FF2B5EF4-FFF2-40B4-BE49-F238E27FC236}">
                  <a16:creationId xmlns="" xmlns:a16="http://schemas.microsoft.com/office/drawing/2014/main" id="{971DB8E6-58CC-4200-9C6B-21677AD72B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4698" y="2352035"/>
              <a:ext cx="1010045" cy="516586"/>
            </a:xfrm>
            <a:prstGeom prst="rect">
              <a:avLst/>
            </a:prstGeom>
          </p:spPr>
        </p:pic>
        <p:pic>
          <p:nvPicPr>
            <p:cNvPr id="23" name="Picture 22" descr="A close up of a sign&#10;&#10;Description automatically generated">
              <a:extLst>
                <a:ext uri="{FF2B5EF4-FFF2-40B4-BE49-F238E27FC236}">
                  <a16:creationId xmlns="" xmlns:a16="http://schemas.microsoft.com/office/drawing/2014/main" id="{947D0F7D-4103-4028-9295-B36FC1D97D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699" y="3125799"/>
              <a:ext cx="1010045" cy="606396"/>
            </a:xfrm>
            <a:prstGeom prst="rect">
              <a:avLst/>
            </a:prstGeom>
          </p:spPr>
        </p:pic>
        <p:pic>
          <p:nvPicPr>
            <p:cNvPr id="24" name="Picture 23" descr="A close up of a sign&#10;&#10;Description automatically generated">
              <a:extLst>
                <a:ext uri="{FF2B5EF4-FFF2-40B4-BE49-F238E27FC236}">
                  <a16:creationId xmlns="" xmlns:a16="http://schemas.microsoft.com/office/drawing/2014/main" id="{ADD1A40C-91C1-48E7-A5EC-5E57B5FD5D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699" y="3989373"/>
              <a:ext cx="1010045" cy="539359"/>
            </a:xfrm>
            <a:prstGeom prst="rect">
              <a:avLst/>
            </a:prstGeom>
          </p:spPr>
        </p:pic>
      </p:grpSp>
      <p:grpSp>
        <p:nvGrpSpPr>
          <p:cNvPr id="25" name="Group 24">
            <a:extLst>
              <a:ext uri="{FF2B5EF4-FFF2-40B4-BE49-F238E27FC236}">
                <a16:creationId xmlns="" xmlns:a16="http://schemas.microsoft.com/office/drawing/2014/main" id="{A1EB25A1-7D08-4F84-91FD-63881FC7806A}"/>
              </a:ext>
            </a:extLst>
          </p:cNvPr>
          <p:cNvGrpSpPr/>
          <p:nvPr/>
        </p:nvGrpSpPr>
        <p:grpSpPr>
          <a:xfrm>
            <a:off x="4805428" y="2340648"/>
            <a:ext cx="1010046" cy="2176697"/>
            <a:chOff x="374698" y="2352035"/>
            <a:chExt cx="1010046" cy="2176697"/>
          </a:xfrm>
        </p:grpSpPr>
        <p:pic>
          <p:nvPicPr>
            <p:cNvPr id="26" name="Picture 25" descr="A close up of a sign&#10;&#10;Description automatically generated">
              <a:extLst>
                <a:ext uri="{FF2B5EF4-FFF2-40B4-BE49-F238E27FC236}">
                  <a16:creationId xmlns="" xmlns:a16="http://schemas.microsoft.com/office/drawing/2014/main" id="{33884D8E-26BE-46EF-B863-E3E5638688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4698" y="2352035"/>
              <a:ext cx="1010045" cy="516586"/>
            </a:xfrm>
            <a:prstGeom prst="rect">
              <a:avLst/>
            </a:prstGeom>
          </p:spPr>
        </p:pic>
        <p:pic>
          <p:nvPicPr>
            <p:cNvPr id="27" name="Picture 26" descr="A close up of a sign&#10;&#10;Description automatically generated">
              <a:extLst>
                <a:ext uri="{FF2B5EF4-FFF2-40B4-BE49-F238E27FC236}">
                  <a16:creationId xmlns="" xmlns:a16="http://schemas.microsoft.com/office/drawing/2014/main" id="{6B496278-8193-4236-BDF3-0F0C7C982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699" y="3125799"/>
              <a:ext cx="1010045" cy="606396"/>
            </a:xfrm>
            <a:prstGeom prst="rect">
              <a:avLst/>
            </a:prstGeom>
          </p:spPr>
        </p:pic>
        <p:pic>
          <p:nvPicPr>
            <p:cNvPr id="28" name="Picture 27" descr="A close up of a sign&#10;&#10;Description automatically generated">
              <a:extLst>
                <a:ext uri="{FF2B5EF4-FFF2-40B4-BE49-F238E27FC236}">
                  <a16:creationId xmlns="" xmlns:a16="http://schemas.microsoft.com/office/drawing/2014/main" id="{FE7D666C-4B9A-4266-AE0C-7A7834B67F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699" y="3989373"/>
              <a:ext cx="1010045" cy="539359"/>
            </a:xfrm>
            <a:prstGeom prst="rect">
              <a:avLst/>
            </a:prstGeom>
          </p:spPr>
        </p:pic>
      </p:grpSp>
      <p:grpSp>
        <p:nvGrpSpPr>
          <p:cNvPr id="29" name="Group 28">
            <a:extLst>
              <a:ext uri="{FF2B5EF4-FFF2-40B4-BE49-F238E27FC236}">
                <a16:creationId xmlns="" xmlns:a16="http://schemas.microsoft.com/office/drawing/2014/main" id="{CA1B12A7-6A70-4602-B86E-381B9C76C7F7}"/>
              </a:ext>
            </a:extLst>
          </p:cNvPr>
          <p:cNvGrpSpPr/>
          <p:nvPr/>
        </p:nvGrpSpPr>
        <p:grpSpPr>
          <a:xfrm>
            <a:off x="6282338" y="2340648"/>
            <a:ext cx="1010046" cy="2176697"/>
            <a:chOff x="374698" y="2352035"/>
            <a:chExt cx="1010046" cy="2176697"/>
          </a:xfrm>
        </p:grpSpPr>
        <p:pic>
          <p:nvPicPr>
            <p:cNvPr id="30" name="Picture 29" descr="A close up of a sign&#10;&#10;Description automatically generated">
              <a:extLst>
                <a:ext uri="{FF2B5EF4-FFF2-40B4-BE49-F238E27FC236}">
                  <a16:creationId xmlns="" xmlns:a16="http://schemas.microsoft.com/office/drawing/2014/main" id="{AD2A5E13-921F-48E8-A2A3-CA12621FD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4698" y="2352035"/>
              <a:ext cx="1010045" cy="516586"/>
            </a:xfrm>
            <a:prstGeom prst="rect">
              <a:avLst/>
            </a:prstGeom>
          </p:spPr>
        </p:pic>
        <p:pic>
          <p:nvPicPr>
            <p:cNvPr id="31" name="Picture 30" descr="A close up of a sign&#10;&#10;Description automatically generated">
              <a:extLst>
                <a:ext uri="{FF2B5EF4-FFF2-40B4-BE49-F238E27FC236}">
                  <a16:creationId xmlns="" xmlns:a16="http://schemas.microsoft.com/office/drawing/2014/main" id="{A15341FA-A939-4965-8E47-89AA8542C8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699" y="3125799"/>
              <a:ext cx="1010045" cy="606396"/>
            </a:xfrm>
            <a:prstGeom prst="rect">
              <a:avLst/>
            </a:prstGeom>
          </p:spPr>
        </p:pic>
        <p:pic>
          <p:nvPicPr>
            <p:cNvPr id="32" name="Picture 31" descr="A close up of a sign&#10;&#10;Description automatically generated">
              <a:extLst>
                <a:ext uri="{FF2B5EF4-FFF2-40B4-BE49-F238E27FC236}">
                  <a16:creationId xmlns="" xmlns:a16="http://schemas.microsoft.com/office/drawing/2014/main" id="{9FD57AB8-0F30-40BD-B13C-9024C4A456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699" y="3989373"/>
              <a:ext cx="1010045" cy="539359"/>
            </a:xfrm>
            <a:prstGeom prst="rect">
              <a:avLst/>
            </a:prstGeom>
          </p:spPr>
        </p:pic>
      </p:grpSp>
      <p:grpSp>
        <p:nvGrpSpPr>
          <p:cNvPr id="33" name="Group 32">
            <a:extLst>
              <a:ext uri="{FF2B5EF4-FFF2-40B4-BE49-F238E27FC236}">
                <a16:creationId xmlns="" xmlns:a16="http://schemas.microsoft.com/office/drawing/2014/main" id="{2B619CB5-E3C4-4A27-A662-950A8C778BCF}"/>
              </a:ext>
            </a:extLst>
          </p:cNvPr>
          <p:cNvGrpSpPr/>
          <p:nvPr/>
        </p:nvGrpSpPr>
        <p:grpSpPr>
          <a:xfrm>
            <a:off x="7759249" y="2340648"/>
            <a:ext cx="1010046" cy="2176697"/>
            <a:chOff x="374698" y="2352035"/>
            <a:chExt cx="1010046" cy="2176697"/>
          </a:xfrm>
        </p:grpSpPr>
        <p:pic>
          <p:nvPicPr>
            <p:cNvPr id="34" name="Picture 33" descr="A close up of a sign&#10;&#10;Description automatically generated">
              <a:extLst>
                <a:ext uri="{FF2B5EF4-FFF2-40B4-BE49-F238E27FC236}">
                  <a16:creationId xmlns="" xmlns:a16="http://schemas.microsoft.com/office/drawing/2014/main" id="{4C933E12-4458-48F9-9A91-BD525397F4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4698" y="2352035"/>
              <a:ext cx="1010045" cy="516586"/>
            </a:xfrm>
            <a:prstGeom prst="rect">
              <a:avLst/>
            </a:prstGeom>
          </p:spPr>
        </p:pic>
        <p:pic>
          <p:nvPicPr>
            <p:cNvPr id="35" name="Picture 34" descr="A close up of a sign&#10;&#10;Description automatically generated">
              <a:extLst>
                <a:ext uri="{FF2B5EF4-FFF2-40B4-BE49-F238E27FC236}">
                  <a16:creationId xmlns="" xmlns:a16="http://schemas.microsoft.com/office/drawing/2014/main" id="{D42D44F3-F9D7-4D3B-BA82-44FAEBDCFA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699" y="3125799"/>
              <a:ext cx="1010045" cy="606396"/>
            </a:xfrm>
            <a:prstGeom prst="rect">
              <a:avLst/>
            </a:prstGeom>
          </p:spPr>
        </p:pic>
        <p:pic>
          <p:nvPicPr>
            <p:cNvPr id="36" name="Picture 35" descr="A close up of a sign&#10;&#10;Description automatically generated">
              <a:extLst>
                <a:ext uri="{FF2B5EF4-FFF2-40B4-BE49-F238E27FC236}">
                  <a16:creationId xmlns="" xmlns:a16="http://schemas.microsoft.com/office/drawing/2014/main" id="{080DE8DF-9A2C-4D95-8039-2E9E9BD3D8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699" y="3989373"/>
              <a:ext cx="1010045" cy="539359"/>
            </a:xfrm>
            <a:prstGeom prst="rect">
              <a:avLst/>
            </a:prstGeom>
          </p:spPr>
        </p:pic>
      </p:grpSp>
    </p:spTree>
    <p:extLst>
      <p:ext uri="{BB962C8B-B14F-4D97-AF65-F5344CB8AC3E}">
        <p14:creationId xmlns:p14="http://schemas.microsoft.com/office/powerpoint/2010/main" val="67656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3:3</a:t>
            </a:r>
          </a:p>
        </p:txBody>
      </p:sp>
      <p:grpSp>
        <p:nvGrpSpPr>
          <p:cNvPr id="37" name="Group 36">
            <a:extLst>
              <a:ext uri="{FF2B5EF4-FFF2-40B4-BE49-F238E27FC236}">
                <a16:creationId xmlns="" xmlns:a16="http://schemas.microsoft.com/office/drawing/2014/main" id="{39A320E3-3935-4DD2-9EE3-5CBE01985414}"/>
              </a:ext>
            </a:extLst>
          </p:cNvPr>
          <p:cNvGrpSpPr/>
          <p:nvPr/>
        </p:nvGrpSpPr>
        <p:grpSpPr>
          <a:xfrm>
            <a:off x="584192" y="2717146"/>
            <a:ext cx="7975615" cy="947425"/>
            <a:chOff x="584192" y="2894946"/>
            <a:chExt cx="7975615" cy="947425"/>
          </a:xfrm>
        </p:grpSpPr>
        <p:pic>
          <p:nvPicPr>
            <p:cNvPr id="4" name="Picture 3">
              <a:extLst>
                <a:ext uri="{FF2B5EF4-FFF2-40B4-BE49-F238E27FC236}">
                  <a16:creationId xmlns="" xmlns:a16="http://schemas.microsoft.com/office/drawing/2014/main" id="{1343EFA1-B069-4606-BE0F-BE479E3439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4193" y="3566161"/>
              <a:ext cx="7975614" cy="276210"/>
            </a:xfrm>
            <a:prstGeom prst="rect">
              <a:avLst/>
            </a:prstGeom>
          </p:spPr>
        </p:pic>
        <p:cxnSp>
          <p:nvCxnSpPr>
            <p:cNvPr id="19" name="Straight Arrow Connector 18">
              <a:extLst>
                <a:ext uri="{FF2B5EF4-FFF2-40B4-BE49-F238E27FC236}">
                  <a16:creationId xmlns="" xmlns:a16="http://schemas.microsoft.com/office/drawing/2014/main" id="{4F39ACBA-5F9C-4584-AB77-A3E47D2A5C31}"/>
                </a:ext>
              </a:extLst>
            </p:cNvPr>
            <p:cNvCxnSpPr/>
            <p:nvPr/>
          </p:nvCxnSpPr>
          <p:spPr bwMode="auto">
            <a:xfrm>
              <a:off x="584192" y="3429000"/>
              <a:ext cx="2657843"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 xmlns:a16="http://schemas.microsoft.com/office/drawing/2014/main" id="{E42F6B80-B6D1-4C34-8D36-49BB5261EEBE}"/>
                </a:ext>
              </a:extLst>
            </p:cNvPr>
            <p:cNvCxnSpPr/>
            <p:nvPr/>
          </p:nvCxnSpPr>
          <p:spPr bwMode="auto">
            <a:xfrm>
              <a:off x="3243078" y="3429000"/>
              <a:ext cx="2657843"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 xmlns:a16="http://schemas.microsoft.com/office/drawing/2014/main" id="{028A7688-170D-4F1A-8D11-46ED6F2CE47C}"/>
                </a:ext>
              </a:extLst>
            </p:cNvPr>
            <p:cNvCxnSpPr/>
            <p:nvPr/>
          </p:nvCxnSpPr>
          <p:spPr bwMode="auto">
            <a:xfrm>
              <a:off x="5901964" y="3429000"/>
              <a:ext cx="2657843"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 xmlns:a16="http://schemas.microsoft.com/office/drawing/2014/main" id="{53A38465-25C7-4A71-8B41-F3B9F3E34AF0}"/>
                </a:ext>
              </a:extLst>
            </p:cNvPr>
            <p:cNvSpPr txBox="1"/>
            <p:nvPr/>
          </p:nvSpPr>
          <p:spPr bwMode="auto">
            <a:xfrm>
              <a:off x="1429648" y="2894946"/>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sp>
          <p:nvSpPr>
            <p:cNvPr id="29" name="TextBox 28">
              <a:extLst>
                <a:ext uri="{FF2B5EF4-FFF2-40B4-BE49-F238E27FC236}">
                  <a16:creationId xmlns="" xmlns:a16="http://schemas.microsoft.com/office/drawing/2014/main" id="{64CD554C-0956-4723-9A6B-DA78962211A6}"/>
                </a:ext>
              </a:extLst>
            </p:cNvPr>
            <p:cNvSpPr txBox="1"/>
            <p:nvPr/>
          </p:nvSpPr>
          <p:spPr bwMode="auto">
            <a:xfrm>
              <a:off x="4088534" y="2894946"/>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sp>
          <p:nvSpPr>
            <p:cNvPr id="30" name="TextBox 29">
              <a:extLst>
                <a:ext uri="{FF2B5EF4-FFF2-40B4-BE49-F238E27FC236}">
                  <a16:creationId xmlns="" xmlns:a16="http://schemas.microsoft.com/office/drawing/2014/main" id="{1127C95B-9305-4F45-8970-50B1DEC058A8}"/>
                </a:ext>
              </a:extLst>
            </p:cNvPr>
            <p:cNvSpPr txBox="1"/>
            <p:nvPr/>
          </p:nvSpPr>
          <p:spPr bwMode="auto">
            <a:xfrm>
              <a:off x="6747420" y="2894946"/>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grpSp>
      <p:grpSp>
        <p:nvGrpSpPr>
          <p:cNvPr id="3" name="Group 2">
            <a:extLst>
              <a:ext uri="{FF2B5EF4-FFF2-40B4-BE49-F238E27FC236}">
                <a16:creationId xmlns="" xmlns:a16="http://schemas.microsoft.com/office/drawing/2014/main" id="{8614FB70-726E-4D0D-8BA2-405EE433946C}"/>
              </a:ext>
            </a:extLst>
          </p:cNvPr>
          <p:cNvGrpSpPr/>
          <p:nvPr/>
        </p:nvGrpSpPr>
        <p:grpSpPr>
          <a:xfrm>
            <a:off x="584192" y="3442336"/>
            <a:ext cx="7975615" cy="1018297"/>
            <a:chOff x="584192" y="3620136"/>
            <a:chExt cx="7975615" cy="1018297"/>
          </a:xfrm>
        </p:grpSpPr>
        <p:sp>
          <p:nvSpPr>
            <p:cNvPr id="6" name="Rectangle 5">
              <a:extLst>
                <a:ext uri="{FF2B5EF4-FFF2-40B4-BE49-F238E27FC236}">
                  <a16:creationId xmlns="" xmlns:a16="http://schemas.microsoft.com/office/drawing/2014/main" id="{DA973707-D57B-46B1-BBD9-643042AF0B80}"/>
                </a:ext>
              </a:extLst>
            </p:cNvPr>
            <p:cNvSpPr/>
            <p:nvPr/>
          </p:nvSpPr>
          <p:spPr>
            <a:xfrm>
              <a:off x="584192" y="3620136"/>
              <a:ext cx="1328400" cy="205200"/>
            </a:xfrm>
            <a:prstGeom prst="rect">
              <a:avLst/>
            </a:prstGeom>
            <a:ln w="19050">
              <a:solidFill>
                <a:schemeClr val="tx1"/>
              </a:solidFill>
            </a:ln>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3" name="Rectangle 12">
              <a:extLst>
                <a:ext uri="{FF2B5EF4-FFF2-40B4-BE49-F238E27FC236}">
                  <a16:creationId xmlns="" xmlns:a16="http://schemas.microsoft.com/office/drawing/2014/main" id="{F046AE15-720C-494E-B856-6186C9C06966}"/>
                </a:ext>
              </a:extLst>
            </p:cNvPr>
            <p:cNvSpPr/>
            <p:nvPr/>
          </p:nvSpPr>
          <p:spPr>
            <a:xfrm>
              <a:off x="1913635" y="3620136"/>
              <a:ext cx="1328400" cy="205200"/>
            </a:xfrm>
            <a:prstGeom prst="rect">
              <a:avLst/>
            </a:prstGeom>
            <a:ln w="19050">
              <a:solidFill>
                <a:schemeClr val="tx1"/>
              </a:solidFill>
            </a:ln>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4" name="Rectangle 13">
              <a:extLst>
                <a:ext uri="{FF2B5EF4-FFF2-40B4-BE49-F238E27FC236}">
                  <a16:creationId xmlns="" xmlns:a16="http://schemas.microsoft.com/office/drawing/2014/main" id="{F48FB5BF-C877-45BB-8E7E-AED363DA2489}"/>
                </a:ext>
              </a:extLst>
            </p:cNvPr>
            <p:cNvSpPr/>
            <p:nvPr/>
          </p:nvSpPr>
          <p:spPr>
            <a:xfrm>
              <a:off x="3243078" y="3620136"/>
              <a:ext cx="1328400" cy="205200"/>
            </a:xfrm>
            <a:prstGeom prst="rect">
              <a:avLst/>
            </a:prstGeom>
            <a:ln w="19050">
              <a:solidFill>
                <a:schemeClr val="tx1"/>
              </a:solidFill>
            </a:ln>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5" name="Rectangle 14">
              <a:extLst>
                <a:ext uri="{FF2B5EF4-FFF2-40B4-BE49-F238E27FC236}">
                  <a16:creationId xmlns="" xmlns:a16="http://schemas.microsoft.com/office/drawing/2014/main" id="{53D31A78-7A32-4518-B829-31B07958C4C4}"/>
                </a:ext>
              </a:extLst>
            </p:cNvPr>
            <p:cNvSpPr/>
            <p:nvPr/>
          </p:nvSpPr>
          <p:spPr>
            <a:xfrm>
              <a:off x="4572521" y="3620136"/>
              <a:ext cx="1328400" cy="205200"/>
            </a:xfrm>
            <a:prstGeom prst="rect">
              <a:avLst/>
            </a:prstGeom>
            <a:ln w="19050">
              <a:solidFill>
                <a:schemeClr val="tx1"/>
              </a:solidFill>
            </a:ln>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6" name="Rectangle 15">
              <a:extLst>
                <a:ext uri="{FF2B5EF4-FFF2-40B4-BE49-F238E27FC236}">
                  <a16:creationId xmlns="" xmlns:a16="http://schemas.microsoft.com/office/drawing/2014/main" id="{AEA84710-39B3-4C27-B665-98823B4D1526}"/>
                </a:ext>
              </a:extLst>
            </p:cNvPr>
            <p:cNvSpPr/>
            <p:nvPr/>
          </p:nvSpPr>
          <p:spPr>
            <a:xfrm>
              <a:off x="5901964" y="3620136"/>
              <a:ext cx="1328400" cy="205200"/>
            </a:xfrm>
            <a:prstGeom prst="rect">
              <a:avLst/>
            </a:prstGeom>
            <a:ln w="19050">
              <a:solidFill>
                <a:schemeClr val="tx1"/>
              </a:solidFill>
            </a:ln>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7" name="Rectangle 16">
              <a:extLst>
                <a:ext uri="{FF2B5EF4-FFF2-40B4-BE49-F238E27FC236}">
                  <a16:creationId xmlns="" xmlns:a16="http://schemas.microsoft.com/office/drawing/2014/main" id="{0E468EF7-2E17-4641-A05A-A315C9A1F8A9}"/>
                </a:ext>
              </a:extLst>
            </p:cNvPr>
            <p:cNvSpPr/>
            <p:nvPr/>
          </p:nvSpPr>
          <p:spPr>
            <a:xfrm>
              <a:off x="7231407" y="3620136"/>
              <a:ext cx="1314000" cy="205200"/>
            </a:xfrm>
            <a:prstGeom prst="rect">
              <a:avLst/>
            </a:prstGeom>
            <a:ln w="19050">
              <a:solidFill>
                <a:schemeClr val="tx1"/>
              </a:solidFill>
            </a:ln>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cxnSp>
          <p:nvCxnSpPr>
            <p:cNvPr id="22" name="Straight Arrow Connector 21">
              <a:extLst>
                <a:ext uri="{FF2B5EF4-FFF2-40B4-BE49-F238E27FC236}">
                  <a16:creationId xmlns="" xmlns:a16="http://schemas.microsoft.com/office/drawing/2014/main" id="{531FE5EA-4DCF-45BB-8263-380C20E422C4}"/>
                </a:ext>
              </a:extLst>
            </p:cNvPr>
            <p:cNvCxnSpPr/>
            <p:nvPr/>
          </p:nvCxnSpPr>
          <p:spPr bwMode="auto">
            <a:xfrm>
              <a:off x="584192" y="4081146"/>
              <a:ext cx="1328400"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 xmlns:a16="http://schemas.microsoft.com/office/drawing/2014/main" id="{F9DE5133-3512-4238-AE20-5E6C15C85E0D}"/>
                </a:ext>
              </a:extLst>
            </p:cNvPr>
            <p:cNvCxnSpPr/>
            <p:nvPr/>
          </p:nvCxnSpPr>
          <p:spPr bwMode="auto">
            <a:xfrm>
              <a:off x="1913635" y="4081146"/>
              <a:ext cx="1328400"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 xmlns:a16="http://schemas.microsoft.com/office/drawing/2014/main" id="{F9FFB27F-DBD3-4030-94E5-B9CC096905F6}"/>
                </a:ext>
              </a:extLst>
            </p:cNvPr>
            <p:cNvCxnSpPr/>
            <p:nvPr/>
          </p:nvCxnSpPr>
          <p:spPr bwMode="auto">
            <a:xfrm>
              <a:off x="3243078" y="4081146"/>
              <a:ext cx="1328400"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 xmlns:a16="http://schemas.microsoft.com/office/drawing/2014/main" id="{DCE0CEE4-E93F-4762-8E14-158154B90655}"/>
                </a:ext>
              </a:extLst>
            </p:cNvPr>
            <p:cNvCxnSpPr/>
            <p:nvPr/>
          </p:nvCxnSpPr>
          <p:spPr bwMode="auto">
            <a:xfrm>
              <a:off x="4572521" y="4081146"/>
              <a:ext cx="1328400"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 xmlns:a16="http://schemas.microsoft.com/office/drawing/2014/main" id="{2BBF1EB9-7BBC-4562-BC33-77D309C118D3}"/>
                </a:ext>
              </a:extLst>
            </p:cNvPr>
            <p:cNvCxnSpPr/>
            <p:nvPr/>
          </p:nvCxnSpPr>
          <p:spPr bwMode="auto">
            <a:xfrm>
              <a:off x="5901964" y="4081146"/>
              <a:ext cx="1328400"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 xmlns:a16="http://schemas.microsoft.com/office/drawing/2014/main" id="{D2C4E92E-596E-4719-A093-70DDDAB75070}"/>
                </a:ext>
              </a:extLst>
            </p:cNvPr>
            <p:cNvCxnSpPr/>
            <p:nvPr/>
          </p:nvCxnSpPr>
          <p:spPr bwMode="auto">
            <a:xfrm>
              <a:off x="7231407" y="4081146"/>
              <a:ext cx="1328400" cy="0"/>
            </a:xfrm>
            <a:prstGeom prst="straightConnector1">
              <a:avLst/>
            </a:prstGeom>
            <a:noFill/>
            <a:ln w="38100" cap="flat" cmpd="sng" algn="ctr">
              <a:solidFill>
                <a:schemeClr val="tx1"/>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 xmlns:a16="http://schemas.microsoft.com/office/drawing/2014/main" id="{CD9B7277-7A48-4CAD-A1FC-5E35A21BEC9F}"/>
                </a:ext>
              </a:extLst>
            </p:cNvPr>
            <p:cNvSpPr txBox="1"/>
            <p:nvPr/>
          </p:nvSpPr>
          <p:spPr bwMode="auto">
            <a:xfrm>
              <a:off x="848283" y="417676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sp>
          <p:nvSpPr>
            <p:cNvPr id="32" name="TextBox 31">
              <a:extLst>
                <a:ext uri="{FF2B5EF4-FFF2-40B4-BE49-F238E27FC236}">
                  <a16:creationId xmlns="" xmlns:a16="http://schemas.microsoft.com/office/drawing/2014/main" id="{3E8E5E41-AE6A-45F3-B97B-3F1D7BB57C2A}"/>
                </a:ext>
              </a:extLst>
            </p:cNvPr>
            <p:cNvSpPr txBox="1"/>
            <p:nvPr/>
          </p:nvSpPr>
          <p:spPr bwMode="auto">
            <a:xfrm>
              <a:off x="2177726" y="417676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sp>
          <p:nvSpPr>
            <p:cNvPr id="33" name="TextBox 32">
              <a:extLst>
                <a:ext uri="{FF2B5EF4-FFF2-40B4-BE49-F238E27FC236}">
                  <a16:creationId xmlns="" xmlns:a16="http://schemas.microsoft.com/office/drawing/2014/main" id="{C66A18A3-9331-4263-94D4-73FB00C9B12E}"/>
                </a:ext>
              </a:extLst>
            </p:cNvPr>
            <p:cNvSpPr txBox="1"/>
            <p:nvPr/>
          </p:nvSpPr>
          <p:spPr bwMode="auto">
            <a:xfrm>
              <a:off x="3507169" y="417676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 xmlns:a16="http://schemas.microsoft.com/office/drawing/2014/main" id="{57E4676B-854A-4D16-9FB6-77E0C9851774}"/>
                </a:ext>
              </a:extLst>
            </p:cNvPr>
            <p:cNvSpPr txBox="1"/>
            <p:nvPr/>
          </p:nvSpPr>
          <p:spPr bwMode="auto">
            <a:xfrm>
              <a:off x="4836612" y="417676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 xmlns:a16="http://schemas.microsoft.com/office/drawing/2014/main" id="{C0CFDD56-58CE-4928-B8D0-2E1458CAC39B}"/>
                </a:ext>
              </a:extLst>
            </p:cNvPr>
            <p:cNvSpPr txBox="1"/>
            <p:nvPr/>
          </p:nvSpPr>
          <p:spPr bwMode="auto">
            <a:xfrm>
              <a:off x="6166055" y="417676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sp>
          <p:nvSpPr>
            <p:cNvPr id="36" name="TextBox 35">
              <a:extLst>
                <a:ext uri="{FF2B5EF4-FFF2-40B4-BE49-F238E27FC236}">
                  <a16:creationId xmlns="" xmlns:a16="http://schemas.microsoft.com/office/drawing/2014/main" id="{BEDD6BAE-0174-4B6A-B35A-D0E79EF9CD01}"/>
                </a:ext>
              </a:extLst>
            </p:cNvPr>
            <p:cNvSpPr txBox="1"/>
            <p:nvPr/>
          </p:nvSpPr>
          <p:spPr bwMode="auto">
            <a:xfrm>
              <a:off x="7495498" y="417676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dirty="0">
                <a:solidFill>
                  <a:srgbClr val="FF0000"/>
                </a:solidFill>
                <a:latin typeface="Myriad Pro Semibold" charset="0"/>
                <a:ea typeface="Myriad Pro Semibold" charset="0"/>
                <a:cs typeface="Myriad Pro Semibold" charset="0"/>
              </a:endParaRPr>
            </a:p>
          </p:txBody>
        </p:sp>
      </p:grpSp>
    </p:spTree>
    <p:extLst>
      <p:ext uri="{BB962C8B-B14F-4D97-AF65-F5344CB8AC3E}">
        <p14:creationId xmlns:p14="http://schemas.microsoft.com/office/powerpoint/2010/main" val="259062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3:3</a:t>
            </a:r>
          </a:p>
        </p:txBody>
      </p:sp>
      <p:sp>
        <p:nvSpPr>
          <p:cNvPr id="5" name="TextBox 4">
            <a:extLst>
              <a:ext uri="{FF2B5EF4-FFF2-40B4-BE49-F238E27FC236}">
                <a16:creationId xmlns="" xmlns:a16="http://schemas.microsoft.com/office/drawing/2014/main" id="{F24A163F-5F1B-4B77-B4B3-3F555F136FA1}"/>
              </a:ext>
            </a:extLst>
          </p:cNvPr>
          <p:cNvSpPr txBox="1"/>
          <p:nvPr/>
        </p:nvSpPr>
        <p:spPr bwMode="auto">
          <a:xfrm>
            <a:off x="5921361" y="53054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 name="Rectangle 5">
            <a:extLst>
              <a:ext uri="{FF2B5EF4-FFF2-40B4-BE49-F238E27FC236}">
                <a16:creationId xmlns="" xmlns:a16="http://schemas.microsoft.com/office/drawing/2014/main" id="{4B603486-D84E-473E-B418-65380BB689D4}"/>
              </a:ext>
            </a:extLst>
          </p:cNvPr>
          <p:cNvSpPr/>
          <p:nvPr/>
        </p:nvSpPr>
        <p:spPr bwMode="auto">
          <a:xfrm>
            <a:off x="5868148" y="53054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78A1D433-A15C-4EF4-9C26-01C13F26E462}"/>
              </a:ext>
            </a:extLst>
          </p:cNvPr>
          <p:cNvSpPr txBox="1"/>
          <p:nvPr/>
        </p:nvSpPr>
        <p:spPr bwMode="auto">
          <a:xfrm>
            <a:off x="6404119" y="5305471"/>
            <a:ext cx="1164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dirty="0">
              <a:solidFill>
                <a:srgbClr val="C00000"/>
              </a:solidFill>
              <a:latin typeface="Myriad Pro Semibold" charset="0"/>
              <a:ea typeface="Myriad Pro Semibold" charset="0"/>
              <a:cs typeface="Myriad Pro Semibold" charset="0"/>
            </a:endParaRPr>
          </a:p>
        </p:txBody>
      </p:sp>
      <p:grpSp>
        <p:nvGrpSpPr>
          <p:cNvPr id="19" name="Group 18">
            <a:extLst>
              <a:ext uri="{FF2B5EF4-FFF2-40B4-BE49-F238E27FC236}">
                <a16:creationId xmlns="" xmlns:a16="http://schemas.microsoft.com/office/drawing/2014/main" id="{140D68AF-E3D8-4E2B-B5E1-CC1D5E061CEE}"/>
              </a:ext>
            </a:extLst>
          </p:cNvPr>
          <p:cNvGrpSpPr/>
          <p:nvPr/>
        </p:nvGrpSpPr>
        <p:grpSpPr>
          <a:xfrm>
            <a:off x="584193" y="1916552"/>
            <a:ext cx="7975614" cy="3063804"/>
            <a:chOff x="584193" y="1916552"/>
            <a:chExt cx="7975614" cy="3063804"/>
          </a:xfrm>
        </p:grpSpPr>
        <p:pic>
          <p:nvPicPr>
            <p:cNvPr id="9" name="Picture 8" descr="A screenshot of a cell phone&#10;&#10;Description automatically generated">
              <a:extLst>
                <a:ext uri="{FF2B5EF4-FFF2-40B4-BE49-F238E27FC236}">
                  <a16:creationId xmlns="" xmlns:a16="http://schemas.microsoft.com/office/drawing/2014/main" id="{69FB0CDE-DBC2-4EC0-8CD6-FEC393921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916552"/>
              <a:ext cx="7975614" cy="3063804"/>
            </a:xfrm>
            <a:prstGeom prst="rect">
              <a:avLst/>
            </a:prstGeom>
          </p:spPr>
        </p:pic>
        <p:pic>
          <p:nvPicPr>
            <p:cNvPr id="11" name="Picture 10" descr="A close up of a logo&#10;&#10;Description automatically generated">
              <a:extLst>
                <a:ext uri="{FF2B5EF4-FFF2-40B4-BE49-F238E27FC236}">
                  <a16:creationId xmlns="" xmlns:a16="http://schemas.microsoft.com/office/drawing/2014/main" id="{650048B5-86C9-458A-ADDF-9FC578C7B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562" y="2902103"/>
              <a:ext cx="817013" cy="817013"/>
            </a:xfrm>
            <a:prstGeom prst="rect">
              <a:avLst/>
            </a:prstGeom>
          </p:spPr>
        </p:pic>
        <p:pic>
          <p:nvPicPr>
            <p:cNvPr id="13" name="Picture 12" descr="A close up of a sign&#10;&#10;Description automatically generated">
              <a:extLst>
                <a:ext uri="{FF2B5EF4-FFF2-40B4-BE49-F238E27FC236}">
                  <a16:creationId xmlns="" xmlns:a16="http://schemas.microsoft.com/office/drawing/2014/main" id="{107FA798-F7D9-4609-80E7-8837E07A5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6946" y="2668805"/>
              <a:ext cx="826741" cy="817013"/>
            </a:xfrm>
            <a:prstGeom prst="rect">
              <a:avLst/>
            </a:prstGeom>
          </p:spPr>
        </p:pic>
        <p:pic>
          <p:nvPicPr>
            <p:cNvPr id="14" name="Picture 13" descr="A close up of a sign&#10;&#10;Description automatically generated">
              <a:extLst>
                <a:ext uri="{FF2B5EF4-FFF2-40B4-BE49-F238E27FC236}">
                  <a16:creationId xmlns="" xmlns:a16="http://schemas.microsoft.com/office/drawing/2014/main" id="{D77F83B4-8A3D-4650-B627-EB23D834E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678" y="3688161"/>
              <a:ext cx="826741" cy="817013"/>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4BADA8E7-9851-43BD-905F-BBFFFDDAD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475" y="3719116"/>
              <a:ext cx="817013" cy="817013"/>
            </a:xfrm>
            <a:prstGeom prst="rect">
              <a:avLst/>
            </a:prstGeom>
          </p:spPr>
        </p:pic>
      </p:grpSp>
      <p:sp>
        <p:nvSpPr>
          <p:cNvPr id="16" name="TextBox 15">
            <a:extLst>
              <a:ext uri="{FF2B5EF4-FFF2-40B4-BE49-F238E27FC236}">
                <a16:creationId xmlns="" xmlns:a16="http://schemas.microsoft.com/office/drawing/2014/main" id="{BCD9418B-DE3D-406B-A65E-D6C9E3F99BAA}"/>
              </a:ext>
            </a:extLst>
          </p:cNvPr>
          <p:cNvSpPr txBox="1"/>
          <p:nvPr/>
        </p:nvSpPr>
        <p:spPr bwMode="auto">
          <a:xfrm>
            <a:off x="1796374" y="5305471"/>
            <a:ext cx="1290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  ×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dirty="0">
              <a:solidFill>
                <a:srgbClr val="C00000"/>
              </a:solidFill>
              <a:latin typeface="Myriad Pro Semibold" charset="0"/>
              <a:ea typeface="Myriad Pro Semibold" charset="0"/>
              <a:cs typeface="Myriad Pro Semibold" charset="0"/>
            </a:endParaRPr>
          </a:p>
        </p:txBody>
      </p:sp>
      <p:pic>
        <p:nvPicPr>
          <p:cNvPr id="17" name="Picture 16">
            <a:extLst>
              <a:ext uri="{FF2B5EF4-FFF2-40B4-BE49-F238E27FC236}">
                <a16:creationId xmlns="" xmlns:a16="http://schemas.microsoft.com/office/drawing/2014/main" id="{4D28416A-E09C-404C-84EE-790659279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7148" y="2806161"/>
            <a:ext cx="1112400" cy="1112400"/>
          </a:xfrm>
          <a:prstGeom prst="rect">
            <a:avLst/>
          </a:prstGeom>
        </p:spPr>
      </p:pic>
      <p:pic>
        <p:nvPicPr>
          <p:cNvPr id="18" name="Picture 17">
            <a:extLst>
              <a:ext uri="{FF2B5EF4-FFF2-40B4-BE49-F238E27FC236}">
                <a16:creationId xmlns="" xmlns:a16="http://schemas.microsoft.com/office/drawing/2014/main" id="{78532A74-0E40-404D-8C36-BBEAB0398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1504" y="3395709"/>
            <a:ext cx="1112400" cy="1112400"/>
          </a:xfrm>
          <a:prstGeom prst="rect">
            <a:avLst/>
          </a:prstGeom>
        </p:spPr>
      </p:pic>
    </p:spTree>
    <p:extLst>
      <p:ext uri="{BB962C8B-B14F-4D97-AF65-F5344CB8AC3E}">
        <p14:creationId xmlns:p14="http://schemas.microsoft.com/office/powerpoint/2010/main" val="29920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3:4</a:t>
            </a:r>
          </a:p>
        </p:txBody>
      </p:sp>
      <p:sp>
        <p:nvSpPr>
          <p:cNvPr id="5" name="TextBox 4">
            <a:extLst>
              <a:ext uri="{FF2B5EF4-FFF2-40B4-BE49-F238E27FC236}">
                <a16:creationId xmlns="" xmlns:a16="http://schemas.microsoft.com/office/drawing/2014/main" id="{44105CE4-F389-4E63-ABF9-FB88AFF5EFE5}"/>
              </a:ext>
            </a:extLst>
          </p:cNvPr>
          <p:cNvSpPr txBox="1"/>
          <p:nvPr/>
        </p:nvSpPr>
        <p:spPr bwMode="auto">
          <a:xfrm>
            <a:off x="3766331" y="4618851"/>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5 = 30</a:t>
            </a:r>
          </a:p>
        </p:txBody>
      </p:sp>
      <p:sp>
        <p:nvSpPr>
          <p:cNvPr id="6" name="TextBox 5">
            <a:extLst>
              <a:ext uri="{FF2B5EF4-FFF2-40B4-BE49-F238E27FC236}">
                <a16:creationId xmlns="" xmlns:a16="http://schemas.microsoft.com/office/drawing/2014/main" id="{D9C767E7-18B3-4438-B0B3-1E1C211DAA22}"/>
              </a:ext>
            </a:extLst>
          </p:cNvPr>
          <p:cNvSpPr txBox="1"/>
          <p:nvPr/>
        </p:nvSpPr>
        <p:spPr bwMode="auto">
          <a:xfrm>
            <a:off x="3682974" y="5372951"/>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10 = 30</a:t>
            </a:r>
          </a:p>
        </p:txBody>
      </p:sp>
      <p:grpSp>
        <p:nvGrpSpPr>
          <p:cNvPr id="3" name="Group 2">
            <a:extLst>
              <a:ext uri="{FF2B5EF4-FFF2-40B4-BE49-F238E27FC236}">
                <a16:creationId xmlns="" xmlns:a16="http://schemas.microsoft.com/office/drawing/2014/main" id="{6B4A8B00-F579-4BD6-BD16-4E1D7E69E9BA}"/>
              </a:ext>
            </a:extLst>
          </p:cNvPr>
          <p:cNvGrpSpPr/>
          <p:nvPr/>
        </p:nvGrpSpPr>
        <p:grpSpPr>
          <a:xfrm>
            <a:off x="1936750" y="1788037"/>
            <a:ext cx="5270501" cy="2505225"/>
            <a:chOff x="1916112" y="1788037"/>
            <a:chExt cx="5270501" cy="2505225"/>
          </a:xfrm>
        </p:grpSpPr>
        <p:pic>
          <p:nvPicPr>
            <p:cNvPr id="11" name="Picture 10" descr="A picture containing object&#10;&#10;Description automatically generated">
              <a:extLst>
                <a:ext uri="{FF2B5EF4-FFF2-40B4-BE49-F238E27FC236}">
                  <a16:creationId xmlns="" xmlns:a16="http://schemas.microsoft.com/office/drawing/2014/main" id="{6510EE5A-0A93-4285-895E-D4ED0D0BAF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112" y="1788037"/>
              <a:ext cx="5267326" cy="677555"/>
            </a:xfrm>
            <a:prstGeom prst="rect">
              <a:avLst/>
            </a:prstGeom>
          </p:spPr>
        </p:pic>
        <p:pic>
          <p:nvPicPr>
            <p:cNvPr id="14" name="Picture 13" descr="A picture containing object&#10;&#10;Description automatically generated">
              <a:extLst>
                <a:ext uri="{FF2B5EF4-FFF2-40B4-BE49-F238E27FC236}">
                  <a16:creationId xmlns="" xmlns:a16="http://schemas.microsoft.com/office/drawing/2014/main" id="{5F1D6473-01D1-4E7B-80AF-08B0BDBA82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9287" y="2702303"/>
              <a:ext cx="5267326" cy="806363"/>
            </a:xfrm>
            <a:prstGeom prst="rect">
              <a:avLst/>
            </a:prstGeom>
          </p:spPr>
        </p:pic>
        <p:pic>
          <p:nvPicPr>
            <p:cNvPr id="15" name="Picture 14" descr="A picture containing object&#10;&#10;Description automatically generated">
              <a:extLst>
                <a:ext uri="{FF2B5EF4-FFF2-40B4-BE49-F238E27FC236}">
                  <a16:creationId xmlns="" xmlns:a16="http://schemas.microsoft.com/office/drawing/2014/main" id="{0417B6BD-B4DF-44CC-A5AE-9A7F5A6472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16112" y="3596215"/>
              <a:ext cx="5267326" cy="697047"/>
            </a:xfrm>
            <a:prstGeom prst="rect">
              <a:avLst/>
            </a:prstGeom>
          </p:spPr>
        </p:pic>
      </p:grpSp>
    </p:spTree>
    <p:extLst>
      <p:ext uri="{BB962C8B-B14F-4D97-AF65-F5344CB8AC3E}">
        <p14:creationId xmlns:p14="http://schemas.microsoft.com/office/powerpoint/2010/main" val="213523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3:4</a:t>
            </a:r>
          </a:p>
        </p:txBody>
      </p:sp>
      <p:graphicFrame>
        <p:nvGraphicFramePr>
          <p:cNvPr id="3" name="Table 2">
            <a:extLst>
              <a:ext uri="{FF2B5EF4-FFF2-40B4-BE49-F238E27FC236}">
                <a16:creationId xmlns="" xmlns:a16="http://schemas.microsoft.com/office/drawing/2014/main" id="{F78F9352-1DBE-4DBE-97FA-5D34E436E108}"/>
              </a:ext>
            </a:extLst>
          </p:cNvPr>
          <p:cNvGraphicFramePr>
            <a:graphicFrameLocks noGrp="1"/>
          </p:cNvGraphicFramePr>
          <p:nvPr>
            <p:extLst>
              <p:ext uri="{D42A27DB-BD31-4B8C-83A1-F6EECF244321}">
                <p14:modId xmlns:p14="http://schemas.microsoft.com/office/powerpoint/2010/main" val="1329597095"/>
              </p:ext>
            </p:extLst>
          </p:nvPr>
        </p:nvGraphicFramePr>
        <p:xfrm>
          <a:off x="2400300" y="909429"/>
          <a:ext cx="4343400" cy="5218044"/>
        </p:xfrm>
        <a:graphic>
          <a:graphicData uri="http://schemas.openxmlformats.org/drawingml/2006/table">
            <a:tbl>
              <a:tblPr firstRow="1" firstCol="1" bandRow="1">
                <a:tableStyleId>{5C22544A-7EE6-4342-B048-85BDC9FD1C3A}</a:tableStyleId>
              </a:tblPr>
              <a:tblGrid>
                <a:gridCol w="2171700">
                  <a:extLst>
                    <a:ext uri="{9D8B030D-6E8A-4147-A177-3AD203B41FA5}">
                      <a16:colId xmlns="" xmlns:a16="http://schemas.microsoft.com/office/drawing/2014/main" val="3609790180"/>
                    </a:ext>
                  </a:extLst>
                </a:gridCol>
                <a:gridCol w="2171700">
                  <a:extLst>
                    <a:ext uri="{9D8B030D-6E8A-4147-A177-3AD203B41FA5}">
                      <a16:colId xmlns="" xmlns:a16="http://schemas.microsoft.com/office/drawing/2014/main" val="1472307065"/>
                    </a:ext>
                  </a:extLst>
                </a:gridCol>
              </a:tblGrid>
              <a:tr h="401388">
                <a:tc>
                  <a:txBody>
                    <a:bodyPr/>
                    <a:lstStyle/>
                    <a:p>
                      <a:pPr>
                        <a:lnSpc>
                          <a:spcPct val="107000"/>
                        </a:lnSpc>
                        <a:spcAft>
                          <a:spcPts val="0"/>
                        </a:spcAft>
                      </a:pPr>
                      <a:r>
                        <a:rPr lang="en-GB" sz="2400" b="0" dirty="0">
                          <a:solidFill>
                            <a:schemeClr val="tx1"/>
                          </a:solidFill>
                          <a:effectLst/>
                          <a:latin typeface="Myriad Pro Semibold"/>
                        </a:rPr>
                        <a:t>0 × 5 = 0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0 × 10 = 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1181699638"/>
                  </a:ext>
                </a:extLst>
              </a:tr>
              <a:tr h="401388">
                <a:tc>
                  <a:txBody>
                    <a:bodyPr/>
                    <a:lstStyle/>
                    <a:p>
                      <a:pPr>
                        <a:lnSpc>
                          <a:spcPct val="107000"/>
                        </a:lnSpc>
                        <a:spcAft>
                          <a:spcPts val="0"/>
                        </a:spcAft>
                      </a:pPr>
                      <a:r>
                        <a:rPr lang="en-GB" sz="2400" b="0" dirty="0">
                          <a:solidFill>
                            <a:schemeClr val="tx1"/>
                          </a:solidFill>
                          <a:effectLst/>
                          <a:latin typeface="Myriad Pro Semibold"/>
                        </a:rPr>
                        <a:t>1 × 5 = 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1 × 10 = 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520711125"/>
                  </a:ext>
                </a:extLst>
              </a:tr>
              <a:tr h="401388">
                <a:tc>
                  <a:txBody>
                    <a:bodyPr/>
                    <a:lstStyle/>
                    <a:p>
                      <a:pPr>
                        <a:lnSpc>
                          <a:spcPct val="107000"/>
                        </a:lnSpc>
                        <a:spcAft>
                          <a:spcPts val="0"/>
                        </a:spcAft>
                      </a:pPr>
                      <a:r>
                        <a:rPr lang="en-GB" sz="2400" b="0" dirty="0">
                          <a:solidFill>
                            <a:schemeClr val="tx1"/>
                          </a:solidFill>
                          <a:effectLst/>
                          <a:latin typeface="Myriad Pro Semibold"/>
                        </a:rPr>
                        <a:t>2 × 5 = 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2 × 10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1035513739"/>
                  </a:ext>
                </a:extLst>
              </a:tr>
              <a:tr h="401388">
                <a:tc>
                  <a:txBody>
                    <a:bodyPr/>
                    <a:lstStyle/>
                    <a:p>
                      <a:pPr>
                        <a:lnSpc>
                          <a:spcPct val="107000"/>
                        </a:lnSpc>
                        <a:spcAft>
                          <a:spcPts val="0"/>
                        </a:spcAft>
                      </a:pPr>
                      <a:r>
                        <a:rPr lang="en-GB" sz="2400" b="0" dirty="0">
                          <a:solidFill>
                            <a:schemeClr val="tx1"/>
                          </a:solidFill>
                          <a:effectLst/>
                          <a:latin typeface="Myriad Pro Semibold"/>
                        </a:rPr>
                        <a:t>3 × 5 = 15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3 × 10 = 30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516255303"/>
                  </a:ext>
                </a:extLst>
              </a:tr>
              <a:tr h="401388">
                <a:tc>
                  <a:txBody>
                    <a:bodyPr/>
                    <a:lstStyle/>
                    <a:p>
                      <a:pPr>
                        <a:lnSpc>
                          <a:spcPct val="107000"/>
                        </a:lnSpc>
                        <a:spcAft>
                          <a:spcPts val="0"/>
                        </a:spcAft>
                      </a:pPr>
                      <a:r>
                        <a:rPr lang="en-GB" sz="2400" b="0" dirty="0">
                          <a:solidFill>
                            <a:schemeClr val="tx1"/>
                          </a:solidFill>
                          <a:effectLst/>
                          <a:latin typeface="Myriad Pro Semibold"/>
                        </a:rPr>
                        <a:t>4 × 5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4 × 10 = 40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4006380959"/>
                  </a:ext>
                </a:extLst>
              </a:tr>
              <a:tr h="401388">
                <a:tc>
                  <a:txBody>
                    <a:bodyPr/>
                    <a:lstStyle/>
                    <a:p>
                      <a:pPr>
                        <a:lnSpc>
                          <a:spcPct val="107000"/>
                        </a:lnSpc>
                        <a:spcAft>
                          <a:spcPts val="0"/>
                        </a:spcAft>
                      </a:pPr>
                      <a:r>
                        <a:rPr lang="en-GB" sz="2400" b="0" dirty="0">
                          <a:solidFill>
                            <a:schemeClr val="tx1"/>
                          </a:solidFill>
                          <a:effectLst/>
                          <a:latin typeface="Myriad Pro Semibold"/>
                        </a:rPr>
                        <a:t>5 × 5 = 25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5 × 10 = 50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3421647747"/>
                  </a:ext>
                </a:extLst>
              </a:tr>
              <a:tr h="401388">
                <a:tc>
                  <a:txBody>
                    <a:bodyPr/>
                    <a:lstStyle/>
                    <a:p>
                      <a:pPr>
                        <a:lnSpc>
                          <a:spcPct val="107000"/>
                        </a:lnSpc>
                        <a:spcAft>
                          <a:spcPts val="0"/>
                        </a:spcAft>
                      </a:pPr>
                      <a:r>
                        <a:rPr lang="en-GB" sz="2400" b="0" dirty="0">
                          <a:solidFill>
                            <a:schemeClr val="tx1"/>
                          </a:solidFill>
                          <a:effectLst/>
                          <a:latin typeface="Myriad Pro Semibold"/>
                        </a:rPr>
                        <a:t>6 × 5 = 30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6 × 10 = 60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3753543336"/>
                  </a:ext>
                </a:extLst>
              </a:tr>
              <a:tr h="401388">
                <a:tc>
                  <a:txBody>
                    <a:bodyPr/>
                    <a:lstStyle/>
                    <a:p>
                      <a:pPr>
                        <a:lnSpc>
                          <a:spcPct val="107000"/>
                        </a:lnSpc>
                        <a:spcAft>
                          <a:spcPts val="0"/>
                        </a:spcAft>
                      </a:pPr>
                      <a:r>
                        <a:rPr lang="en-GB" sz="2400" b="0" dirty="0">
                          <a:solidFill>
                            <a:schemeClr val="tx1"/>
                          </a:solidFill>
                          <a:effectLst/>
                          <a:latin typeface="Myriad Pro Semibold"/>
                        </a:rPr>
                        <a:t>7 × 5 = 35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7 × 10 = 70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3946231802"/>
                  </a:ext>
                </a:extLst>
              </a:tr>
              <a:tr h="401388">
                <a:tc>
                  <a:txBody>
                    <a:bodyPr/>
                    <a:lstStyle/>
                    <a:p>
                      <a:pPr>
                        <a:lnSpc>
                          <a:spcPct val="107000"/>
                        </a:lnSpc>
                        <a:spcAft>
                          <a:spcPts val="0"/>
                        </a:spcAft>
                      </a:pPr>
                      <a:r>
                        <a:rPr lang="en-GB" sz="2400" b="0" dirty="0">
                          <a:solidFill>
                            <a:schemeClr val="tx1"/>
                          </a:solidFill>
                          <a:effectLst/>
                          <a:latin typeface="Myriad Pro Semibold"/>
                        </a:rPr>
                        <a:t>8 × 5 = 40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8 × 10 = 80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1356535591"/>
                  </a:ext>
                </a:extLst>
              </a:tr>
              <a:tr h="401388">
                <a:tc>
                  <a:txBody>
                    <a:bodyPr/>
                    <a:lstStyle/>
                    <a:p>
                      <a:pPr>
                        <a:lnSpc>
                          <a:spcPct val="107000"/>
                        </a:lnSpc>
                        <a:spcAft>
                          <a:spcPts val="0"/>
                        </a:spcAft>
                      </a:pPr>
                      <a:r>
                        <a:rPr lang="en-GB" sz="2400" b="0" dirty="0">
                          <a:solidFill>
                            <a:schemeClr val="tx1"/>
                          </a:solidFill>
                          <a:effectLst/>
                          <a:latin typeface="Myriad Pro Semibold"/>
                        </a:rPr>
                        <a:t>9 × 5 = 45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9 × 10 = 90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3729008520"/>
                  </a:ext>
                </a:extLst>
              </a:tr>
              <a:tr h="401388">
                <a:tc>
                  <a:txBody>
                    <a:bodyPr/>
                    <a:lstStyle/>
                    <a:p>
                      <a:pPr>
                        <a:lnSpc>
                          <a:spcPct val="107000"/>
                        </a:lnSpc>
                        <a:spcAft>
                          <a:spcPts val="0"/>
                        </a:spcAft>
                      </a:pPr>
                      <a:r>
                        <a:rPr lang="en-GB" sz="2400" b="0" dirty="0">
                          <a:solidFill>
                            <a:schemeClr val="tx1"/>
                          </a:solidFill>
                          <a:effectLst/>
                          <a:latin typeface="Myriad Pro Semibold"/>
                        </a:rPr>
                        <a:t>10 × 5 = 50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10 × 10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2517272308"/>
                  </a:ext>
                </a:extLst>
              </a:tr>
              <a:tr h="401388">
                <a:tc>
                  <a:txBody>
                    <a:bodyPr/>
                    <a:lstStyle/>
                    <a:p>
                      <a:pPr>
                        <a:lnSpc>
                          <a:spcPct val="107000"/>
                        </a:lnSpc>
                        <a:spcAft>
                          <a:spcPts val="0"/>
                        </a:spcAft>
                      </a:pPr>
                      <a:r>
                        <a:rPr lang="en-GB" sz="2400" b="0" dirty="0">
                          <a:solidFill>
                            <a:schemeClr val="tx1"/>
                          </a:solidFill>
                          <a:effectLst/>
                          <a:latin typeface="Myriad Pro Semibold"/>
                        </a:rPr>
                        <a:t>11 × 5 = 55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11 × 10 = 110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557455717"/>
                  </a:ext>
                </a:extLst>
              </a:tr>
              <a:tr h="401388">
                <a:tc>
                  <a:txBody>
                    <a:bodyPr/>
                    <a:lstStyle/>
                    <a:p>
                      <a:pPr>
                        <a:lnSpc>
                          <a:spcPct val="107000"/>
                        </a:lnSpc>
                        <a:spcAft>
                          <a:spcPts val="0"/>
                        </a:spcAft>
                      </a:pPr>
                      <a:r>
                        <a:rPr lang="en-GB" sz="2400" b="0" dirty="0">
                          <a:solidFill>
                            <a:schemeClr val="tx1"/>
                          </a:solidFill>
                          <a:effectLst/>
                          <a:latin typeface="Myriad Pro Semibold"/>
                        </a:rPr>
                        <a:t>12 × 5 = 60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12 × 10 = 120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906398593"/>
                  </a:ext>
                </a:extLst>
              </a:tr>
            </a:tbl>
          </a:graphicData>
        </a:graphic>
      </p:graphicFrame>
    </p:spTree>
    <p:extLst>
      <p:ext uri="{BB962C8B-B14F-4D97-AF65-F5344CB8AC3E}">
        <p14:creationId xmlns:p14="http://schemas.microsoft.com/office/powerpoint/2010/main" val="32053414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3:5</a:t>
            </a:r>
          </a:p>
        </p:txBody>
      </p:sp>
      <p:pic>
        <p:nvPicPr>
          <p:cNvPr id="4" name="Picture 3">
            <a:extLst>
              <a:ext uri="{FF2B5EF4-FFF2-40B4-BE49-F238E27FC236}">
                <a16:creationId xmlns="" xmlns:a16="http://schemas.microsoft.com/office/drawing/2014/main" id="{11772E67-EF39-4F47-B04F-7681558E2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881442"/>
            <a:ext cx="7975614" cy="4337958"/>
          </a:xfrm>
          <a:prstGeom prst="rect">
            <a:avLst/>
          </a:prstGeom>
        </p:spPr>
      </p:pic>
      <p:sp>
        <p:nvSpPr>
          <p:cNvPr id="5" name="TextBox 4">
            <a:extLst>
              <a:ext uri="{FF2B5EF4-FFF2-40B4-BE49-F238E27FC236}">
                <a16:creationId xmlns="" xmlns:a16="http://schemas.microsoft.com/office/drawing/2014/main" id="{05BB8537-DEA0-4805-9060-A308AA15DAA6}"/>
              </a:ext>
            </a:extLst>
          </p:cNvPr>
          <p:cNvSpPr txBox="1"/>
          <p:nvPr/>
        </p:nvSpPr>
        <p:spPr bwMode="auto">
          <a:xfrm>
            <a:off x="1068944"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 xmlns:a16="http://schemas.microsoft.com/office/drawing/2014/main" id="{424B3D10-1B9C-43C7-8D0B-D924F9FCE63A}"/>
              </a:ext>
            </a:extLst>
          </p:cNvPr>
          <p:cNvSpPr txBox="1"/>
          <p:nvPr/>
        </p:nvSpPr>
        <p:spPr bwMode="auto">
          <a:xfrm>
            <a:off x="1734072"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7" name="TextBox 6">
            <a:extLst>
              <a:ext uri="{FF2B5EF4-FFF2-40B4-BE49-F238E27FC236}">
                <a16:creationId xmlns="" xmlns:a16="http://schemas.microsoft.com/office/drawing/2014/main" id="{AF6B088A-5754-4419-8A24-F8B5846CD940}"/>
              </a:ext>
            </a:extLst>
          </p:cNvPr>
          <p:cNvSpPr txBox="1"/>
          <p:nvPr/>
        </p:nvSpPr>
        <p:spPr bwMode="auto">
          <a:xfrm>
            <a:off x="2399201"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3108CAA8-58C1-458D-8BA6-2EBC24A4F25D}"/>
              </a:ext>
            </a:extLst>
          </p:cNvPr>
          <p:cNvSpPr txBox="1"/>
          <p:nvPr/>
        </p:nvSpPr>
        <p:spPr bwMode="auto">
          <a:xfrm>
            <a:off x="3231043"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27</a:t>
            </a:r>
          </a:p>
        </p:txBody>
      </p:sp>
      <p:sp>
        <p:nvSpPr>
          <p:cNvPr id="9" name="TextBox 8">
            <a:extLst>
              <a:ext uri="{FF2B5EF4-FFF2-40B4-BE49-F238E27FC236}">
                <a16:creationId xmlns="" xmlns:a16="http://schemas.microsoft.com/office/drawing/2014/main" id="{B3FA3DC1-04D1-4696-AB0B-877E180E94D9}"/>
              </a:ext>
            </a:extLst>
          </p:cNvPr>
          <p:cNvSpPr txBox="1"/>
          <p:nvPr/>
        </p:nvSpPr>
        <p:spPr bwMode="auto">
          <a:xfrm>
            <a:off x="4062885"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10" name="TextBox 9">
            <a:extLst>
              <a:ext uri="{FF2B5EF4-FFF2-40B4-BE49-F238E27FC236}">
                <a16:creationId xmlns="" xmlns:a16="http://schemas.microsoft.com/office/drawing/2014/main" id="{DE58ABF8-C011-4903-8BC1-8B8B3345DF84}"/>
              </a:ext>
            </a:extLst>
          </p:cNvPr>
          <p:cNvSpPr txBox="1"/>
          <p:nvPr/>
        </p:nvSpPr>
        <p:spPr bwMode="auto">
          <a:xfrm>
            <a:off x="4894727"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31</a:t>
            </a:r>
          </a:p>
        </p:txBody>
      </p:sp>
      <p:sp>
        <p:nvSpPr>
          <p:cNvPr id="11" name="TextBox 10">
            <a:extLst>
              <a:ext uri="{FF2B5EF4-FFF2-40B4-BE49-F238E27FC236}">
                <a16:creationId xmlns="" xmlns:a16="http://schemas.microsoft.com/office/drawing/2014/main" id="{13858370-F2B8-4EBA-AC3F-3E8F5F5E703F}"/>
              </a:ext>
            </a:extLst>
          </p:cNvPr>
          <p:cNvSpPr txBox="1"/>
          <p:nvPr/>
        </p:nvSpPr>
        <p:spPr bwMode="auto">
          <a:xfrm>
            <a:off x="5726569" y="101234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2" name="TextBox 11">
            <a:extLst>
              <a:ext uri="{FF2B5EF4-FFF2-40B4-BE49-F238E27FC236}">
                <a16:creationId xmlns="" xmlns:a16="http://schemas.microsoft.com/office/drawing/2014/main" id="{99D9CAEB-1E16-4734-9296-EDB3D437FC2B}"/>
              </a:ext>
            </a:extLst>
          </p:cNvPr>
          <p:cNvSpPr txBox="1"/>
          <p:nvPr/>
        </p:nvSpPr>
        <p:spPr bwMode="auto">
          <a:xfrm>
            <a:off x="6558410"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3" name="TextBox 12">
            <a:extLst>
              <a:ext uri="{FF2B5EF4-FFF2-40B4-BE49-F238E27FC236}">
                <a16:creationId xmlns="" xmlns:a16="http://schemas.microsoft.com/office/drawing/2014/main" id="{624BF6DF-89A5-4C91-B5F4-9F1B31BCF693}"/>
              </a:ext>
            </a:extLst>
          </p:cNvPr>
          <p:cNvSpPr txBox="1"/>
          <p:nvPr/>
        </p:nvSpPr>
        <p:spPr bwMode="auto">
          <a:xfrm>
            <a:off x="7390254" y="101234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Tree>
    <p:extLst>
      <p:ext uri="{BB962C8B-B14F-4D97-AF65-F5344CB8AC3E}">
        <p14:creationId xmlns:p14="http://schemas.microsoft.com/office/powerpoint/2010/main" val="8420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77556E-17 L 0.36389 0.31875 " pathEditMode="relative" rAng="0" ptsTypes="AA">
                                      <p:cBhvr>
                                        <p:cTn id="6" dur="1500" fill="hold"/>
                                        <p:tgtEl>
                                          <p:spTgt spid="5"/>
                                        </p:tgtEl>
                                        <p:attrNameLst>
                                          <p:attrName>ppt_x</p:attrName>
                                          <p:attrName>ppt_y</p:attrName>
                                        </p:attrNameLst>
                                      </p:cBhvr>
                                      <p:rCtr x="18194" y="1592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77556E-17 L 0.08681 0.28542 " pathEditMode="relative" rAng="0" ptsTypes="AA">
                                      <p:cBhvr>
                                        <p:cTn id="10" dur="1500" fill="hold"/>
                                        <p:tgtEl>
                                          <p:spTgt spid="6"/>
                                        </p:tgtEl>
                                        <p:attrNameLst>
                                          <p:attrName>ppt_x</p:attrName>
                                          <p:attrName>ppt_y</p:attrName>
                                        </p:attrNameLst>
                                      </p:cBhvr>
                                      <p:rCtr x="4340" y="1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77556E-17 L 0.15365 0.44491 " pathEditMode="relative" rAng="0" ptsTypes="AA">
                                      <p:cBhvr>
                                        <p:cTn id="14" dur="1500" fill="hold"/>
                                        <p:tgtEl>
                                          <p:spTgt spid="7"/>
                                        </p:tgtEl>
                                        <p:attrNameLst>
                                          <p:attrName>ppt_x</p:attrName>
                                          <p:attrName>ppt_y</p:attrName>
                                        </p:attrNameLst>
                                      </p:cBhvr>
                                      <p:rCtr x="7674" y="22245"/>
                                    </p:animMotion>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500"/>
                            </p:stCondLst>
                            <p:childTnLst>
                              <p:par>
                                <p:cTn id="21" presetID="3" presetClass="emph" presetSubtype="2" fill="hold" grpId="1" nodeType="afterEffect">
                                  <p:stCondLst>
                                    <p:cond delay="0"/>
                                  </p:stCondLst>
                                  <p:childTnLst>
                                    <p:animClr clrSpc="rgb" dir="cw">
                                      <p:cBhvr override="childStyle">
                                        <p:cTn id="22" dur="1000" fill="hold"/>
                                        <p:tgtEl>
                                          <p:spTgt spid="8"/>
                                        </p:tgtEl>
                                        <p:attrNameLst>
                                          <p:attrName>style.color</p:attrName>
                                        </p:attrNameLst>
                                      </p:cBhvr>
                                      <p:to>
                                        <a:srgbClr val="C0C0C0"/>
                                      </p:to>
                                    </p:animClr>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55556E-7 2.77556E-17 L -0.29861 0.4375 " pathEditMode="relative" rAng="0" ptsTypes="AA">
                                      <p:cBhvr>
                                        <p:cTn id="26" dur="1500" fill="hold"/>
                                        <p:tgtEl>
                                          <p:spTgt spid="9"/>
                                        </p:tgtEl>
                                        <p:attrNameLst>
                                          <p:attrName>ppt_x</p:attrName>
                                          <p:attrName>ppt_y</p:attrName>
                                        </p:attrNameLst>
                                      </p:cBhvr>
                                      <p:rCtr x="-14931" y="21875"/>
                                    </p:animMotion>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par>
                          <p:cTn id="32" fill="hold">
                            <p:stCondLst>
                              <p:cond delay="500"/>
                            </p:stCondLst>
                            <p:childTnLst>
                              <p:par>
                                <p:cTn id="33" presetID="3" presetClass="emph" presetSubtype="2" fill="hold" grpId="1" nodeType="afterEffect">
                                  <p:stCondLst>
                                    <p:cond delay="0"/>
                                  </p:stCondLst>
                                  <p:childTnLst>
                                    <p:animClr clrSpc="rgb" dir="cw">
                                      <p:cBhvr override="childStyle">
                                        <p:cTn id="34" dur="1000" fill="hold"/>
                                        <p:tgtEl>
                                          <p:spTgt spid="10"/>
                                        </p:tgtEl>
                                        <p:attrNameLst>
                                          <p:attrName>style.color</p:attrName>
                                        </p:attrNameLst>
                                      </p:cBhvr>
                                      <p:to>
                                        <a:srgbClr val="C0C0C0"/>
                                      </p:to>
                                    </p:animClr>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88889E-6 2.77556E-17 L -0.09913 0.46944 " pathEditMode="relative" rAng="0" ptsTypes="AA">
                                      <p:cBhvr>
                                        <p:cTn id="38" dur="1500" fill="hold"/>
                                        <p:tgtEl>
                                          <p:spTgt spid="11"/>
                                        </p:tgtEl>
                                        <p:attrNameLst>
                                          <p:attrName>ppt_x</p:attrName>
                                          <p:attrName>ppt_y</p:attrName>
                                        </p:attrNameLst>
                                      </p:cBhvr>
                                      <p:rCtr x="-4965" y="2347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88889E-6 2.77556E-17 L -0.50087 0.60579 " pathEditMode="relative" rAng="0" ptsTypes="AA">
                                      <p:cBhvr>
                                        <p:cTn id="42" dur="1500" fill="hold"/>
                                        <p:tgtEl>
                                          <p:spTgt spid="12"/>
                                        </p:tgtEl>
                                        <p:attrNameLst>
                                          <p:attrName>ppt_x</p:attrName>
                                          <p:attrName>ppt_y</p:attrName>
                                        </p:attrNameLst>
                                      </p:cBhvr>
                                      <p:rCtr x="-25052" y="30278"/>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77778E-7 2.77556E-17 L -0.34462 0.59421 " pathEditMode="relative" rAng="0" ptsTypes="AA">
                                      <p:cBhvr>
                                        <p:cTn id="46" dur="1500" fill="hold"/>
                                        <p:tgtEl>
                                          <p:spTgt spid="13"/>
                                        </p:tgtEl>
                                        <p:attrNameLst>
                                          <p:attrName>ppt_x</p:attrName>
                                          <p:attrName>ppt_y</p:attrName>
                                        </p:attrNameLst>
                                      </p:cBhvr>
                                      <p:rCtr x="-17240" y="2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8" grpId="1"/>
      <p:bldP spid="9" grpId="0"/>
      <p:bldP spid="10" grpId="0"/>
      <p:bldP spid="10" grpId="1"/>
      <p:bldP spid="11"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3:6</a:t>
            </a:r>
          </a:p>
        </p:txBody>
      </p:sp>
      <p:graphicFrame>
        <p:nvGraphicFramePr>
          <p:cNvPr id="3" name="Table 2">
            <a:extLst>
              <a:ext uri="{FF2B5EF4-FFF2-40B4-BE49-F238E27FC236}">
                <a16:creationId xmlns="" xmlns:a16="http://schemas.microsoft.com/office/drawing/2014/main" id="{974949C4-FF67-426A-A1A4-33A5677CAE55}"/>
              </a:ext>
            </a:extLst>
          </p:cNvPr>
          <p:cNvGraphicFramePr>
            <a:graphicFrameLocks noGrp="1"/>
          </p:cNvGraphicFramePr>
          <p:nvPr>
            <p:extLst>
              <p:ext uri="{D42A27DB-BD31-4B8C-83A1-F6EECF244321}">
                <p14:modId xmlns:p14="http://schemas.microsoft.com/office/powerpoint/2010/main" val="172923753"/>
              </p:ext>
            </p:extLst>
          </p:nvPr>
        </p:nvGraphicFramePr>
        <p:xfrm>
          <a:off x="2121621" y="1524293"/>
          <a:ext cx="4900758" cy="3809414"/>
        </p:xfrm>
        <a:graphic>
          <a:graphicData uri="http://schemas.openxmlformats.org/drawingml/2006/table">
            <a:tbl>
              <a:tblPr firstRow="1" firstCol="1" bandRow="1">
                <a:tableStyleId>{5C22544A-7EE6-4342-B048-85BDC9FD1C3A}</a:tableStyleId>
              </a:tblPr>
              <a:tblGrid>
                <a:gridCol w="792000">
                  <a:extLst>
                    <a:ext uri="{9D8B030D-6E8A-4147-A177-3AD203B41FA5}">
                      <a16:colId xmlns="" xmlns:a16="http://schemas.microsoft.com/office/drawing/2014/main" val="1367397571"/>
                    </a:ext>
                  </a:extLst>
                </a:gridCol>
                <a:gridCol w="1262379">
                  <a:extLst>
                    <a:ext uri="{9D8B030D-6E8A-4147-A177-3AD203B41FA5}">
                      <a16:colId xmlns="" xmlns:a16="http://schemas.microsoft.com/office/drawing/2014/main" val="1517206138"/>
                    </a:ext>
                  </a:extLst>
                </a:gridCol>
                <a:gridCol w="792000">
                  <a:extLst>
                    <a:ext uri="{9D8B030D-6E8A-4147-A177-3AD203B41FA5}">
                      <a16:colId xmlns="" xmlns:a16="http://schemas.microsoft.com/office/drawing/2014/main" val="3459100619"/>
                    </a:ext>
                  </a:extLst>
                </a:gridCol>
                <a:gridCol w="1262379">
                  <a:extLst>
                    <a:ext uri="{9D8B030D-6E8A-4147-A177-3AD203B41FA5}">
                      <a16:colId xmlns="" xmlns:a16="http://schemas.microsoft.com/office/drawing/2014/main" val="2150138472"/>
                    </a:ext>
                  </a:extLst>
                </a:gridCol>
                <a:gridCol w="792000">
                  <a:extLst>
                    <a:ext uri="{9D8B030D-6E8A-4147-A177-3AD203B41FA5}">
                      <a16:colId xmlns="" xmlns:a16="http://schemas.microsoft.com/office/drawing/2014/main" val="2640814217"/>
                    </a:ext>
                  </a:extLst>
                </a:gridCol>
              </a:tblGrid>
              <a:tr h="544202">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Semibold"/>
                        </a:rPr>
                        <a:t>× 5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Semibold"/>
                        </a:rPr>
                        <a:t>= 10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38444230"/>
                  </a:ext>
                </a:extLst>
              </a:tr>
              <a:tr h="544202">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46023127"/>
                  </a:ext>
                </a:extLst>
              </a:tr>
              <a:tr h="544202">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29533254"/>
                  </a:ext>
                </a:extLst>
              </a:tr>
              <a:tr h="544202">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3324112"/>
                  </a:ext>
                </a:extLst>
              </a:tr>
              <a:tr h="544202">
                <a:tc>
                  <a:txBody>
                    <a:bodyPr/>
                    <a:lstStyle/>
                    <a:p>
                      <a:pPr algn="ctr">
                        <a:lnSpc>
                          <a:spcPct val="107000"/>
                        </a:lnSpc>
                        <a:spcAft>
                          <a:spcPts val="0"/>
                        </a:spcAft>
                      </a:pPr>
                      <a:r>
                        <a:rPr lang="en-GB" sz="2400" b="0" dirty="0">
                          <a:solidFill>
                            <a:schemeClr val="tx1"/>
                          </a:solidFill>
                          <a:effectLst/>
                          <a:latin typeface="Myriad Pro Semibold"/>
                        </a:rPr>
                        <a:t>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35620595"/>
                  </a:ext>
                </a:extLst>
              </a:tr>
              <a:tr h="544202">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69064145"/>
                  </a:ext>
                </a:extLst>
              </a:tr>
              <a:tr h="544202">
                <a:tc>
                  <a:txBody>
                    <a:bodyPr/>
                    <a:lstStyle/>
                    <a:p>
                      <a:pPr algn="ctr">
                        <a:lnSpc>
                          <a:spcPct val="107000"/>
                        </a:lnSpc>
                        <a:spcAft>
                          <a:spcPts val="0"/>
                        </a:spcAft>
                      </a:pPr>
                      <a:r>
                        <a:rPr lang="en-GB" sz="2400" b="0" dirty="0">
                          <a:solidFill>
                            <a:schemeClr val="tx1"/>
                          </a:solidFill>
                          <a:effectLst/>
                          <a:latin typeface="Myriad Pro Semibold"/>
                        </a:rPr>
                        <a:t>12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4971413"/>
                  </a:ext>
                </a:extLst>
              </a:tr>
            </a:tbl>
          </a:graphicData>
        </a:graphic>
      </p:graphicFrame>
      <p:sp>
        <p:nvSpPr>
          <p:cNvPr id="4" name="TextBox 3">
            <a:extLst>
              <a:ext uri="{FF2B5EF4-FFF2-40B4-BE49-F238E27FC236}">
                <a16:creationId xmlns="" xmlns:a16="http://schemas.microsoft.com/office/drawing/2014/main" id="{51D4B60E-5CBD-489B-A828-F84EDF759416}"/>
              </a:ext>
            </a:extLst>
          </p:cNvPr>
          <p:cNvSpPr txBox="1"/>
          <p:nvPr/>
        </p:nvSpPr>
        <p:spPr bwMode="auto">
          <a:xfrm>
            <a:off x="4312954" y="265188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7" name="TextBox 6">
            <a:extLst>
              <a:ext uri="{FF2B5EF4-FFF2-40B4-BE49-F238E27FC236}">
                <a16:creationId xmlns="" xmlns:a16="http://schemas.microsoft.com/office/drawing/2014/main" id="{39F259A9-5EF5-4097-8431-1A7DEE7122B2}"/>
              </a:ext>
            </a:extLst>
          </p:cNvPr>
          <p:cNvSpPr txBox="1"/>
          <p:nvPr/>
        </p:nvSpPr>
        <p:spPr bwMode="auto">
          <a:xfrm>
            <a:off x="4312954" y="31981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8" name="TextBox 7">
            <a:extLst>
              <a:ext uri="{FF2B5EF4-FFF2-40B4-BE49-F238E27FC236}">
                <a16:creationId xmlns="" xmlns:a16="http://schemas.microsoft.com/office/drawing/2014/main" id="{C1715F6E-A887-405D-8288-500B73CE8425}"/>
              </a:ext>
            </a:extLst>
          </p:cNvPr>
          <p:cNvSpPr txBox="1"/>
          <p:nvPr/>
        </p:nvSpPr>
        <p:spPr bwMode="auto">
          <a:xfrm>
            <a:off x="4312954" y="37395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9" name="TextBox 8">
            <a:extLst>
              <a:ext uri="{FF2B5EF4-FFF2-40B4-BE49-F238E27FC236}">
                <a16:creationId xmlns="" xmlns:a16="http://schemas.microsoft.com/office/drawing/2014/main" id="{0DB09125-3EA9-44D1-9DA8-FBB74E9BA395}"/>
              </a:ext>
            </a:extLst>
          </p:cNvPr>
          <p:cNvSpPr txBox="1"/>
          <p:nvPr/>
        </p:nvSpPr>
        <p:spPr bwMode="auto">
          <a:xfrm>
            <a:off x="4312954" y="42875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0" name="TextBox 9">
            <a:extLst>
              <a:ext uri="{FF2B5EF4-FFF2-40B4-BE49-F238E27FC236}">
                <a16:creationId xmlns="" xmlns:a16="http://schemas.microsoft.com/office/drawing/2014/main" id="{5EA11AC3-5A62-4A5C-AB2E-A8C95E8174CB}"/>
              </a:ext>
            </a:extLst>
          </p:cNvPr>
          <p:cNvSpPr txBox="1"/>
          <p:nvPr/>
        </p:nvSpPr>
        <p:spPr bwMode="auto">
          <a:xfrm>
            <a:off x="4312954" y="482960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Tree>
    <p:extLst>
      <p:ext uri="{BB962C8B-B14F-4D97-AF65-F5344CB8AC3E}">
        <p14:creationId xmlns:p14="http://schemas.microsoft.com/office/powerpoint/2010/main" val="282816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4:1</a:t>
            </a:r>
          </a:p>
        </p:txBody>
      </p:sp>
      <p:graphicFrame>
        <p:nvGraphicFramePr>
          <p:cNvPr id="5" name="Table 4">
            <a:extLst>
              <a:ext uri="{FF2B5EF4-FFF2-40B4-BE49-F238E27FC236}">
                <a16:creationId xmlns="" xmlns:a16="http://schemas.microsoft.com/office/drawing/2014/main" id="{430683F4-5FB8-42FC-A837-7EA06A5E5C13}"/>
              </a:ext>
            </a:extLst>
          </p:cNvPr>
          <p:cNvGraphicFramePr>
            <a:graphicFrameLocks noGrp="1"/>
          </p:cNvGraphicFramePr>
          <p:nvPr>
            <p:extLst>
              <p:ext uri="{D42A27DB-BD31-4B8C-83A1-F6EECF244321}">
                <p14:modId xmlns:p14="http://schemas.microsoft.com/office/powerpoint/2010/main" val="1708926457"/>
              </p:ext>
            </p:extLst>
          </p:nvPr>
        </p:nvGraphicFramePr>
        <p:xfrm>
          <a:off x="283264" y="2500838"/>
          <a:ext cx="8577472" cy="1856324"/>
        </p:xfrm>
        <a:graphic>
          <a:graphicData uri="http://schemas.openxmlformats.org/drawingml/2006/table">
            <a:tbl>
              <a:tblPr firstRow="1" firstCol="1" bandRow="1">
                <a:tableStyleId>{5C22544A-7EE6-4342-B048-85BDC9FD1C3A}</a:tableStyleId>
              </a:tblPr>
              <a:tblGrid>
                <a:gridCol w="1429283">
                  <a:extLst>
                    <a:ext uri="{9D8B030D-6E8A-4147-A177-3AD203B41FA5}">
                      <a16:colId xmlns="" xmlns:a16="http://schemas.microsoft.com/office/drawing/2014/main" val="793331358"/>
                    </a:ext>
                  </a:extLst>
                </a:gridCol>
                <a:gridCol w="1429283">
                  <a:extLst>
                    <a:ext uri="{9D8B030D-6E8A-4147-A177-3AD203B41FA5}">
                      <a16:colId xmlns="" xmlns:a16="http://schemas.microsoft.com/office/drawing/2014/main" val="2923173059"/>
                    </a:ext>
                  </a:extLst>
                </a:gridCol>
                <a:gridCol w="1429283">
                  <a:extLst>
                    <a:ext uri="{9D8B030D-6E8A-4147-A177-3AD203B41FA5}">
                      <a16:colId xmlns="" xmlns:a16="http://schemas.microsoft.com/office/drawing/2014/main" val="1029609980"/>
                    </a:ext>
                  </a:extLst>
                </a:gridCol>
                <a:gridCol w="1429283">
                  <a:extLst>
                    <a:ext uri="{9D8B030D-6E8A-4147-A177-3AD203B41FA5}">
                      <a16:colId xmlns="" xmlns:a16="http://schemas.microsoft.com/office/drawing/2014/main" val="2492568304"/>
                    </a:ext>
                  </a:extLst>
                </a:gridCol>
                <a:gridCol w="1430170">
                  <a:extLst>
                    <a:ext uri="{9D8B030D-6E8A-4147-A177-3AD203B41FA5}">
                      <a16:colId xmlns="" xmlns:a16="http://schemas.microsoft.com/office/drawing/2014/main" val="1280977477"/>
                    </a:ext>
                  </a:extLst>
                </a:gridCol>
                <a:gridCol w="1430170">
                  <a:extLst>
                    <a:ext uri="{9D8B030D-6E8A-4147-A177-3AD203B41FA5}">
                      <a16:colId xmlns="" xmlns:a16="http://schemas.microsoft.com/office/drawing/2014/main" val="2400065107"/>
                    </a:ext>
                  </a:extLst>
                </a:gridCol>
              </a:tblGrid>
              <a:tr h="464081">
                <a:tc gridSpan="2">
                  <a:txBody>
                    <a:bodyPr/>
                    <a:lstStyle/>
                    <a:p>
                      <a:pPr algn="ctr">
                        <a:lnSpc>
                          <a:spcPct val="107000"/>
                        </a:lnSpc>
                        <a:spcAft>
                          <a:spcPts val="0"/>
                        </a:spcAft>
                      </a:pPr>
                      <a:r>
                        <a:rPr lang="en-GB" sz="1800" dirty="0">
                          <a:solidFill>
                            <a:schemeClr val="tx1"/>
                          </a:solidFill>
                          <a:effectLst/>
                          <a:latin typeface="Myriad Pro Semibold"/>
                        </a:rPr>
                        <a:t>2 times table</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gridSpan="2">
                  <a:txBody>
                    <a:bodyPr/>
                    <a:lstStyle/>
                    <a:p>
                      <a:pPr algn="ctr">
                        <a:lnSpc>
                          <a:spcPct val="107000"/>
                        </a:lnSpc>
                        <a:spcAft>
                          <a:spcPts val="0"/>
                        </a:spcAft>
                      </a:pPr>
                      <a:r>
                        <a:rPr lang="en-GB" sz="1800" dirty="0">
                          <a:solidFill>
                            <a:schemeClr val="tx1"/>
                          </a:solidFill>
                          <a:effectLst/>
                          <a:latin typeface="Myriad Pro Semibold"/>
                        </a:rPr>
                        <a:t>5 times table</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gridSpan="2">
                  <a:txBody>
                    <a:bodyPr/>
                    <a:lstStyle/>
                    <a:p>
                      <a:pPr algn="ctr">
                        <a:lnSpc>
                          <a:spcPct val="107000"/>
                        </a:lnSpc>
                        <a:spcAft>
                          <a:spcPts val="0"/>
                        </a:spcAft>
                      </a:pPr>
                      <a:r>
                        <a:rPr lang="en-GB" sz="1800" dirty="0">
                          <a:solidFill>
                            <a:schemeClr val="tx1"/>
                          </a:solidFill>
                          <a:effectLst/>
                          <a:latin typeface="Myriad Pro Semibold"/>
                        </a:rPr>
                        <a:t>10 times table</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extLst>
                  <a:ext uri="{0D108BD9-81ED-4DB2-BD59-A6C34878D82A}">
                    <a16:rowId xmlns="" xmlns:a16="http://schemas.microsoft.com/office/drawing/2014/main" val="4072817411"/>
                  </a:ext>
                </a:extLst>
              </a:tr>
              <a:tr h="464081">
                <a:tc>
                  <a:txBody>
                    <a:bodyPr/>
                    <a:lstStyle/>
                    <a:p>
                      <a:pPr>
                        <a:lnSpc>
                          <a:spcPct val="107000"/>
                        </a:lnSpc>
                        <a:spcAft>
                          <a:spcPts val="0"/>
                        </a:spcAft>
                      </a:pPr>
                      <a:r>
                        <a:rPr lang="en-GB" sz="1800" b="1" dirty="0">
                          <a:solidFill>
                            <a:schemeClr val="tx1"/>
                          </a:solidFill>
                          <a:effectLst/>
                          <a:latin typeface="Myriad Pro Semibold"/>
                        </a:rPr>
                        <a:t>0 × 2 = 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2 × 0 = 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0 × 5 = 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5 × 0 = 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0 × 10 = 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0 × 10 = 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 xmlns:a16="http://schemas.microsoft.com/office/drawing/2014/main" val="3963636367"/>
                  </a:ext>
                </a:extLst>
              </a:tr>
              <a:tr h="464081">
                <a:tc>
                  <a:txBody>
                    <a:bodyPr/>
                    <a:lstStyle/>
                    <a:p>
                      <a:pPr>
                        <a:lnSpc>
                          <a:spcPct val="107000"/>
                        </a:lnSpc>
                        <a:spcAft>
                          <a:spcPts val="0"/>
                        </a:spcAft>
                      </a:pPr>
                      <a:r>
                        <a:rPr lang="en-GB" sz="1800" b="0" dirty="0">
                          <a:solidFill>
                            <a:schemeClr val="tx1"/>
                          </a:solidFill>
                          <a:effectLst/>
                          <a:latin typeface="Myriad Pro Semibold"/>
                        </a:rPr>
                        <a:t>1 × 2 = 2</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2 </a:t>
                      </a:r>
                      <a:r>
                        <a:rPr lang="en-GB" sz="1800" b="0" dirty="0">
                          <a:solidFill>
                            <a:schemeClr val="tx1"/>
                          </a:solidFill>
                          <a:effectLst/>
                          <a:latin typeface="Myriad Pro Semibold"/>
                        </a:rPr>
                        <a:t>×</a:t>
                      </a:r>
                      <a:r>
                        <a:rPr lang="en-GB" sz="1800" dirty="0">
                          <a:solidFill>
                            <a:schemeClr val="tx1"/>
                          </a:solidFill>
                          <a:effectLst/>
                          <a:latin typeface="Myriad Pro Semibold"/>
                        </a:rPr>
                        <a:t> 1 = 2</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1 × 5 = 5</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5 × 1 = 5</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1 × 10 = 10</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1 × 10 = 10</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74269930"/>
                  </a:ext>
                </a:extLst>
              </a:tr>
              <a:tr h="464081">
                <a:tc>
                  <a:txBody>
                    <a:bodyPr/>
                    <a:lstStyle/>
                    <a:p>
                      <a:pPr>
                        <a:lnSpc>
                          <a:spcPct val="107000"/>
                        </a:lnSpc>
                        <a:spcAft>
                          <a:spcPts val="0"/>
                        </a:spcAft>
                      </a:pPr>
                      <a:r>
                        <a:rPr lang="en-GB" sz="1800" b="0" dirty="0">
                          <a:solidFill>
                            <a:schemeClr val="tx1"/>
                          </a:solidFill>
                          <a:effectLst/>
                          <a:latin typeface="Myriad Pro Semibold"/>
                        </a:rPr>
                        <a:t>2 × 2 = 4</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2 </a:t>
                      </a:r>
                      <a:r>
                        <a:rPr lang="en-GB" sz="1800" b="0" dirty="0">
                          <a:solidFill>
                            <a:schemeClr val="tx1"/>
                          </a:solidFill>
                          <a:effectLst/>
                          <a:latin typeface="Myriad Pro Semibold"/>
                        </a:rPr>
                        <a:t>×</a:t>
                      </a:r>
                      <a:r>
                        <a:rPr lang="en-GB" sz="1800" dirty="0">
                          <a:solidFill>
                            <a:schemeClr val="tx1"/>
                          </a:solidFill>
                          <a:effectLst/>
                          <a:latin typeface="Myriad Pro Semibold"/>
                        </a:rPr>
                        <a:t> 2 = 4</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a:solidFill>
                            <a:schemeClr val="tx1"/>
                          </a:solidFill>
                          <a:effectLst/>
                          <a:latin typeface="Myriad Pro Semibold"/>
                        </a:rPr>
                        <a:t>2 × 5 = 10</a:t>
                      </a:r>
                      <a:endParaRPr lang="en-GB" sz="180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a:solidFill>
                            <a:schemeClr val="tx1"/>
                          </a:solidFill>
                          <a:effectLst/>
                          <a:latin typeface="Myriad Pro Semibold"/>
                        </a:rPr>
                        <a:t>5 × 2 = 10</a:t>
                      </a:r>
                      <a:endParaRPr lang="en-GB" sz="180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2 × 10 = 20</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2 × 10 = 20</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7770709"/>
                  </a:ext>
                </a:extLst>
              </a:tr>
            </a:tbl>
          </a:graphicData>
        </a:graphic>
      </p:graphicFrame>
    </p:spTree>
    <p:extLst>
      <p:ext uri="{BB962C8B-B14F-4D97-AF65-F5344CB8AC3E}">
        <p14:creationId xmlns:p14="http://schemas.microsoft.com/office/powerpoint/2010/main" val="1020098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4:2</a:t>
            </a:r>
          </a:p>
        </p:txBody>
      </p:sp>
      <p:pic>
        <p:nvPicPr>
          <p:cNvPr id="45" name="Picture 44" descr="A close up of a logo&#10;&#10;Description automatically generated">
            <a:extLst>
              <a:ext uri="{FF2B5EF4-FFF2-40B4-BE49-F238E27FC236}">
                <a16:creationId xmlns="" xmlns:a16="http://schemas.microsoft.com/office/drawing/2014/main" id="{6DE752BE-A284-4782-9CA9-91D0F830B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72" y="968039"/>
            <a:ext cx="6090432" cy="4999153"/>
          </a:xfrm>
          <a:prstGeom prst="rect">
            <a:avLst/>
          </a:prstGeom>
        </p:spPr>
      </p:pic>
      <p:pic>
        <p:nvPicPr>
          <p:cNvPr id="48" name="Picture 47" descr="A close up of a logo&#10;&#10;Description automatically generated">
            <a:extLst>
              <a:ext uri="{FF2B5EF4-FFF2-40B4-BE49-F238E27FC236}">
                <a16:creationId xmlns="" xmlns:a16="http://schemas.microsoft.com/office/drawing/2014/main" id="{B3566950-C82F-4E6B-BA52-EAE58A8AF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979781"/>
            <a:ext cx="3560373" cy="646232"/>
          </a:xfrm>
          <a:prstGeom prst="rect">
            <a:avLst/>
          </a:prstGeom>
        </p:spPr>
      </p:pic>
      <p:pic>
        <p:nvPicPr>
          <p:cNvPr id="57" name="Picture 56" descr="A close up of a logo&#10;&#10;Description automatically generated">
            <a:extLst>
              <a:ext uri="{FF2B5EF4-FFF2-40B4-BE49-F238E27FC236}">
                <a16:creationId xmlns="" xmlns:a16="http://schemas.microsoft.com/office/drawing/2014/main" id="{D3E2F52D-E64B-4C6D-8A56-20737096D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1343387"/>
            <a:ext cx="3560373" cy="646232"/>
          </a:xfrm>
          <a:prstGeom prst="rect">
            <a:avLst/>
          </a:prstGeom>
        </p:spPr>
      </p:pic>
      <p:pic>
        <p:nvPicPr>
          <p:cNvPr id="58" name="Picture 57" descr="A close up of a logo&#10;&#10;Description automatically generated">
            <a:extLst>
              <a:ext uri="{FF2B5EF4-FFF2-40B4-BE49-F238E27FC236}">
                <a16:creationId xmlns="" xmlns:a16="http://schemas.microsoft.com/office/drawing/2014/main" id="{B7792DFD-F7EC-4405-A883-6BBE0088F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1703425"/>
            <a:ext cx="3560373" cy="646232"/>
          </a:xfrm>
          <a:prstGeom prst="rect">
            <a:avLst/>
          </a:prstGeom>
        </p:spPr>
      </p:pic>
      <p:pic>
        <p:nvPicPr>
          <p:cNvPr id="59" name="Picture 58" descr="A close up of a logo&#10;&#10;Description automatically generated">
            <a:extLst>
              <a:ext uri="{FF2B5EF4-FFF2-40B4-BE49-F238E27FC236}">
                <a16:creationId xmlns="" xmlns:a16="http://schemas.microsoft.com/office/drawing/2014/main" id="{3B05F998-4121-4148-A4A2-ADDB037B1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2063778"/>
            <a:ext cx="3560373" cy="646232"/>
          </a:xfrm>
          <a:prstGeom prst="rect">
            <a:avLst/>
          </a:prstGeom>
        </p:spPr>
      </p:pic>
      <p:pic>
        <p:nvPicPr>
          <p:cNvPr id="60" name="Picture 59" descr="A close up of a logo&#10;&#10;Description automatically generated">
            <a:extLst>
              <a:ext uri="{FF2B5EF4-FFF2-40B4-BE49-F238E27FC236}">
                <a16:creationId xmlns="" xmlns:a16="http://schemas.microsoft.com/office/drawing/2014/main" id="{123628AE-5084-497E-98B7-9A9C898F9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2425716"/>
            <a:ext cx="3560373" cy="646232"/>
          </a:xfrm>
          <a:prstGeom prst="rect">
            <a:avLst/>
          </a:prstGeom>
        </p:spPr>
      </p:pic>
      <p:pic>
        <p:nvPicPr>
          <p:cNvPr id="61" name="Picture 60" descr="A close up of a logo&#10;&#10;Description automatically generated">
            <a:extLst>
              <a:ext uri="{FF2B5EF4-FFF2-40B4-BE49-F238E27FC236}">
                <a16:creationId xmlns="" xmlns:a16="http://schemas.microsoft.com/office/drawing/2014/main" id="{3B65AC6A-905A-41CB-B3AF-6A07E367B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2793039"/>
            <a:ext cx="3560373" cy="646232"/>
          </a:xfrm>
          <a:prstGeom prst="rect">
            <a:avLst/>
          </a:prstGeom>
        </p:spPr>
      </p:pic>
      <p:pic>
        <p:nvPicPr>
          <p:cNvPr id="62" name="Picture 61" descr="A close up of a logo&#10;&#10;Description automatically generated">
            <a:extLst>
              <a:ext uri="{FF2B5EF4-FFF2-40B4-BE49-F238E27FC236}">
                <a16:creationId xmlns="" xmlns:a16="http://schemas.microsoft.com/office/drawing/2014/main" id="{A1EBB01A-EB0E-4474-BF63-096822883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3152288"/>
            <a:ext cx="3560373" cy="646232"/>
          </a:xfrm>
          <a:prstGeom prst="rect">
            <a:avLst/>
          </a:prstGeom>
        </p:spPr>
      </p:pic>
      <p:pic>
        <p:nvPicPr>
          <p:cNvPr id="63" name="Picture 62" descr="A close up of a logo&#10;&#10;Description automatically generated">
            <a:extLst>
              <a:ext uri="{FF2B5EF4-FFF2-40B4-BE49-F238E27FC236}">
                <a16:creationId xmlns="" xmlns:a16="http://schemas.microsoft.com/office/drawing/2014/main" id="{C50AA138-6870-4CAA-A05F-10A590C0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3514566"/>
            <a:ext cx="3560373" cy="646232"/>
          </a:xfrm>
          <a:prstGeom prst="rect">
            <a:avLst/>
          </a:prstGeom>
        </p:spPr>
      </p:pic>
      <p:pic>
        <p:nvPicPr>
          <p:cNvPr id="64" name="Picture 63" descr="A close up of a logo&#10;&#10;Description automatically generated">
            <a:extLst>
              <a:ext uri="{FF2B5EF4-FFF2-40B4-BE49-F238E27FC236}">
                <a16:creationId xmlns="" xmlns:a16="http://schemas.microsoft.com/office/drawing/2014/main" id="{BB138882-BAC7-43EC-848E-154DB3B9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3877513"/>
            <a:ext cx="3560373" cy="646232"/>
          </a:xfrm>
          <a:prstGeom prst="rect">
            <a:avLst/>
          </a:prstGeom>
        </p:spPr>
      </p:pic>
      <p:pic>
        <p:nvPicPr>
          <p:cNvPr id="65" name="Picture 64" descr="A close up of a logo&#10;&#10;Description automatically generated">
            <a:extLst>
              <a:ext uri="{FF2B5EF4-FFF2-40B4-BE49-F238E27FC236}">
                <a16:creationId xmlns="" xmlns:a16="http://schemas.microsoft.com/office/drawing/2014/main" id="{01C56B46-67F8-407A-A95B-F2079479B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922" y="4241378"/>
            <a:ext cx="3560373" cy="646232"/>
          </a:xfrm>
          <a:prstGeom prst="rect">
            <a:avLst/>
          </a:prstGeom>
        </p:spPr>
      </p:pic>
      <p:pic>
        <p:nvPicPr>
          <p:cNvPr id="66" name="Picture 65" descr="A close up of a logo&#10;&#10;Description automatically generated">
            <a:extLst>
              <a:ext uri="{FF2B5EF4-FFF2-40B4-BE49-F238E27FC236}">
                <a16:creationId xmlns="" xmlns:a16="http://schemas.microsoft.com/office/drawing/2014/main" id="{27BC3AA3-337E-421C-A1A8-1B25F184B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134" y="4603491"/>
            <a:ext cx="3560373" cy="646232"/>
          </a:xfrm>
          <a:prstGeom prst="rect">
            <a:avLst/>
          </a:prstGeom>
        </p:spPr>
      </p:pic>
      <p:pic>
        <p:nvPicPr>
          <p:cNvPr id="67" name="Picture 66" descr="A close up of a logo&#10;&#10;Description automatically generated">
            <a:extLst>
              <a:ext uri="{FF2B5EF4-FFF2-40B4-BE49-F238E27FC236}">
                <a16:creationId xmlns="" xmlns:a16="http://schemas.microsoft.com/office/drawing/2014/main" id="{98EDBA92-90DB-4CEE-94DF-44535279F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134" y="4965595"/>
            <a:ext cx="3560373" cy="646232"/>
          </a:xfrm>
          <a:prstGeom prst="rect">
            <a:avLst/>
          </a:prstGeom>
        </p:spPr>
      </p:pic>
      <p:pic>
        <p:nvPicPr>
          <p:cNvPr id="68" name="Picture 67" descr="A close up of a logo&#10;&#10;Description automatically generated">
            <a:extLst>
              <a:ext uri="{FF2B5EF4-FFF2-40B4-BE49-F238E27FC236}">
                <a16:creationId xmlns="" xmlns:a16="http://schemas.microsoft.com/office/drawing/2014/main" id="{5838CECB-C402-417C-80A1-22157F167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134" y="5328451"/>
            <a:ext cx="3560373" cy="646232"/>
          </a:xfrm>
          <a:prstGeom prst="rect">
            <a:avLst/>
          </a:prstGeom>
        </p:spPr>
      </p:pic>
    </p:spTree>
    <p:extLst>
      <p:ext uri="{BB962C8B-B14F-4D97-AF65-F5344CB8AC3E}">
        <p14:creationId xmlns:p14="http://schemas.microsoft.com/office/powerpoint/2010/main" val="112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4:4</a:t>
            </a:r>
          </a:p>
        </p:txBody>
      </p:sp>
      <p:graphicFrame>
        <p:nvGraphicFramePr>
          <p:cNvPr id="3" name="Table 2">
            <a:extLst>
              <a:ext uri="{FF2B5EF4-FFF2-40B4-BE49-F238E27FC236}">
                <a16:creationId xmlns="" xmlns:a16="http://schemas.microsoft.com/office/drawing/2014/main" id="{8133D33D-BE3C-477D-9EB2-064349D670B9}"/>
              </a:ext>
            </a:extLst>
          </p:cNvPr>
          <p:cNvGraphicFramePr>
            <a:graphicFrameLocks noGrp="1"/>
          </p:cNvGraphicFramePr>
          <p:nvPr>
            <p:extLst>
              <p:ext uri="{D42A27DB-BD31-4B8C-83A1-F6EECF244321}">
                <p14:modId xmlns:p14="http://schemas.microsoft.com/office/powerpoint/2010/main" val="2011996878"/>
              </p:ext>
            </p:extLst>
          </p:nvPr>
        </p:nvGraphicFramePr>
        <p:xfrm>
          <a:off x="283264" y="2500838"/>
          <a:ext cx="8577472" cy="1856324"/>
        </p:xfrm>
        <a:graphic>
          <a:graphicData uri="http://schemas.openxmlformats.org/drawingml/2006/table">
            <a:tbl>
              <a:tblPr firstRow="1" firstCol="1" bandRow="1">
                <a:tableStyleId>{5C22544A-7EE6-4342-B048-85BDC9FD1C3A}</a:tableStyleId>
              </a:tblPr>
              <a:tblGrid>
                <a:gridCol w="1429283">
                  <a:extLst>
                    <a:ext uri="{9D8B030D-6E8A-4147-A177-3AD203B41FA5}">
                      <a16:colId xmlns="" xmlns:a16="http://schemas.microsoft.com/office/drawing/2014/main" val="793331358"/>
                    </a:ext>
                  </a:extLst>
                </a:gridCol>
                <a:gridCol w="1429283">
                  <a:extLst>
                    <a:ext uri="{9D8B030D-6E8A-4147-A177-3AD203B41FA5}">
                      <a16:colId xmlns="" xmlns:a16="http://schemas.microsoft.com/office/drawing/2014/main" val="2923173059"/>
                    </a:ext>
                  </a:extLst>
                </a:gridCol>
                <a:gridCol w="1429283">
                  <a:extLst>
                    <a:ext uri="{9D8B030D-6E8A-4147-A177-3AD203B41FA5}">
                      <a16:colId xmlns="" xmlns:a16="http://schemas.microsoft.com/office/drawing/2014/main" val="1029609980"/>
                    </a:ext>
                  </a:extLst>
                </a:gridCol>
                <a:gridCol w="1429283">
                  <a:extLst>
                    <a:ext uri="{9D8B030D-6E8A-4147-A177-3AD203B41FA5}">
                      <a16:colId xmlns="" xmlns:a16="http://schemas.microsoft.com/office/drawing/2014/main" val="2492568304"/>
                    </a:ext>
                  </a:extLst>
                </a:gridCol>
                <a:gridCol w="1430170">
                  <a:extLst>
                    <a:ext uri="{9D8B030D-6E8A-4147-A177-3AD203B41FA5}">
                      <a16:colId xmlns="" xmlns:a16="http://schemas.microsoft.com/office/drawing/2014/main" val="1280977477"/>
                    </a:ext>
                  </a:extLst>
                </a:gridCol>
                <a:gridCol w="1430170">
                  <a:extLst>
                    <a:ext uri="{9D8B030D-6E8A-4147-A177-3AD203B41FA5}">
                      <a16:colId xmlns="" xmlns:a16="http://schemas.microsoft.com/office/drawing/2014/main" val="2400065107"/>
                    </a:ext>
                  </a:extLst>
                </a:gridCol>
              </a:tblGrid>
              <a:tr h="464081">
                <a:tc gridSpan="2">
                  <a:txBody>
                    <a:bodyPr/>
                    <a:lstStyle/>
                    <a:p>
                      <a:pPr algn="ctr">
                        <a:lnSpc>
                          <a:spcPct val="107000"/>
                        </a:lnSpc>
                        <a:spcAft>
                          <a:spcPts val="0"/>
                        </a:spcAft>
                      </a:pPr>
                      <a:r>
                        <a:rPr lang="en-GB" sz="1800" dirty="0">
                          <a:solidFill>
                            <a:schemeClr val="tx1"/>
                          </a:solidFill>
                          <a:effectLst/>
                          <a:latin typeface="Myriad Pro Semibold"/>
                        </a:rPr>
                        <a:t>2 times table</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gridSpan="2">
                  <a:txBody>
                    <a:bodyPr/>
                    <a:lstStyle/>
                    <a:p>
                      <a:pPr algn="ctr">
                        <a:lnSpc>
                          <a:spcPct val="107000"/>
                        </a:lnSpc>
                        <a:spcAft>
                          <a:spcPts val="0"/>
                        </a:spcAft>
                      </a:pPr>
                      <a:r>
                        <a:rPr lang="en-GB" sz="1800" dirty="0">
                          <a:solidFill>
                            <a:schemeClr val="tx1"/>
                          </a:solidFill>
                          <a:effectLst/>
                          <a:latin typeface="Myriad Pro Semibold"/>
                        </a:rPr>
                        <a:t>5 times table</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gridSpan="2">
                  <a:txBody>
                    <a:bodyPr/>
                    <a:lstStyle/>
                    <a:p>
                      <a:pPr algn="ctr">
                        <a:lnSpc>
                          <a:spcPct val="107000"/>
                        </a:lnSpc>
                        <a:spcAft>
                          <a:spcPts val="0"/>
                        </a:spcAft>
                      </a:pPr>
                      <a:r>
                        <a:rPr lang="en-GB" sz="1800" dirty="0">
                          <a:solidFill>
                            <a:schemeClr val="tx1"/>
                          </a:solidFill>
                          <a:effectLst/>
                          <a:latin typeface="Myriad Pro Semibold"/>
                        </a:rPr>
                        <a:t>10 times table</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extLst>
                  <a:ext uri="{0D108BD9-81ED-4DB2-BD59-A6C34878D82A}">
                    <a16:rowId xmlns="" xmlns:a16="http://schemas.microsoft.com/office/drawing/2014/main" val="4072817411"/>
                  </a:ext>
                </a:extLst>
              </a:tr>
              <a:tr h="464081">
                <a:tc>
                  <a:txBody>
                    <a:bodyPr/>
                    <a:lstStyle/>
                    <a:p>
                      <a:pPr>
                        <a:lnSpc>
                          <a:spcPct val="107000"/>
                        </a:lnSpc>
                        <a:spcAft>
                          <a:spcPts val="0"/>
                        </a:spcAft>
                      </a:pPr>
                      <a:r>
                        <a:rPr lang="en-GB" sz="1800" b="0" dirty="0">
                          <a:solidFill>
                            <a:schemeClr val="tx1"/>
                          </a:solidFill>
                          <a:effectLst/>
                          <a:latin typeface="Myriad Pro Semibold"/>
                        </a:rPr>
                        <a:t>0 × 2 = 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b="0" dirty="0">
                          <a:solidFill>
                            <a:schemeClr val="tx1"/>
                          </a:solidFill>
                          <a:effectLst/>
                          <a:latin typeface="Myriad Pro Semibold"/>
                        </a:rPr>
                        <a:t>2 × 0 = 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b="0" dirty="0">
                          <a:solidFill>
                            <a:schemeClr val="tx1"/>
                          </a:solidFill>
                          <a:effectLst/>
                          <a:latin typeface="Myriad Pro Semibold"/>
                        </a:rPr>
                        <a:t>0 × 5 = 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b="0" dirty="0">
                          <a:solidFill>
                            <a:schemeClr val="tx1"/>
                          </a:solidFill>
                          <a:effectLst/>
                          <a:latin typeface="Myriad Pro Semibold"/>
                        </a:rPr>
                        <a:t>5 × 0 = 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b="0" dirty="0">
                          <a:solidFill>
                            <a:schemeClr val="tx1"/>
                          </a:solidFill>
                          <a:effectLst/>
                          <a:latin typeface="Myriad Pro Semibold"/>
                        </a:rPr>
                        <a:t>0 × 10 = 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b="0" dirty="0">
                          <a:solidFill>
                            <a:schemeClr val="tx1"/>
                          </a:solidFill>
                          <a:effectLst/>
                          <a:latin typeface="Myriad Pro Semibold"/>
                        </a:rPr>
                        <a:t>0 × 10 = 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3636367"/>
                  </a:ext>
                </a:extLst>
              </a:tr>
              <a:tr h="464081">
                <a:tc>
                  <a:txBody>
                    <a:bodyPr/>
                    <a:lstStyle/>
                    <a:p>
                      <a:pPr>
                        <a:lnSpc>
                          <a:spcPct val="107000"/>
                        </a:lnSpc>
                        <a:spcAft>
                          <a:spcPts val="0"/>
                        </a:spcAft>
                      </a:pPr>
                      <a:r>
                        <a:rPr lang="en-GB" sz="1800" b="1" dirty="0">
                          <a:solidFill>
                            <a:schemeClr val="tx1"/>
                          </a:solidFill>
                          <a:effectLst/>
                          <a:latin typeface="Myriad Pro Semibold"/>
                        </a:rPr>
                        <a:t>1 × 2 = 2</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2 × 1 = 2</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1 × 5 = 5</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5 × 1 = 5</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1 × 10 = 10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nSpc>
                          <a:spcPct val="107000"/>
                        </a:lnSpc>
                        <a:spcAft>
                          <a:spcPts val="0"/>
                        </a:spcAft>
                      </a:pPr>
                      <a:r>
                        <a:rPr lang="en-GB" sz="1800" b="1" dirty="0">
                          <a:solidFill>
                            <a:schemeClr val="tx1"/>
                          </a:solidFill>
                          <a:effectLst/>
                          <a:latin typeface="Myriad Pro Semibold"/>
                        </a:rPr>
                        <a:t>1 × 10 = 10</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 xmlns:a16="http://schemas.microsoft.com/office/drawing/2014/main" val="774269930"/>
                  </a:ext>
                </a:extLst>
              </a:tr>
              <a:tr h="464081">
                <a:tc>
                  <a:txBody>
                    <a:bodyPr/>
                    <a:lstStyle/>
                    <a:p>
                      <a:pPr>
                        <a:lnSpc>
                          <a:spcPct val="107000"/>
                        </a:lnSpc>
                        <a:spcAft>
                          <a:spcPts val="0"/>
                        </a:spcAft>
                      </a:pPr>
                      <a:r>
                        <a:rPr lang="en-GB" sz="1800" b="0" dirty="0">
                          <a:solidFill>
                            <a:schemeClr val="tx1"/>
                          </a:solidFill>
                          <a:effectLst/>
                          <a:latin typeface="Myriad Pro Semibold"/>
                        </a:rPr>
                        <a:t>2 × 2 = 4</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2 </a:t>
                      </a:r>
                      <a:r>
                        <a:rPr lang="en-GB" sz="1800" b="0" dirty="0">
                          <a:solidFill>
                            <a:schemeClr val="tx1"/>
                          </a:solidFill>
                          <a:effectLst/>
                          <a:latin typeface="Myriad Pro Semibold"/>
                        </a:rPr>
                        <a:t>×</a:t>
                      </a:r>
                      <a:r>
                        <a:rPr lang="en-GB" sz="1800" dirty="0">
                          <a:solidFill>
                            <a:schemeClr val="tx1"/>
                          </a:solidFill>
                          <a:effectLst/>
                          <a:latin typeface="Myriad Pro Semibold"/>
                        </a:rPr>
                        <a:t> 2 = 4</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a:solidFill>
                            <a:schemeClr val="tx1"/>
                          </a:solidFill>
                          <a:effectLst/>
                          <a:latin typeface="Myriad Pro Semibold"/>
                        </a:rPr>
                        <a:t>2 × 5 = 10</a:t>
                      </a:r>
                      <a:endParaRPr lang="en-GB" sz="180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5 × 2 = 10</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2 × 10 = 20</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latin typeface="Myriad Pro Semibold"/>
                        </a:rPr>
                        <a:t>2 × 10 = 20</a:t>
                      </a:r>
                      <a:endParaRPr lang="en-GB" sz="18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7770709"/>
                  </a:ext>
                </a:extLst>
              </a:tr>
            </a:tbl>
          </a:graphicData>
        </a:graphic>
      </p:graphicFrame>
    </p:spTree>
    <p:extLst>
      <p:ext uri="{BB962C8B-B14F-4D97-AF65-F5344CB8AC3E}">
        <p14:creationId xmlns:p14="http://schemas.microsoft.com/office/powerpoint/2010/main" val="67883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1:1</a:t>
            </a:r>
          </a:p>
        </p:txBody>
      </p:sp>
      <p:sp>
        <p:nvSpPr>
          <p:cNvPr id="3" name="TextBox 2">
            <a:extLst>
              <a:ext uri="{FF2B5EF4-FFF2-40B4-BE49-F238E27FC236}">
                <a16:creationId xmlns="" xmlns:a16="http://schemas.microsoft.com/office/drawing/2014/main" id="{1AB02311-ECDA-4C8D-BFB6-87C9C0028649}"/>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 name="TextBox 3">
            <a:extLst>
              <a:ext uri="{FF2B5EF4-FFF2-40B4-BE49-F238E27FC236}">
                <a16:creationId xmlns="" xmlns:a16="http://schemas.microsoft.com/office/drawing/2014/main" id="{685058A9-CE6B-4F5A-B7A6-D187388213E5}"/>
              </a:ext>
            </a:extLst>
          </p:cNvPr>
          <p:cNvSpPr txBox="1"/>
          <p:nvPr/>
        </p:nvSpPr>
        <p:spPr bwMode="auto">
          <a:xfrm>
            <a:off x="4187536" y="5553997"/>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5" name="TextBox 4">
            <a:extLst>
              <a:ext uri="{FF2B5EF4-FFF2-40B4-BE49-F238E27FC236}">
                <a16:creationId xmlns="" xmlns:a16="http://schemas.microsoft.com/office/drawing/2014/main" id="{FA8B89C3-EE82-49A3-8E59-C0EE9D85FBCA}"/>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6" name="TextBox 5">
            <a:extLst>
              <a:ext uri="{FF2B5EF4-FFF2-40B4-BE49-F238E27FC236}">
                <a16:creationId xmlns="" xmlns:a16="http://schemas.microsoft.com/office/drawing/2014/main" id="{4B1F1E30-F09D-456D-98AD-C380873CF8A7}"/>
              </a:ext>
            </a:extLst>
          </p:cNvPr>
          <p:cNvSpPr txBox="1"/>
          <p:nvPr/>
        </p:nvSpPr>
        <p:spPr bwMode="auto">
          <a:xfrm>
            <a:off x="4261274" y="5553997"/>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7" name="TextBox 6">
            <a:extLst>
              <a:ext uri="{FF2B5EF4-FFF2-40B4-BE49-F238E27FC236}">
                <a16:creationId xmlns="" xmlns:a16="http://schemas.microsoft.com/office/drawing/2014/main" id="{6BBB0106-2607-4699-9FBD-F2ADB02B1233}"/>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8" name="TextBox 7">
            <a:extLst>
              <a:ext uri="{FF2B5EF4-FFF2-40B4-BE49-F238E27FC236}">
                <a16:creationId xmlns="" xmlns:a16="http://schemas.microsoft.com/office/drawing/2014/main" id="{2630E583-2520-4EA1-9CCB-05FE9FD6B42D}"/>
              </a:ext>
            </a:extLst>
          </p:cNvPr>
          <p:cNvSpPr txBox="1"/>
          <p:nvPr/>
        </p:nvSpPr>
        <p:spPr bwMode="auto">
          <a:xfrm>
            <a:off x="4022747" y="5553997"/>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9" name="TextBox 8">
            <a:extLst>
              <a:ext uri="{FF2B5EF4-FFF2-40B4-BE49-F238E27FC236}">
                <a16:creationId xmlns="" xmlns:a16="http://schemas.microsoft.com/office/drawing/2014/main" id="{AA112CA0-B047-415D-8F13-46C27093A717}"/>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0" name="TextBox 9">
            <a:extLst>
              <a:ext uri="{FF2B5EF4-FFF2-40B4-BE49-F238E27FC236}">
                <a16:creationId xmlns="" xmlns:a16="http://schemas.microsoft.com/office/drawing/2014/main" id="{A9FABFAA-271A-41C5-907B-AA523EEA7BFF}"/>
              </a:ext>
            </a:extLst>
          </p:cNvPr>
          <p:cNvSpPr txBox="1"/>
          <p:nvPr/>
        </p:nvSpPr>
        <p:spPr bwMode="auto">
          <a:xfrm>
            <a:off x="4117773" y="5553997"/>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1" name="TextBox 10">
            <a:extLst>
              <a:ext uri="{FF2B5EF4-FFF2-40B4-BE49-F238E27FC236}">
                <a16:creationId xmlns="" xmlns:a16="http://schemas.microsoft.com/office/drawing/2014/main" id="{8DD8A12F-0A77-464F-B688-1559E04C1674}"/>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2" name="TextBox 11">
            <a:extLst>
              <a:ext uri="{FF2B5EF4-FFF2-40B4-BE49-F238E27FC236}">
                <a16:creationId xmlns="" xmlns:a16="http://schemas.microsoft.com/office/drawing/2014/main" id="{CA86064B-BCBC-474E-AEA3-BC3CE3E49BF0}"/>
              </a:ext>
            </a:extLst>
          </p:cNvPr>
          <p:cNvSpPr txBox="1"/>
          <p:nvPr/>
        </p:nvSpPr>
        <p:spPr bwMode="auto">
          <a:xfrm>
            <a:off x="4156245" y="5553997"/>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13" name="TextBox 12">
            <a:extLst>
              <a:ext uri="{FF2B5EF4-FFF2-40B4-BE49-F238E27FC236}">
                <a16:creationId xmlns="" xmlns:a16="http://schemas.microsoft.com/office/drawing/2014/main" id="{628920E3-519C-4AA2-AA20-2306756D9FA7}"/>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4" name="TextBox 13">
            <a:extLst>
              <a:ext uri="{FF2B5EF4-FFF2-40B4-BE49-F238E27FC236}">
                <a16:creationId xmlns="" xmlns:a16="http://schemas.microsoft.com/office/drawing/2014/main" id="{039A03CC-964B-47AD-9298-305D33235B5F}"/>
              </a:ext>
            </a:extLst>
          </p:cNvPr>
          <p:cNvSpPr txBox="1"/>
          <p:nvPr/>
        </p:nvSpPr>
        <p:spPr bwMode="auto">
          <a:xfrm>
            <a:off x="4216390" y="5553997"/>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15" name="TextBox 14">
            <a:extLst>
              <a:ext uri="{FF2B5EF4-FFF2-40B4-BE49-F238E27FC236}">
                <a16:creationId xmlns="" xmlns:a16="http://schemas.microsoft.com/office/drawing/2014/main" id="{53CF41E7-9271-4D8C-AC1B-708B369A70FF}"/>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6" name="TextBox 15">
            <a:extLst>
              <a:ext uri="{FF2B5EF4-FFF2-40B4-BE49-F238E27FC236}">
                <a16:creationId xmlns="" xmlns:a16="http://schemas.microsoft.com/office/drawing/2014/main" id="{3A17768F-36C6-4AE4-9BEE-CD4ED212B71C}"/>
              </a:ext>
            </a:extLst>
          </p:cNvPr>
          <p:cNvSpPr txBox="1"/>
          <p:nvPr/>
        </p:nvSpPr>
        <p:spPr bwMode="auto">
          <a:xfrm>
            <a:off x="4179905" y="5553997"/>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a:latin typeface="Myriad Pro Semibold" charset="0"/>
                <a:ea typeface="Myriad Pro Semibold" charset="0"/>
                <a:cs typeface="Myriad Pro Semibold" charset="0"/>
              </a:rPr>
              <a:t>sixty</a:t>
            </a:r>
            <a:endParaRPr lang="en-GB" sz="2400" dirty="0">
              <a:latin typeface="Myriad Pro Semibold"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F8D9B5F6-6FB8-4960-94CD-E3DEBEF4BEA3}"/>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8" name="TextBox 17">
            <a:extLst>
              <a:ext uri="{FF2B5EF4-FFF2-40B4-BE49-F238E27FC236}">
                <a16:creationId xmlns="" xmlns:a16="http://schemas.microsoft.com/office/drawing/2014/main" id="{A75D4987-51BC-4252-A4AE-5F7EE174FF89}"/>
              </a:ext>
            </a:extLst>
          </p:cNvPr>
          <p:cNvSpPr txBox="1"/>
          <p:nvPr/>
        </p:nvSpPr>
        <p:spPr bwMode="auto">
          <a:xfrm>
            <a:off x="3967604" y="5553997"/>
            <a:ext cx="1208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seventy</a:t>
            </a:r>
          </a:p>
        </p:txBody>
      </p:sp>
      <p:sp>
        <p:nvSpPr>
          <p:cNvPr id="19" name="TextBox 18">
            <a:extLst>
              <a:ext uri="{FF2B5EF4-FFF2-40B4-BE49-F238E27FC236}">
                <a16:creationId xmlns="" xmlns:a16="http://schemas.microsoft.com/office/drawing/2014/main" id="{D051263B-D165-4025-BECF-A908AFED202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20" name="TextBox 19">
            <a:extLst>
              <a:ext uri="{FF2B5EF4-FFF2-40B4-BE49-F238E27FC236}">
                <a16:creationId xmlns="" xmlns:a16="http://schemas.microsoft.com/office/drawing/2014/main" id="{B7FE72DC-B659-480F-9679-CDE0A2380B87}"/>
              </a:ext>
            </a:extLst>
          </p:cNvPr>
          <p:cNvSpPr txBox="1"/>
          <p:nvPr/>
        </p:nvSpPr>
        <p:spPr bwMode="auto">
          <a:xfrm>
            <a:off x="4057276" y="5553997"/>
            <a:ext cx="1029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eighty</a:t>
            </a:r>
          </a:p>
        </p:txBody>
      </p:sp>
      <p:sp>
        <p:nvSpPr>
          <p:cNvPr id="21" name="TextBox 20">
            <a:extLst>
              <a:ext uri="{FF2B5EF4-FFF2-40B4-BE49-F238E27FC236}">
                <a16:creationId xmlns="" xmlns:a16="http://schemas.microsoft.com/office/drawing/2014/main" id="{27927295-E5EA-4031-9362-8661964CE2A7}"/>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22" name="TextBox 21">
            <a:extLst>
              <a:ext uri="{FF2B5EF4-FFF2-40B4-BE49-F238E27FC236}">
                <a16:creationId xmlns="" xmlns:a16="http://schemas.microsoft.com/office/drawing/2014/main" id="{F3D7762C-46F4-4991-BB5A-BCAF852B078A}"/>
              </a:ext>
            </a:extLst>
          </p:cNvPr>
          <p:cNvSpPr txBox="1"/>
          <p:nvPr/>
        </p:nvSpPr>
        <p:spPr bwMode="auto">
          <a:xfrm>
            <a:off x="4060482" y="5553997"/>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ninety</a:t>
            </a:r>
          </a:p>
        </p:txBody>
      </p:sp>
      <p:sp>
        <p:nvSpPr>
          <p:cNvPr id="23" name="TextBox 22">
            <a:extLst>
              <a:ext uri="{FF2B5EF4-FFF2-40B4-BE49-F238E27FC236}">
                <a16:creationId xmlns="" xmlns:a16="http://schemas.microsoft.com/office/drawing/2014/main" id="{DC77F690-95C5-4CDE-9339-5E000FE92117}"/>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4" name="TextBox 23">
            <a:extLst>
              <a:ext uri="{FF2B5EF4-FFF2-40B4-BE49-F238E27FC236}">
                <a16:creationId xmlns="" xmlns:a16="http://schemas.microsoft.com/office/drawing/2014/main" id="{16851307-6689-4C1D-B01D-31C442C6F4A0}"/>
              </a:ext>
            </a:extLst>
          </p:cNvPr>
          <p:cNvSpPr txBox="1"/>
          <p:nvPr/>
        </p:nvSpPr>
        <p:spPr bwMode="auto">
          <a:xfrm>
            <a:off x="3604042" y="5553997"/>
            <a:ext cx="1935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a:t>
            </a:r>
          </a:p>
        </p:txBody>
      </p:sp>
      <p:sp>
        <p:nvSpPr>
          <p:cNvPr id="25" name="TextBox 24">
            <a:extLst>
              <a:ext uri="{FF2B5EF4-FFF2-40B4-BE49-F238E27FC236}">
                <a16:creationId xmlns="" xmlns:a16="http://schemas.microsoft.com/office/drawing/2014/main" id="{74A8AF9D-520F-4EE4-A8FD-D96C24079AC3}"/>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p>
        </p:txBody>
      </p:sp>
      <p:sp>
        <p:nvSpPr>
          <p:cNvPr id="26" name="TextBox 25">
            <a:extLst>
              <a:ext uri="{FF2B5EF4-FFF2-40B4-BE49-F238E27FC236}">
                <a16:creationId xmlns="" xmlns:a16="http://schemas.microsoft.com/office/drawing/2014/main" id="{8546216F-BC3D-46D9-A08F-86B11E592EC6}"/>
              </a:ext>
            </a:extLst>
          </p:cNvPr>
          <p:cNvSpPr txBox="1"/>
          <p:nvPr/>
        </p:nvSpPr>
        <p:spPr bwMode="auto">
          <a:xfrm>
            <a:off x="3044210" y="5553997"/>
            <a:ext cx="3055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 and ten</a:t>
            </a:r>
          </a:p>
        </p:txBody>
      </p:sp>
      <p:sp>
        <p:nvSpPr>
          <p:cNvPr id="27" name="TextBox 26">
            <a:extLst>
              <a:ext uri="{FF2B5EF4-FFF2-40B4-BE49-F238E27FC236}">
                <a16:creationId xmlns="" xmlns:a16="http://schemas.microsoft.com/office/drawing/2014/main" id="{B2A1A585-E462-4123-A093-EABE1459BED3}"/>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
        <p:nvSpPr>
          <p:cNvPr id="28" name="TextBox 27">
            <a:extLst>
              <a:ext uri="{FF2B5EF4-FFF2-40B4-BE49-F238E27FC236}">
                <a16:creationId xmlns="" xmlns:a16="http://schemas.microsoft.com/office/drawing/2014/main" id="{16A3AE21-3D7C-4A54-8313-FC1FC85D00C1}"/>
              </a:ext>
            </a:extLst>
          </p:cNvPr>
          <p:cNvSpPr txBox="1"/>
          <p:nvPr/>
        </p:nvSpPr>
        <p:spPr bwMode="auto">
          <a:xfrm>
            <a:off x="2805683" y="5553997"/>
            <a:ext cx="353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 and twenty</a:t>
            </a:r>
          </a:p>
        </p:txBody>
      </p:sp>
      <p:pic>
        <p:nvPicPr>
          <p:cNvPr id="29" name="Picture 28">
            <a:extLst>
              <a:ext uri="{FF2B5EF4-FFF2-40B4-BE49-F238E27FC236}">
                <a16:creationId xmlns="" xmlns:a16="http://schemas.microsoft.com/office/drawing/2014/main" id="{0B3A7337-D458-41F7-A119-14DEAEAEE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16" y="1306410"/>
            <a:ext cx="748182" cy="1250250"/>
          </a:xfrm>
          <a:prstGeom prst="rect">
            <a:avLst/>
          </a:prstGeom>
        </p:spPr>
      </p:pic>
      <p:pic>
        <p:nvPicPr>
          <p:cNvPr id="30" name="Picture 29">
            <a:extLst>
              <a:ext uri="{FF2B5EF4-FFF2-40B4-BE49-F238E27FC236}">
                <a16:creationId xmlns="" xmlns:a16="http://schemas.microsoft.com/office/drawing/2014/main" id="{05D1E4BC-7A3C-445B-AB4D-2A5C198DF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525" y="1306410"/>
            <a:ext cx="748182" cy="1250250"/>
          </a:xfrm>
          <a:prstGeom prst="rect">
            <a:avLst/>
          </a:prstGeom>
        </p:spPr>
      </p:pic>
      <p:pic>
        <p:nvPicPr>
          <p:cNvPr id="31" name="Picture 30">
            <a:extLst>
              <a:ext uri="{FF2B5EF4-FFF2-40B4-BE49-F238E27FC236}">
                <a16:creationId xmlns="" xmlns:a16="http://schemas.microsoft.com/office/drawing/2014/main" id="{F9A2F1EA-FF62-4F5E-A89C-9610E5AF1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234" y="1306410"/>
            <a:ext cx="748182" cy="1250250"/>
          </a:xfrm>
          <a:prstGeom prst="rect">
            <a:avLst/>
          </a:prstGeom>
        </p:spPr>
      </p:pic>
      <p:pic>
        <p:nvPicPr>
          <p:cNvPr id="32" name="Picture 31">
            <a:extLst>
              <a:ext uri="{FF2B5EF4-FFF2-40B4-BE49-F238E27FC236}">
                <a16:creationId xmlns="" xmlns:a16="http://schemas.microsoft.com/office/drawing/2014/main" id="{D5C00B70-5B73-401F-BC28-003853B56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943" y="1306410"/>
            <a:ext cx="748182" cy="1250250"/>
          </a:xfrm>
          <a:prstGeom prst="rect">
            <a:avLst/>
          </a:prstGeom>
        </p:spPr>
      </p:pic>
      <p:pic>
        <p:nvPicPr>
          <p:cNvPr id="33" name="Picture 32">
            <a:extLst>
              <a:ext uri="{FF2B5EF4-FFF2-40B4-BE49-F238E27FC236}">
                <a16:creationId xmlns="" xmlns:a16="http://schemas.microsoft.com/office/drawing/2014/main" id="{097D4994-1CDD-4E15-B9CD-9A1BE70FE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652" y="1306410"/>
            <a:ext cx="748182" cy="1250250"/>
          </a:xfrm>
          <a:prstGeom prst="rect">
            <a:avLst/>
          </a:prstGeom>
        </p:spPr>
      </p:pic>
      <p:pic>
        <p:nvPicPr>
          <p:cNvPr id="34" name="Picture 33">
            <a:extLst>
              <a:ext uri="{FF2B5EF4-FFF2-40B4-BE49-F238E27FC236}">
                <a16:creationId xmlns="" xmlns:a16="http://schemas.microsoft.com/office/drawing/2014/main" id="{C20BD2C4-0974-4DDF-B9D5-E166BEC45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1306410"/>
            <a:ext cx="748182" cy="1250250"/>
          </a:xfrm>
          <a:prstGeom prst="rect">
            <a:avLst/>
          </a:prstGeom>
        </p:spPr>
      </p:pic>
      <p:pic>
        <p:nvPicPr>
          <p:cNvPr id="35" name="Picture 34">
            <a:extLst>
              <a:ext uri="{FF2B5EF4-FFF2-40B4-BE49-F238E27FC236}">
                <a16:creationId xmlns="" xmlns:a16="http://schemas.microsoft.com/office/drawing/2014/main" id="{26B5708C-A71E-4802-B7F3-40154AD3E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457" y="3369231"/>
            <a:ext cx="748182" cy="1250250"/>
          </a:xfrm>
          <a:prstGeom prst="rect">
            <a:avLst/>
          </a:prstGeom>
        </p:spPr>
      </p:pic>
      <p:pic>
        <p:nvPicPr>
          <p:cNvPr id="36" name="Picture 35">
            <a:extLst>
              <a:ext uri="{FF2B5EF4-FFF2-40B4-BE49-F238E27FC236}">
                <a16:creationId xmlns="" xmlns:a16="http://schemas.microsoft.com/office/drawing/2014/main" id="{4C3CEA62-4C4C-44C0-B54A-852266D5C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638" y="3369231"/>
            <a:ext cx="748182" cy="1250250"/>
          </a:xfrm>
          <a:prstGeom prst="rect">
            <a:avLst/>
          </a:prstGeom>
        </p:spPr>
      </p:pic>
      <p:pic>
        <p:nvPicPr>
          <p:cNvPr id="37" name="Picture 36">
            <a:extLst>
              <a:ext uri="{FF2B5EF4-FFF2-40B4-BE49-F238E27FC236}">
                <a16:creationId xmlns="" xmlns:a16="http://schemas.microsoft.com/office/drawing/2014/main" id="{E1E81F92-BCCC-4EAE-9315-67421F2A3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819" y="3369231"/>
            <a:ext cx="748182" cy="1250250"/>
          </a:xfrm>
          <a:prstGeom prst="rect">
            <a:avLst/>
          </a:prstGeom>
        </p:spPr>
      </p:pic>
      <p:pic>
        <p:nvPicPr>
          <p:cNvPr id="38" name="Picture 37">
            <a:extLst>
              <a:ext uri="{FF2B5EF4-FFF2-40B4-BE49-F238E27FC236}">
                <a16:creationId xmlns="" xmlns:a16="http://schemas.microsoft.com/office/drawing/2014/main" id="{94630B17-1CEC-4FAF-8C28-1EF1689C2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000" y="3369231"/>
            <a:ext cx="748182" cy="1250250"/>
          </a:xfrm>
          <a:prstGeom prst="rect">
            <a:avLst/>
          </a:prstGeom>
        </p:spPr>
      </p:pic>
      <p:pic>
        <p:nvPicPr>
          <p:cNvPr id="39" name="Picture 38">
            <a:extLst>
              <a:ext uri="{FF2B5EF4-FFF2-40B4-BE49-F238E27FC236}">
                <a16:creationId xmlns="" xmlns:a16="http://schemas.microsoft.com/office/drawing/2014/main" id="{E169A36C-BA9A-4143-AB05-1AE6B886B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181" y="3369231"/>
            <a:ext cx="748182" cy="1250250"/>
          </a:xfrm>
          <a:prstGeom prst="rect">
            <a:avLst/>
          </a:prstGeom>
        </p:spPr>
      </p:pic>
      <p:pic>
        <p:nvPicPr>
          <p:cNvPr id="40" name="Picture 39">
            <a:extLst>
              <a:ext uri="{FF2B5EF4-FFF2-40B4-BE49-F238E27FC236}">
                <a16:creationId xmlns="" xmlns:a16="http://schemas.microsoft.com/office/drawing/2014/main" id="{8198F37E-CDE2-4BF2-8431-095C407EF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361" y="3369231"/>
            <a:ext cx="748182" cy="1250250"/>
          </a:xfrm>
          <a:prstGeom prst="rect">
            <a:avLst/>
          </a:prstGeom>
        </p:spPr>
      </p:pic>
    </p:spTree>
    <p:extLst>
      <p:ext uri="{BB962C8B-B14F-4D97-AF65-F5344CB8AC3E}">
        <p14:creationId xmlns:p14="http://schemas.microsoft.com/office/powerpoint/2010/main" val="198514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17"/>
                                        </p:tgtEl>
                                      </p:cBhvr>
                                    </p:animEffect>
                                    <p:set>
                                      <p:cBhvr>
                                        <p:cTn id="140" dur="1" fill="hold">
                                          <p:stCondLst>
                                            <p:cond delay="499"/>
                                          </p:stCondLst>
                                        </p:cTn>
                                        <p:tgtEl>
                                          <p:spTgt spid="1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8"/>
                                        </p:tgtEl>
                                      </p:cBhvr>
                                    </p:animEffect>
                                    <p:set>
                                      <p:cBhvr>
                                        <p:cTn id="143" dur="1" fill="hold">
                                          <p:stCondLst>
                                            <p:cond delay="499"/>
                                          </p:stCondLst>
                                        </p:cTn>
                                        <p:tgtEl>
                                          <p:spTgt spid="18"/>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500"/>
                                        <p:tgtEl>
                                          <p:spTgt spid="36"/>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fade">
                                      <p:cBhvr>
                                        <p:cTn id="170" dur="500"/>
                                        <p:tgtEl>
                                          <p:spTgt spid="2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fade">
                                      <p:cBhvr>
                                        <p:cTn id="173" dur="500"/>
                                        <p:tgtEl>
                                          <p:spTgt spid="2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21"/>
                                        </p:tgtEl>
                                      </p:cBhvr>
                                    </p:animEffect>
                                    <p:set>
                                      <p:cBhvr>
                                        <p:cTn id="178" dur="1" fill="hold">
                                          <p:stCondLst>
                                            <p:cond delay="499"/>
                                          </p:stCondLst>
                                        </p:cTn>
                                        <p:tgtEl>
                                          <p:spTgt spid="2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22"/>
                                        </p:tgtEl>
                                      </p:cBhvr>
                                    </p:animEffect>
                                    <p:set>
                                      <p:cBhvr>
                                        <p:cTn id="181" dur="1" fill="hold">
                                          <p:stCondLst>
                                            <p:cond delay="499"/>
                                          </p:stCondLst>
                                        </p:cTn>
                                        <p:tgtEl>
                                          <p:spTgt spid="22"/>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nodeType="after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fade">
                                      <p:cBhvr>
                                        <p:cTn id="185" dur="500"/>
                                        <p:tgtEl>
                                          <p:spTgt spid="38"/>
                                        </p:tgtEl>
                                      </p:cBhvr>
                                    </p:animEffect>
                                  </p:childTnLst>
                                </p:cTn>
                              </p:par>
                            </p:childTnLst>
                          </p:cTn>
                        </p:par>
                        <p:par>
                          <p:cTn id="186" fill="hold">
                            <p:stCondLst>
                              <p:cond delay="1000"/>
                            </p:stCondLst>
                            <p:childTnLst>
                              <p:par>
                                <p:cTn id="187" presetID="10" presetClass="entr" presetSubtype="0" fill="hold" grpId="0" nodeType="after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3"/>
                                        </p:tgtEl>
                                      </p:cBhvr>
                                    </p:animEffect>
                                    <p:set>
                                      <p:cBhvr>
                                        <p:cTn id="197" dur="1" fill="hold">
                                          <p:stCondLst>
                                            <p:cond delay="499"/>
                                          </p:stCondLst>
                                        </p:cTn>
                                        <p:tgtEl>
                                          <p:spTgt spid="23"/>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24"/>
                                        </p:tgtEl>
                                      </p:cBhvr>
                                    </p:animEffect>
                                    <p:set>
                                      <p:cBhvr>
                                        <p:cTn id="200" dur="1" fill="hold">
                                          <p:stCondLst>
                                            <p:cond delay="499"/>
                                          </p:stCondLst>
                                        </p:cTn>
                                        <p:tgtEl>
                                          <p:spTgt spid="24"/>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fade">
                                      <p:cBhvr>
                                        <p:cTn id="204" dur="500"/>
                                        <p:tgtEl>
                                          <p:spTgt spid="39"/>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fade">
                                      <p:cBhvr>
                                        <p:cTn id="208" dur="500"/>
                                        <p:tgtEl>
                                          <p:spTgt spid="2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0"/>
                                        <p:tgtEl>
                                          <p:spTgt spid="26"/>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25"/>
                                        </p:tgtEl>
                                      </p:cBhvr>
                                    </p:animEffect>
                                    <p:set>
                                      <p:cBhvr>
                                        <p:cTn id="216" dur="1" fill="hold">
                                          <p:stCondLst>
                                            <p:cond delay="499"/>
                                          </p:stCondLst>
                                        </p:cTn>
                                        <p:tgtEl>
                                          <p:spTgt spid="25"/>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6"/>
                                        </p:tgtEl>
                                      </p:cBhvr>
                                    </p:animEffect>
                                    <p:set>
                                      <p:cBhvr>
                                        <p:cTn id="219" dur="1" fill="hold">
                                          <p:stCondLst>
                                            <p:cond delay="499"/>
                                          </p:stCondLst>
                                        </p:cTn>
                                        <p:tgtEl>
                                          <p:spTgt spid="26"/>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40"/>
                                        </p:tgtEl>
                                        <p:attrNameLst>
                                          <p:attrName>style.visibility</p:attrName>
                                        </p:attrNameLst>
                                      </p:cBhvr>
                                      <p:to>
                                        <p:strVal val="visible"/>
                                      </p:to>
                                    </p:set>
                                    <p:animEffect transition="in" filter="fade">
                                      <p:cBhvr>
                                        <p:cTn id="223" dur="500"/>
                                        <p:tgtEl>
                                          <p:spTgt spid="40"/>
                                        </p:tgtEl>
                                      </p:cBhvr>
                                    </p:animEffect>
                                  </p:childTnLst>
                                </p:cTn>
                              </p:par>
                            </p:childTnLst>
                          </p:cTn>
                        </p:par>
                        <p:par>
                          <p:cTn id="224" fill="hold">
                            <p:stCondLst>
                              <p:cond delay="1000"/>
                            </p:stCondLst>
                            <p:childTnLst>
                              <p:par>
                                <p:cTn id="225" presetID="10" presetClass="entr" presetSubtype="0" fill="hold" grpId="0" nodeType="afterEffect">
                                  <p:stCondLst>
                                    <p:cond delay="0"/>
                                  </p:stCondLst>
                                  <p:childTnLst>
                                    <p:set>
                                      <p:cBhvr>
                                        <p:cTn id="226" dur="1" fill="hold">
                                          <p:stCondLst>
                                            <p:cond delay="0"/>
                                          </p:stCondLst>
                                        </p:cTn>
                                        <p:tgtEl>
                                          <p:spTgt spid="27"/>
                                        </p:tgtEl>
                                        <p:attrNameLst>
                                          <p:attrName>style.visibility</p:attrName>
                                        </p:attrNameLst>
                                      </p:cBhvr>
                                      <p:to>
                                        <p:strVal val="visible"/>
                                      </p:to>
                                    </p:set>
                                    <p:animEffect transition="in" filter="fade">
                                      <p:cBhvr>
                                        <p:cTn id="227" dur="500"/>
                                        <p:tgtEl>
                                          <p:spTgt spid="2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28"/>
                                        </p:tgtEl>
                                        <p:attrNameLst>
                                          <p:attrName>style.visibility</p:attrName>
                                        </p:attrNameLst>
                                      </p:cBhvr>
                                      <p:to>
                                        <p:strVal val="visible"/>
                                      </p:to>
                                    </p:set>
                                    <p:animEffect transition="in" filter="fade">
                                      <p:cBhvr>
                                        <p:cTn id="2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4:5</a:t>
            </a:r>
          </a:p>
        </p:txBody>
      </p:sp>
      <p:pic>
        <p:nvPicPr>
          <p:cNvPr id="43" name="Picture 42" descr="A close up of a logo&#10;&#10;Description automatically generated">
            <a:extLst>
              <a:ext uri="{FF2B5EF4-FFF2-40B4-BE49-F238E27FC236}">
                <a16:creationId xmlns="" xmlns:a16="http://schemas.microsoft.com/office/drawing/2014/main" id="{581C3C68-1A5F-41EA-BD8A-25976084F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873" y="1326958"/>
            <a:ext cx="3560373" cy="646232"/>
          </a:xfrm>
          <a:prstGeom prst="rect">
            <a:avLst/>
          </a:prstGeom>
        </p:spPr>
      </p:pic>
      <p:pic>
        <p:nvPicPr>
          <p:cNvPr id="57" name="Picture 56" descr="A close up of a logo&#10;&#10;Description automatically generated">
            <a:extLst>
              <a:ext uri="{FF2B5EF4-FFF2-40B4-BE49-F238E27FC236}">
                <a16:creationId xmlns="" xmlns:a16="http://schemas.microsoft.com/office/drawing/2014/main" id="{78B8EE10-3235-456A-96AA-B72D04BD3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873" y="1702501"/>
            <a:ext cx="3560373" cy="646232"/>
          </a:xfrm>
          <a:prstGeom prst="rect">
            <a:avLst/>
          </a:prstGeom>
        </p:spPr>
      </p:pic>
      <p:pic>
        <p:nvPicPr>
          <p:cNvPr id="58" name="Picture 57" descr="A close up of a logo&#10;&#10;Description automatically generated">
            <a:extLst>
              <a:ext uri="{FF2B5EF4-FFF2-40B4-BE49-F238E27FC236}">
                <a16:creationId xmlns="" xmlns:a16="http://schemas.microsoft.com/office/drawing/2014/main" id="{549970ED-AA30-44C5-8DB3-123FD72C3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873" y="2058889"/>
            <a:ext cx="3560373" cy="646232"/>
          </a:xfrm>
          <a:prstGeom prst="rect">
            <a:avLst/>
          </a:prstGeom>
        </p:spPr>
      </p:pic>
      <p:pic>
        <p:nvPicPr>
          <p:cNvPr id="59" name="Picture 58" descr="A close up of a logo&#10;&#10;Description automatically generated">
            <a:extLst>
              <a:ext uri="{FF2B5EF4-FFF2-40B4-BE49-F238E27FC236}">
                <a16:creationId xmlns="" xmlns:a16="http://schemas.microsoft.com/office/drawing/2014/main" id="{9A53884D-405C-4F6B-8117-629D61836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9873" y="2424802"/>
            <a:ext cx="3560373" cy="646232"/>
          </a:xfrm>
          <a:prstGeom prst="rect">
            <a:avLst/>
          </a:prstGeom>
        </p:spPr>
      </p:pic>
      <p:pic>
        <p:nvPicPr>
          <p:cNvPr id="60" name="Picture 59" descr="A close up of a logo&#10;&#10;Description automatically generated">
            <a:extLst>
              <a:ext uri="{FF2B5EF4-FFF2-40B4-BE49-F238E27FC236}">
                <a16:creationId xmlns="" xmlns:a16="http://schemas.microsoft.com/office/drawing/2014/main" id="{9718EFB4-3FD2-4660-9BB4-49885125FD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9873" y="2781576"/>
            <a:ext cx="3560373" cy="646232"/>
          </a:xfrm>
          <a:prstGeom prst="rect">
            <a:avLst/>
          </a:prstGeom>
        </p:spPr>
      </p:pic>
      <p:pic>
        <p:nvPicPr>
          <p:cNvPr id="61" name="Picture 60" descr="A close up of a logo&#10;&#10;Description automatically generated">
            <a:extLst>
              <a:ext uri="{FF2B5EF4-FFF2-40B4-BE49-F238E27FC236}">
                <a16:creationId xmlns="" xmlns:a16="http://schemas.microsoft.com/office/drawing/2014/main" id="{E41DDFE3-02A9-4D62-B19E-77FF7BB8D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9873" y="3519175"/>
            <a:ext cx="3560373" cy="646232"/>
          </a:xfrm>
          <a:prstGeom prst="rect">
            <a:avLst/>
          </a:prstGeom>
        </p:spPr>
      </p:pic>
      <p:pic>
        <p:nvPicPr>
          <p:cNvPr id="62" name="Picture 61" descr="A close up of a logo&#10;&#10;Description automatically generated">
            <a:extLst>
              <a:ext uri="{FF2B5EF4-FFF2-40B4-BE49-F238E27FC236}">
                <a16:creationId xmlns="" xmlns:a16="http://schemas.microsoft.com/office/drawing/2014/main" id="{4AFEC40B-D166-4F17-A089-7C0FE139EC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9873" y="3869824"/>
            <a:ext cx="3560373" cy="646232"/>
          </a:xfrm>
          <a:prstGeom prst="rect">
            <a:avLst/>
          </a:prstGeom>
        </p:spPr>
      </p:pic>
      <p:pic>
        <p:nvPicPr>
          <p:cNvPr id="63" name="Picture 62" descr="A close up of a logo&#10;&#10;Description automatically generated">
            <a:extLst>
              <a:ext uri="{FF2B5EF4-FFF2-40B4-BE49-F238E27FC236}">
                <a16:creationId xmlns="" xmlns:a16="http://schemas.microsoft.com/office/drawing/2014/main" id="{64FD5FBC-A4CB-40E2-8EF5-BFAD7E2B81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9873" y="4239928"/>
            <a:ext cx="3560373" cy="646232"/>
          </a:xfrm>
          <a:prstGeom prst="rect">
            <a:avLst/>
          </a:prstGeom>
        </p:spPr>
      </p:pic>
      <p:pic>
        <p:nvPicPr>
          <p:cNvPr id="64" name="Picture 63" descr="A close up of a logo&#10;&#10;Description automatically generated">
            <a:extLst>
              <a:ext uri="{FF2B5EF4-FFF2-40B4-BE49-F238E27FC236}">
                <a16:creationId xmlns="" xmlns:a16="http://schemas.microsoft.com/office/drawing/2014/main" id="{7EEE4A3A-E627-4F7A-810C-BF7B004D88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4135" y="4597249"/>
            <a:ext cx="3633531" cy="646232"/>
          </a:xfrm>
          <a:prstGeom prst="rect">
            <a:avLst/>
          </a:prstGeom>
        </p:spPr>
      </p:pic>
      <p:pic>
        <p:nvPicPr>
          <p:cNvPr id="65" name="Picture 64" descr="A close up of a logo&#10;&#10;Description automatically generated">
            <a:extLst>
              <a:ext uri="{FF2B5EF4-FFF2-40B4-BE49-F238E27FC236}">
                <a16:creationId xmlns="" xmlns:a16="http://schemas.microsoft.com/office/drawing/2014/main" id="{DF39CBE2-3BDB-4395-B31F-38223C0CBC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74135" y="4962592"/>
            <a:ext cx="3724979" cy="646232"/>
          </a:xfrm>
          <a:prstGeom prst="rect">
            <a:avLst/>
          </a:prstGeom>
        </p:spPr>
      </p:pic>
      <p:pic>
        <p:nvPicPr>
          <p:cNvPr id="66" name="Picture 65" descr="A close up of a logo&#10;&#10;Description automatically generated">
            <a:extLst>
              <a:ext uri="{FF2B5EF4-FFF2-40B4-BE49-F238E27FC236}">
                <a16:creationId xmlns="" xmlns:a16="http://schemas.microsoft.com/office/drawing/2014/main" id="{8C73E6C1-CF24-43BD-8665-5B42E493C5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74135" y="5322150"/>
            <a:ext cx="3724979" cy="646232"/>
          </a:xfrm>
          <a:prstGeom prst="rect">
            <a:avLst/>
          </a:prstGeom>
        </p:spPr>
      </p:pic>
      <p:pic>
        <p:nvPicPr>
          <p:cNvPr id="67" name="Picture 66" descr="A close up of a logo&#10;&#10;Description automatically generated">
            <a:extLst>
              <a:ext uri="{FF2B5EF4-FFF2-40B4-BE49-F238E27FC236}">
                <a16:creationId xmlns="" xmlns:a16="http://schemas.microsoft.com/office/drawing/2014/main" id="{BE2650A4-3630-46CB-90AA-85ABDFA35A8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09873" y="977625"/>
            <a:ext cx="3560373" cy="646232"/>
          </a:xfrm>
          <a:prstGeom prst="rect">
            <a:avLst/>
          </a:prstGeom>
        </p:spPr>
      </p:pic>
      <p:pic>
        <p:nvPicPr>
          <p:cNvPr id="68" name="Picture 67" descr="A close up of a logo&#10;&#10;Description automatically generated">
            <a:extLst>
              <a:ext uri="{FF2B5EF4-FFF2-40B4-BE49-F238E27FC236}">
                <a16:creationId xmlns="" xmlns:a16="http://schemas.microsoft.com/office/drawing/2014/main" id="{BDFF3182-84CE-448F-899E-3772A5CAAB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09873" y="3141887"/>
            <a:ext cx="3560373" cy="646232"/>
          </a:xfrm>
          <a:prstGeom prst="rect">
            <a:avLst/>
          </a:prstGeom>
        </p:spPr>
      </p:pic>
      <p:pic>
        <p:nvPicPr>
          <p:cNvPr id="69" name="Picture 68" descr="A close up of a logo&#10;&#10;Description automatically generated">
            <a:extLst>
              <a:ext uri="{FF2B5EF4-FFF2-40B4-BE49-F238E27FC236}">
                <a16:creationId xmlns="" xmlns:a16="http://schemas.microsoft.com/office/drawing/2014/main" id="{C4C32027-4113-4D91-938D-07D530EA14A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36308" y="969907"/>
            <a:ext cx="6090432" cy="4999153"/>
          </a:xfrm>
          <a:prstGeom prst="rect">
            <a:avLst/>
          </a:prstGeom>
        </p:spPr>
      </p:pic>
    </p:spTree>
    <p:extLst>
      <p:ext uri="{BB962C8B-B14F-4D97-AF65-F5344CB8AC3E}">
        <p14:creationId xmlns:p14="http://schemas.microsoft.com/office/powerpoint/2010/main" val="330304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4:6</a:t>
            </a:r>
          </a:p>
        </p:txBody>
      </p:sp>
      <p:graphicFrame>
        <p:nvGraphicFramePr>
          <p:cNvPr id="3" name="Table 2">
            <a:extLst>
              <a:ext uri="{FF2B5EF4-FFF2-40B4-BE49-F238E27FC236}">
                <a16:creationId xmlns="" xmlns:a16="http://schemas.microsoft.com/office/drawing/2014/main" id="{A874BFCB-F158-4D30-A8D5-2498F3D17A6E}"/>
              </a:ext>
            </a:extLst>
          </p:cNvPr>
          <p:cNvGraphicFramePr>
            <a:graphicFrameLocks noGrp="1"/>
          </p:cNvGraphicFramePr>
          <p:nvPr>
            <p:extLst>
              <p:ext uri="{D42A27DB-BD31-4B8C-83A1-F6EECF244321}">
                <p14:modId xmlns:p14="http://schemas.microsoft.com/office/powerpoint/2010/main" val="3924045132"/>
              </p:ext>
            </p:extLst>
          </p:nvPr>
        </p:nvGraphicFramePr>
        <p:xfrm>
          <a:off x="1908000" y="959310"/>
          <a:ext cx="5328000" cy="5328000"/>
        </p:xfrm>
        <a:graphic>
          <a:graphicData uri="http://schemas.openxmlformats.org/drawingml/2006/table">
            <a:tbl>
              <a:tblPr firstRow="1" bandRow="1">
                <a:tableStyleId>{5C22544A-7EE6-4342-B048-85BDC9FD1C3A}</a:tableStyleId>
              </a:tblPr>
              <a:tblGrid>
                <a:gridCol w="1332000">
                  <a:extLst>
                    <a:ext uri="{9D8B030D-6E8A-4147-A177-3AD203B41FA5}">
                      <a16:colId xmlns="" xmlns:a16="http://schemas.microsoft.com/office/drawing/2014/main" val="81816185"/>
                    </a:ext>
                  </a:extLst>
                </a:gridCol>
                <a:gridCol w="1332000">
                  <a:extLst>
                    <a:ext uri="{9D8B030D-6E8A-4147-A177-3AD203B41FA5}">
                      <a16:colId xmlns="" xmlns:a16="http://schemas.microsoft.com/office/drawing/2014/main" val="3963530225"/>
                    </a:ext>
                  </a:extLst>
                </a:gridCol>
                <a:gridCol w="1332000">
                  <a:extLst>
                    <a:ext uri="{9D8B030D-6E8A-4147-A177-3AD203B41FA5}">
                      <a16:colId xmlns="" xmlns:a16="http://schemas.microsoft.com/office/drawing/2014/main" val="2007256124"/>
                    </a:ext>
                  </a:extLst>
                </a:gridCol>
                <a:gridCol w="1332000">
                  <a:extLst>
                    <a:ext uri="{9D8B030D-6E8A-4147-A177-3AD203B41FA5}">
                      <a16:colId xmlns="" xmlns:a16="http://schemas.microsoft.com/office/drawing/2014/main" val="3250531719"/>
                    </a:ext>
                  </a:extLst>
                </a:gridCol>
              </a:tblGrid>
              <a:tr h="1332000">
                <a:tc>
                  <a:txBody>
                    <a:bodyPr/>
                    <a:lstStyle/>
                    <a:p>
                      <a:pPr algn="ctr"/>
                      <a:endParaRPr lang="en-GB" sz="2400" dirty="0">
                        <a:solidFill>
                          <a:schemeClr val="tx1"/>
                        </a:solidFill>
                        <a:latin typeface="Myriad Pro Semibold"/>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Myriad Pro Semibold"/>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product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 xmlns:a16="http://schemas.microsoft.com/office/drawing/2014/main" val="4258910124"/>
                  </a:ext>
                </a:extLst>
              </a:tr>
              <a:tr h="1332000">
                <a:tc>
                  <a:txBody>
                    <a:bodyPr/>
                    <a:lstStyle/>
                    <a:p>
                      <a:pPr algn="ctr"/>
                      <a:r>
                        <a:rPr lang="en-GB" sz="2400" b="1" dirty="0">
                          <a:solidFill>
                            <a:schemeClr val="tx1"/>
                          </a:solidFill>
                          <a:latin typeface="Myriad Pro Semibold"/>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Myriad Pro Semibold"/>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92543736"/>
                  </a:ext>
                </a:extLst>
              </a:tr>
              <a:tr h="1332000">
                <a:tc>
                  <a:txBody>
                    <a:bodyPr/>
                    <a:lstStyle/>
                    <a:p>
                      <a:pPr algn="ctr"/>
                      <a:r>
                        <a:rPr lang="en-GB" sz="2400" b="1" dirty="0">
                          <a:solidFill>
                            <a:schemeClr val="tx1"/>
                          </a:solidFill>
                          <a:latin typeface="Myriad Pro Semibold"/>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Myriad Pro Semibold"/>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61266863"/>
                  </a:ext>
                </a:extLst>
              </a:tr>
              <a:tr h="1332000">
                <a:tc>
                  <a:txBody>
                    <a:bodyPr/>
                    <a:lstStyle/>
                    <a:p>
                      <a:pPr algn="ctr"/>
                      <a:r>
                        <a:rPr lang="en-GB" sz="2400" b="1" dirty="0">
                          <a:solidFill>
                            <a:schemeClr val="tx1"/>
                          </a:solidFill>
                          <a:latin typeface="Myriad Pro Semibold"/>
                        </a:rPr>
                        <a:t>product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ctr"/>
                      <a:r>
                        <a:rPr lang="en-GB" sz="2400" dirty="0">
                          <a:solidFill>
                            <a:schemeClr val="tx1"/>
                          </a:solidFill>
                          <a:latin typeface="Myriad Pro Semibold"/>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Myriad Pro Semibold"/>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230230446"/>
                  </a:ext>
                </a:extLst>
              </a:tr>
            </a:tbl>
          </a:graphicData>
        </a:graphic>
      </p:graphicFrame>
      <p:sp>
        <p:nvSpPr>
          <p:cNvPr id="4" name="TextBox 3">
            <a:extLst>
              <a:ext uri="{FF2B5EF4-FFF2-40B4-BE49-F238E27FC236}">
                <a16:creationId xmlns="" xmlns:a16="http://schemas.microsoft.com/office/drawing/2014/main" id="{A8A4B529-3A9F-4CB5-8D79-E06A8E067481}"/>
              </a:ext>
            </a:extLst>
          </p:cNvPr>
          <p:cNvSpPr txBox="1"/>
          <p:nvPr/>
        </p:nvSpPr>
        <p:spPr bwMode="auto">
          <a:xfrm>
            <a:off x="3728906" y="272902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5" name="TextBox 4">
            <a:extLst>
              <a:ext uri="{FF2B5EF4-FFF2-40B4-BE49-F238E27FC236}">
                <a16:creationId xmlns="" xmlns:a16="http://schemas.microsoft.com/office/drawing/2014/main" id="{FDC54189-E37D-41D2-BB7D-4A2ECEEC3C18}"/>
              </a:ext>
            </a:extLst>
          </p:cNvPr>
          <p:cNvSpPr txBox="1"/>
          <p:nvPr/>
        </p:nvSpPr>
        <p:spPr bwMode="auto">
          <a:xfrm>
            <a:off x="4977980" y="272902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6" name="TextBox 5">
            <a:extLst>
              <a:ext uri="{FF2B5EF4-FFF2-40B4-BE49-F238E27FC236}">
                <a16:creationId xmlns="" xmlns:a16="http://schemas.microsoft.com/office/drawing/2014/main" id="{56BC0C4C-7EA6-4848-90D5-B066816A38A7}"/>
              </a:ext>
            </a:extLst>
          </p:cNvPr>
          <p:cNvSpPr txBox="1"/>
          <p:nvPr/>
        </p:nvSpPr>
        <p:spPr bwMode="auto">
          <a:xfrm>
            <a:off x="3728906" y="40600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7" name="TextBox 6">
            <a:extLst>
              <a:ext uri="{FF2B5EF4-FFF2-40B4-BE49-F238E27FC236}">
                <a16:creationId xmlns="" xmlns:a16="http://schemas.microsoft.com/office/drawing/2014/main" id="{36DDE90B-A7F0-4735-86FD-9D651577E4EC}"/>
              </a:ext>
            </a:extLst>
          </p:cNvPr>
          <p:cNvSpPr txBox="1"/>
          <p:nvPr/>
        </p:nvSpPr>
        <p:spPr bwMode="auto">
          <a:xfrm>
            <a:off x="5063518" y="405672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23761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1:1</a:t>
            </a:r>
          </a:p>
        </p:txBody>
      </p:sp>
      <p:sp>
        <p:nvSpPr>
          <p:cNvPr id="3" name="TextBox 2">
            <a:extLst>
              <a:ext uri="{FF2B5EF4-FFF2-40B4-BE49-F238E27FC236}">
                <a16:creationId xmlns="" xmlns:a16="http://schemas.microsoft.com/office/drawing/2014/main" id="{640C9682-C556-4761-8D37-85AD88F4A607}"/>
              </a:ext>
            </a:extLst>
          </p:cNvPr>
          <p:cNvSpPr txBox="1"/>
          <p:nvPr/>
        </p:nvSpPr>
        <p:spPr bwMode="auto">
          <a:xfrm>
            <a:off x="4396311" y="512506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 name="TextBox 3">
            <a:extLst>
              <a:ext uri="{FF2B5EF4-FFF2-40B4-BE49-F238E27FC236}">
                <a16:creationId xmlns="" xmlns:a16="http://schemas.microsoft.com/office/drawing/2014/main" id="{A82B7E1B-42CD-408E-A53A-E012C9588B59}"/>
              </a:ext>
            </a:extLst>
          </p:cNvPr>
          <p:cNvSpPr txBox="1"/>
          <p:nvPr/>
        </p:nvSpPr>
        <p:spPr bwMode="auto">
          <a:xfrm>
            <a:off x="4187536" y="5553997"/>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5" name="TextBox 4">
            <a:extLst>
              <a:ext uri="{FF2B5EF4-FFF2-40B4-BE49-F238E27FC236}">
                <a16:creationId xmlns="" xmlns:a16="http://schemas.microsoft.com/office/drawing/2014/main" id="{8B466CAE-F85A-47C0-ADEB-01C3979CD8A0}"/>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6" name="TextBox 5">
            <a:extLst>
              <a:ext uri="{FF2B5EF4-FFF2-40B4-BE49-F238E27FC236}">
                <a16:creationId xmlns="" xmlns:a16="http://schemas.microsoft.com/office/drawing/2014/main" id="{DAFCB8E2-BD79-4E35-9B1D-6A56515AFB05}"/>
              </a:ext>
            </a:extLst>
          </p:cNvPr>
          <p:cNvSpPr txBox="1"/>
          <p:nvPr/>
        </p:nvSpPr>
        <p:spPr bwMode="auto">
          <a:xfrm>
            <a:off x="4261274" y="5553997"/>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7" name="TextBox 6">
            <a:extLst>
              <a:ext uri="{FF2B5EF4-FFF2-40B4-BE49-F238E27FC236}">
                <a16:creationId xmlns="" xmlns:a16="http://schemas.microsoft.com/office/drawing/2014/main" id="{16D357FE-EE1C-48DE-AB5E-C5677A31707E}"/>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8" name="TextBox 7">
            <a:extLst>
              <a:ext uri="{FF2B5EF4-FFF2-40B4-BE49-F238E27FC236}">
                <a16:creationId xmlns="" xmlns:a16="http://schemas.microsoft.com/office/drawing/2014/main" id="{4B5D55B7-2CE6-4C84-BD71-ADDB8ACAB0F5}"/>
              </a:ext>
            </a:extLst>
          </p:cNvPr>
          <p:cNvSpPr txBox="1"/>
          <p:nvPr/>
        </p:nvSpPr>
        <p:spPr bwMode="auto">
          <a:xfrm>
            <a:off x="4022747" y="5553997"/>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9" name="TextBox 8">
            <a:extLst>
              <a:ext uri="{FF2B5EF4-FFF2-40B4-BE49-F238E27FC236}">
                <a16:creationId xmlns="" xmlns:a16="http://schemas.microsoft.com/office/drawing/2014/main" id="{003CC7C9-F860-4903-BAAC-FA0A31C9B238}"/>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0" name="TextBox 9">
            <a:extLst>
              <a:ext uri="{FF2B5EF4-FFF2-40B4-BE49-F238E27FC236}">
                <a16:creationId xmlns="" xmlns:a16="http://schemas.microsoft.com/office/drawing/2014/main" id="{FDD64D53-C7BB-41E5-BA50-E7E87A8417D1}"/>
              </a:ext>
            </a:extLst>
          </p:cNvPr>
          <p:cNvSpPr txBox="1"/>
          <p:nvPr/>
        </p:nvSpPr>
        <p:spPr bwMode="auto">
          <a:xfrm>
            <a:off x="4117773" y="5553997"/>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1" name="TextBox 10">
            <a:extLst>
              <a:ext uri="{FF2B5EF4-FFF2-40B4-BE49-F238E27FC236}">
                <a16:creationId xmlns="" xmlns:a16="http://schemas.microsoft.com/office/drawing/2014/main" id="{6A765C49-627A-41C9-94E4-0406807699CC}"/>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2" name="TextBox 11">
            <a:extLst>
              <a:ext uri="{FF2B5EF4-FFF2-40B4-BE49-F238E27FC236}">
                <a16:creationId xmlns="" xmlns:a16="http://schemas.microsoft.com/office/drawing/2014/main" id="{BBABB1EF-AB87-48CB-8377-A9151DD81296}"/>
              </a:ext>
            </a:extLst>
          </p:cNvPr>
          <p:cNvSpPr txBox="1"/>
          <p:nvPr/>
        </p:nvSpPr>
        <p:spPr bwMode="auto">
          <a:xfrm>
            <a:off x="4156245" y="5553997"/>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13" name="TextBox 12">
            <a:extLst>
              <a:ext uri="{FF2B5EF4-FFF2-40B4-BE49-F238E27FC236}">
                <a16:creationId xmlns="" xmlns:a16="http://schemas.microsoft.com/office/drawing/2014/main" id="{BCEF0A67-C1D1-4FEA-AA66-86E71989A6DE}"/>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4" name="TextBox 13">
            <a:extLst>
              <a:ext uri="{FF2B5EF4-FFF2-40B4-BE49-F238E27FC236}">
                <a16:creationId xmlns="" xmlns:a16="http://schemas.microsoft.com/office/drawing/2014/main" id="{C7121A3D-2F4C-40AA-BF37-258405F51E6E}"/>
              </a:ext>
            </a:extLst>
          </p:cNvPr>
          <p:cNvSpPr txBox="1"/>
          <p:nvPr/>
        </p:nvSpPr>
        <p:spPr bwMode="auto">
          <a:xfrm>
            <a:off x="4216390" y="5553997"/>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15" name="TextBox 14">
            <a:extLst>
              <a:ext uri="{FF2B5EF4-FFF2-40B4-BE49-F238E27FC236}">
                <a16:creationId xmlns="" xmlns:a16="http://schemas.microsoft.com/office/drawing/2014/main" id="{D86E9F0C-8D7F-4BB3-8D84-1735D30C8D1A}"/>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6" name="TextBox 15">
            <a:extLst>
              <a:ext uri="{FF2B5EF4-FFF2-40B4-BE49-F238E27FC236}">
                <a16:creationId xmlns="" xmlns:a16="http://schemas.microsoft.com/office/drawing/2014/main" id="{509E166C-D481-4D1B-85CE-D8921649038D}"/>
              </a:ext>
            </a:extLst>
          </p:cNvPr>
          <p:cNvSpPr txBox="1"/>
          <p:nvPr/>
        </p:nvSpPr>
        <p:spPr bwMode="auto">
          <a:xfrm>
            <a:off x="4179905" y="5553997"/>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a:latin typeface="Myriad Pro Semibold" charset="0"/>
                <a:ea typeface="Myriad Pro Semibold" charset="0"/>
                <a:cs typeface="Myriad Pro Semibold" charset="0"/>
              </a:rPr>
              <a:t>sixty</a:t>
            </a:r>
            <a:endParaRPr lang="en-GB" sz="2400" dirty="0">
              <a:latin typeface="Myriad Pro Semibold"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A3229A83-7DB5-493B-B982-DA011CC23D5E}"/>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8" name="TextBox 17">
            <a:extLst>
              <a:ext uri="{FF2B5EF4-FFF2-40B4-BE49-F238E27FC236}">
                <a16:creationId xmlns="" xmlns:a16="http://schemas.microsoft.com/office/drawing/2014/main" id="{84B220FA-F83D-4AD1-BABD-E277E34FBCBF}"/>
              </a:ext>
            </a:extLst>
          </p:cNvPr>
          <p:cNvSpPr txBox="1"/>
          <p:nvPr/>
        </p:nvSpPr>
        <p:spPr bwMode="auto">
          <a:xfrm>
            <a:off x="3967604" y="5553997"/>
            <a:ext cx="1208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seventy</a:t>
            </a:r>
          </a:p>
        </p:txBody>
      </p:sp>
      <p:sp>
        <p:nvSpPr>
          <p:cNvPr id="19" name="TextBox 18">
            <a:extLst>
              <a:ext uri="{FF2B5EF4-FFF2-40B4-BE49-F238E27FC236}">
                <a16:creationId xmlns="" xmlns:a16="http://schemas.microsoft.com/office/drawing/2014/main" id="{E4272942-6AD5-43BF-B72B-93F16229DF36}"/>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20" name="TextBox 19">
            <a:extLst>
              <a:ext uri="{FF2B5EF4-FFF2-40B4-BE49-F238E27FC236}">
                <a16:creationId xmlns="" xmlns:a16="http://schemas.microsoft.com/office/drawing/2014/main" id="{26830235-0D67-41C2-9771-27C111BFD905}"/>
              </a:ext>
            </a:extLst>
          </p:cNvPr>
          <p:cNvSpPr txBox="1"/>
          <p:nvPr/>
        </p:nvSpPr>
        <p:spPr bwMode="auto">
          <a:xfrm>
            <a:off x="4057276" y="5553997"/>
            <a:ext cx="1029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eighty</a:t>
            </a:r>
          </a:p>
        </p:txBody>
      </p:sp>
      <p:sp>
        <p:nvSpPr>
          <p:cNvPr id="21" name="TextBox 20">
            <a:extLst>
              <a:ext uri="{FF2B5EF4-FFF2-40B4-BE49-F238E27FC236}">
                <a16:creationId xmlns="" xmlns:a16="http://schemas.microsoft.com/office/drawing/2014/main" id="{93D14D38-3A2A-40FE-AB81-105B0A41FDE4}"/>
              </a:ext>
            </a:extLst>
          </p:cNvPr>
          <p:cNvSpPr txBox="1"/>
          <p:nvPr/>
        </p:nvSpPr>
        <p:spPr bwMode="auto">
          <a:xfrm>
            <a:off x="4312954" y="51250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22" name="TextBox 21">
            <a:extLst>
              <a:ext uri="{FF2B5EF4-FFF2-40B4-BE49-F238E27FC236}">
                <a16:creationId xmlns="" xmlns:a16="http://schemas.microsoft.com/office/drawing/2014/main" id="{9C2E77B5-B602-4D2A-99A3-DB192FF36E6A}"/>
              </a:ext>
            </a:extLst>
          </p:cNvPr>
          <p:cNvSpPr txBox="1"/>
          <p:nvPr/>
        </p:nvSpPr>
        <p:spPr bwMode="auto">
          <a:xfrm>
            <a:off x="4060482" y="5553997"/>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ninety</a:t>
            </a:r>
          </a:p>
        </p:txBody>
      </p:sp>
      <p:sp>
        <p:nvSpPr>
          <p:cNvPr id="23" name="TextBox 22">
            <a:extLst>
              <a:ext uri="{FF2B5EF4-FFF2-40B4-BE49-F238E27FC236}">
                <a16:creationId xmlns="" xmlns:a16="http://schemas.microsoft.com/office/drawing/2014/main" id="{AAD4545C-ECC4-48F4-A3A3-3A4A29333F06}"/>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4" name="TextBox 23">
            <a:extLst>
              <a:ext uri="{FF2B5EF4-FFF2-40B4-BE49-F238E27FC236}">
                <a16:creationId xmlns="" xmlns:a16="http://schemas.microsoft.com/office/drawing/2014/main" id="{5D88239F-E25D-4B1E-ADDA-479431B84D23}"/>
              </a:ext>
            </a:extLst>
          </p:cNvPr>
          <p:cNvSpPr txBox="1"/>
          <p:nvPr/>
        </p:nvSpPr>
        <p:spPr bwMode="auto">
          <a:xfrm>
            <a:off x="3604042" y="5553997"/>
            <a:ext cx="1935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a:t>
            </a:r>
          </a:p>
        </p:txBody>
      </p:sp>
      <p:sp>
        <p:nvSpPr>
          <p:cNvPr id="25" name="TextBox 24">
            <a:extLst>
              <a:ext uri="{FF2B5EF4-FFF2-40B4-BE49-F238E27FC236}">
                <a16:creationId xmlns="" xmlns:a16="http://schemas.microsoft.com/office/drawing/2014/main" id="{DF46647F-45F4-4E04-B643-41A6CDEC9AB0}"/>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p>
        </p:txBody>
      </p:sp>
      <p:sp>
        <p:nvSpPr>
          <p:cNvPr id="26" name="TextBox 25">
            <a:extLst>
              <a:ext uri="{FF2B5EF4-FFF2-40B4-BE49-F238E27FC236}">
                <a16:creationId xmlns="" xmlns:a16="http://schemas.microsoft.com/office/drawing/2014/main" id="{33EBCF2F-01BB-46AA-A862-04BA1F214B93}"/>
              </a:ext>
            </a:extLst>
          </p:cNvPr>
          <p:cNvSpPr txBox="1"/>
          <p:nvPr/>
        </p:nvSpPr>
        <p:spPr bwMode="auto">
          <a:xfrm>
            <a:off x="3044210" y="5553997"/>
            <a:ext cx="3055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 and ten</a:t>
            </a:r>
          </a:p>
        </p:txBody>
      </p:sp>
      <p:sp>
        <p:nvSpPr>
          <p:cNvPr id="27" name="TextBox 26">
            <a:extLst>
              <a:ext uri="{FF2B5EF4-FFF2-40B4-BE49-F238E27FC236}">
                <a16:creationId xmlns="" xmlns:a16="http://schemas.microsoft.com/office/drawing/2014/main" id="{EA28D01F-8496-4E84-960C-6FDA054138EC}"/>
              </a:ext>
            </a:extLst>
          </p:cNvPr>
          <p:cNvSpPr txBox="1"/>
          <p:nvPr/>
        </p:nvSpPr>
        <p:spPr bwMode="auto">
          <a:xfrm>
            <a:off x="4229599" y="512506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
        <p:nvSpPr>
          <p:cNvPr id="28" name="TextBox 27">
            <a:extLst>
              <a:ext uri="{FF2B5EF4-FFF2-40B4-BE49-F238E27FC236}">
                <a16:creationId xmlns="" xmlns:a16="http://schemas.microsoft.com/office/drawing/2014/main" id="{84A23C89-EB3C-4F72-975B-8BD55F76F093}"/>
              </a:ext>
            </a:extLst>
          </p:cNvPr>
          <p:cNvSpPr txBox="1"/>
          <p:nvPr/>
        </p:nvSpPr>
        <p:spPr bwMode="auto">
          <a:xfrm>
            <a:off x="2805683" y="5553997"/>
            <a:ext cx="353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 and twenty</a:t>
            </a:r>
          </a:p>
        </p:txBody>
      </p:sp>
      <p:pic>
        <p:nvPicPr>
          <p:cNvPr id="29" name="Picture 28">
            <a:extLst>
              <a:ext uri="{FF2B5EF4-FFF2-40B4-BE49-F238E27FC236}">
                <a16:creationId xmlns="" xmlns:a16="http://schemas.microsoft.com/office/drawing/2014/main" id="{AB6B4BAE-3129-4B71-A5E7-087F64115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624" y="1747944"/>
            <a:ext cx="882000" cy="882000"/>
          </a:xfrm>
          <a:prstGeom prst="rect">
            <a:avLst/>
          </a:prstGeom>
        </p:spPr>
      </p:pic>
      <p:pic>
        <p:nvPicPr>
          <p:cNvPr id="30" name="Picture 29">
            <a:extLst>
              <a:ext uri="{FF2B5EF4-FFF2-40B4-BE49-F238E27FC236}">
                <a16:creationId xmlns="" xmlns:a16="http://schemas.microsoft.com/office/drawing/2014/main" id="{830B8BFE-8D76-41F2-BFCA-AF95B7598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333" y="1747944"/>
            <a:ext cx="882000" cy="882000"/>
          </a:xfrm>
          <a:prstGeom prst="rect">
            <a:avLst/>
          </a:prstGeom>
        </p:spPr>
      </p:pic>
      <p:pic>
        <p:nvPicPr>
          <p:cNvPr id="31" name="Picture 30">
            <a:extLst>
              <a:ext uri="{FF2B5EF4-FFF2-40B4-BE49-F238E27FC236}">
                <a16:creationId xmlns="" xmlns:a16="http://schemas.microsoft.com/office/drawing/2014/main" id="{BA666997-79E7-4F32-9E5C-7BD352606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042" y="1747944"/>
            <a:ext cx="882000" cy="882000"/>
          </a:xfrm>
          <a:prstGeom prst="rect">
            <a:avLst/>
          </a:prstGeom>
        </p:spPr>
      </p:pic>
      <p:pic>
        <p:nvPicPr>
          <p:cNvPr id="32" name="Picture 31">
            <a:extLst>
              <a:ext uri="{FF2B5EF4-FFF2-40B4-BE49-F238E27FC236}">
                <a16:creationId xmlns="" xmlns:a16="http://schemas.microsoft.com/office/drawing/2014/main" id="{DD11C05C-4D61-4927-89BB-988935CE6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751" y="1747944"/>
            <a:ext cx="882000" cy="882000"/>
          </a:xfrm>
          <a:prstGeom prst="rect">
            <a:avLst/>
          </a:prstGeom>
        </p:spPr>
      </p:pic>
      <p:pic>
        <p:nvPicPr>
          <p:cNvPr id="33" name="Picture 32">
            <a:extLst>
              <a:ext uri="{FF2B5EF4-FFF2-40B4-BE49-F238E27FC236}">
                <a16:creationId xmlns="" xmlns:a16="http://schemas.microsoft.com/office/drawing/2014/main" id="{226904AA-3925-4ADE-8C0E-B28E5D0E9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460" y="1747944"/>
            <a:ext cx="882000" cy="882000"/>
          </a:xfrm>
          <a:prstGeom prst="rect">
            <a:avLst/>
          </a:prstGeom>
        </p:spPr>
      </p:pic>
      <p:pic>
        <p:nvPicPr>
          <p:cNvPr id="34" name="Picture 33">
            <a:extLst>
              <a:ext uri="{FF2B5EF4-FFF2-40B4-BE49-F238E27FC236}">
                <a16:creationId xmlns="" xmlns:a16="http://schemas.microsoft.com/office/drawing/2014/main" id="{30ED71E2-E1C5-4D1C-ACF6-0B99E88A6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169" y="1747944"/>
            <a:ext cx="882000" cy="882000"/>
          </a:xfrm>
          <a:prstGeom prst="rect">
            <a:avLst/>
          </a:prstGeom>
        </p:spPr>
      </p:pic>
      <p:pic>
        <p:nvPicPr>
          <p:cNvPr id="35" name="Picture 34">
            <a:extLst>
              <a:ext uri="{FF2B5EF4-FFF2-40B4-BE49-F238E27FC236}">
                <a16:creationId xmlns="" xmlns:a16="http://schemas.microsoft.com/office/drawing/2014/main" id="{D583FB94-EF55-4AE5-99B0-339D1B40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65" y="3420240"/>
            <a:ext cx="882000" cy="882000"/>
          </a:xfrm>
          <a:prstGeom prst="rect">
            <a:avLst/>
          </a:prstGeom>
        </p:spPr>
      </p:pic>
      <p:pic>
        <p:nvPicPr>
          <p:cNvPr id="36" name="Picture 35">
            <a:extLst>
              <a:ext uri="{FF2B5EF4-FFF2-40B4-BE49-F238E27FC236}">
                <a16:creationId xmlns="" xmlns:a16="http://schemas.microsoft.com/office/drawing/2014/main" id="{935E7654-32C6-4B3B-93DD-EE3F7F558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446" y="3420240"/>
            <a:ext cx="882000" cy="882000"/>
          </a:xfrm>
          <a:prstGeom prst="rect">
            <a:avLst/>
          </a:prstGeom>
        </p:spPr>
      </p:pic>
      <p:pic>
        <p:nvPicPr>
          <p:cNvPr id="37" name="Picture 36">
            <a:extLst>
              <a:ext uri="{FF2B5EF4-FFF2-40B4-BE49-F238E27FC236}">
                <a16:creationId xmlns="" xmlns:a16="http://schemas.microsoft.com/office/drawing/2014/main" id="{18994E6E-3C67-4853-A44B-605E2F54C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627" y="3420240"/>
            <a:ext cx="882000" cy="882000"/>
          </a:xfrm>
          <a:prstGeom prst="rect">
            <a:avLst/>
          </a:prstGeom>
        </p:spPr>
      </p:pic>
      <p:pic>
        <p:nvPicPr>
          <p:cNvPr id="38" name="Picture 37">
            <a:extLst>
              <a:ext uri="{FF2B5EF4-FFF2-40B4-BE49-F238E27FC236}">
                <a16:creationId xmlns="" xmlns:a16="http://schemas.microsoft.com/office/drawing/2014/main" id="{605A8436-3B3F-4101-BD1A-C6D5F40ED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808" y="3420240"/>
            <a:ext cx="882000" cy="882000"/>
          </a:xfrm>
          <a:prstGeom prst="rect">
            <a:avLst/>
          </a:prstGeom>
        </p:spPr>
      </p:pic>
      <p:pic>
        <p:nvPicPr>
          <p:cNvPr id="39" name="Picture 38">
            <a:extLst>
              <a:ext uri="{FF2B5EF4-FFF2-40B4-BE49-F238E27FC236}">
                <a16:creationId xmlns="" xmlns:a16="http://schemas.microsoft.com/office/drawing/2014/main" id="{3689C121-5B17-4BBD-AE8C-13FEC108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989" y="3420240"/>
            <a:ext cx="882000" cy="882000"/>
          </a:xfrm>
          <a:prstGeom prst="rect">
            <a:avLst/>
          </a:prstGeom>
        </p:spPr>
      </p:pic>
      <p:pic>
        <p:nvPicPr>
          <p:cNvPr id="40" name="Picture 39">
            <a:extLst>
              <a:ext uri="{FF2B5EF4-FFF2-40B4-BE49-F238E27FC236}">
                <a16:creationId xmlns="" xmlns:a16="http://schemas.microsoft.com/office/drawing/2014/main" id="{5EC53772-538A-4FD8-8711-BB9B48AF4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169" y="3420240"/>
            <a:ext cx="882000" cy="882000"/>
          </a:xfrm>
          <a:prstGeom prst="rect">
            <a:avLst/>
          </a:prstGeom>
        </p:spPr>
      </p:pic>
    </p:spTree>
    <p:extLst>
      <p:ext uri="{BB962C8B-B14F-4D97-AF65-F5344CB8AC3E}">
        <p14:creationId xmlns:p14="http://schemas.microsoft.com/office/powerpoint/2010/main" val="214066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17"/>
                                        </p:tgtEl>
                                      </p:cBhvr>
                                    </p:animEffect>
                                    <p:set>
                                      <p:cBhvr>
                                        <p:cTn id="140" dur="1" fill="hold">
                                          <p:stCondLst>
                                            <p:cond delay="499"/>
                                          </p:stCondLst>
                                        </p:cTn>
                                        <p:tgtEl>
                                          <p:spTgt spid="1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8"/>
                                        </p:tgtEl>
                                      </p:cBhvr>
                                    </p:animEffect>
                                    <p:set>
                                      <p:cBhvr>
                                        <p:cTn id="143" dur="1" fill="hold">
                                          <p:stCondLst>
                                            <p:cond delay="499"/>
                                          </p:stCondLst>
                                        </p:cTn>
                                        <p:tgtEl>
                                          <p:spTgt spid="18"/>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500"/>
                                        <p:tgtEl>
                                          <p:spTgt spid="36"/>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fade">
                                      <p:cBhvr>
                                        <p:cTn id="170" dur="500"/>
                                        <p:tgtEl>
                                          <p:spTgt spid="2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fade">
                                      <p:cBhvr>
                                        <p:cTn id="173" dur="500"/>
                                        <p:tgtEl>
                                          <p:spTgt spid="2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21"/>
                                        </p:tgtEl>
                                      </p:cBhvr>
                                    </p:animEffect>
                                    <p:set>
                                      <p:cBhvr>
                                        <p:cTn id="178" dur="1" fill="hold">
                                          <p:stCondLst>
                                            <p:cond delay="499"/>
                                          </p:stCondLst>
                                        </p:cTn>
                                        <p:tgtEl>
                                          <p:spTgt spid="2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22"/>
                                        </p:tgtEl>
                                      </p:cBhvr>
                                    </p:animEffect>
                                    <p:set>
                                      <p:cBhvr>
                                        <p:cTn id="181" dur="1" fill="hold">
                                          <p:stCondLst>
                                            <p:cond delay="499"/>
                                          </p:stCondLst>
                                        </p:cTn>
                                        <p:tgtEl>
                                          <p:spTgt spid="22"/>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nodeType="after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fade">
                                      <p:cBhvr>
                                        <p:cTn id="185" dur="500"/>
                                        <p:tgtEl>
                                          <p:spTgt spid="38"/>
                                        </p:tgtEl>
                                      </p:cBhvr>
                                    </p:animEffect>
                                  </p:childTnLst>
                                </p:cTn>
                              </p:par>
                            </p:childTnLst>
                          </p:cTn>
                        </p:par>
                        <p:par>
                          <p:cTn id="186" fill="hold">
                            <p:stCondLst>
                              <p:cond delay="1000"/>
                            </p:stCondLst>
                            <p:childTnLst>
                              <p:par>
                                <p:cTn id="187" presetID="10" presetClass="entr" presetSubtype="0" fill="hold" grpId="0" nodeType="after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3"/>
                                        </p:tgtEl>
                                      </p:cBhvr>
                                    </p:animEffect>
                                    <p:set>
                                      <p:cBhvr>
                                        <p:cTn id="197" dur="1" fill="hold">
                                          <p:stCondLst>
                                            <p:cond delay="499"/>
                                          </p:stCondLst>
                                        </p:cTn>
                                        <p:tgtEl>
                                          <p:spTgt spid="23"/>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24"/>
                                        </p:tgtEl>
                                      </p:cBhvr>
                                    </p:animEffect>
                                    <p:set>
                                      <p:cBhvr>
                                        <p:cTn id="200" dur="1" fill="hold">
                                          <p:stCondLst>
                                            <p:cond delay="499"/>
                                          </p:stCondLst>
                                        </p:cTn>
                                        <p:tgtEl>
                                          <p:spTgt spid="24"/>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fade">
                                      <p:cBhvr>
                                        <p:cTn id="204" dur="500"/>
                                        <p:tgtEl>
                                          <p:spTgt spid="39"/>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fade">
                                      <p:cBhvr>
                                        <p:cTn id="208" dur="500"/>
                                        <p:tgtEl>
                                          <p:spTgt spid="2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0"/>
                                        <p:tgtEl>
                                          <p:spTgt spid="26"/>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25"/>
                                        </p:tgtEl>
                                      </p:cBhvr>
                                    </p:animEffect>
                                    <p:set>
                                      <p:cBhvr>
                                        <p:cTn id="216" dur="1" fill="hold">
                                          <p:stCondLst>
                                            <p:cond delay="499"/>
                                          </p:stCondLst>
                                        </p:cTn>
                                        <p:tgtEl>
                                          <p:spTgt spid="25"/>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6"/>
                                        </p:tgtEl>
                                      </p:cBhvr>
                                    </p:animEffect>
                                    <p:set>
                                      <p:cBhvr>
                                        <p:cTn id="219" dur="1" fill="hold">
                                          <p:stCondLst>
                                            <p:cond delay="499"/>
                                          </p:stCondLst>
                                        </p:cTn>
                                        <p:tgtEl>
                                          <p:spTgt spid="26"/>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40"/>
                                        </p:tgtEl>
                                        <p:attrNameLst>
                                          <p:attrName>style.visibility</p:attrName>
                                        </p:attrNameLst>
                                      </p:cBhvr>
                                      <p:to>
                                        <p:strVal val="visible"/>
                                      </p:to>
                                    </p:set>
                                    <p:animEffect transition="in" filter="fade">
                                      <p:cBhvr>
                                        <p:cTn id="223" dur="500"/>
                                        <p:tgtEl>
                                          <p:spTgt spid="40"/>
                                        </p:tgtEl>
                                      </p:cBhvr>
                                    </p:animEffect>
                                  </p:childTnLst>
                                </p:cTn>
                              </p:par>
                            </p:childTnLst>
                          </p:cTn>
                        </p:par>
                        <p:par>
                          <p:cTn id="224" fill="hold">
                            <p:stCondLst>
                              <p:cond delay="1000"/>
                            </p:stCondLst>
                            <p:childTnLst>
                              <p:par>
                                <p:cTn id="225" presetID="10" presetClass="entr" presetSubtype="0" fill="hold" grpId="0" nodeType="afterEffect">
                                  <p:stCondLst>
                                    <p:cond delay="0"/>
                                  </p:stCondLst>
                                  <p:childTnLst>
                                    <p:set>
                                      <p:cBhvr>
                                        <p:cTn id="226" dur="1" fill="hold">
                                          <p:stCondLst>
                                            <p:cond delay="0"/>
                                          </p:stCondLst>
                                        </p:cTn>
                                        <p:tgtEl>
                                          <p:spTgt spid="27"/>
                                        </p:tgtEl>
                                        <p:attrNameLst>
                                          <p:attrName>style.visibility</p:attrName>
                                        </p:attrNameLst>
                                      </p:cBhvr>
                                      <p:to>
                                        <p:strVal val="visible"/>
                                      </p:to>
                                    </p:set>
                                    <p:animEffect transition="in" filter="fade">
                                      <p:cBhvr>
                                        <p:cTn id="227" dur="500"/>
                                        <p:tgtEl>
                                          <p:spTgt spid="2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28"/>
                                        </p:tgtEl>
                                        <p:attrNameLst>
                                          <p:attrName>style.visibility</p:attrName>
                                        </p:attrNameLst>
                                      </p:cBhvr>
                                      <p:to>
                                        <p:strVal val="visible"/>
                                      </p:to>
                                    </p:set>
                                    <p:animEffect transition="in" filter="fade">
                                      <p:cBhvr>
                                        <p:cTn id="2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1:2</a:t>
            </a:r>
          </a:p>
        </p:txBody>
      </p:sp>
      <p:sp>
        <p:nvSpPr>
          <p:cNvPr id="5" name="TextBox 4">
            <a:extLst>
              <a:ext uri="{FF2B5EF4-FFF2-40B4-BE49-F238E27FC236}">
                <a16:creationId xmlns="" xmlns:a16="http://schemas.microsoft.com/office/drawing/2014/main" id="{D4A94803-2A7C-482F-8E53-91CD7E668AB9}"/>
              </a:ext>
            </a:extLst>
          </p:cNvPr>
          <p:cNvSpPr txBox="1"/>
          <p:nvPr/>
        </p:nvSpPr>
        <p:spPr bwMode="auto">
          <a:xfrm>
            <a:off x="1503850" y="4321987"/>
            <a:ext cx="62145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a:p>
            <a:pPr algn="ctr">
              <a:buClr>
                <a:srgbClr val="82CBDD"/>
              </a:buClr>
              <a:buNone/>
            </a:pPr>
            <a:r>
              <a:rPr lang="en-GB" sz="2400" dirty="0">
                <a:latin typeface="Myriad Pro Semibold" charset="0"/>
                <a:ea typeface="Myriad Pro Semibold" charset="0"/>
                <a:cs typeface="Myriad Pro Semibold" charset="0"/>
              </a:rPr>
              <a:t>ten</a:t>
            </a:r>
          </a:p>
        </p:txBody>
      </p:sp>
      <p:sp>
        <p:nvSpPr>
          <p:cNvPr id="6" name="TextBox 5">
            <a:extLst>
              <a:ext uri="{FF2B5EF4-FFF2-40B4-BE49-F238E27FC236}">
                <a16:creationId xmlns="" xmlns:a16="http://schemas.microsoft.com/office/drawing/2014/main" id="{AD471EF9-BFFA-41F9-959F-72D45228E74C}"/>
              </a:ext>
            </a:extLst>
          </p:cNvPr>
          <p:cNvSpPr txBox="1"/>
          <p:nvPr/>
        </p:nvSpPr>
        <p:spPr bwMode="auto">
          <a:xfrm>
            <a:off x="2644036" y="4321987"/>
            <a:ext cx="109850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a:p>
            <a:pPr algn="ctr">
              <a:buClr>
                <a:srgbClr val="82CBDD"/>
              </a:buClr>
              <a:buNone/>
            </a:pPr>
            <a:r>
              <a:rPr lang="en-GB" sz="2400" dirty="0">
                <a:latin typeface="Myriad Pro Semibold" charset="0"/>
                <a:ea typeface="Myriad Pro Semibold" charset="0"/>
                <a:cs typeface="Myriad Pro Semibold" charset="0"/>
              </a:rPr>
              <a:t>twenty</a:t>
            </a:r>
          </a:p>
        </p:txBody>
      </p:sp>
      <p:sp>
        <p:nvSpPr>
          <p:cNvPr id="7" name="TextBox 6">
            <a:extLst>
              <a:ext uri="{FF2B5EF4-FFF2-40B4-BE49-F238E27FC236}">
                <a16:creationId xmlns="" xmlns:a16="http://schemas.microsoft.com/office/drawing/2014/main" id="{E22E5619-14E7-49A8-A0AA-AF15F8CD7B02}"/>
              </a:ext>
            </a:extLst>
          </p:cNvPr>
          <p:cNvSpPr txBox="1"/>
          <p:nvPr/>
        </p:nvSpPr>
        <p:spPr bwMode="auto">
          <a:xfrm>
            <a:off x="4117773" y="4321987"/>
            <a:ext cx="90845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a:p>
            <a:pPr algn="ctr">
              <a:buClr>
                <a:srgbClr val="82CBDD"/>
              </a:buClr>
              <a:buNone/>
            </a:pPr>
            <a:r>
              <a:rPr lang="en-GB" sz="2400" dirty="0">
                <a:latin typeface="Myriad Pro Semibold" charset="0"/>
                <a:ea typeface="Myriad Pro Semibold" charset="0"/>
                <a:cs typeface="Myriad Pro Semibold" charset="0"/>
              </a:rPr>
              <a:t>thirty</a:t>
            </a:r>
          </a:p>
        </p:txBody>
      </p:sp>
      <p:pic>
        <p:nvPicPr>
          <p:cNvPr id="11" name="Picture 10" descr="A picture containing object, clock&#10;&#10;Description automatically generated">
            <a:extLst>
              <a:ext uri="{FF2B5EF4-FFF2-40B4-BE49-F238E27FC236}">
                <a16:creationId xmlns="" xmlns:a16="http://schemas.microsoft.com/office/drawing/2014/main" id="{DBF14249-EE5F-4C59-A534-07083D1F6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08" y="3394802"/>
            <a:ext cx="641939" cy="641939"/>
          </a:xfrm>
          <a:prstGeom prst="rect">
            <a:avLst/>
          </a:prstGeom>
        </p:spPr>
      </p:pic>
      <p:pic>
        <p:nvPicPr>
          <p:cNvPr id="9" name="Picture 8">
            <a:extLst>
              <a:ext uri="{FF2B5EF4-FFF2-40B4-BE49-F238E27FC236}">
                <a16:creationId xmlns="" xmlns:a16="http://schemas.microsoft.com/office/drawing/2014/main" id="{B225C78E-D82F-4AF1-BC8D-3985DDFE3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93" y="1988304"/>
            <a:ext cx="2460770" cy="1079627"/>
          </a:xfrm>
          <a:prstGeom prst="rect">
            <a:avLst/>
          </a:prstGeom>
        </p:spPr>
      </p:pic>
      <p:pic>
        <p:nvPicPr>
          <p:cNvPr id="12" name="Picture 11">
            <a:extLst>
              <a:ext uri="{FF2B5EF4-FFF2-40B4-BE49-F238E27FC236}">
                <a16:creationId xmlns="" xmlns:a16="http://schemas.microsoft.com/office/drawing/2014/main" id="{F9A51747-539B-4064-84E1-8F9A113D2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615" y="1988304"/>
            <a:ext cx="2460770" cy="1079627"/>
          </a:xfrm>
          <a:prstGeom prst="rect">
            <a:avLst/>
          </a:prstGeom>
        </p:spPr>
      </p:pic>
      <p:pic>
        <p:nvPicPr>
          <p:cNvPr id="13" name="Picture 12">
            <a:extLst>
              <a:ext uri="{FF2B5EF4-FFF2-40B4-BE49-F238E27FC236}">
                <a16:creationId xmlns="" xmlns:a16="http://schemas.microsoft.com/office/drawing/2014/main" id="{D47E83EC-D060-4329-985E-C8DBCE3B8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37" y="1988304"/>
            <a:ext cx="2460770" cy="1079627"/>
          </a:xfrm>
          <a:prstGeom prst="rect">
            <a:avLst/>
          </a:prstGeom>
        </p:spPr>
      </p:pic>
      <p:pic>
        <p:nvPicPr>
          <p:cNvPr id="14" name="Picture 13" descr="A picture containing object, clock&#10;&#10;Description automatically generated">
            <a:extLst>
              <a:ext uri="{FF2B5EF4-FFF2-40B4-BE49-F238E27FC236}">
                <a16:creationId xmlns="" xmlns:a16="http://schemas.microsoft.com/office/drawing/2014/main" id="{A7F78936-5227-4ABA-8F07-AFC76B647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031" y="3394802"/>
            <a:ext cx="641939" cy="641939"/>
          </a:xfrm>
          <a:prstGeom prst="rect">
            <a:avLst/>
          </a:prstGeom>
        </p:spPr>
      </p:pic>
      <p:pic>
        <p:nvPicPr>
          <p:cNvPr id="15" name="Picture 14" descr="A picture containing object, clock&#10;&#10;Description automatically generated">
            <a:extLst>
              <a:ext uri="{FF2B5EF4-FFF2-40B4-BE49-F238E27FC236}">
                <a16:creationId xmlns="" xmlns:a16="http://schemas.microsoft.com/office/drawing/2014/main" id="{88B638F8-49FC-4F87-A1B4-FE6FC76D3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453" y="3394802"/>
            <a:ext cx="641939" cy="641939"/>
          </a:xfrm>
          <a:prstGeom prst="rect">
            <a:avLst/>
          </a:prstGeom>
        </p:spPr>
      </p:pic>
      <p:sp>
        <p:nvSpPr>
          <p:cNvPr id="17" name="TextBox 16">
            <a:extLst>
              <a:ext uri="{FF2B5EF4-FFF2-40B4-BE49-F238E27FC236}">
                <a16:creationId xmlns="" xmlns:a16="http://schemas.microsoft.com/office/drawing/2014/main" id="{811AA3DC-78C7-411C-8A4B-7ECEBCD7DAC0}"/>
              </a:ext>
            </a:extLst>
          </p:cNvPr>
          <p:cNvSpPr txBox="1"/>
          <p:nvPr/>
        </p:nvSpPr>
        <p:spPr bwMode="auto">
          <a:xfrm>
            <a:off x="3682974" y="5613860"/>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10 = 30</a:t>
            </a:r>
          </a:p>
        </p:txBody>
      </p:sp>
    </p:spTree>
    <p:extLst>
      <p:ext uri="{BB962C8B-B14F-4D97-AF65-F5344CB8AC3E}">
        <p14:creationId xmlns:p14="http://schemas.microsoft.com/office/powerpoint/2010/main" val="24975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2.4 The 10 and 5 time tables</a:t>
            </a:r>
            <a:r>
              <a:rPr lang="en-GB" dirty="0"/>
              <a:t>	</a:t>
            </a:r>
            <a:r>
              <a:rPr lang="en-US" dirty="0">
                <a:solidFill>
                  <a:srgbClr val="00628C"/>
                </a:solidFill>
              </a:rPr>
              <a:t>Step 1:2</a:t>
            </a:r>
          </a:p>
        </p:txBody>
      </p:sp>
      <p:sp>
        <p:nvSpPr>
          <p:cNvPr id="3" name="TextBox 2">
            <a:extLst>
              <a:ext uri="{FF2B5EF4-FFF2-40B4-BE49-F238E27FC236}">
                <a16:creationId xmlns="" xmlns:a16="http://schemas.microsoft.com/office/drawing/2014/main" id="{5C9F2732-5917-4651-81F9-3E2F5831C52B}"/>
              </a:ext>
            </a:extLst>
          </p:cNvPr>
          <p:cNvSpPr txBox="1"/>
          <p:nvPr/>
        </p:nvSpPr>
        <p:spPr bwMode="auto">
          <a:xfrm>
            <a:off x="1350847" y="4683185"/>
            <a:ext cx="62145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a:p>
            <a:pPr algn="ctr">
              <a:buClr>
                <a:srgbClr val="82CBDD"/>
              </a:buClr>
              <a:buNone/>
            </a:pPr>
            <a:r>
              <a:rPr lang="en-GB" sz="2400" dirty="0">
                <a:latin typeface="Myriad Pro Semibold" charset="0"/>
                <a:ea typeface="Myriad Pro Semibold" charset="0"/>
                <a:cs typeface="Myriad Pro Semibold" charset="0"/>
              </a:rPr>
              <a:t>ten</a:t>
            </a:r>
          </a:p>
        </p:txBody>
      </p:sp>
      <p:sp>
        <p:nvSpPr>
          <p:cNvPr id="4" name="TextBox 3">
            <a:extLst>
              <a:ext uri="{FF2B5EF4-FFF2-40B4-BE49-F238E27FC236}">
                <a16:creationId xmlns="" xmlns:a16="http://schemas.microsoft.com/office/drawing/2014/main" id="{4821B84D-3917-4256-A68C-7C51CED50997}"/>
              </a:ext>
            </a:extLst>
          </p:cNvPr>
          <p:cNvSpPr txBox="1"/>
          <p:nvPr/>
        </p:nvSpPr>
        <p:spPr bwMode="auto">
          <a:xfrm>
            <a:off x="2082463" y="4683185"/>
            <a:ext cx="109850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a:p>
            <a:pPr algn="ctr">
              <a:buClr>
                <a:srgbClr val="82CBDD"/>
              </a:buClr>
              <a:buNone/>
            </a:pPr>
            <a:r>
              <a:rPr lang="en-GB" sz="2400" dirty="0">
                <a:latin typeface="Myriad Pro Semibold" charset="0"/>
                <a:ea typeface="Myriad Pro Semibold" charset="0"/>
                <a:cs typeface="Myriad Pro Semibold" charset="0"/>
              </a:rPr>
              <a:t>twenty</a:t>
            </a:r>
          </a:p>
        </p:txBody>
      </p:sp>
      <p:sp>
        <p:nvSpPr>
          <p:cNvPr id="5" name="TextBox 4">
            <a:extLst>
              <a:ext uri="{FF2B5EF4-FFF2-40B4-BE49-F238E27FC236}">
                <a16:creationId xmlns="" xmlns:a16="http://schemas.microsoft.com/office/drawing/2014/main" id="{260D0B37-F6EF-4898-B313-AC21D97FA35D}"/>
              </a:ext>
            </a:extLst>
          </p:cNvPr>
          <p:cNvSpPr txBox="1"/>
          <p:nvPr/>
        </p:nvSpPr>
        <p:spPr bwMode="auto">
          <a:xfrm>
            <a:off x="3147631" y="4683185"/>
            <a:ext cx="90845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a:p>
            <a:pPr algn="ctr">
              <a:buClr>
                <a:srgbClr val="82CBDD"/>
              </a:buClr>
              <a:buNone/>
            </a:pPr>
            <a:r>
              <a:rPr lang="en-GB" sz="2400" dirty="0">
                <a:latin typeface="Myriad Pro Semibold" charset="0"/>
                <a:ea typeface="Myriad Pro Semibold" charset="0"/>
                <a:cs typeface="Myriad Pro Semibold" charset="0"/>
              </a:rPr>
              <a:t>thirty</a:t>
            </a:r>
          </a:p>
        </p:txBody>
      </p:sp>
      <p:sp>
        <p:nvSpPr>
          <p:cNvPr id="12" name="TextBox 11">
            <a:extLst>
              <a:ext uri="{FF2B5EF4-FFF2-40B4-BE49-F238E27FC236}">
                <a16:creationId xmlns="" xmlns:a16="http://schemas.microsoft.com/office/drawing/2014/main" id="{6D703CF3-E62B-45C1-A498-3B5674ECB8E4}"/>
              </a:ext>
            </a:extLst>
          </p:cNvPr>
          <p:cNvSpPr txBox="1"/>
          <p:nvPr/>
        </p:nvSpPr>
        <p:spPr bwMode="auto">
          <a:xfrm>
            <a:off x="3682974" y="5792765"/>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10 = 40</a:t>
            </a:r>
          </a:p>
        </p:txBody>
      </p:sp>
      <p:sp>
        <p:nvSpPr>
          <p:cNvPr id="13" name="TextBox 12">
            <a:extLst>
              <a:ext uri="{FF2B5EF4-FFF2-40B4-BE49-F238E27FC236}">
                <a16:creationId xmlns="" xmlns:a16="http://schemas.microsoft.com/office/drawing/2014/main" id="{50D9D405-3296-48CB-B483-43B2BA421B84}"/>
              </a:ext>
            </a:extLst>
          </p:cNvPr>
          <p:cNvSpPr txBox="1"/>
          <p:nvPr/>
        </p:nvSpPr>
        <p:spPr bwMode="auto">
          <a:xfrm>
            <a:off x="4156245" y="4683185"/>
            <a:ext cx="83151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a:p>
            <a:pPr algn="ctr">
              <a:buClr>
                <a:srgbClr val="82CBDD"/>
              </a:buClr>
              <a:buNone/>
            </a:pPr>
            <a:r>
              <a:rPr lang="en-GB" sz="2400" dirty="0">
                <a:latin typeface="Myriad Pro Semibold" charset="0"/>
                <a:ea typeface="Myriad Pro Semibold" charset="0"/>
                <a:cs typeface="Myriad Pro Semibold" charset="0"/>
              </a:rPr>
              <a:t>forty</a:t>
            </a:r>
          </a:p>
        </p:txBody>
      </p:sp>
      <p:pic>
        <p:nvPicPr>
          <p:cNvPr id="15" name="Picture 14" descr="A close up of a sign&#10;&#10;Description automatically generated">
            <a:extLst>
              <a:ext uri="{FF2B5EF4-FFF2-40B4-BE49-F238E27FC236}">
                <a16:creationId xmlns="" xmlns:a16="http://schemas.microsoft.com/office/drawing/2014/main" id="{1AE2D4FC-DC8C-4989-A7A5-F64EB5C8C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238402"/>
            <a:ext cx="314237" cy="3359335"/>
          </a:xfrm>
          <a:prstGeom prst="rect">
            <a:avLst/>
          </a:prstGeom>
        </p:spPr>
      </p:pic>
      <p:pic>
        <p:nvPicPr>
          <p:cNvPr id="16" name="Picture 15" descr="A close up of a sign&#10;&#10;Description automatically generated">
            <a:extLst>
              <a:ext uri="{FF2B5EF4-FFF2-40B4-BE49-F238E27FC236}">
                <a16:creationId xmlns="" xmlns:a16="http://schemas.microsoft.com/office/drawing/2014/main" id="{9BEF2B35-1DB2-426D-908B-6CFD4535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740" y="1238402"/>
            <a:ext cx="314237" cy="3359335"/>
          </a:xfrm>
          <a:prstGeom prst="rect">
            <a:avLst/>
          </a:prstGeom>
        </p:spPr>
      </p:pic>
      <p:pic>
        <p:nvPicPr>
          <p:cNvPr id="17" name="Picture 16" descr="A close up of a sign&#10;&#10;Description automatically generated">
            <a:extLst>
              <a:ext uri="{FF2B5EF4-FFF2-40B4-BE49-F238E27FC236}">
                <a16:creationId xmlns="" xmlns:a16="http://schemas.microsoft.com/office/drawing/2014/main" id="{03DD68CE-E976-4109-81E7-60C37F785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24" y="1238402"/>
            <a:ext cx="314237" cy="3359335"/>
          </a:xfrm>
          <a:prstGeom prst="rect">
            <a:avLst/>
          </a:prstGeom>
        </p:spPr>
      </p:pic>
      <p:pic>
        <p:nvPicPr>
          <p:cNvPr id="18" name="Picture 17" descr="A close up of a sign&#10;&#10;Description automatically generated">
            <a:extLst>
              <a:ext uri="{FF2B5EF4-FFF2-40B4-BE49-F238E27FC236}">
                <a16:creationId xmlns="" xmlns:a16="http://schemas.microsoft.com/office/drawing/2014/main" id="{0294A303-5773-40D4-A432-3158B78F7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307" y="1238402"/>
            <a:ext cx="314237" cy="3359335"/>
          </a:xfrm>
          <a:prstGeom prst="rect">
            <a:avLst/>
          </a:prstGeom>
        </p:spPr>
      </p:pic>
    </p:spTree>
    <p:extLst>
      <p:ext uri="{BB962C8B-B14F-4D97-AF65-F5344CB8AC3E}">
        <p14:creationId xmlns:p14="http://schemas.microsoft.com/office/powerpoint/2010/main" val="23739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12" grpId="0"/>
      <p:bldP spid="13"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ctr">
          <a:buClr>
            <a:srgbClr val="82CBDD"/>
          </a:buClr>
          <a:buNone/>
          <a:defRPr dirty="0">
            <a:latin typeface="Myriad Pro Semibold"/>
            <a:ea typeface="Myriad Pro Semibold" charset="0"/>
            <a:cs typeface="Myriad Pro Semibold"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V4.5</Template>
  <TotalTime>0</TotalTime>
  <Words>2631</Words>
  <Application>Microsoft Office PowerPoint</Application>
  <PresentationFormat>On-screen Show (4:3)</PresentationFormat>
  <Paragraphs>1030</Paragraphs>
  <Slides>61</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Comic Sans MS</vt:lpstr>
      <vt:lpstr>Myriad Pro</vt:lpstr>
      <vt:lpstr>Myriad Pro Semibold</vt:lpstr>
      <vt:lpstr>Times New Roman</vt:lpstr>
      <vt:lpstr>Wingdings</vt:lpstr>
      <vt:lpstr>nctem1</vt:lpstr>
      <vt:lpstr>2.4 Times tables: groups of 10 and 5, and factors of 0 and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2019-02-25T11:12:39Z</dcterms:created>
  <dcterms:modified xsi:type="dcterms:W3CDTF">2019-02-26T10:58:05Z</dcterms:modified>
  <cp:contentStatus/>
</cp:coreProperties>
</file>