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12"/>
  </p:notesMasterIdLst>
  <p:sldIdLst>
    <p:sldId id="303" r:id="rId5"/>
    <p:sldId id="518" r:id="rId6"/>
    <p:sldId id="519" r:id="rId7"/>
    <p:sldId id="520" r:id="rId8"/>
    <p:sldId id="521" r:id="rId9"/>
    <p:sldId id="528" r:id="rId10"/>
    <p:sldId id="53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FFC000"/>
    <a:srgbClr val="BBE0E3"/>
    <a:srgbClr val="00628C"/>
    <a:srgbClr val="FF00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70C459-BDB3-46D9-9EEF-E4B7AB687200}" v="1" dt="2020-09-04T14:23:16.5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130" autoAdjust="0"/>
  </p:normalViewPr>
  <p:slideViewPr>
    <p:cSldViewPr snapToGrid="0">
      <p:cViewPr>
        <p:scale>
          <a:sx n="50" d="100"/>
          <a:sy n="50" d="100"/>
        </p:scale>
        <p:origin x="19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EBBD4-C413-457A-ADD4-F1763057F9D7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47025F-C932-4137-BDFB-3231A0EA9E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190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slide is the handout for Activity 2. You might like to print it out.</a:t>
            </a:r>
          </a:p>
          <a:p>
            <a:r>
              <a:rPr lang="en-GB" dirty="0"/>
              <a:t>The following slides form an animation for demonstrating on a screen (Activity 3a).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7025F-C932-4137-BDFB-3231A0EA9E0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62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prompts to support discussion:</a:t>
            </a:r>
          </a:p>
          <a:p>
            <a:endParaRPr lang="en-US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down what happens in each slide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changes each time?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is bigger, the square or the rectangle? By how much?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need to count the squares to know how many there are?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difference between 5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1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7025F-C932-4137-BDFB-3231A0EA9E0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318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prompts to support discussion:</a:t>
            </a:r>
          </a:p>
          <a:p>
            <a:endParaRPr lang="en-US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down what happens in each slide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changes each time?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is bigger, the square or the rectangle? By how much?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need to count the squares to know how many there are?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difference between 6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1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7025F-C932-4137-BDFB-3231A0EA9E0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373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prompts to support discussion:</a:t>
            </a:r>
          </a:p>
          <a:p>
            <a:endParaRPr lang="en-US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difference between 7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1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write it as a product?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7025F-C932-4137-BDFB-3231A0EA9E0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993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difference between 10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2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write it as a product?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7025F-C932-4137-BDFB-3231A0EA9E0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868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difference between 10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3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difference between 10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4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difference between 10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5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write them as products?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lang="en-GB" sz="12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7025F-C932-4137-BDFB-3231A0EA9E0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1955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What is the </a:t>
            </a:r>
            <a:r>
              <a:rPr lang="en-US" dirty="0" err="1"/>
              <a:t>generalisation</a:t>
            </a:r>
            <a:r>
              <a:rPr lang="en-US" dirty="0"/>
              <a:t>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difference between a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b</a:t>
            </a:r>
            <a:r>
              <a:rPr lang="en-GB" sz="1200" b="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write it as </a:t>
            </a:r>
            <a:r>
              <a:rPr lang="en-GB"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product?</a:t>
            </a:r>
            <a:endParaRPr lang="en-GB" sz="12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7025F-C932-4137-BDFB-3231A0EA9E0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844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44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605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296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02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570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5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767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043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83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137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703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F5882-B594-46D9-93F9-E6323AF67CD9}" type="datetimeFigureOut">
              <a:rPr lang="en-US" smtClean="0"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473C9-BA9E-4AC5-880A-34F6F15199C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720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Box 3">
            <a:extLst>
              <a:ext uri="{FF2B5EF4-FFF2-40B4-BE49-F238E27FC236}">
                <a16:creationId xmlns:a16="http://schemas.microsoft.com/office/drawing/2014/main" id="{BE7BE705-92A7-4402-9606-38804766B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1571" y="1942496"/>
            <a:ext cx="3401711" cy="553998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9pPr>
          </a:lstStyle>
          <a:p>
            <a:pPr defTabSz="342900"/>
            <a:r>
              <a:rPr lang="en-GB" altLang="en-US" sz="3000" dirty="0">
                <a:solidFill>
                  <a:srgbClr val="00628C"/>
                </a:solidFill>
                <a:cs typeface="Arial" panose="020B0604020202020204" pitchFamily="34" charset="0"/>
              </a:rPr>
              <a:t>5p - 5q = 5(p - q)</a:t>
            </a:r>
          </a:p>
        </p:txBody>
      </p:sp>
      <p:sp>
        <p:nvSpPr>
          <p:cNvPr id="52229" name="TextBox 4">
            <a:extLst>
              <a:ext uri="{FF2B5EF4-FFF2-40B4-BE49-F238E27FC236}">
                <a16:creationId xmlns:a16="http://schemas.microsoft.com/office/drawing/2014/main" id="{2DB824B9-7DAA-4473-AA98-D5E89886A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714" y="2033265"/>
            <a:ext cx="2532908" cy="553998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9pPr>
          </a:lstStyle>
          <a:p>
            <a:pPr defTabSz="342900"/>
            <a:r>
              <a:rPr lang="en-GB" altLang="en-US" sz="3000" dirty="0">
                <a:solidFill>
                  <a:srgbClr val="00628C"/>
                </a:solidFill>
                <a:cs typeface="Arial" panose="020B0604020202020204" pitchFamily="34" charset="0"/>
              </a:rPr>
              <a:t>5a + 6a = 11a</a:t>
            </a:r>
          </a:p>
        </p:txBody>
      </p:sp>
      <p:sp>
        <p:nvSpPr>
          <p:cNvPr id="52230" name="TextBox 5">
            <a:extLst>
              <a:ext uri="{FF2B5EF4-FFF2-40B4-BE49-F238E27FC236}">
                <a16:creationId xmlns:a16="http://schemas.microsoft.com/office/drawing/2014/main" id="{D2E9D737-FC3B-4A20-A044-7A836953AF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285" y="4326334"/>
            <a:ext cx="4494143" cy="553998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9pPr>
          </a:lstStyle>
          <a:p>
            <a:pPr defTabSz="342900"/>
            <a:r>
              <a:rPr lang="en-GB" altLang="en-US" sz="3000" dirty="0">
                <a:solidFill>
                  <a:srgbClr val="00628C"/>
                </a:solidFill>
                <a:cs typeface="Arial" panose="020B0604020202020204" pitchFamily="34" charset="0"/>
              </a:rPr>
              <a:t>(a + b)</a:t>
            </a:r>
            <a:r>
              <a:rPr lang="en-GB" altLang="en-US" sz="3000" baseline="30000" dirty="0">
                <a:solidFill>
                  <a:srgbClr val="00628C"/>
                </a:solidFill>
                <a:cs typeface="Arial" panose="020B0604020202020204" pitchFamily="34" charset="0"/>
              </a:rPr>
              <a:t>2</a:t>
            </a:r>
            <a:r>
              <a:rPr lang="en-GB" altLang="en-US" sz="3000" dirty="0">
                <a:solidFill>
                  <a:srgbClr val="00628C"/>
                </a:solidFill>
                <a:cs typeface="Arial" panose="020B0604020202020204" pitchFamily="34" charset="0"/>
              </a:rPr>
              <a:t> = a</a:t>
            </a:r>
            <a:r>
              <a:rPr lang="en-GB" altLang="en-US" sz="3000" baseline="30000" dirty="0">
                <a:solidFill>
                  <a:srgbClr val="00628C"/>
                </a:solidFill>
                <a:cs typeface="Arial" panose="020B0604020202020204" pitchFamily="34" charset="0"/>
              </a:rPr>
              <a:t>2</a:t>
            </a:r>
            <a:r>
              <a:rPr lang="en-GB" altLang="en-US" sz="3000" dirty="0">
                <a:solidFill>
                  <a:srgbClr val="00628C"/>
                </a:solidFill>
                <a:cs typeface="Arial" panose="020B0604020202020204" pitchFamily="34" charset="0"/>
              </a:rPr>
              <a:t> + 2ab + b</a:t>
            </a:r>
            <a:r>
              <a:rPr lang="en-GB" altLang="en-US" sz="3000" baseline="30000" dirty="0">
                <a:solidFill>
                  <a:srgbClr val="00628C"/>
                </a:solidFill>
                <a:cs typeface="Arial" panose="020B0604020202020204" pitchFamily="34" charset="0"/>
              </a:rPr>
              <a:t>2</a:t>
            </a:r>
          </a:p>
        </p:txBody>
      </p:sp>
      <p:sp>
        <p:nvSpPr>
          <p:cNvPr id="52231" name="TextBox 6">
            <a:extLst>
              <a:ext uri="{FF2B5EF4-FFF2-40B4-BE49-F238E27FC236}">
                <a16:creationId xmlns:a16="http://schemas.microsoft.com/office/drawing/2014/main" id="{F6FACFDD-8AE1-4FF4-853A-703CA394A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8428" y="5148806"/>
            <a:ext cx="3933873" cy="553998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9pPr>
          </a:lstStyle>
          <a:p>
            <a:pPr defTabSz="342900"/>
            <a:r>
              <a:rPr lang="en-GB" altLang="en-US" sz="3000" dirty="0">
                <a:solidFill>
                  <a:srgbClr val="00628C"/>
                </a:solidFill>
                <a:cs typeface="Arial" panose="020B0604020202020204" pitchFamily="34" charset="0"/>
              </a:rPr>
              <a:t>x</a:t>
            </a:r>
            <a:r>
              <a:rPr lang="en-GB" altLang="en-US" sz="3000" baseline="30000" dirty="0">
                <a:solidFill>
                  <a:srgbClr val="00628C"/>
                </a:solidFill>
                <a:cs typeface="Arial" panose="020B0604020202020204" pitchFamily="34" charset="0"/>
              </a:rPr>
              <a:t>2</a:t>
            </a:r>
            <a:r>
              <a:rPr lang="en-GB" altLang="en-US" sz="3000" dirty="0">
                <a:solidFill>
                  <a:srgbClr val="00628C"/>
                </a:solidFill>
                <a:cs typeface="Arial" panose="020B0604020202020204" pitchFamily="34" charset="0"/>
              </a:rPr>
              <a:t> - </a:t>
            </a:r>
            <a:r>
              <a:rPr lang="en-GB" altLang="en-US" sz="3000">
                <a:solidFill>
                  <a:srgbClr val="00628C"/>
                </a:solidFill>
                <a:cs typeface="Arial" panose="020B0604020202020204" pitchFamily="34" charset="0"/>
              </a:rPr>
              <a:t>y</a:t>
            </a:r>
            <a:r>
              <a:rPr lang="en-GB" altLang="en-US" sz="3000" baseline="30000">
                <a:solidFill>
                  <a:srgbClr val="00628C"/>
                </a:solidFill>
                <a:cs typeface="Arial" panose="020B0604020202020204" pitchFamily="34" charset="0"/>
              </a:rPr>
              <a:t>2</a:t>
            </a:r>
            <a:r>
              <a:rPr lang="en-GB" altLang="en-US" sz="3000">
                <a:solidFill>
                  <a:srgbClr val="00628C"/>
                </a:solidFill>
                <a:cs typeface="Arial" panose="020B0604020202020204" pitchFamily="34" charset="0"/>
              </a:rPr>
              <a:t> = </a:t>
            </a:r>
            <a:r>
              <a:rPr lang="en-GB" altLang="en-US" sz="3000" dirty="0">
                <a:solidFill>
                  <a:srgbClr val="00628C"/>
                </a:solidFill>
                <a:cs typeface="Arial" panose="020B0604020202020204" pitchFamily="34" charset="0"/>
              </a:rPr>
              <a:t>(x + y) (x – y)</a:t>
            </a: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A0018322-2AB9-4BCA-A266-0918BC951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0383" y="3279481"/>
            <a:ext cx="5162375" cy="553998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-60" charset="-128"/>
              </a:defRPr>
            </a:lvl9pPr>
          </a:lstStyle>
          <a:p>
            <a:pPr defTabSz="342900"/>
            <a:r>
              <a:rPr lang="en-GB" altLang="en-US" sz="3000" dirty="0">
                <a:solidFill>
                  <a:srgbClr val="00628C"/>
                </a:solidFill>
                <a:cs typeface="Arial" panose="020B0604020202020204" pitchFamily="34" charset="0"/>
              </a:rPr>
              <a:t>(x + 3) (x + 5) = x</a:t>
            </a:r>
            <a:r>
              <a:rPr lang="en-GB" altLang="en-US" sz="3000" baseline="30000" dirty="0">
                <a:solidFill>
                  <a:srgbClr val="00628C"/>
                </a:solidFill>
                <a:cs typeface="Arial" panose="020B0604020202020204" pitchFamily="34" charset="0"/>
              </a:rPr>
              <a:t>2</a:t>
            </a:r>
            <a:r>
              <a:rPr lang="en-GB" altLang="en-US" sz="3000" dirty="0">
                <a:solidFill>
                  <a:srgbClr val="00628C"/>
                </a:solidFill>
                <a:cs typeface="Arial" panose="020B0604020202020204" pitchFamily="34" charset="0"/>
              </a:rPr>
              <a:t> + 8x + 15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76E2C9-0E53-4621-A63E-CBC27BBB15E0}"/>
              </a:ext>
            </a:extLst>
          </p:cNvPr>
          <p:cNvSpPr txBox="1"/>
          <p:nvPr/>
        </p:nvSpPr>
        <p:spPr>
          <a:xfrm>
            <a:off x="829282" y="1006913"/>
            <a:ext cx="7485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62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the symbols </a:t>
            </a:r>
            <a:r>
              <a:rPr lang="en-GB" sz="3600" b="1" dirty="0">
                <a:solidFill>
                  <a:srgbClr val="0062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symbolise</a:t>
            </a:r>
            <a:r>
              <a:rPr lang="en-US" sz="3600" b="1" dirty="0">
                <a:solidFill>
                  <a:srgbClr val="0062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1" name="Rectangle 33">
            <a:extLst>
              <a:ext uri="{FF2B5EF4-FFF2-40B4-BE49-F238E27FC236}">
                <a16:creationId xmlns:a16="http://schemas.microsoft.com/office/drawing/2014/main" id="{90E70701-F76F-42D8-9EEF-1F250DC582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263" y="40052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3073" name="Group 9">
            <a:extLst>
              <a:ext uri="{FF2B5EF4-FFF2-40B4-BE49-F238E27FC236}">
                <a16:creationId xmlns:a16="http://schemas.microsoft.com/office/drawing/2014/main" id="{75B7BB33-6F7D-4BD7-AC6E-1B5C5605FBB1}"/>
              </a:ext>
            </a:extLst>
          </p:cNvPr>
          <p:cNvGrpSpPr>
            <a:grpSpLocks/>
          </p:cNvGrpSpPr>
          <p:nvPr/>
        </p:nvGrpSpPr>
        <p:grpSpPr bwMode="auto">
          <a:xfrm>
            <a:off x="3132138" y="1989138"/>
            <a:ext cx="2519362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2052" name="Rectangle 4">
              <a:extLst>
                <a:ext uri="{FF2B5EF4-FFF2-40B4-BE49-F238E27FC236}">
                  <a16:creationId xmlns:a16="http://schemas.microsoft.com/office/drawing/2014/main" id="{B42DFA5B-E3DE-4BE3-9DE0-9CE7D34F6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53" name="Rectangle 5">
              <a:extLst>
                <a:ext uri="{FF2B5EF4-FFF2-40B4-BE49-F238E27FC236}">
                  <a16:creationId xmlns:a16="http://schemas.microsoft.com/office/drawing/2014/main" id="{2AC54409-2660-4509-8BFB-A70D323BA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54" name="Rectangle 6">
              <a:extLst>
                <a:ext uri="{FF2B5EF4-FFF2-40B4-BE49-F238E27FC236}">
                  <a16:creationId xmlns:a16="http://schemas.microsoft.com/office/drawing/2014/main" id="{39B44BFB-CD72-4BB8-8C37-79AE38A70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55" name="Rectangle 7">
              <a:extLst>
                <a:ext uri="{FF2B5EF4-FFF2-40B4-BE49-F238E27FC236}">
                  <a16:creationId xmlns:a16="http://schemas.microsoft.com/office/drawing/2014/main" id="{B92D9E9B-83CA-4A8A-A9D6-092529906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56" name="Rectangle 8">
              <a:extLst>
                <a:ext uri="{FF2B5EF4-FFF2-40B4-BE49-F238E27FC236}">
                  <a16:creationId xmlns:a16="http://schemas.microsoft.com/office/drawing/2014/main" id="{8B262BA7-66EA-4659-914F-E61D59A31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074" name="Group 10">
            <a:extLst>
              <a:ext uri="{FF2B5EF4-FFF2-40B4-BE49-F238E27FC236}">
                <a16:creationId xmlns:a16="http://schemas.microsoft.com/office/drawing/2014/main" id="{A23C1823-5813-4EFE-BAE2-446F1C8B3A22}"/>
              </a:ext>
            </a:extLst>
          </p:cNvPr>
          <p:cNvGrpSpPr>
            <a:grpSpLocks/>
          </p:cNvGrpSpPr>
          <p:nvPr/>
        </p:nvGrpSpPr>
        <p:grpSpPr bwMode="auto">
          <a:xfrm>
            <a:off x="3132138" y="2492375"/>
            <a:ext cx="2519362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2059" name="Rectangle 11">
              <a:extLst>
                <a:ext uri="{FF2B5EF4-FFF2-40B4-BE49-F238E27FC236}">
                  <a16:creationId xmlns:a16="http://schemas.microsoft.com/office/drawing/2014/main" id="{8E2C9B78-573F-44CD-81B0-15F6AF940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60" name="Rectangle 12">
              <a:extLst>
                <a:ext uri="{FF2B5EF4-FFF2-40B4-BE49-F238E27FC236}">
                  <a16:creationId xmlns:a16="http://schemas.microsoft.com/office/drawing/2014/main" id="{E6F4669E-B09B-4A8C-9ACB-6DFB2DCA8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61" name="Rectangle 13">
              <a:extLst>
                <a:ext uri="{FF2B5EF4-FFF2-40B4-BE49-F238E27FC236}">
                  <a16:creationId xmlns:a16="http://schemas.microsoft.com/office/drawing/2014/main" id="{A445E1A7-E8D9-4526-86EB-07FB26BF1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62" name="Rectangle 14">
              <a:extLst>
                <a:ext uri="{FF2B5EF4-FFF2-40B4-BE49-F238E27FC236}">
                  <a16:creationId xmlns:a16="http://schemas.microsoft.com/office/drawing/2014/main" id="{1005DBB0-19F1-4844-9F76-E4B009D9E2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63" name="Rectangle 15">
              <a:extLst>
                <a:ext uri="{FF2B5EF4-FFF2-40B4-BE49-F238E27FC236}">
                  <a16:creationId xmlns:a16="http://schemas.microsoft.com/office/drawing/2014/main" id="{D8F4E3A3-BC35-4D37-801F-DCAEA4C3E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075" name="Group 16">
            <a:extLst>
              <a:ext uri="{FF2B5EF4-FFF2-40B4-BE49-F238E27FC236}">
                <a16:creationId xmlns:a16="http://schemas.microsoft.com/office/drawing/2014/main" id="{F953AD6E-C7E1-470C-B293-25863B6910E1}"/>
              </a:ext>
            </a:extLst>
          </p:cNvPr>
          <p:cNvGrpSpPr>
            <a:grpSpLocks/>
          </p:cNvGrpSpPr>
          <p:nvPr/>
        </p:nvGrpSpPr>
        <p:grpSpPr bwMode="auto">
          <a:xfrm>
            <a:off x="3132138" y="2997200"/>
            <a:ext cx="2519362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2065" name="Rectangle 17">
              <a:extLst>
                <a:ext uri="{FF2B5EF4-FFF2-40B4-BE49-F238E27FC236}">
                  <a16:creationId xmlns:a16="http://schemas.microsoft.com/office/drawing/2014/main" id="{C32A6C49-6A99-4371-8C6B-762C60B404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66" name="Rectangle 18">
              <a:extLst>
                <a:ext uri="{FF2B5EF4-FFF2-40B4-BE49-F238E27FC236}">
                  <a16:creationId xmlns:a16="http://schemas.microsoft.com/office/drawing/2014/main" id="{4807AE02-E4C9-4DB3-ABCC-2CE5EA1B70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67" name="Rectangle 19">
              <a:extLst>
                <a:ext uri="{FF2B5EF4-FFF2-40B4-BE49-F238E27FC236}">
                  <a16:creationId xmlns:a16="http://schemas.microsoft.com/office/drawing/2014/main" id="{B6430252-BEE2-40F8-8911-BE4D32F77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68" name="Rectangle 20">
              <a:extLst>
                <a:ext uri="{FF2B5EF4-FFF2-40B4-BE49-F238E27FC236}">
                  <a16:creationId xmlns:a16="http://schemas.microsoft.com/office/drawing/2014/main" id="{562A2D1F-7042-42F6-9BE0-559423E7AD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69" name="Rectangle 21">
              <a:extLst>
                <a:ext uri="{FF2B5EF4-FFF2-40B4-BE49-F238E27FC236}">
                  <a16:creationId xmlns:a16="http://schemas.microsoft.com/office/drawing/2014/main" id="{962AB756-AB09-4829-8FE7-10F9CEB81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076" name="Group 22">
            <a:extLst>
              <a:ext uri="{FF2B5EF4-FFF2-40B4-BE49-F238E27FC236}">
                <a16:creationId xmlns:a16="http://schemas.microsoft.com/office/drawing/2014/main" id="{25273ECD-8E29-4850-9AAC-A1B846688E6E}"/>
              </a:ext>
            </a:extLst>
          </p:cNvPr>
          <p:cNvGrpSpPr>
            <a:grpSpLocks/>
          </p:cNvGrpSpPr>
          <p:nvPr/>
        </p:nvGrpSpPr>
        <p:grpSpPr bwMode="auto">
          <a:xfrm>
            <a:off x="3132138" y="3500438"/>
            <a:ext cx="2519362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2071" name="Rectangle 23">
              <a:extLst>
                <a:ext uri="{FF2B5EF4-FFF2-40B4-BE49-F238E27FC236}">
                  <a16:creationId xmlns:a16="http://schemas.microsoft.com/office/drawing/2014/main" id="{2CBA729E-3B7E-4997-ACE0-A2847B98FF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72" name="Rectangle 24">
              <a:extLst>
                <a:ext uri="{FF2B5EF4-FFF2-40B4-BE49-F238E27FC236}">
                  <a16:creationId xmlns:a16="http://schemas.microsoft.com/office/drawing/2014/main" id="{F2C06DE9-7FC7-47C2-A5FF-7FB8A5B69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73" name="Rectangle 25">
              <a:extLst>
                <a:ext uri="{FF2B5EF4-FFF2-40B4-BE49-F238E27FC236}">
                  <a16:creationId xmlns:a16="http://schemas.microsoft.com/office/drawing/2014/main" id="{91C3942D-F65D-49B1-892B-AF9D96B0C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74" name="Rectangle 26">
              <a:extLst>
                <a:ext uri="{FF2B5EF4-FFF2-40B4-BE49-F238E27FC236}">
                  <a16:creationId xmlns:a16="http://schemas.microsoft.com/office/drawing/2014/main" id="{775AEE71-9328-4CAF-A32F-FAB284FD6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075" name="Rectangle 27">
              <a:extLst>
                <a:ext uri="{FF2B5EF4-FFF2-40B4-BE49-F238E27FC236}">
                  <a16:creationId xmlns:a16="http://schemas.microsoft.com/office/drawing/2014/main" id="{3E102C68-D04D-497F-9082-6C63C55DC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2077" name="Rectangle 29">
            <a:extLst>
              <a:ext uri="{FF2B5EF4-FFF2-40B4-BE49-F238E27FC236}">
                <a16:creationId xmlns:a16="http://schemas.microsoft.com/office/drawing/2014/main" id="{8375DACA-A306-4474-8226-281A938C3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138" y="40052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78" name="Rectangle 30">
            <a:extLst>
              <a:ext uri="{FF2B5EF4-FFF2-40B4-BE49-F238E27FC236}">
                <a16:creationId xmlns:a16="http://schemas.microsoft.com/office/drawing/2014/main" id="{D1DFDA70-FB9B-47A6-B57B-908876A75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40052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79" name="Rectangle 31">
            <a:extLst>
              <a:ext uri="{FF2B5EF4-FFF2-40B4-BE49-F238E27FC236}">
                <a16:creationId xmlns:a16="http://schemas.microsoft.com/office/drawing/2014/main" id="{F901FA95-7A2C-4113-BAA0-5264A5F76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0200" y="40052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80" name="Rectangle 32">
            <a:extLst>
              <a:ext uri="{FF2B5EF4-FFF2-40B4-BE49-F238E27FC236}">
                <a16:creationId xmlns:a16="http://schemas.microsoft.com/office/drawing/2014/main" id="{5C3BEA66-AAEF-4367-A5AF-6E3D0CBB2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38" y="40052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92228E-6 L 0.27552 -0.2937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67" y="-1468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92228E-6 L 0.22048 -0.220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-1101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93E-8 L 0.16527 -0.14689 " pathEditMode="relative" ptsTypes="AA">
                                      <p:cBhvr>
                                        <p:cTn id="16" dur="2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93E-8 L 0.11024 -0.07333 " pathEditMode="relative" ptsTypes="AA">
                                      <p:cBhvr>
                                        <p:cTn id="18" dur="2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1" grpId="0" animBg="1"/>
      <p:bldP spid="2077" grpId="0" animBg="1"/>
      <p:bldP spid="2078" grpId="0" animBg="1"/>
      <p:bldP spid="2079" grpId="0" animBg="1"/>
      <p:bldP spid="20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Group 4">
            <a:extLst>
              <a:ext uri="{FF2B5EF4-FFF2-40B4-BE49-F238E27FC236}">
                <a16:creationId xmlns:a16="http://schemas.microsoft.com/office/drawing/2014/main" id="{AD3E1283-1EAC-461F-96C9-5A7C5E0DCBE3}"/>
              </a:ext>
            </a:extLst>
          </p:cNvPr>
          <p:cNvGrpSpPr>
            <a:grpSpLocks/>
          </p:cNvGrpSpPr>
          <p:nvPr/>
        </p:nvGrpSpPr>
        <p:grpSpPr bwMode="auto">
          <a:xfrm>
            <a:off x="3203575" y="2205038"/>
            <a:ext cx="2519363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3077" name="Rectangle 5">
              <a:extLst>
                <a:ext uri="{FF2B5EF4-FFF2-40B4-BE49-F238E27FC236}">
                  <a16:creationId xmlns:a16="http://schemas.microsoft.com/office/drawing/2014/main" id="{FCA27471-88E3-4542-B872-15AD56EAE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78" name="Rectangle 6">
              <a:extLst>
                <a:ext uri="{FF2B5EF4-FFF2-40B4-BE49-F238E27FC236}">
                  <a16:creationId xmlns:a16="http://schemas.microsoft.com/office/drawing/2014/main" id="{FD29AFBC-9F2D-49AE-8A87-35D381F556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79" name="Rectangle 7">
              <a:extLst>
                <a:ext uri="{FF2B5EF4-FFF2-40B4-BE49-F238E27FC236}">
                  <a16:creationId xmlns:a16="http://schemas.microsoft.com/office/drawing/2014/main" id="{FD973FEC-E7A2-4CFA-B0E6-AD86B40571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80" name="Rectangle 8">
              <a:extLst>
                <a:ext uri="{FF2B5EF4-FFF2-40B4-BE49-F238E27FC236}">
                  <a16:creationId xmlns:a16="http://schemas.microsoft.com/office/drawing/2014/main" id="{7858AA64-28FE-4931-B166-BBAAEFC6E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81" name="Rectangle 9">
              <a:extLst>
                <a:ext uri="{FF2B5EF4-FFF2-40B4-BE49-F238E27FC236}">
                  <a16:creationId xmlns:a16="http://schemas.microsoft.com/office/drawing/2014/main" id="{0A454C7D-9848-4A95-8B61-26FCDFE5E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4098" name="Group 10">
            <a:extLst>
              <a:ext uri="{FF2B5EF4-FFF2-40B4-BE49-F238E27FC236}">
                <a16:creationId xmlns:a16="http://schemas.microsoft.com/office/drawing/2014/main" id="{D7F72034-F887-4BA1-B347-204D87459086}"/>
              </a:ext>
            </a:extLst>
          </p:cNvPr>
          <p:cNvGrpSpPr>
            <a:grpSpLocks/>
          </p:cNvGrpSpPr>
          <p:nvPr/>
        </p:nvGrpSpPr>
        <p:grpSpPr bwMode="auto">
          <a:xfrm>
            <a:off x="3203575" y="2708275"/>
            <a:ext cx="2519363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3083" name="Rectangle 11">
              <a:extLst>
                <a:ext uri="{FF2B5EF4-FFF2-40B4-BE49-F238E27FC236}">
                  <a16:creationId xmlns:a16="http://schemas.microsoft.com/office/drawing/2014/main" id="{0C11C770-42E6-40E8-AF50-E0BE01AAE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84" name="Rectangle 12">
              <a:extLst>
                <a:ext uri="{FF2B5EF4-FFF2-40B4-BE49-F238E27FC236}">
                  <a16:creationId xmlns:a16="http://schemas.microsoft.com/office/drawing/2014/main" id="{5D8A7B87-F31C-4B8D-8911-16B7EAE75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85" name="Rectangle 13">
              <a:extLst>
                <a:ext uri="{FF2B5EF4-FFF2-40B4-BE49-F238E27FC236}">
                  <a16:creationId xmlns:a16="http://schemas.microsoft.com/office/drawing/2014/main" id="{B04A7FD5-E0BD-4FAE-9BDD-DCB014E22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86" name="Rectangle 14">
              <a:extLst>
                <a:ext uri="{FF2B5EF4-FFF2-40B4-BE49-F238E27FC236}">
                  <a16:creationId xmlns:a16="http://schemas.microsoft.com/office/drawing/2014/main" id="{CC61F670-0096-4131-992C-98E0A3B7A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87" name="Rectangle 15">
              <a:extLst>
                <a:ext uri="{FF2B5EF4-FFF2-40B4-BE49-F238E27FC236}">
                  <a16:creationId xmlns:a16="http://schemas.microsoft.com/office/drawing/2014/main" id="{51539E2D-1C58-4A41-A2E2-4F152FADB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4099" name="Group 16">
            <a:extLst>
              <a:ext uri="{FF2B5EF4-FFF2-40B4-BE49-F238E27FC236}">
                <a16:creationId xmlns:a16="http://schemas.microsoft.com/office/drawing/2014/main" id="{C895CCBF-B2EF-4C53-A542-44E1C62DD8C7}"/>
              </a:ext>
            </a:extLst>
          </p:cNvPr>
          <p:cNvGrpSpPr>
            <a:grpSpLocks/>
          </p:cNvGrpSpPr>
          <p:nvPr/>
        </p:nvGrpSpPr>
        <p:grpSpPr bwMode="auto">
          <a:xfrm>
            <a:off x="3203575" y="3213100"/>
            <a:ext cx="2519363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3089" name="Rectangle 17">
              <a:extLst>
                <a:ext uri="{FF2B5EF4-FFF2-40B4-BE49-F238E27FC236}">
                  <a16:creationId xmlns:a16="http://schemas.microsoft.com/office/drawing/2014/main" id="{C75BAF36-3B07-4C95-8538-BB00FAEE79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90" name="Rectangle 18">
              <a:extLst>
                <a:ext uri="{FF2B5EF4-FFF2-40B4-BE49-F238E27FC236}">
                  <a16:creationId xmlns:a16="http://schemas.microsoft.com/office/drawing/2014/main" id="{B6DB940E-9F7A-42E7-8A0D-17EEF32C4F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91" name="Rectangle 19">
              <a:extLst>
                <a:ext uri="{FF2B5EF4-FFF2-40B4-BE49-F238E27FC236}">
                  <a16:creationId xmlns:a16="http://schemas.microsoft.com/office/drawing/2014/main" id="{41883BA4-97E1-4BE9-A4A7-40C46FEED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92" name="Rectangle 20">
              <a:extLst>
                <a:ext uri="{FF2B5EF4-FFF2-40B4-BE49-F238E27FC236}">
                  <a16:creationId xmlns:a16="http://schemas.microsoft.com/office/drawing/2014/main" id="{6120FB39-99B4-41E3-9278-21A455646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93" name="Rectangle 21">
              <a:extLst>
                <a:ext uri="{FF2B5EF4-FFF2-40B4-BE49-F238E27FC236}">
                  <a16:creationId xmlns:a16="http://schemas.microsoft.com/office/drawing/2014/main" id="{2839ABB4-9444-4B6F-BDC4-9CA112D55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4100" name="Group 22">
            <a:extLst>
              <a:ext uri="{FF2B5EF4-FFF2-40B4-BE49-F238E27FC236}">
                <a16:creationId xmlns:a16="http://schemas.microsoft.com/office/drawing/2014/main" id="{5D022875-5FA9-42C3-AB6A-98B870025A47}"/>
              </a:ext>
            </a:extLst>
          </p:cNvPr>
          <p:cNvGrpSpPr>
            <a:grpSpLocks/>
          </p:cNvGrpSpPr>
          <p:nvPr/>
        </p:nvGrpSpPr>
        <p:grpSpPr bwMode="auto">
          <a:xfrm>
            <a:off x="3203575" y="3716338"/>
            <a:ext cx="2519363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3095" name="Rectangle 23">
              <a:extLst>
                <a:ext uri="{FF2B5EF4-FFF2-40B4-BE49-F238E27FC236}">
                  <a16:creationId xmlns:a16="http://schemas.microsoft.com/office/drawing/2014/main" id="{1B4A3586-D6B2-4C7D-A7C1-518DEAD8E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96" name="Rectangle 24">
              <a:extLst>
                <a:ext uri="{FF2B5EF4-FFF2-40B4-BE49-F238E27FC236}">
                  <a16:creationId xmlns:a16="http://schemas.microsoft.com/office/drawing/2014/main" id="{6E6F838E-6B6E-4671-9B16-6C961CCFD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97" name="Rectangle 25">
              <a:extLst>
                <a:ext uri="{FF2B5EF4-FFF2-40B4-BE49-F238E27FC236}">
                  <a16:creationId xmlns:a16="http://schemas.microsoft.com/office/drawing/2014/main" id="{A3481B13-20C3-4ADD-B395-1F18A4A34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98" name="Rectangle 26">
              <a:extLst>
                <a:ext uri="{FF2B5EF4-FFF2-40B4-BE49-F238E27FC236}">
                  <a16:creationId xmlns:a16="http://schemas.microsoft.com/office/drawing/2014/main" id="{5C3DD599-DBEA-4313-8102-DA1629403C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99" name="Rectangle 27">
              <a:extLst>
                <a:ext uri="{FF2B5EF4-FFF2-40B4-BE49-F238E27FC236}">
                  <a16:creationId xmlns:a16="http://schemas.microsoft.com/office/drawing/2014/main" id="{64759BE8-D09A-4277-9031-9F491B463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3100" name="Rectangle 28">
            <a:extLst>
              <a:ext uri="{FF2B5EF4-FFF2-40B4-BE49-F238E27FC236}">
                <a16:creationId xmlns:a16="http://schemas.microsoft.com/office/drawing/2014/main" id="{76D4027B-2CBD-4229-A20A-F719BE462E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42211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01" name="Rectangle 29">
            <a:extLst>
              <a:ext uri="{FF2B5EF4-FFF2-40B4-BE49-F238E27FC236}">
                <a16:creationId xmlns:a16="http://schemas.microsoft.com/office/drawing/2014/main" id="{17081516-377E-44EA-99E0-F569D5A6B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6813" y="42211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02" name="Rectangle 30">
            <a:extLst>
              <a:ext uri="{FF2B5EF4-FFF2-40B4-BE49-F238E27FC236}">
                <a16:creationId xmlns:a16="http://schemas.microsoft.com/office/drawing/2014/main" id="{87EB156B-D70A-499E-A602-4A6E3E96F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8" y="42211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03" name="Rectangle 31">
            <a:extLst>
              <a:ext uri="{FF2B5EF4-FFF2-40B4-BE49-F238E27FC236}">
                <a16:creationId xmlns:a16="http://schemas.microsoft.com/office/drawing/2014/main" id="{23E503E7-26AC-4B68-AA91-0B425FD64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75" y="42211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04" name="Rectangle 32">
            <a:extLst>
              <a:ext uri="{FF2B5EF4-FFF2-40B4-BE49-F238E27FC236}">
                <a16:creationId xmlns:a16="http://schemas.microsoft.com/office/drawing/2014/main" id="{0BC54F15-9734-4C5D-8A64-F508BA0D3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700" y="42211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05" name="Rectangle 33">
            <a:extLst>
              <a:ext uri="{FF2B5EF4-FFF2-40B4-BE49-F238E27FC236}">
                <a16:creationId xmlns:a16="http://schemas.microsoft.com/office/drawing/2014/main" id="{207F7C50-136F-4599-8480-318A31327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700" y="170021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06" name="Rectangle 34">
            <a:extLst>
              <a:ext uri="{FF2B5EF4-FFF2-40B4-BE49-F238E27FC236}">
                <a16:creationId xmlns:a16="http://schemas.microsoft.com/office/drawing/2014/main" id="{4F71DCAF-F7DD-43FD-A768-30D13D6F9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75" y="170021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07" name="Rectangle 35">
            <a:extLst>
              <a:ext uri="{FF2B5EF4-FFF2-40B4-BE49-F238E27FC236}">
                <a16:creationId xmlns:a16="http://schemas.microsoft.com/office/drawing/2014/main" id="{784253CE-623A-4BA7-9BC2-8411393C8F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8" y="170021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08" name="Rectangle 36">
            <a:extLst>
              <a:ext uri="{FF2B5EF4-FFF2-40B4-BE49-F238E27FC236}">
                <a16:creationId xmlns:a16="http://schemas.microsoft.com/office/drawing/2014/main" id="{0CFDD400-0DCD-4335-A132-FBF8665E4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6813" y="170021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09" name="Rectangle 37">
            <a:extLst>
              <a:ext uri="{FF2B5EF4-FFF2-40B4-BE49-F238E27FC236}">
                <a16:creationId xmlns:a16="http://schemas.microsoft.com/office/drawing/2014/main" id="{C1B743BC-B2D8-47AE-A6E5-D40CA9CA9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170021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10" name="Rectangle 38">
            <a:extLst>
              <a:ext uri="{FF2B5EF4-FFF2-40B4-BE49-F238E27FC236}">
                <a16:creationId xmlns:a16="http://schemas.microsoft.com/office/drawing/2014/main" id="{407D5B43-F82D-4551-ABB1-162303852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170021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11" name="Rectangle 39">
            <a:extLst>
              <a:ext uri="{FF2B5EF4-FFF2-40B4-BE49-F238E27FC236}">
                <a16:creationId xmlns:a16="http://schemas.microsoft.com/office/drawing/2014/main" id="{9DD41B49-C621-4308-83F5-3A562DEEF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2205038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12" name="Rectangle 40">
            <a:extLst>
              <a:ext uri="{FF2B5EF4-FFF2-40B4-BE49-F238E27FC236}">
                <a16:creationId xmlns:a16="http://schemas.microsoft.com/office/drawing/2014/main" id="{869DCA6C-9ACB-49CB-AD00-8680236CC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2708275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13" name="Rectangle 41">
            <a:extLst>
              <a:ext uri="{FF2B5EF4-FFF2-40B4-BE49-F238E27FC236}">
                <a16:creationId xmlns:a16="http://schemas.microsoft.com/office/drawing/2014/main" id="{1D8FE056-9779-4A74-8DCF-979DD5D2C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321310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14" name="Rectangle 42">
            <a:extLst>
              <a:ext uri="{FF2B5EF4-FFF2-40B4-BE49-F238E27FC236}">
                <a16:creationId xmlns:a16="http://schemas.microsoft.com/office/drawing/2014/main" id="{A111E706-EB83-4367-A8DF-FC975FBA4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3716338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115" name="Rectangle 43">
            <a:extLst>
              <a:ext uri="{FF2B5EF4-FFF2-40B4-BE49-F238E27FC236}">
                <a16:creationId xmlns:a16="http://schemas.microsoft.com/office/drawing/2014/main" id="{09767BA0-5427-4F49-929D-CBC27A8CD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42211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92228E-6 L 0.27552 -0.2937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67" y="-1468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92228E-6 L 0.22048 -0.220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-1101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93E-8 L 0.16527 -0.14689 " pathEditMode="relative" ptsTypes="AA">
                                      <p:cBhvr>
                                        <p:cTn id="16" dur="2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93E-8 L 0.11024 -0.07333 " pathEditMode="relative" ptsTypes="AA">
                                      <p:cBhvr>
                                        <p:cTn id="18" dur="2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93E-8 L 0.3309 -0.3671 " pathEditMode="relative" ptsTypes="AA">
                                      <p:cBhvr>
                                        <p:cTn id="20" dur="2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0" grpId="0" animBg="1"/>
      <p:bldP spid="3101" grpId="0" animBg="1"/>
      <p:bldP spid="3102" grpId="0" animBg="1"/>
      <p:bldP spid="3103" grpId="0" animBg="1"/>
      <p:bldP spid="3104" grpId="0" animBg="1"/>
      <p:bldP spid="31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Group 2">
            <a:extLst>
              <a:ext uri="{FF2B5EF4-FFF2-40B4-BE49-F238E27FC236}">
                <a16:creationId xmlns:a16="http://schemas.microsoft.com/office/drawing/2014/main" id="{8754FA34-5AF1-4A2E-A52E-47524938B372}"/>
              </a:ext>
            </a:extLst>
          </p:cNvPr>
          <p:cNvGrpSpPr>
            <a:grpSpLocks/>
          </p:cNvGrpSpPr>
          <p:nvPr/>
        </p:nvGrpSpPr>
        <p:grpSpPr bwMode="auto">
          <a:xfrm>
            <a:off x="3708400" y="2420938"/>
            <a:ext cx="2519363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4099" name="Rectangle 3">
              <a:extLst>
                <a:ext uri="{FF2B5EF4-FFF2-40B4-BE49-F238E27FC236}">
                  <a16:creationId xmlns:a16="http://schemas.microsoft.com/office/drawing/2014/main" id="{24ABB36F-9BA9-4542-B4BA-7463EAE90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00" name="Rectangle 4">
              <a:extLst>
                <a:ext uri="{FF2B5EF4-FFF2-40B4-BE49-F238E27FC236}">
                  <a16:creationId xmlns:a16="http://schemas.microsoft.com/office/drawing/2014/main" id="{973099A4-AB47-4C4D-A62F-D4980AFED7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01" name="Rectangle 5">
              <a:extLst>
                <a:ext uri="{FF2B5EF4-FFF2-40B4-BE49-F238E27FC236}">
                  <a16:creationId xmlns:a16="http://schemas.microsoft.com/office/drawing/2014/main" id="{14A4F6E0-7C76-4B04-BD70-8D90B19C9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02" name="Rectangle 6">
              <a:extLst>
                <a:ext uri="{FF2B5EF4-FFF2-40B4-BE49-F238E27FC236}">
                  <a16:creationId xmlns:a16="http://schemas.microsoft.com/office/drawing/2014/main" id="{92D0B872-8D74-456B-9E8F-FFD8E098F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03" name="Rectangle 7">
              <a:extLst>
                <a:ext uri="{FF2B5EF4-FFF2-40B4-BE49-F238E27FC236}">
                  <a16:creationId xmlns:a16="http://schemas.microsoft.com/office/drawing/2014/main" id="{C30746EA-E7E4-41D2-860D-666B9DF36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5122" name="Group 8">
            <a:extLst>
              <a:ext uri="{FF2B5EF4-FFF2-40B4-BE49-F238E27FC236}">
                <a16:creationId xmlns:a16="http://schemas.microsoft.com/office/drawing/2014/main" id="{474B718D-CCA1-4185-BC3A-845A592E7D92}"/>
              </a:ext>
            </a:extLst>
          </p:cNvPr>
          <p:cNvGrpSpPr>
            <a:grpSpLocks/>
          </p:cNvGrpSpPr>
          <p:nvPr/>
        </p:nvGrpSpPr>
        <p:grpSpPr bwMode="auto">
          <a:xfrm>
            <a:off x="3708400" y="2924175"/>
            <a:ext cx="2519363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4105" name="Rectangle 9">
              <a:extLst>
                <a:ext uri="{FF2B5EF4-FFF2-40B4-BE49-F238E27FC236}">
                  <a16:creationId xmlns:a16="http://schemas.microsoft.com/office/drawing/2014/main" id="{05F6874A-8E08-4816-B2C9-4870CCFCD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06" name="Rectangle 10">
              <a:extLst>
                <a:ext uri="{FF2B5EF4-FFF2-40B4-BE49-F238E27FC236}">
                  <a16:creationId xmlns:a16="http://schemas.microsoft.com/office/drawing/2014/main" id="{855DF9B9-0BD1-4873-B74D-87FEF86B9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07" name="Rectangle 11">
              <a:extLst>
                <a:ext uri="{FF2B5EF4-FFF2-40B4-BE49-F238E27FC236}">
                  <a16:creationId xmlns:a16="http://schemas.microsoft.com/office/drawing/2014/main" id="{13D27DD7-4F96-44AC-859C-9D50757B0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08" name="Rectangle 12">
              <a:extLst>
                <a:ext uri="{FF2B5EF4-FFF2-40B4-BE49-F238E27FC236}">
                  <a16:creationId xmlns:a16="http://schemas.microsoft.com/office/drawing/2014/main" id="{D2A110FC-358D-43C4-8F49-F2B0AE4650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09" name="Rectangle 13">
              <a:extLst>
                <a:ext uri="{FF2B5EF4-FFF2-40B4-BE49-F238E27FC236}">
                  <a16:creationId xmlns:a16="http://schemas.microsoft.com/office/drawing/2014/main" id="{1C778C59-920A-4321-8E3A-4F4E8596DA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5123" name="Group 14">
            <a:extLst>
              <a:ext uri="{FF2B5EF4-FFF2-40B4-BE49-F238E27FC236}">
                <a16:creationId xmlns:a16="http://schemas.microsoft.com/office/drawing/2014/main" id="{303BFED1-7C11-4AB9-8E2A-1B562EC6F03D}"/>
              </a:ext>
            </a:extLst>
          </p:cNvPr>
          <p:cNvGrpSpPr>
            <a:grpSpLocks/>
          </p:cNvGrpSpPr>
          <p:nvPr/>
        </p:nvGrpSpPr>
        <p:grpSpPr bwMode="auto">
          <a:xfrm>
            <a:off x="3708400" y="3429000"/>
            <a:ext cx="2519363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4111" name="Rectangle 15">
              <a:extLst>
                <a:ext uri="{FF2B5EF4-FFF2-40B4-BE49-F238E27FC236}">
                  <a16:creationId xmlns:a16="http://schemas.microsoft.com/office/drawing/2014/main" id="{DD3378B6-725E-40CB-BEF8-3AEB8F7B3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12" name="Rectangle 16">
              <a:extLst>
                <a:ext uri="{FF2B5EF4-FFF2-40B4-BE49-F238E27FC236}">
                  <a16:creationId xmlns:a16="http://schemas.microsoft.com/office/drawing/2014/main" id="{036CFD8B-0DC9-4E59-A433-9C4AE3569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13" name="Rectangle 17">
              <a:extLst>
                <a:ext uri="{FF2B5EF4-FFF2-40B4-BE49-F238E27FC236}">
                  <a16:creationId xmlns:a16="http://schemas.microsoft.com/office/drawing/2014/main" id="{742AAA1F-9B7D-411E-8DFA-AA06996AF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14" name="Rectangle 18">
              <a:extLst>
                <a:ext uri="{FF2B5EF4-FFF2-40B4-BE49-F238E27FC236}">
                  <a16:creationId xmlns:a16="http://schemas.microsoft.com/office/drawing/2014/main" id="{5CC5425B-0831-471D-98E9-A0AC82E270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15" name="Rectangle 19">
              <a:extLst>
                <a:ext uri="{FF2B5EF4-FFF2-40B4-BE49-F238E27FC236}">
                  <a16:creationId xmlns:a16="http://schemas.microsoft.com/office/drawing/2014/main" id="{41C5E0E9-E983-4F47-94BE-414F3D410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5124" name="Group 20">
            <a:extLst>
              <a:ext uri="{FF2B5EF4-FFF2-40B4-BE49-F238E27FC236}">
                <a16:creationId xmlns:a16="http://schemas.microsoft.com/office/drawing/2014/main" id="{7BE09124-49D8-471C-8A02-8822A63EBAE1}"/>
              </a:ext>
            </a:extLst>
          </p:cNvPr>
          <p:cNvGrpSpPr>
            <a:grpSpLocks/>
          </p:cNvGrpSpPr>
          <p:nvPr/>
        </p:nvGrpSpPr>
        <p:grpSpPr bwMode="auto">
          <a:xfrm>
            <a:off x="3708400" y="3932238"/>
            <a:ext cx="2519363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4117" name="Rectangle 21">
              <a:extLst>
                <a:ext uri="{FF2B5EF4-FFF2-40B4-BE49-F238E27FC236}">
                  <a16:creationId xmlns:a16="http://schemas.microsoft.com/office/drawing/2014/main" id="{6A866EC3-8100-4356-BE86-A518E5DC7C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18" name="Rectangle 22">
              <a:extLst>
                <a:ext uri="{FF2B5EF4-FFF2-40B4-BE49-F238E27FC236}">
                  <a16:creationId xmlns:a16="http://schemas.microsoft.com/office/drawing/2014/main" id="{B736233F-C724-4CD2-BFAC-E14EE29BC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19" name="Rectangle 23">
              <a:extLst>
                <a:ext uri="{FF2B5EF4-FFF2-40B4-BE49-F238E27FC236}">
                  <a16:creationId xmlns:a16="http://schemas.microsoft.com/office/drawing/2014/main" id="{4A3913F3-E864-4DEF-8E15-2F6718F23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20" name="Rectangle 24">
              <a:extLst>
                <a:ext uri="{FF2B5EF4-FFF2-40B4-BE49-F238E27FC236}">
                  <a16:creationId xmlns:a16="http://schemas.microsoft.com/office/drawing/2014/main" id="{C6EAD685-9B58-4D17-88C8-D1ABE7704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4121" name="Rectangle 25">
              <a:extLst>
                <a:ext uri="{FF2B5EF4-FFF2-40B4-BE49-F238E27FC236}">
                  <a16:creationId xmlns:a16="http://schemas.microsoft.com/office/drawing/2014/main" id="{96A0CE2C-B618-4AA2-AB87-94DAD1376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4122" name="Rectangle 26">
            <a:extLst>
              <a:ext uri="{FF2B5EF4-FFF2-40B4-BE49-F238E27FC236}">
                <a16:creationId xmlns:a16="http://schemas.microsoft.com/office/drawing/2014/main" id="{865FEC22-B10B-4DA4-A50A-FED27750D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44370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23" name="Rectangle 27">
            <a:extLst>
              <a:ext uri="{FF2B5EF4-FFF2-40B4-BE49-F238E27FC236}">
                <a16:creationId xmlns:a16="http://schemas.microsoft.com/office/drawing/2014/main" id="{6A940B9D-4CA8-4B70-82ED-4DA827501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8" y="44370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24" name="Rectangle 28">
            <a:extLst>
              <a:ext uri="{FF2B5EF4-FFF2-40B4-BE49-F238E27FC236}">
                <a16:creationId xmlns:a16="http://schemas.microsoft.com/office/drawing/2014/main" id="{ADDD1E2E-5148-4E0B-BD37-988B9DD02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44370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25" name="Rectangle 29">
            <a:extLst>
              <a:ext uri="{FF2B5EF4-FFF2-40B4-BE49-F238E27FC236}">
                <a16:creationId xmlns:a16="http://schemas.microsoft.com/office/drawing/2014/main" id="{FE90D0A6-C184-4EFE-84CA-34ABF5578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700" y="44370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26" name="Rectangle 30">
            <a:extLst>
              <a:ext uri="{FF2B5EF4-FFF2-40B4-BE49-F238E27FC236}">
                <a16:creationId xmlns:a16="http://schemas.microsoft.com/office/drawing/2014/main" id="{630C994E-D5CC-4D24-BAD4-819EBF4395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44370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27" name="Rectangle 31">
            <a:extLst>
              <a:ext uri="{FF2B5EF4-FFF2-40B4-BE49-F238E27FC236}">
                <a16:creationId xmlns:a16="http://schemas.microsoft.com/office/drawing/2014/main" id="{BAB1BCDB-325F-4763-9003-C345CC905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191611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28" name="Rectangle 32">
            <a:extLst>
              <a:ext uri="{FF2B5EF4-FFF2-40B4-BE49-F238E27FC236}">
                <a16:creationId xmlns:a16="http://schemas.microsoft.com/office/drawing/2014/main" id="{F1DDDAD6-F4CA-4C50-BB14-80C0C4963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700" y="191611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29" name="Rectangle 33">
            <a:extLst>
              <a:ext uri="{FF2B5EF4-FFF2-40B4-BE49-F238E27FC236}">
                <a16:creationId xmlns:a16="http://schemas.microsoft.com/office/drawing/2014/main" id="{6AD58FDF-C0BB-492B-9374-856B8B1013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191611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30" name="Rectangle 34">
            <a:extLst>
              <a:ext uri="{FF2B5EF4-FFF2-40B4-BE49-F238E27FC236}">
                <a16:creationId xmlns:a16="http://schemas.microsoft.com/office/drawing/2014/main" id="{67863E41-3999-4738-8D1A-917E0D9850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8" y="191611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31" name="Rectangle 35">
            <a:extLst>
              <a:ext uri="{FF2B5EF4-FFF2-40B4-BE49-F238E27FC236}">
                <a16:creationId xmlns:a16="http://schemas.microsoft.com/office/drawing/2014/main" id="{9A21F341-1205-43E8-B695-73A5EF461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191611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32" name="Rectangle 36">
            <a:extLst>
              <a:ext uri="{FF2B5EF4-FFF2-40B4-BE49-F238E27FC236}">
                <a16:creationId xmlns:a16="http://schemas.microsoft.com/office/drawing/2014/main" id="{EECD2CCF-6A71-4498-B29E-AA973C71A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191611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33" name="Rectangle 37">
            <a:extLst>
              <a:ext uri="{FF2B5EF4-FFF2-40B4-BE49-F238E27FC236}">
                <a16:creationId xmlns:a16="http://schemas.microsoft.com/office/drawing/2014/main" id="{61D21854-38B7-47BD-BE47-D88795DF9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2420938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34" name="Rectangle 38">
            <a:extLst>
              <a:ext uri="{FF2B5EF4-FFF2-40B4-BE49-F238E27FC236}">
                <a16:creationId xmlns:a16="http://schemas.microsoft.com/office/drawing/2014/main" id="{5DCDBCAC-FD27-41C4-A916-187D427A7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2924175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35" name="Rectangle 39">
            <a:extLst>
              <a:ext uri="{FF2B5EF4-FFF2-40B4-BE49-F238E27FC236}">
                <a16:creationId xmlns:a16="http://schemas.microsoft.com/office/drawing/2014/main" id="{F6EAC714-470B-461A-A3E4-893C27FCF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342900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36" name="Rectangle 40">
            <a:extLst>
              <a:ext uri="{FF2B5EF4-FFF2-40B4-BE49-F238E27FC236}">
                <a16:creationId xmlns:a16="http://schemas.microsoft.com/office/drawing/2014/main" id="{81B92E0C-7668-48C8-90E9-345EDD963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3932238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37" name="Rectangle 41">
            <a:extLst>
              <a:ext uri="{FF2B5EF4-FFF2-40B4-BE49-F238E27FC236}">
                <a16:creationId xmlns:a16="http://schemas.microsoft.com/office/drawing/2014/main" id="{E098EE3F-53AF-4666-A19F-2A4999A8A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44370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38" name="Rectangle 42">
            <a:extLst>
              <a:ext uri="{FF2B5EF4-FFF2-40B4-BE49-F238E27FC236}">
                <a16:creationId xmlns:a16="http://schemas.microsoft.com/office/drawing/2014/main" id="{900F081D-FB59-45E2-AF1D-5BD637A7F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191611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39" name="Rectangle 43">
            <a:extLst>
              <a:ext uri="{FF2B5EF4-FFF2-40B4-BE49-F238E27FC236}">
                <a16:creationId xmlns:a16="http://schemas.microsoft.com/office/drawing/2014/main" id="{E12D7760-399C-4994-9F6E-E0C585E4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2420938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40" name="Rectangle 44">
            <a:extLst>
              <a:ext uri="{FF2B5EF4-FFF2-40B4-BE49-F238E27FC236}">
                <a16:creationId xmlns:a16="http://schemas.microsoft.com/office/drawing/2014/main" id="{DB16F8C7-FE40-4365-B605-2B3A718D4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292417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41" name="Rectangle 45">
            <a:extLst>
              <a:ext uri="{FF2B5EF4-FFF2-40B4-BE49-F238E27FC236}">
                <a16:creationId xmlns:a16="http://schemas.microsoft.com/office/drawing/2014/main" id="{5DD4951A-B660-473B-B21E-DC87DCC3D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429000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42" name="Rectangle 46">
            <a:extLst>
              <a:ext uri="{FF2B5EF4-FFF2-40B4-BE49-F238E27FC236}">
                <a16:creationId xmlns:a16="http://schemas.microsoft.com/office/drawing/2014/main" id="{A91CAA17-3636-43B1-B7B7-6AFF0005A5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932238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43" name="Rectangle 47">
            <a:extLst>
              <a:ext uri="{FF2B5EF4-FFF2-40B4-BE49-F238E27FC236}">
                <a16:creationId xmlns:a16="http://schemas.microsoft.com/office/drawing/2014/main" id="{48F3FEFD-418C-46ED-901C-1881B0DA5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1412875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44" name="Rectangle 48">
            <a:extLst>
              <a:ext uri="{FF2B5EF4-FFF2-40B4-BE49-F238E27FC236}">
                <a16:creationId xmlns:a16="http://schemas.microsoft.com/office/drawing/2014/main" id="{40A4A0AE-0734-4640-A68A-2B8D4D9AB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700" y="1412875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45" name="Rectangle 49">
            <a:extLst>
              <a:ext uri="{FF2B5EF4-FFF2-40B4-BE49-F238E27FC236}">
                <a16:creationId xmlns:a16="http://schemas.microsoft.com/office/drawing/2014/main" id="{CA924DB9-D422-4A2B-A585-5517435876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141287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46" name="Rectangle 50">
            <a:extLst>
              <a:ext uri="{FF2B5EF4-FFF2-40B4-BE49-F238E27FC236}">
                <a16:creationId xmlns:a16="http://schemas.microsoft.com/office/drawing/2014/main" id="{4133FE24-B24A-4179-9194-90C9FC808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8" y="141287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47" name="Rectangle 51">
            <a:extLst>
              <a:ext uri="{FF2B5EF4-FFF2-40B4-BE49-F238E27FC236}">
                <a16:creationId xmlns:a16="http://schemas.microsoft.com/office/drawing/2014/main" id="{559811D7-34F8-4F54-ADA5-72DA97331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1412875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48" name="Rectangle 52">
            <a:extLst>
              <a:ext uri="{FF2B5EF4-FFF2-40B4-BE49-F238E27FC236}">
                <a16:creationId xmlns:a16="http://schemas.microsoft.com/office/drawing/2014/main" id="{2A4C7159-E5A8-461A-BA26-642DB504F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1412875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49" name="Rectangle 53">
            <a:extLst>
              <a:ext uri="{FF2B5EF4-FFF2-40B4-BE49-F238E27FC236}">
                <a16:creationId xmlns:a16="http://schemas.microsoft.com/office/drawing/2014/main" id="{652C9355-BCC3-4FED-A1C0-CDD1D8B57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141287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150" name="Rectangle 54">
            <a:extLst>
              <a:ext uri="{FF2B5EF4-FFF2-40B4-BE49-F238E27FC236}">
                <a16:creationId xmlns:a16="http://schemas.microsoft.com/office/drawing/2014/main" id="{09B61903-FF94-42A2-B019-EF529BD7F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44370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92228E-6 L 0.27552 -0.2937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67" y="-1468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92228E-6 L 0.22048 -0.220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-1101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93E-8 L 0.16527 -0.14689 " pathEditMode="relative" ptsTypes="AA">
                                      <p:cBhvr>
                                        <p:cTn id="16" dur="2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93E-8 L 0.11024 -0.07333 " pathEditMode="relative" ptsTypes="AA">
                                      <p:cBhvr>
                                        <p:cTn id="18" dur="20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93E-8 L 0.3309 -0.3671 " pathEditMode="relative" ptsTypes="AA">
                                      <p:cBhvr>
                                        <p:cTn id="20" dur="20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8793E-8 L 0.38594 -0.44066 " pathEditMode="relative" ptsTypes="AA">
                                      <p:cBhvr>
                                        <p:cTn id="22" dur="20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2" grpId="0" animBg="1"/>
      <p:bldP spid="4123" grpId="0" animBg="1"/>
      <p:bldP spid="4124" grpId="0" animBg="1"/>
      <p:bldP spid="4125" grpId="0" animBg="1"/>
      <p:bldP spid="4126" grpId="0" animBg="1"/>
      <p:bldP spid="4137" grpId="0" animBg="1"/>
      <p:bldP spid="41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Group 4">
            <a:extLst>
              <a:ext uri="{FF2B5EF4-FFF2-40B4-BE49-F238E27FC236}">
                <a16:creationId xmlns:a16="http://schemas.microsoft.com/office/drawing/2014/main" id="{A98CD1AC-2C17-4BC0-A61D-D57D007B7C79}"/>
              </a:ext>
            </a:extLst>
          </p:cNvPr>
          <p:cNvGrpSpPr>
            <a:grpSpLocks/>
          </p:cNvGrpSpPr>
          <p:nvPr/>
        </p:nvGrpSpPr>
        <p:grpSpPr bwMode="auto">
          <a:xfrm>
            <a:off x="3882860" y="4017963"/>
            <a:ext cx="2519362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125" name="Rectangle 5">
              <a:extLst>
                <a:ext uri="{FF2B5EF4-FFF2-40B4-BE49-F238E27FC236}">
                  <a16:creationId xmlns:a16="http://schemas.microsoft.com/office/drawing/2014/main" id="{52DAA493-92CD-4B55-AD8F-31EABA8D2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26" name="Rectangle 6">
              <a:extLst>
                <a:ext uri="{FF2B5EF4-FFF2-40B4-BE49-F238E27FC236}">
                  <a16:creationId xmlns:a16="http://schemas.microsoft.com/office/drawing/2014/main" id="{97C6E40F-D14E-42F8-BD21-5D49D8A40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27" name="Rectangle 7">
              <a:extLst>
                <a:ext uri="{FF2B5EF4-FFF2-40B4-BE49-F238E27FC236}">
                  <a16:creationId xmlns:a16="http://schemas.microsoft.com/office/drawing/2014/main" id="{6F02B270-A0BF-4EBD-9C47-802C387DD1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28" name="Rectangle 8">
              <a:extLst>
                <a:ext uri="{FF2B5EF4-FFF2-40B4-BE49-F238E27FC236}">
                  <a16:creationId xmlns:a16="http://schemas.microsoft.com/office/drawing/2014/main" id="{CC20207D-8065-41D5-B17A-8ED55DA75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29" name="Rectangle 9">
              <a:extLst>
                <a:ext uri="{FF2B5EF4-FFF2-40B4-BE49-F238E27FC236}">
                  <a16:creationId xmlns:a16="http://schemas.microsoft.com/office/drawing/2014/main" id="{A758F180-300E-4CFC-92DD-CC7A110B5D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46" name="Group 10">
            <a:extLst>
              <a:ext uri="{FF2B5EF4-FFF2-40B4-BE49-F238E27FC236}">
                <a16:creationId xmlns:a16="http://schemas.microsoft.com/office/drawing/2014/main" id="{6EE596E8-FEBA-4324-85B8-68E0FA5CB9B9}"/>
              </a:ext>
            </a:extLst>
          </p:cNvPr>
          <p:cNvGrpSpPr>
            <a:grpSpLocks/>
          </p:cNvGrpSpPr>
          <p:nvPr/>
        </p:nvGrpSpPr>
        <p:grpSpPr bwMode="auto">
          <a:xfrm>
            <a:off x="3882860" y="4521200"/>
            <a:ext cx="2519362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131" name="Rectangle 11">
              <a:extLst>
                <a:ext uri="{FF2B5EF4-FFF2-40B4-BE49-F238E27FC236}">
                  <a16:creationId xmlns:a16="http://schemas.microsoft.com/office/drawing/2014/main" id="{55D660D5-FF53-42C3-9B0E-31E24D806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32" name="Rectangle 12">
              <a:extLst>
                <a:ext uri="{FF2B5EF4-FFF2-40B4-BE49-F238E27FC236}">
                  <a16:creationId xmlns:a16="http://schemas.microsoft.com/office/drawing/2014/main" id="{127ED630-630D-435C-94D7-706AE17644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33" name="Rectangle 13">
              <a:extLst>
                <a:ext uri="{FF2B5EF4-FFF2-40B4-BE49-F238E27FC236}">
                  <a16:creationId xmlns:a16="http://schemas.microsoft.com/office/drawing/2014/main" id="{7232FBCA-A663-4498-A69E-CAF1C7C27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34" name="Rectangle 14">
              <a:extLst>
                <a:ext uri="{FF2B5EF4-FFF2-40B4-BE49-F238E27FC236}">
                  <a16:creationId xmlns:a16="http://schemas.microsoft.com/office/drawing/2014/main" id="{A7EA31BE-2DB2-4689-ABB5-0F0F0EE15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35" name="Rectangle 15">
              <a:extLst>
                <a:ext uri="{FF2B5EF4-FFF2-40B4-BE49-F238E27FC236}">
                  <a16:creationId xmlns:a16="http://schemas.microsoft.com/office/drawing/2014/main" id="{8E30FF92-7C2F-4E56-ADFC-F7905F29F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5137" name="Rectangle 17">
            <a:extLst>
              <a:ext uri="{FF2B5EF4-FFF2-40B4-BE49-F238E27FC236}">
                <a16:creationId xmlns:a16="http://schemas.microsoft.com/office/drawing/2014/main" id="{CAE9E437-4F04-4F40-9A5F-412A5DF124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2860" y="502602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38" name="Rectangle 18">
            <a:extLst>
              <a:ext uri="{FF2B5EF4-FFF2-40B4-BE49-F238E27FC236}">
                <a16:creationId xmlns:a16="http://schemas.microsoft.com/office/drawing/2014/main" id="{39C82BC8-CE0B-4B84-8179-0B8B36A01C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6097" y="502602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39" name="Rectangle 19">
            <a:extLst>
              <a:ext uri="{FF2B5EF4-FFF2-40B4-BE49-F238E27FC236}">
                <a16:creationId xmlns:a16="http://schemas.microsoft.com/office/drawing/2014/main" id="{5A3A046B-FFC1-4EB2-9EA8-9EEC7FD5E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0922" y="502602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40" name="Rectangle 20">
            <a:extLst>
              <a:ext uri="{FF2B5EF4-FFF2-40B4-BE49-F238E27FC236}">
                <a16:creationId xmlns:a16="http://schemas.microsoft.com/office/drawing/2014/main" id="{D2E3E332-9226-4F91-B888-9F2102AC9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4160" y="502602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41" name="Rectangle 21">
            <a:extLst>
              <a:ext uri="{FF2B5EF4-FFF2-40B4-BE49-F238E27FC236}">
                <a16:creationId xmlns:a16="http://schemas.microsoft.com/office/drawing/2014/main" id="{710B0F41-4F6D-487F-9316-D7FEF6D0A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8985" y="502602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43" name="Rectangle 23">
            <a:extLst>
              <a:ext uri="{FF2B5EF4-FFF2-40B4-BE49-F238E27FC236}">
                <a16:creationId xmlns:a16="http://schemas.microsoft.com/office/drawing/2014/main" id="{3898DF47-8CD1-4C52-B4EC-21E0E59E3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2860" y="55292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44" name="Rectangle 24">
            <a:extLst>
              <a:ext uri="{FF2B5EF4-FFF2-40B4-BE49-F238E27FC236}">
                <a16:creationId xmlns:a16="http://schemas.microsoft.com/office/drawing/2014/main" id="{0B1ED75B-F8E9-4484-AF28-5AC003498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6097" y="55292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45" name="Rectangle 25">
            <a:extLst>
              <a:ext uri="{FF2B5EF4-FFF2-40B4-BE49-F238E27FC236}">
                <a16:creationId xmlns:a16="http://schemas.microsoft.com/office/drawing/2014/main" id="{BBBB876B-13B7-4716-B5EA-217B85ACE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0922" y="55292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53" name="Rectangle 33">
            <a:extLst>
              <a:ext uri="{FF2B5EF4-FFF2-40B4-BE49-F238E27FC236}">
                <a16:creationId xmlns:a16="http://schemas.microsoft.com/office/drawing/2014/main" id="{72295FCD-46D5-4003-BE18-5DF740725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9150" y="3513138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54" name="Rectangle 34">
            <a:extLst>
              <a:ext uri="{FF2B5EF4-FFF2-40B4-BE49-F238E27FC236}">
                <a16:creationId xmlns:a16="http://schemas.microsoft.com/office/drawing/2014/main" id="{8CCC1989-EE0A-4E66-8655-1DA1F173E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4325" y="3513138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55" name="Rectangle 35">
            <a:extLst>
              <a:ext uri="{FF2B5EF4-FFF2-40B4-BE49-F238E27FC236}">
                <a16:creationId xmlns:a16="http://schemas.microsoft.com/office/drawing/2014/main" id="{629657DD-F23E-40C9-A9F0-CD5745CD9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1088" y="3513138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56" name="Rectangle 36">
            <a:extLst>
              <a:ext uri="{FF2B5EF4-FFF2-40B4-BE49-F238E27FC236}">
                <a16:creationId xmlns:a16="http://schemas.microsoft.com/office/drawing/2014/main" id="{C38FB081-9670-4B98-BB6D-C753F70D7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6263" y="3513138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57" name="Rectangle 37">
            <a:extLst>
              <a:ext uri="{FF2B5EF4-FFF2-40B4-BE49-F238E27FC236}">
                <a16:creationId xmlns:a16="http://schemas.microsoft.com/office/drawing/2014/main" id="{E8D84572-A2AD-475A-ADC1-5271A7E25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3513138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58" name="Rectangle 38">
            <a:extLst>
              <a:ext uri="{FF2B5EF4-FFF2-40B4-BE49-F238E27FC236}">
                <a16:creationId xmlns:a16="http://schemas.microsoft.com/office/drawing/2014/main" id="{2C1D6CF7-C73F-4F50-BBE9-E3B836C0E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200" y="3513138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59" name="Rectangle 39">
            <a:extLst>
              <a:ext uri="{FF2B5EF4-FFF2-40B4-BE49-F238E27FC236}">
                <a16:creationId xmlns:a16="http://schemas.microsoft.com/office/drawing/2014/main" id="{2115126B-17C5-40F5-9E95-ACA7C8EC8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200" y="40179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60" name="Rectangle 40">
            <a:extLst>
              <a:ext uri="{FF2B5EF4-FFF2-40B4-BE49-F238E27FC236}">
                <a16:creationId xmlns:a16="http://schemas.microsoft.com/office/drawing/2014/main" id="{A769F764-A278-4200-A5EA-0E8203ADC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200" y="452120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61" name="Rectangle 41">
            <a:extLst>
              <a:ext uri="{FF2B5EF4-FFF2-40B4-BE49-F238E27FC236}">
                <a16:creationId xmlns:a16="http://schemas.microsoft.com/office/drawing/2014/main" id="{91A5831D-4CC7-478C-9A8D-9AFDBCDCF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200" y="5026025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64" name="Rectangle 44">
            <a:extLst>
              <a:ext uri="{FF2B5EF4-FFF2-40B4-BE49-F238E27FC236}">
                <a16:creationId xmlns:a16="http://schemas.microsoft.com/office/drawing/2014/main" id="{67030255-3A88-4FE5-B7E0-EF1530D56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4963" y="3513138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65" name="Rectangle 45">
            <a:extLst>
              <a:ext uri="{FF2B5EF4-FFF2-40B4-BE49-F238E27FC236}">
                <a16:creationId xmlns:a16="http://schemas.microsoft.com/office/drawing/2014/main" id="{D4169165-BEAB-4DB2-AACF-422ED7E85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4963" y="40179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66" name="Rectangle 46">
            <a:extLst>
              <a:ext uri="{FF2B5EF4-FFF2-40B4-BE49-F238E27FC236}">
                <a16:creationId xmlns:a16="http://schemas.microsoft.com/office/drawing/2014/main" id="{649EE37C-179C-4879-8967-CA2F3AA5E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4963" y="4521200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67" name="Rectangle 47">
            <a:extLst>
              <a:ext uri="{FF2B5EF4-FFF2-40B4-BE49-F238E27FC236}">
                <a16:creationId xmlns:a16="http://schemas.microsoft.com/office/drawing/2014/main" id="{6B8FB6D0-1B18-4BDD-BBDF-B750E0F9A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4963" y="502602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69" name="Rectangle 49">
            <a:extLst>
              <a:ext uri="{FF2B5EF4-FFF2-40B4-BE49-F238E27FC236}">
                <a16:creationId xmlns:a16="http://schemas.microsoft.com/office/drawing/2014/main" id="{E6F4059A-8C50-4EE8-A23E-C7C84AD9C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9150" y="300990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70" name="Rectangle 50">
            <a:extLst>
              <a:ext uri="{FF2B5EF4-FFF2-40B4-BE49-F238E27FC236}">
                <a16:creationId xmlns:a16="http://schemas.microsoft.com/office/drawing/2014/main" id="{5FEC8729-A826-41E1-A660-2A1DC98D3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4325" y="300990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71" name="Rectangle 51">
            <a:extLst>
              <a:ext uri="{FF2B5EF4-FFF2-40B4-BE49-F238E27FC236}">
                <a16:creationId xmlns:a16="http://schemas.microsoft.com/office/drawing/2014/main" id="{981D7E3A-5EA6-41BA-9895-276425A5A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1088" y="3009900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72" name="Rectangle 52">
            <a:extLst>
              <a:ext uri="{FF2B5EF4-FFF2-40B4-BE49-F238E27FC236}">
                <a16:creationId xmlns:a16="http://schemas.microsoft.com/office/drawing/2014/main" id="{E3617094-3CCC-4EBC-98A4-6252A89DA0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6263" y="3009900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73" name="Rectangle 53">
            <a:extLst>
              <a:ext uri="{FF2B5EF4-FFF2-40B4-BE49-F238E27FC236}">
                <a16:creationId xmlns:a16="http://schemas.microsoft.com/office/drawing/2014/main" id="{04EFF1B0-CE8F-4BAC-B1A2-011FEAB9F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300990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74" name="Rectangle 54">
            <a:extLst>
              <a:ext uri="{FF2B5EF4-FFF2-40B4-BE49-F238E27FC236}">
                <a16:creationId xmlns:a16="http://schemas.microsoft.com/office/drawing/2014/main" id="{1186DA7E-AE98-4385-86F0-5C32AF6C9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200" y="300990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75" name="Rectangle 55">
            <a:extLst>
              <a:ext uri="{FF2B5EF4-FFF2-40B4-BE49-F238E27FC236}">
                <a16:creationId xmlns:a16="http://schemas.microsoft.com/office/drawing/2014/main" id="{D7CD5408-FB4B-46D6-B256-09EA0AF94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4963" y="3009900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grpSp>
        <p:nvGrpSpPr>
          <p:cNvPr id="6171" name="Group 57">
            <a:extLst>
              <a:ext uri="{FF2B5EF4-FFF2-40B4-BE49-F238E27FC236}">
                <a16:creationId xmlns:a16="http://schemas.microsoft.com/office/drawing/2014/main" id="{18BC8894-868B-4137-954D-78B3B16BF4B8}"/>
              </a:ext>
            </a:extLst>
          </p:cNvPr>
          <p:cNvGrpSpPr>
            <a:grpSpLocks/>
          </p:cNvGrpSpPr>
          <p:nvPr/>
        </p:nvGrpSpPr>
        <p:grpSpPr bwMode="auto">
          <a:xfrm>
            <a:off x="353847" y="4019550"/>
            <a:ext cx="2519363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178" name="Rectangle 58">
              <a:extLst>
                <a:ext uri="{FF2B5EF4-FFF2-40B4-BE49-F238E27FC236}">
                  <a16:creationId xmlns:a16="http://schemas.microsoft.com/office/drawing/2014/main" id="{B5C2F194-274F-4702-8C8E-ABE69617E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79" name="Rectangle 59">
              <a:extLst>
                <a:ext uri="{FF2B5EF4-FFF2-40B4-BE49-F238E27FC236}">
                  <a16:creationId xmlns:a16="http://schemas.microsoft.com/office/drawing/2014/main" id="{F062E418-6860-456B-BEB2-C8536100A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80" name="Rectangle 60">
              <a:extLst>
                <a:ext uri="{FF2B5EF4-FFF2-40B4-BE49-F238E27FC236}">
                  <a16:creationId xmlns:a16="http://schemas.microsoft.com/office/drawing/2014/main" id="{3C4CCD35-BA56-48F0-B4C7-B02A6B8EF0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81" name="Rectangle 61">
              <a:extLst>
                <a:ext uri="{FF2B5EF4-FFF2-40B4-BE49-F238E27FC236}">
                  <a16:creationId xmlns:a16="http://schemas.microsoft.com/office/drawing/2014/main" id="{0B253290-FA4F-4AAD-A70C-0C5F3C8DF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82" name="Rectangle 62">
              <a:extLst>
                <a:ext uri="{FF2B5EF4-FFF2-40B4-BE49-F238E27FC236}">
                  <a16:creationId xmlns:a16="http://schemas.microsoft.com/office/drawing/2014/main" id="{AB17CD18-5AC3-45F1-828E-7315D8BAE0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72" name="Group 63">
            <a:extLst>
              <a:ext uri="{FF2B5EF4-FFF2-40B4-BE49-F238E27FC236}">
                <a16:creationId xmlns:a16="http://schemas.microsoft.com/office/drawing/2014/main" id="{B3A73CC3-E0B7-44FA-BCDD-A654E9F67DA8}"/>
              </a:ext>
            </a:extLst>
          </p:cNvPr>
          <p:cNvGrpSpPr>
            <a:grpSpLocks/>
          </p:cNvGrpSpPr>
          <p:nvPr/>
        </p:nvGrpSpPr>
        <p:grpSpPr bwMode="auto">
          <a:xfrm>
            <a:off x="353847" y="4522788"/>
            <a:ext cx="2519363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184" name="Rectangle 64">
              <a:extLst>
                <a:ext uri="{FF2B5EF4-FFF2-40B4-BE49-F238E27FC236}">
                  <a16:creationId xmlns:a16="http://schemas.microsoft.com/office/drawing/2014/main" id="{D560A252-830B-4AC5-BF6E-88DABA1AC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85" name="Rectangle 65">
              <a:extLst>
                <a:ext uri="{FF2B5EF4-FFF2-40B4-BE49-F238E27FC236}">
                  <a16:creationId xmlns:a16="http://schemas.microsoft.com/office/drawing/2014/main" id="{9FA67FB2-5215-40D8-AD76-D1B199E03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86" name="Rectangle 66">
              <a:extLst>
                <a:ext uri="{FF2B5EF4-FFF2-40B4-BE49-F238E27FC236}">
                  <a16:creationId xmlns:a16="http://schemas.microsoft.com/office/drawing/2014/main" id="{C3A67FB1-08E7-4F32-A1C5-F4F7C9062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87" name="Rectangle 67">
              <a:extLst>
                <a:ext uri="{FF2B5EF4-FFF2-40B4-BE49-F238E27FC236}">
                  <a16:creationId xmlns:a16="http://schemas.microsoft.com/office/drawing/2014/main" id="{E5363D56-939B-4E67-B2A0-1BFB4432D3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88" name="Rectangle 68">
              <a:extLst>
                <a:ext uri="{FF2B5EF4-FFF2-40B4-BE49-F238E27FC236}">
                  <a16:creationId xmlns:a16="http://schemas.microsoft.com/office/drawing/2014/main" id="{701A3749-D4CE-45BC-B3D5-5663AAA243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73" name="Group 69">
            <a:extLst>
              <a:ext uri="{FF2B5EF4-FFF2-40B4-BE49-F238E27FC236}">
                <a16:creationId xmlns:a16="http://schemas.microsoft.com/office/drawing/2014/main" id="{BF855C15-1312-435B-ADE9-4767A31144E2}"/>
              </a:ext>
            </a:extLst>
          </p:cNvPr>
          <p:cNvGrpSpPr>
            <a:grpSpLocks/>
          </p:cNvGrpSpPr>
          <p:nvPr/>
        </p:nvGrpSpPr>
        <p:grpSpPr bwMode="auto">
          <a:xfrm>
            <a:off x="353847" y="5027613"/>
            <a:ext cx="2519363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190" name="Rectangle 70">
              <a:extLst>
                <a:ext uri="{FF2B5EF4-FFF2-40B4-BE49-F238E27FC236}">
                  <a16:creationId xmlns:a16="http://schemas.microsoft.com/office/drawing/2014/main" id="{FB272787-335C-4B73-B7B9-6C1F4FD89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91" name="Rectangle 71">
              <a:extLst>
                <a:ext uri="{FF2B5EF4-FFF2-40B4-BE49-F238E27FC236}">
                  <a16:creationId xmlns:a16="http://schemas.microsoft.com/office/drawing/2014/main" id="{8546A9EE-984C-4666-B67E-D083948BBB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92" name="Rectangle 72">
              <a:extLst>
                <a:ext uri="{FF2B5EF4-FFF2-40B4-BE49-F238E27FC236}">
                  <a16:creationId xmlns:a16="http://schemas.microsoft.com/office/drawing/2014/main" id="{657BB6A5-4CE0-43F2-8973-508A82E9BA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93" name="Rectangle 73">
              <a:extLst>
                <a:ext uri="{FF2B5EF4-FFF2-40B4-BE49-F238E27FC236}">
                  <a16:creationId xmlns:a16="http://schemas.microsoft.com/office/drawing/2014/main" id="{68030DA5-6915-407E-8F1C-20ADCD8E1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94" name="Rectangle 74">
              <a:extLst>
                <a:ext uri="{FF2B5EF4-FFF2-40B4-BE49-F238E27FC236}">
                  <a16:creationId xmlns:a16="http://schemas.microsoft.com/office/drawing/2014/main" id="{29CF894B-35F3-4ED5-87DD-5F56AF983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75" name="Group 81">
            <a:extLst>
              <a:ext uri="{FF2B5EF4-FFF2-40B4-BE49-F238E27FC236}">
                <a16:creationId xmlns:a16="http://schemas.microsoft.com/office/drawing/2014/main" id="{9C9043F1-F21B-4995-B93C-1A5F4945005D}"/>
              </a:ext>
            </a:extLst>
          </p:cNvPr>
          <p:cNvGrpSpPr>
            <a:grpSpLocks/>
          </p:cNvGrpSpPr>
          <p:nvPr/>
        </p:nvGrpSpPr>
        <p:grpSpPr bwMode="auto">
          <a:xfrm>
            <a:off x="353847" y="2003425"/>
            <a:ext cx="2519363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02" name="Rectangle 82">
              <a:extLst>
                <a:ext uri="{FF2B5EF4-FFF2-40B4-BE49-F238E27FC236}">
                  <a16:creationId xmlns:a16="http://schemas.microsoft.com/office/drawing/2014/main" id="{47F416E9-53D3-4272-A172-EAA4EA4C4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03" name="Rectangle 83">
              <a:extLst>
                <a:ext uri="{FF2B5EF4-FFF2-40B4-BE49-F238E27FC236}">
                  <a16:creationId xmlns:a16="http://schemas.microsoft.com/office/drawing/2014/main" id="{C707B05B-F811-46FF-A602-64A9A9FF3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04" name="Rectangle 84">
              <a:extLst>
                <a:ext uri="{FF2B5EF4-FFF2-40B4-BE49-F238E27FC236}">
                  <a16:creationId xmlns:a16="http://schemas.microsoft.com/office/drawing/2014/main" id="{BDA23CAE-E356-4FAA-90CB-4A01A672A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05" name="Rectangle 85">
              <a:extLst>
                <a:ext uri="{FF2B5EF4-FFF2-40B4-BE49-F238E27FC236}">
                  <a16:creationId xmlns:a16="http://schemas.microsoft.com/office/drawing/2014/main" id="{4D9B9FE2-DC18-4847-970B-F4C0BDFCF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06" name="Rectangle 86">
              <a:extLst>
                <a:ext uri="{FF2B5EF4-FFF2-40B4-BE49-F238E27FC236}">
                  <a16:creationId xmlns:a16="http://schemas.microsoft.com/office/drawing/2014/main" id="{3EEDC936-6060-45FD-90F0-146785489D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76" name="Group 87">
            <a:extLst>
              <a:ext uri="{FF2B5EF4-FFF2-40B4-BE49-F238E27FC236}">
                <a16:creationId xmlns:a16="http://schemas.microsoft.com/office/drawing/2014/main" id="{D5C0E6F0-C233-4D2C-A2A9-C470E5EC1A78}"/>
              </a:ext>
            </a:extLst>
          </p:cNvPr>
          <p:cNvGrpSpPr>
            <a:grpSpLocks/>
          </p:cNvGrpSpPr>
          <p:nvPr/>
        </p:nvGrpSpPr>
        <p:grpSpPr bwMode="auto">
          <a:xfrm>
            <a:off x="353847" y="2506663"/>
            <a:ext cx="2519363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08" name="Rectangle 88">
              <a:extLst>
                <a:ext uri="{FF2B5EF4-FFF2-40B4-BE49-F238E27FC236}">
                  <a16:creationId xmlns:a16="http://schemas.microsoft.com/office/drawing/2014/main" id="{30150D56-F55D-4C69-9705-05B14B85E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09" name="Rectangle 89">
              <a:extLst>
                <a:ext uri="{FF2B5EF4-FFF2-40B4-BE49-F238E27FC236}">
                  <a16:creationId xmlns:a16="http://schemas.microsoft.com/office/drawing/2014/main" id="{DE96DAC8-61D6-493C-9EE4-62B4DC650E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10" name="Rectangle 90">
              <a:extLst>
                <a:ext uri="{FF2B5EF4-FFF2-40B4-BE49-F238E27FC236}">
                  <a16:creationId xmlns:a16="http://schemas.microsoft.com/office/drawing/2014/main" id="{6AB4CF5B-2B23-48C5-B39D-DCE72173D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11" name="Rectangle 91">
              <a:extLst>
                <a:ext uri="{FF2B5EF4-FFF2-40B4-BE49-F238E27FC236}">
                  <a16:creationId xmlns:a16="http://schemas.microsoft.com/office/drawing/2014/main" id="{E0656028-D883-4937-8B88-58885931FE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12" name="Rectangle 92">
              <a:extLst>
                <a:ext uri="{FF2B5EF4-FFF2-40B4-BE49-F238E27FC236}">
                  <a16:creationId xmlns:a16="http://schemas.microsoft.com/office/drawing/2014/main" id="{AA099230-CB0E-44BA-BE18-FB6EF6889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77" name="Group 93">
            <a:extLst>
              <a:ext uri="{FF2B5EF4-FFF2-40B4-BE49-F238E27FC236}">
                <a16:creationId xmlns:a16="http://schemas.microsoft.com/office/drawing/2014/main" id="{D66D73E7-E1C9-4426-BFF0-4DDC01F3FA70}"/>
              </a:ext>
            </a:extLst>
          </p:cNvPr>
          <p:cNvGrpSpPr>
            <a:grpSpLocks/>
          </p:cNvGrpSpPr>
          <p:nvPr/>
        </p:nvGrpSpPr>
        <p:grpSpPr bwMode="auto">
          <a:xfrm>
            <a:off x="353847" y="3011488"/>
            <a:ext cx="2519363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14" name="Rectangle 94">
              <a:extLst>
                <a:ext uri="{FF2B5EF4-FFF2-40B4-BE49-F238E27FC236}">
                  <a16:creationId xmlns:a16="http://schemas.microsoft.com/office/drawing/2014/main" id="{B90F6D0E-10D8-43F3-80D2-EC050A1D2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15" name="Rectangle 95">
              <a:extLst>
                <a:ext uri="{FF2B5EF4-FFF2-40B4-BE49-F238E27FC236}">
                  <a16:creationId xmlns:a16="http://schemas.microsoft.com/office/drawing/2014/main" id="{402C2A37-6E68-4023-80DC-19473F1A9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16" name="Rectangle 96">
              <a:extLst>
                <a:ext uri="{FF2B5EF4-FFF2-40B4-BE49-F238E27FC236}">
                  <a16:creationId xmlns:a16="http://schemas.microsoft.com/office/drawing/2014/main" id="{2DB1B689-B3D6-4045-B2FD-0406F71AF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17" name="Rectangle 97">
              <a:extLst>
                <a:ext uri="{FF2B5EF4-FFF2-40B4-BE49-F238E27FC236}">
                  <a16:creationId xmlns:a16="http://schemas.microsoft.com/office/drawing/2014/main" id="{BA03BFE3-DDB1-43CF-A90B-427E04F84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18" name="Rectangle 98">
              <a:extLst>
                <a:ext uri="{FF2B5EF4-FFF2-40B4-BE49-F238E27FC236}">
                  <a16:creationId xmlns:a16="http://schemas.microsoft.com/office/drawing/2014/main" id="{D9D95BAA-79FD-4FED-BE52-10D91DC462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78" name="Group 99">
            <a:extLst>
              <a:ext uri="{FF2B5EF4-FFF2-40B4-BE49-F238E27FC236}">
                <a16:creationId xmlns:a16="http://schemas.microsoft.com/office/drawing/2014/main" id="{EFE45E25-30BB-4937-9080-C3C698828EA0}"/>
              </a:ext>
            </a:extLst>
          </p:cNvPr>
          <p:cNvGrpSpPr>
            <a:grpSpLocks/>
          </p:cNvGrpSpPr>
          <p:nvPr/>
        </p:nvGrpSpPr>
        <p:grpSpPr bwMode="auto">
          <a:xfrm>
            <a:off x="353847" y="3514725"/>
            <a:ext cx="2519363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20" name="Rectangle 100">
              <a:extLst>
                <a:ext uri="{FF2B5EF4-FFF2-40B4-BE49-F238E27FC236}">
                  <a16:creationId xmlns:a16="http://schemas.microsoft.com/office/drawing/2014/main" id="{A2B034A1-0F25-41BD-957A-01E9BEC3E2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21" name="Rectangle 101">
              <a:extLst>
                <a:ext uri="{FF2B5EF4-FFF2-40B4-BE49-F238E27FC236}">
                  <a16:creationId xmlns:a16="http://schemas.microsoft.com/office/drawing/2014/main" id="{46712E6F-9584-4FFC-A387-0E5638F97F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22" name="Rectangle 102">
              <a:extLst>
                <a:ext uri="{FF2B5EF4-FFF2-40B4-BE49-F238E27FC236}">
                  <a16:creationId xmlns:a16="http://schemas.microsoft.com/office/drawing/2014/main" id="{7E289792-1BF2-4187-ADC2-4327997686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23" name="Rectangle 103">
              <a:extLst>
                <a:ext uri="{FF2B5EF4-FFF2-40B4-BE49-F238E27FC236}">
                  <a16:creationId xmlns:a16="http://schemas.microsoft.com/office/drawing/2014/main" id="{C1B03EDF-80BF-4173-B419-165F32FD4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24" name="Rectangle 104">
              <a:extLst>
                <a:ext uri="{FF2B5EF4-FFF2-40B4-BE49-F238E27FC236}">
                  <a16:creationId xmlns:a16="http://schemas.microsoft.com/office/drawing/2014/main" id="{917F39E7-1711-48BE-99F3-6BFC52C53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79" name="Group 105">
            <a:extLst>
              <a:ext uri="{FF2B5EF4-FFF2-40B4-BE49-F238E27FC236}">
                <a16:creationId xmlns:a16="http://schemas.microsoft.com/office/drawing/2014/main" id="{5B31C739-BA84-46BD-97E4-4FD4CB616F21}"/>
              </a:ext>
            </a:extLst>
          </p:cNvPr>
          <p:cNvGrpSpPr>
            <a:grpSpLocks/>
          </p:cNvGrpSpPr>
          <p:nvPr/>
        </p:nvGrpSpPr>
        <p:grpSpPr bwMode="auto">
          <a:xfrm>
            <a:off x="355435" y="490538"/>
            <a:ext cx="2519362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26" name="Rectangle 106">
              <a:extLst>
                <a:ext uri="{FF2B5EF4-FFF2-40B4-BE49-F238E27FC236}">
                  <a16:creationId xmlns:a16="http://schemas.microsoft.com/office/drawing/2014/main" id="{C1E5A7F7-8C0E-4AAC-9BFD-EC3879ECD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27" name="Rectangle 107">
              <a:extLst>
                <a:ext uri="{FF2B5EF4-FFF2-40B4-BE49-F238E27FC236}">
                  <a16:creationId xmlns:a16="http://schemas.microsoft.com/office/drawing/2014/main" id="{D7F791C3-BBE6-4C3E-B974-E93180CCC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28" name="Rectangle 108">
              <a:extLst>
                <a:ext uri="{FF2B5EF4-FFF2-40B4-BE49-F238E27FC236}">
                  <a16:creationId xmlns:a16="http://schemas.microsoft.com/office/drawing/2014/main" id="{23FB7629-7125-4A6C-B103-5CB3F690E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29" name="Rectangle 109">
              <a:extLst>
                <a:ext uri="{FF2B5EF4-FFF2-40B4-BE49-F238E27FC236}">
                  <a16:creationId xmlns:a16="http://schemas.microsoft.com/office/drawing/2014/main" id="{99F1F338-E1AD-4959-94EA-19FFFA9153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30" name="Rectangle 110">
              <a:extLst>
                <a:ext uri="{FF2B5EF4-FFF2-40B4-BE49-F238E27FC236}">
                  <a16:creationId xmlns:a16="http://schemas.microsoft.com/office/drawing/2014/main" id="{1FF21782-0952-4D88-9C33-5D23B9649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80" name="Group 111">
            <a:extLst>
              <a:ext uri="{FF2B5EF4-FFF2-40B4-BE49-F238E27FC236}">
                <a16:creationId xmlns:a16="http://schemas.microsoft.com/office/drawing/2014/main" id="{0C524397-BC86-4323-B985-FD3B1F739E7F}"/>
              </a:ext>
            </a:extLst>
          </p:cNvPr>
          <p:cNvGrpSpPr>
            <a:grpSpLocks/>
          </p:cNvGrpSpPr>
          <p:nvPr/>
        </p:nvGrpSpPr>
        <p:grpSpPr bwMode="auto">
          <a:xfrm>
            <a:off x="355435" y="993775"/>
            <a:ext cx="2519362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32" name="Rectangle 112">
              <a:extLst>
                <a:ext uri="{FF2B5EF4-FFF2-40B4-BE49-F238E27FC236}">
                  <a16:creationId xmlns:a16="http://schemas.microsoft.com/office/drawing/2014/main" id="{5D08F675-8FC9-430A-ACF3-97C354930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33" name="Rectangle 113">
              <a:extLst>
                <a:ext uri="{FF2B5EF4-FFF2-40B4-BE49-F238E27FC236}">
                  <a16:creationId xmlns:a16="http://schemas.microsoft.com/office/drawing/2014/main" id="{C244291E-6DDE-4A7A-A16F-520240A82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34" name="Rectangle 114">
              <a:extLst>
                <a:ext uri="{FF2B5EF4-FFF2-40B4-BE49-F238E27FC236}">
                  <a16:creationId xmlns:a16="http://schemas.microsoft.com/office/drawing/2014/main" id="{30249767-1AF9-434E-BE66-8394085074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35" name="Rectangle 115">
              <a:extLst>
                <a:ext uri="{FF2B5EF4-FFF2-40B4-BE49-F238E27FC236}">
                  <a16:creationId xmlns:a16="http://schemas.microsoft.com/office/drawing/2014/main" id="{AA0915EE-EF49-4734-91E7-0E48BE597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36" name="Rectangle 116">
              <a:extLst>
                <a:ext uri="{FF2B5EF4-FFF2-40B4-BE49-F238E27FC236}">
                  <a16:creationId xmlns:a16="http://schemas.microsoft.com/office/drawing/2014/main" id="{8565C427-D856-47CB-868D-AF162D986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81" name="Group 117">
            <a:extLst>
              <a:ext uri="{FF2B5EF4-FFF2-40B4-BE49-F238E27FC236}">
                <a16:creationId xmlns:a16="http://schemas.microsoft.com/office/drawing/2014/main" id="{1497A30B-E55C-4802-8B0E-FF2EFB21AB4C}"/>
              </a:ext>
            </a:extLst>
          </p:cNvPr>
          <p:cNvGrpSpPr>
            <a:grpSpLocks/>
          </p:cNvGrpSpPr>
          <p:nvPr/>
        </p:nvGrpSpPr>
        <p:grpSpPr bwMode="auto">
          <a:xfrm>
            <a:off x="355435" y="1498600"/>
            <a:ext cx="2519362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38" name="Rectangle 118">
              <a:extLst>
                <a:ext uri="{FF2B5EF4-FFF2-40B4-BE49-F238E27FC236}">
                  <a16:creationId xmlns:a16="http://schemas.microsoft.com/office/drawing/2014/main" id="{FB9516F6-5CB5-4DB3-8BD5-D30B11E93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39" name="Rectangle 119">
              <a:extLst>
                <a:ext uri="{FF2B5EF4-FFF2-40B4-BE49-F238E27FC236}">
                  <a16:creationId xmlns:a16="http://schemas.microsoft.com/office/drawing/2014/main" id="{497D7FF1-A445-4A69-9E44-D43F7114B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40" name="Rectangle 120">
              <a:extLst>
                <a:ext uri="{FF2B5EF4-FFF2-40B4-BE49-F238E27FC236}">
                  <a16:creationId xmlns:a16="http://schemas.microsoft.com/office/drawing/2014/main" id="{A5787047-9976-47BE-9283-46A877D88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41" name="Rectangle 121">
              <a:extLst>
                <a:ext uri="{FF2B5EF4-FFF2-40B4-BE49-F238E27FC236}">
                  <a16:creationId xmlns:a16="http://schemas.microsoft.com/office/drawing/2014/main" id="{0480D9D0-260E-4055-9960-0C739A0A7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42" name="Rectangle 122">
              <a:extLst>
                <a:ext uri="{FF2B5EF4-FFF2-40B4-BE49-F238E27FC236}">
                  <a16:creationId xmlns:a16="http://schemas.microsoft.com/office/drawing/2014/main" id="{21CDAA3C-8EC3-46A1-B4B1-EB09C3D617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5244" name="Rectangle 124">
            <a:extLst>
              <a:ext uri="{FF2B5EF4-FFF2-40B4-BE49-F238E27FC236}">
                <a16:creationId xmlns:a16="http://schemas.microsoft.com/office/drawing/2014/main" id="{AD2CBCD4-C47A-47A6-A866-A482DE1F3D0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392573" y="2506662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45" name="Rectangle 125">
            <a:extLst>
              <a:ext uri="{FF2B5EF4-FFF2-40B4-BE49-F238E27FC236}">
                <a16:creationId xmlns:a16="http://schemas.microsoft.com/office/drawing/2014/main" id="{B7BCE71A-2DCA-4F23-8253-19E92DF24E08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392573" y="2003425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46" name="Rectangle 126">
            <a:extLst>
              <a:ext uri="{FF2B5EF4-FFF2-40B4-BE49-F238E27FC236}">
                <a16:creationId xmlns:a16="http://schemas.microsoft.com/office/drawing/2014/main" id="{44EC5641-E4A1-47AF-969B-7BD35EADAFC7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394160" y="1498600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47" name="Rectangle 127">
            <a:extLst>
              <a:ext uri="{FF2B5EF4-FFF2-40B4-BE49-F238E27FC236}">
                <a16:creationId xmlns:a16="http://schemas.microsoft.com/office/drawing/2014/main" id="{E0A3055F-D1B5-4678-A573-BF2FA46DE55B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394160" y="993775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48" name="Rectangle 128">
            <a:extLst>
              <a:ext uri="{FF2B5EF4-FFF2-40B4-BE49-F238E27FC236}">
                <a16:creationId xmlns:a16="http://schemas.microsoft.com/office/drawing/2014/main" id="{B70CC9B4-37AA-494F-B44A-D25F38B5501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394160" y="488950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grpSp>
        <p:nvGrpSpPr>
          <p:cNvPr id="6183" name="Group 135">
            <a:extLst>
              <a:ext uri="{FF2B5EF4-FFF2-40B4-BE49-F238E27FC236}">
                <a16:creationId xmlns:a16="http://schemas.microsoft.com/office/drawing/2014/main" id="{78B75282-A916-4EC5-85E7-5496C4ED3414}"/>
              </a:ext>
            </a:extLst>
          </p:cNvPr>
          <p:cNvGrpSpPr>
            <a:grpSpLocks/>
          </p:cNvGrpSpPr>
          <p:nvPr/>
        </p:nvGrpSpPr>
        <p:grpSpPr bwMode="auto">
          <a:xfrm>
            <a:off x="2873210" y="2003425"/>
            <a:ext cx="2519362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56" name="Rectangle 136">
              <a:extLst>
                <a:ext uri="{FF2B5EF4-FFF2-40B4-BE49-F238E27FC236}">
                  <a16:creationId xmlns:a16="http://schemas.microsoft.com/office/drawing/2014/main" id="{82800E23-3280-4A50-A475-6BA15B360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57" name="Rectangle 137">
              <a:extLst>
                <a:ext uri="{FF2B5EF4-FFF2-40B4-BE49-F238E27FC236}">
                  <a16:creationId xmlns:a16="http://schemas.microsoft.com/office/drawing/2014/main" id="{B3D2F5D8-67CB-40D6-9845-EE499FF05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58" name="Rectangle 138">
              <a:extLst>
                <a:ext uri="{FF2B5EF4-FFF2-40B4-BE49-F238E27FC236}">
                  <a16:creationId xmlns:a16="http://schemas.microsoft.com/office/drawing/2014/main" id="{47FB2FDB-C05E-485A-89FE-476B916CC1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59" name="Rectangle 139">
              <a:extLst>
                <a:ext uri="{FF2B5EF4-FFF2-40B4-BE49-F238E27FC236}">
                  <a16:creationId xmlns:a16="http://schemas.microsoft.com/office/drawing/2014/main" id="{639868D9-832F-4DC5-AD3B-DE6315B79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60" name="Rectangle 140">
              <a:extLst>
                <a:ext uri="{FF2B5EF4-FFF2-40B4-BE49-F238E27FC236}">
                  <a16:creationId xmlns:a16="http://schemas.microsoft.com/office/drawing/2014/main" id="{47F94BAA-119C-4C01-A520-6572BEB035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84" name="Group 141">
            <a:extLst>
              <a:ext uri="{FF2B5EF4-FFF2-40B4-BE49-F238E27FC236}">
                <a16:creationId xmlns:a16="http://schemas.microsoft.com/office/drawing/2014/main" id="{B6A1A4FE-5C80-407C-8199-AD625BFE0EBC}"/>
              </a:ext>
            </a:extLst>
          </p:cNvPr>
          <p:cNvGrpSpPr>
            <a:grpSpLocks/>
          </p:cNvGrpSpPr>
          <p:nvPr/>
        </p:nvGrpSpPr>
        <p:grpSpPr bwMode="auto">
          <a:xfrm>
            <a:off x="2873210" y="2506663"/>
            <a:ext cx="2519362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62" name="Rectangle 142">
              <a:extLst>
                <a:ext uri="{FF2B5EF4-FFF2-40B4-BE49-F238E27FC236}">
                  <a16:creationId xmlns:a16="http://schemas.microsoft.com/office/drawing/2014/main" id="{6DFD39B9-B178-44C3-831D-4FE716ADB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63" name="Rectangle 143">
              <a:extLst>
                <a:ext uri="{FF2B5EF4-FFF2-40B4-BE49-F238E27FC236}">
                  <a16:creationId xmlns:a16="http://schemas.microsoft.com/office/drawing/2014/main" id="{470A44FB-D267-45EF-AE59-73A2B545C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64" name="Rectangle 144">
              <a:extLst>
                <a:ext uri="{FF2B5EF4-FFF2-40B4-BE49-F238E27FC236}">
                  <a16:creationId xmlns:a16="http://schemas.microsoft.com/office/drawing/2014/main" id="{2B9D5631-6D99-4DD3-98EC-7058B71AA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65" name="Rectangle 145">
              <a:extLst>
                <a:ext uri="{FF2B5EF4-FFF2-40B4-BE49-F238E27FC236}">
                  <a16:creationId xmlns:a16="http://schemas.microsoft.com/office/drawing/2014/main" id="{33D3B09E-94AD-4378-989B-AC8E1292C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66" name="Rectangle 146">
              <a:extLst>
                <a:ext uri="{FF2B5EF4-FFF2-40B4-BE49-F238E27FC236}">
                  <a16:creationId xmlns:a16="http://schemas.microsoft.com/office/drawing/2014/main" id="{2A84540B-79C5-4AF3-8DDD-48AF9283C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85" name="Group 147">
            <a:extLst>
              <a:ext uri="{FF2B5EF4-FFF2-40B4-BE49-F238E27FC236}">
                <a16:creationId xmlns:a16="http://schemas.microsoft.com/office/drawing/2014/main" id="{1A0F3C61-B0F7-41DF-8D45-9621E6935991}"/>
              </a:ext>
            </a:extLst>
          </p:cNvPr>
          <p:cNvGrpSpPr>
            <a:grpSpLocks/>
          </p:cNvGrpSpPr>
          <p:nvPr/>
        </p:nvGrpSpPr>
        <p:grpSpPr bwMode="auto">
          <a:xfrm>
            <a:off x="2874797" y="490538"/>
            <a:ext cx="2519363" cy="503237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68" name="Rectangle 148">
              <a:extLst>
                <a:ext uri="{FF2B5EF4-FFF2-40B4-BE49-F238E27FC236}">
                  <a16:creationId xmlns:a16="http://schemas.microsoft.com/office/drawing/2014/main" id="{F8F0BC13-9CA9-44C3-8781-CD473BD76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69" name="Rectangle 149">
              <a:extLst>
                <a:ext uri="{FF2B5EF4-FFF2-40B4-BE49-F238E27FC236}">
                  <a16:creationId xmlns:a16="http://schemas.microsoft.com/office/drawing/2014/main" id="{0C40CB39-EB78-4C8B-AE1D-F1EB8FE69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70" name="Rectangle 150">
              <a:extLst>
                <a:ext uri="{FF2B5EF4-FFF2-40B4-BE49-F238E27FC236}">
                  <a16:creationId xmlns:a16="http://schemas.microsoft.com/office/drawing/2014/main" id="{6A88188B-6280-4751-A9CC-E8EDB7B10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71" name="Rectangle 151">
              <a:extLst>
                <a:ext uri="{FF2B5EF4-FFF2-40B4-BE49-F238E27FC236}">
                  <a16:creationId xmlns:a16="http://schemas.microsoft.com/office/drawing/2014/main" id="{6D9EE619-7D53-4779-840B-D73C5D5233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72" name="Rectangle 152">
              <a:extLst>
                <a:ext uri="{FF2B5EF4-FFF2-40B4-BE49-F238E27FC236}">
                  <a16:creationId xmlns:a16="http://schemas.microsoft.com/office/drawing/2014/main" id="{A92FCB04-31C1-4948-A493-7AE466657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86" name="Group 153">
            <a:extLst>
              <a:ext uri="{FF2B5EF4-FFF2-40B4-BE49-F238E27FC236}">
                <a16:creationId xmlns:a16="http://schemas.microsoft.com/office/drawing/2014/main" id="{47520531-910C-4A87-85E3-0696757AE2CD}"/>
              </a:ext>
            </a:extLst>
          </p:cNvPr>
          <p:cNvGrpSpPr>
            <a:grpSpLocks/>
          </p:cNvGrpSpPr>
          <p:nvPr/>
        </p:nvGrpSpPr>
        <p:grpSpPr bwMode="auto">
          <a:xfrm>
            <a:off x="2874797" y="993775"/>
            <a:ext cx="2519363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74" name="Rectangle 154">
              <a:extLst>
                <a:ext uri="{FF2B5EF4-FFF2-40B4-BE49-F238E27FC236}">
                  <a16:creationId xmlns:a16="http://schemas.microsoft.com/office/drawing/2014/main" id="{5D231008-477D-4F72-8CFF-A52AF2627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75" name="Rectangle 155">
              <a:extLst>
                <a:ext uri="{FF2B5EF4-FFF2-40B4-BE49-F238E27FC236}">
                  <a16:creationId xmlns:a16="http://schemas.microsoft.com/office/drawing/2014/main" id="{F2F7CC3A-FD89-4845-B024-F92813527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76" name="Rectangle 156">
              <a:extLst>
                <a:ext uri="{FF2B5EF4-FFF2-40B4-BE49-F238E27FC236}">
                  <a16:creationId xmlns:a16="http://schemas.microsoft.com/office/drawing/2014/main" id="{5D24BD5B-42EA-4ED4-B93F-64465858B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77" name="Rectangle 157">
              <a:extLst>
                <a:ext uri="{FF2B5EF4-FFF2-40B4-BE49-F238E27FC236}">
                  <a16:creationId xmlns:a16="http://schemas.microsoft.com/office/drawing/2014/main" id="{1C1A513B-754B-43F5-AA29-7E6DDD39F3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78" name="Rectangle 158">
              <a:extLst>
                <a:ext uri="{FF2B5EF4-FFF2-40B4-BE49-F238E27FC236}">
                  <a16:creationId xmlns:a16="http://schemas.microsoft.com/office/drawing/2014/main" id="{7E8D477D-663A-42B6-910C-562F52E32E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grpSp>
        <p:nvGrpSpPr>
          <p:cNvPr id="6187" name="Group 159">
            <a:extLst>
              <a:ext uri="{FF2B5EF4-FFF2-40B4-BE49-F238E27FC236}">
                <a16:creationId xmlns:a16="http://schemas.microsoft.com/office/drawing/2014/main" id="{DC0C2FA4-22F9-4B99-A073-1BA13ECF34C2}"/>
              </a:ext>
            </a:extLst>
          </p:cNvPr>
          <p:cNvGrpSpPr>
            <a:grpSpLocks/>
          </p:cNvGrpSpPr>
          <p:nvPr/>
        </p:nvGrpSpPr>
        <p:grpSpPr bwMode="auto">
          <a:xfrm>
            <a:off x="2874797" y="1498600"/>
            <a:ext cx="2519363" cy="503238"/>
            <a:chOff x="1474" y="981"/>
            <a:chExt cx="1587" cy="317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5280" name="Rectangle 160">
              <a:extLst>
                <a:ext uri="{FF2B5EF4-FFF2-40B4-BE49-F238E27FC236}">
                  <a16:creationId xmlns:a16="http://schemas.microsoft.com/office/drawing/2014/main" id="{E26C15CA-94DB-4670-BE8D-81B0D99DB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81" name="Rectangle 161">
              <a:extLst>
                <a:ext uri="{FF2B5EF4-FFF2-40B4-BE49-F238E27FC236}">
                  <a16:creationId xmlns:a16="http://schemas.microsoft.com/office/drawing/2014/main" id="{B375A7A7-98CA-422D-BC1D-397E0D0AF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82" name="Rectangle 162">
              <a:extLst>
                <a:ext uri="{FF2B5EF4-FFF2-40B4-BE49-F238E27FC236}">
                  <a16:creationId xmlns:a16="http://schemas.microsoft.com/office/drawing/2014/main" id="{D17D2DDB-06AE-40ED-A3AB-E7E781275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83" name="Rectangle 163">
              <a:extLst>
                <a:ext uri="{FF2B5EF4-FFF2-40B4-BE49-F238E27FC236}">
                  <a16:creationId xmlns:a16="http://schemas.microsoft.com/office/drawing/2014/main" id="{EDBEA2D6-DA1A-4F0F-B3A5-18E20C9F1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84" name="Rectangle 164">
              <a:extLst>
                <a:ext uri="{FF2B5EF4-FFF2-40B4-BE49-F238E27FC236}">
                  <a16:creationId xmlns:a16="http://schemas.microsoft.com/office/drawing/2014/main" id="{27CCFC86-7916-4B0C-87C2-8CC790901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981"/>
              <a:ext cx="317" cy="317"/>
            </a:xfrm>
            <a:prstGeom prst="rect">
              <a:avLst/>
            </a:prstGeom>
            <a:grpFill/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5286" name="Rectangle 166">
            <a:extLst>
              <a:ext uri="{FF2B5EF4-FFF2-40B4-BE49-F238E27FC236}">
                <a16:creationId xmlns:a16="http://schemas.microsoft.com/office/drawing/2014/main" id="{EF2795DE-4613-4A2A-954A-807BA03D0251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897398" y="488950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87" name="Rectangle 167">
            <a:extLst>
              <a:ext uri="{FF2B5EF4-FFF2-40B4-BE49-F238E27FC236}">
                <a16:creationId xmlns:a16="http://schemas.microsoft.com/office/drawing/2014/main" id="{7195CCE4-58A7-47A3-8EB1-70D15F7575A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897398" y="992188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88" name="Rectangle 168">
            <a:extLst>
              <a:ext uri="{FF2B5EF4-FFF2-40B4-BE49-F238E27FC236}">
                <a16:creationId xmlns:a16="http://schemas.microsoft.com/office/drawing/2014/main" id="{DDEDB8F4-3B0F-4936-B02A-49FB287C401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898985" y="1498600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89" name="Rectangle 169">
            <a:extLst>
              <a:ext uri="{FF2B5EF4-FFF2-40B4-BE49-F238E27FC236}">
                <a16:creationId xmlns:a16="http://schemas.microsoft.com/office/drawing/2014/main" id="{E981E15D-5F55-4CAF-A1DE-4D3B649ECAE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897398" y="2000250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90" name="Rectangle 170">
            <a:extLst>
              <a:ext uri="{FF2B5EF4-FFF2-40B4-BE49-F238E27FC236}">
                <a16:creationId xmlns:a16="http://schemas.microsoft.com/office/drawing/2014/main" id="{093F2C14-858B-4FBF-9288-C558B0F976B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897398" y="2505075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48" name="Rectangle 28">
            <a:extLst>
              <a:ext uri="{FF2B5EF4-FFF2-40B4-BE49-F238E27FC236}">
                <a16:creationId xmlns:a16="http://schemas.microsoft.com/office/drawing/2014/main" id="{9D0F0466-3F95-4EDB-AF8C-831A47FB65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6034088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49" name="Rectangle 29">
            <a:extLst>
              <a:ext uri="{FF2B5EF4-FFF2-40B4-BE49-F238E27FC236}">
                <a16:creationId xmlns:a16="http://schemas.microsoft.com/office/drawing/2014/main" id="{B09C7BB6-DEE9-4F27-95BF-0C38DAB55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6263" y="6034088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50" name="Rectangle 30">
            <a:extLst>
              <a:ext uri="{FF2B5EF4-FFF2-40B4-BE49-F238E27FC236}">
                <a16:creationId xmlns:a16="http://schemas.microsoft.com/office/drawing/2014/main" id="{2D369200-1FCC-4A51-B012-CC20ACEFC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1088" y="6034088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0581AE3-3F98-4D9D-B598-E20DC652029B}"/>
              </a:ext>
            </a:extLst>
          </p:cNvPr>
          <p:cNvGrpSpPr/>
          <p:nvPr/>
        </p:nvGrpSpPr>
        <p:grpSpPr>
          <a:xfrm>
            <a:off x="5394160" y="5529263"/>
            <a:ext cx="1008228" cy="1008062"/>
            <a:chOff x="5394160" y="5529263"/>
            <a:chExt cx="1008228" cy="1008062"/>
          </a:xfrm>
        </p:grpSpPr>
        <p:sp>
          <p:nvSpPr>
            <p:cNvPr id="5146" name="Rectangle 26">
              <a:extLst>
                <a:ext uri="{FF2B5EF4-FFF2-40B4-BE49-F238E27FC236}">
                  <a16:creationId xmlns:a16="http://schemas.microsoft.com/office/drawing/2014/main" id="{5D0F2997-739C-4D8C-80FC-ECF4BF7AF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4160" y="5529263"/>
              <a:ext cx="503237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47" name="Rectangle 27">
              <a:extLst>
                <a:ext uri="{FF2B5EF4-FFF2-40B4-BE49-F238E27FC236}">
                  <a16:creationId xmlns:a16="http://schemas.microsoft.com/office/drawing/2014/main" id="{2F431154-1910-4193-B400-564CCA340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8985" y="5529263"/>
              <a:ext cx="503237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51" name="Rectangle 31">
              <a:extLst>
                <a:ext uri="{FF2B5EF4-FFF2-40B4-BE49-F238E27FC236}">
                  <a16:creationId xmlns:a16="http://schemas.microsoft.com/office/drawing/2014/main" id="{44CBF16A-B7D4-4E8C-ACC9-BD4D8C21F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4325" y="6034088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52" name="Rectangle 32">
              <a:extLst>
                <a:ext uri="{FF2B5EF4-FFF2-40B4-BE49-F238E27FC236}">
                  <a16:creationId xmlns:a16="http://schemas.microsoft.com/office/drawing/2014/main" id="{BC747CCB-BB7A-4828-B0FA-90B023415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9150" y="6034088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5162" name="Rectangle 42">
            <a:extLst>
              <a:ext uri="{FF2B5EF4-FFF2-40B4-BE49-F238E27FC236}">
                <a16:creationId xmlns:a16="http://schemas.microsoft.com/office/drawing/2014/main" id="{DAEFEEAD-E184-4577-9F91-452DDBB5F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200" y="5529263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63" name="Rectangle 43">
            <a:extLst>
              <a:ext uri="{FF2B5EF4-FFF2-40B4-BE49-F238E27FC236}">
                <a16:creationId xmlns:a16="http://schemas.microsoft.com/office/drawing/2014/main" id="{DC534F48-5CBD-45A4-97BD-9D1EC1D638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200" y="6034088"/>
            <a:ext cx="503238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68" name="Rectangle 48">
            <a:extLst>
              <a:ext uri="{FF2B5EF4-FFF2-40B4-BE49-F238E27FC236}">
                <a16:creationId xmlns:a16="http://schemas.microsoft.com/office/drawing/2014/main" id="{30131870-377B-4233-96A0-F75E72610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4963" y="5529263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76" name="Rectangle 56">
            <a:extLst>
              <a:ext uri="{FF2B5EF4-FFF2-40B4-BE49-F238E27FC236}">
                <a16:creationId xmlns:a16="http://schemas.microsoft.com/office/drawing/2014/main" id="{5C38F377-119E-40D7-A58D-EA49CD3DAC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4963" y="6034088"/>
            <a:ext cx="503237" cy="50323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96" name="Rectangle 76">
            <a:extLst>
              <a:ext uri="{FF2B5EF4-FFF2-40B4-BE49-F238E27FC236}">
                <a16:creationId xmlns:a16="http://schemas.microsoft.com/office/drawing/2014/main" id="{13954DCB-F858-4907-8AAF-619E62399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847" y="553085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50" name="Rectangle 130">
            <a:extLst>
              <a:ext uri="{FF2B5EF4-FFF2-40B4-BE49-F238E27FC236}">
                <a16:creationId xmlns:a16="http://schemas.microsoft.com/office/drawing/2014/main" id="{36F4FF23-AF9A-43DF-BEF9-D193E6A59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013" y="603567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97" name="Rectangle 77">
            <a:extLst>
              <a:ext uri="{FF2B5EF4-FFF2-40B4-BE49-F238E27FC236}">
                <a16:creationId xmlns:a16="http://schemas.microsoft.com/office/drawing/2014/main" id="{C5A13A77-839C-47D0-BA23-9BFFCDC7F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085" y="553085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51" name="Rectangle 131">
            <a:extLst>
              <a:ext uri="{FF2B5EF4-FFF2-40B4-BE49-F238E27FC236}">
                <a16:creationId xmlns:a16="http://schemas.microsoft.com/office/drawing/2014/main" id="{217DCEF5-D442-458E-BF6D-ED8EB337B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250" y="6035675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98" name="Rectangle 78">
            <a:extLst>
              <a:ext uri="{FF2B5EF4-FFF2-40B4-BE49-F238E27FC236}">
                <a16:creationId xmlns:a16="http://schemas.microsoft.com/office/drawing/2014/main" id="{0EE33D9A-42F4-4A9A-A68A-CF353A3F5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1910" y="553085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52" name="Rectangle 132">
            <a:extLst>
              <a:ext uri="{FF2B5EF4-FFF2-40B4-BE49-F238E27FC236}">
                <a16:creationId xmlns:a16="http://schemas.microsoft.com/office/drawing/2014/main" id="{55648282-CEAD-482B-930A-7C044F217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2075" y="6035675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199" name="Rectangle 79">
            <a:extLst>
              <a:ext uri="{FF2B5EF4-FFF2-40B4-BE49-F238E27FC236}">
                <a16:creationId xmlns:a16="http://schemas.microsoft.com/office/drawing/2014/main" id="{E2AE7B64-879B-4C21-8C6E-285DE37F2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5147" y="553085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53" name="Rectangle 133">
            <a:extLst>
              <a:ext uri="{FF2B5EF4-FFF2-40B4-BE49-F238E27FC236}">
                <a16:creationId xmlns:a16="http://schemas.microsoft.com/office/drawing/2014/main" id="{45610D6B-C1A0-4003-BE0D-E3BC7C96A6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5313" y="603567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00" name="Rectangle 80">
            <a:extLst>
              <a:ext uri="{FF2B5EF4-FFF2-40B4-BE49-F238E27FC236}">
                <a16:creationId xmlns:a16="http://schemas.microsoft.com/office/drawing/2014/main" id="{C96C9814-15B4-4925-9E3A-F235D0E41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9972" y="5530850"/>
            <a:ext cx="503238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254" name="Rectangle 134">
            <a:extLst>
              <a:ext uri="{FF2B5EF4-FFF2-40B4-BE49-F238E27FC236}">
                <a16:creationId xmlns:a16="http://schemas.microsoft.com/office/drawing/2014/main" id="{B1EC21D3-E10F-4EF0-B267-86064A69B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0138" y="6035675"/>
            <a:ext cx="503237" cy="5032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628C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185 L 0.66145 -0.8085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42" y="-4053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0.0037 L 0.71579 -0.7349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6" y="-369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0.00555 L 0.60712 -0.7351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72" y="-3703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926 L 0.66163 -0.6606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12" y="-325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0.0037 L 0.55052 -0.6615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12" y="-3326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926 L 0.60642 -0.5872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51" y="-2891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0.00185 L 0.49566 -0.588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69" y="-2951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0185 L 0.55122 -0.5145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52" y="-2583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37 L 0.44097 -0.5148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18" y="-2592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0.0037 L 0.49722 -0.4412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-2224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185 L 0.38576 -0.4412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58" y="-2215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0.00186 L 0.44184 -0.3675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97" y="-1847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7 0.00185 L 0.33073 -0.3678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1849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2 0.00186 L 0.38664 -0.2942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67" y="-1481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-0.01297 L 0.275 -0.2949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44" y="-1409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2592 L 0.33056 -0.2212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-976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185 L 0.22048 -0.2208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-1113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1296 L 0.27552 -0.1476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67" y="-673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-0.01111 L 0.22152 -0.0724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68" y="-307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1112 L 0.16527 -0.1460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3" grpId="0" animBg="1"/>
      <p:bldP spid="5144" grpId="0" animBg="1"/>
      <p:bldP spid="5145" grpId="0" animBg="1"/>
      <p:bldP spid="5148" grpId="0" animBg="1"/>
      <p:bldP spid="5149" grpId="0" animBg="1"/>
      <p:bldP spid="5150" grpId="0" animBg="1"/>
      <p:bldP spid="5162" grpId="0" animBg="1"/>
      <p:bldP spid="5163" grpId="0" animBg="1"/>
      <p:bldP spid="5168" grpId="0" animBg="1"/>
      <p:bldP spid="5176" grpId="0" animBg="1"/>
      <p:bldP spid="5196" grpId="0" animBg="1"/>
      <p:bldP spid="5250" grpId="0" animBg="1"/>
      <p:bldP spid="5197" grpId="0" animBg="1"/>
      <p:bldP spid="5251" grpId="0" animBg="1"/>
      <p:bldP spid="5198" grpId="0" animBg="1"/>
      <p:bldP spid="5252" grpId="0" animBg="1"/>
      <p:bldP spid="5199" grpId="0" animBg="1"/>
      <p:bldP spid="5253" grpId="0" animBg="1"/>
      <p:bldP spid="5200" grpId="0" animBg="1"/>
      <p:bldP spid="52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CAEF444-B65D-4E7C-ACC1-C24981AC2C00}"/>
              </a:ext>
            </a:extLst>
          </p:cNvPr>
          <p:cNvGrpSpPr/>
          <p:nvPr/>
        </p:nvGrpSpPr>
        <p:grpSpPr>
          <a:xfrm>
            <a:off x="353847" y="490538"/>
            <a:ext cx="6048541" cy="6048375"/>
            <a:chOff x="353847" y="490538"/>
            <a:chExt cx="6048541" cy="6048375"/>
          </a:xfrm>
        </p:grpSpPr>
        <p:grpSp>
          <p:nvGrpSpPr>
            <p:cNvPr id="6145" name="Group 4">
              <a:extLst>
                <a:ext uri="{FF2B5EF4-FFF2-40B4-BE49-F238E27FC236}">
                  <a16:creationId xmlns:a16="http://schemas.microsoft.com/office/drawing/2014/main" id="{A98CD1AC-2C17-4BC0-A61D-D57D007B7C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82860" y="4017963"/>
              <a:ext cx="2519362" cy="503237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125" name="Rectangle 5">
                <a:extLst>
                  <a:ext uri="{FF2B5EF4-FFF2-40B4-BE49-F238E27FC236}">
                    <a16:creationId xmlns:a16="http://schemas.microsoft.com/office/drawing/2014/main" id="{52DAA493-92CD-4B55-AD8F-31EABA8D2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26" name="Rectangle 6">
                <a:extLst>
                  <a:ext uri="{FF2B5EF4-FFF2-40B4-BE49-F238E27FC236}">
                    <a16:creationId xmlns:a16="http://schemas.microsoft.com/office/drawing/2014/main" id="{97C6E40F-D14E-42F8-BD21-5D49D8A40B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27" name="Rectangle 7">
                <a:extLst>
                  <a:ext uri="{FF2B5EF4-FFF2-40B4-BE49-F238E27FC236}">
                    <a16:creationId xmlns:a16="http://schemas.microsoft.com/office/drawing/2014/main" id="{6F02B270-A0BF-4EBD-9C47-802C387DD1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28" name="Rectangle 8">
                <a:extLst>
                  <a:ext uri="{FF2B5EF4-FFF2-40B4-BE49-F238E27FC236}">
                    <a16:creationId xmlns:a16="http://schemas.microsoft.com/office/drawing/2014/main" id="{CC20207D-8065-41D5-B17A-8ED55DA75D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29" name="Rectangle 9">
                <a:extLst>
                  <a:ext uri="{FF2B5EF4-FFF2-40B4-BE49-F238E27FC236}">
                    <a16:creationId xmlns:a16="http://schemas.microsoft.com/office/drawing/2014/main" id="{A758F180-300E-4CFC-92DD-CC7A110B5D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46" name="Group 10">
              <a:extLst>
                <a:ext uri="{FF2B5EF4-FFF2-40B4-BE49-F238E27FC236}">
                  <a16:creationId xmlns:a16="http://schemas.microsoft.com/office/drawing/2014/main" id="{6EE596E8-FEBA-4324-85B8-68E0FA5CB9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82860" y="4521200"/>
              <a:ext cx="2519362" cy="503238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131" name="Rectangle 11">
                <a:extLst>
                  <a:ext uri="{FF2B5EF4-FFF2-40B4-BE49-F238E27FC236}">
                    <a16:creationId xmlns:a16="http://schemas.microsoft.com/office/drawing/2014/main" id="{55D660D5-FF53-42C3-9B0E-31E24D806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32" name="Rectangle 12">
                <a:extLst>
                  <a:ext uri="{FF2B5EF4-FFF2-40B4-BE49-F238E27FC236}">
                    <a16:creationId xmlns:a16="http://schemas.microsoft.com/office/drawing/2014/main" id="{127ED630-630D-435C-94D7-706AE17644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33" name="Rectangle 13">
                <a:extLst>
                  <a:ext uri="{FF2B5EF4-FFF2-40B4-BE49-F238E27FC236}">
                    <a16:creationId xmlns:a16="http://schemas.microsoft.com/office/drawing/2014/main" id="{7232FBCA-A663-4498-A69E-CAF1C7C27E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34" name="Rectangle 14">
                <a:extLst>
                  <a:ext uri="{FF2B5EF4-FFF2-40B4-BE49-F238E27FC236}">
                    <a16:creationId xmlns:a16="http://schemas.microsoft.com/office/drawing/2014/main" id="{A7EA31BE-2DB2-4689-ABB5-0F0F0EE151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35" name="Rectangle 15">
                <a:extLst>
                  <a:ext uri="{FF2B5EF4-FFF2-40B4-BE49-F238E27FC236}">
                    <a16:creationId xmlns:a16="http://schemas.microsoft.com/office/drawing/2014/main" id="{8E30FF92-7C2F-4E56-ADFC-F7905F29FF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47" name="Group 16">
              <a:extLst>
                <a:ext uri="{FF2B5EF4-FFF2-40B4-BE49-F238E27FC236}">
                  <a16:creationId xmlns:a16="http://schemas.microsoft.com/office/drawing/2014/main" id="{CE194C76-B1EB-4C7A-A05A-2CB374A205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82860" y="5026025"/>
              <a:ext cx="2519362" cy="503238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137" name="Rectangle 17">
                <a:extLst>
                  <a:ext uri="{FF2B5EF4-FFF2-40B4-BE49-F238E27FC236}">
                    <a16:creationId xmlns:a16="http://schemas.microsoft.com/office/drawing/2014/main" id="{CAE9E437-4F04-4F40-9A5F-412A5DF12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38" name="Rectangle 18">
                <a:extLst>
                  <a:ext uri="{FF2B5EF4-FFF2-40B4-BE49-F238E27FC236}">
                    <a16:creationId xmlns:a16="http://schemas.microsoft.com/office/drawing/2014/main" id="{39C82BC8-CE0B-4B84-8179-0B8B36A01C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39" name="Rectangle 19">
                <a:extLst>
                  <a:ext uri="{FF2B5EF4-FFF2-40B4-BE49-F238E27FC236}">
                    <a16:creationId xmlns:a16="http://schemas.microsoft.com/office/drawing/2014/main" id="{5A3A046B-FFC1-4EB2-9EA8-9EEC7FD5E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40" name="Rectangle 20">
                <a:extLst>
                  <a:ext uri="{FF2B5EF4-FFF2-40B4-BE49-F238E27FC236}">
                    <a16:creationId xmlns:a16="http://schemas.microsoft.com/office/drawing/2014/main" id="{D2E3E332-9226-4F91-B888-9F2102AC9F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41" name="Rectangle 21">
                <a:extLst>
                  <a:ext uri="{FF2B5EF4-FFF2-40B4-BE49-F238E27FC236}">
                    <a16:creationId xmlns:a16="http://schemas.microsoft.com/office/drawing/2014/main" id="{710B0F41-4F6D-487F-9316-D7FEF6D0A8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48" name="Group 22">
              <a:extLst>
                <a:ext uri="{FF2B5EF4-FFF2-40B4-BE49-F238E27FC236}">
                  <a16:creationId xmlns:a16="http://schemas.microsoft.com/office/drawing/2014/main" id="{A5E77CD2-9340-4837-AFEC-33AADEA78B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82860" y="5529263"/>
              <a:ext cx="2519362" cy="503237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143" name="Rectangle 23">
                <a:extLst>
                  <a:ext uri="{FF2B5EF4-FFF2-40B4-BE49-F238E27FC236}">
                    <a16:creationId xmlns:a16="http://schemas.microsoft.com/office/drawing/2014/main" id="{3898DF47-8CD1-4C52-B4EC-21E0E59E3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44" name="Rectangle 24">
                <a:extLst>
                  <a:ext uri="{FF2B5EF4-FFF2-40B4-BE49-F238E27FC236}">
                    <a16:creationId xmlns:a16="http://schemas.microsoft.com/office/drawing/2014/main" id="{0B1ED75B-F8E9-4484-AF28-5AC003498F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45" name="Rectangle 25">
                <a:extLst>
                  <a:ext uri="{FF2B5EF4-FFF2-40B4-BE49-F238E27FC236}">
                    <a16:creationId xmlns:a16="http://schemas.microsoft.com/office/drawing/2014/main" id="{BBBB876B-13B7-4716-B5EA-217B85ACED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46" name="Rectangle 26">
                <a:extLst>
                  <a:ext uri="{FF2B5EF4-FFF2-40B4-BE49-F238E27FC236}">
                    <a16:creationId xmlns:a16="http://schemas.microsoft.com/office/drawing/2014/main" id="{5D0F2997-739C-4D8C-80FC-ECF4BF7AF3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47" name="Rectangle 27">
                <a:extLst>
                  <a:ext uri="{FF2B5EF4-FFF2-40B4-BE49-F238E27FC236}">
                    <a16:creationId xmlns:a16="http://schemas.microsoft.com/office/drawing/2014/main" id="{2F431154-1910-4193-B400-564CCA340B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5153" name="Rectangle 33">
              <a:extLst>
                <a:ext uri="{FF2B5EF4-FFF2-40B4-BE49-F238E27FC236}">
                  <a16:creationId xmlns:a16="http://schemas.microsoft.com/office/drawing/2014/main" id="{72295FCD-46D5-4003-BE18-5DF740725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9150" y="3513138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54" name="Rectangle 34">
              <a:extLst>
                <a:ext uri="{FF2B5EF4-FFF2-40B4-BE49-F238E27FC236}">
                  <a16:creationId xmlns:a16="http://schemas.microsoft.com/office/drawing/2014/main" id="{8CCC1989-EE0A-4E66-8655-1DA1F173E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4325" y="3513138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55" name="Rectangle 35">
              <a:extLst>
                <a:ext uri="{FF2B5EF4-FFF2-40B4-BE49-F238E27FC236}">
                  <a16:creationId xmlns:a16="http://schemas.microsoft.com/office/drawing/2014/main" id="{629657DD-F23E-40C9-A9F0-CD5745CD9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088" y="3513138"/>
              <a:ext cx="503237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56" name="Rectangle 36">
              <a:extLst>
                <a:ext uri="{FF2B5EF4-FFF2-40B4-BE49-F238E27FC236}">
                  <a16:creationId xmlns:a16="http://schemas.microsoft.com/office/drawing/2014/main" id="{C38FB081-9670-4B98-BB6D-C753F70D7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3513138"/>
              <a:ext cx="503237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57" name="Rectangle 37">
              <a:extLst>
                <a:ext uri="{FF2B5EF4-FFF2-40B4-BE49-F238E27FC236}">
                  <a16:creationId xmlns:a16="http://schemas.microsoft.com/office/drawing/2014/main" id="{E8D84572-A2AD-475A-ADC1-5271A7E25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3025" y="3513138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58" name="Rectangle 38">
              <a:extLst>
                <a:ext uri="{FF2B5EF4-FFF2-40B4-BE49-F238E27FC236}">
                  <a16:creationId xmlns:a16="http://schemas.microsoft.com/office/drawing/2014/main" id="{2C1D6CF7-C73F-4F50-BBE9-E3B836C0E6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200" y="3513138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59" name="Rectangle 39">
              <a:extLst>
                <a:ext uri="{FF2B5EF4-FFF2-40B4-BE49-F238E27FC236}">
                  <a16:creationId xmlns:a16="http://schemas.microsoft.com/office/drawing/2014/main" id="{2115126B-17C5-40F5-9E95-ACA7C8EC8D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200" y="4017963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60" name="Rectangle 40">
              <a:extLst>
                <a:ext uri="{FF2B5EF4-FFF2-40B4-BE49-F238E27FC236}">
                  <a16:creationId xmlns:a16="http://schemas.microsoft.com/office/drawing/2014/main" id="{A769F764-A278-4200-A5EA-0E8203ADC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200" y="4521200"/>
              <a:ext cx="503238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61" name="Rectangle 41">
              <a:extLst>
                <a:ext uri="{FF2B5EF4-FFF2-40B4-BE49-F238E27FC236}">
                  <a16:creationId xmlns:a16="http://schemas.microsoft.com/office/drawing/2014/main" id="{91A5831D-4CC7-478C-9A8D-9AFDBCDCF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200" y="5026025"/>
              <a:ext cx="503238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62" name="Rectangle 42">
              <a:extLst>
                <a:ext uri="{FF2B5EF4-FFF2-40B4-BE49-F238E27FC236}">
                  <a16:creationId xmlns:a16="http://schemas.microsoft.com/office/drawing/2014/main" id="{DAEFEEAD-E184-4577-9F91-452DDBB5F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200" y="5529263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64" name="Rectangle 44">
              <a:extLst>
                <a:ext uri="{FF2B5EF4-FFF2-40B4-BE49-F238E27FC236}">
                  <a16:creationId xmlns:a16="http://schemas.microsoft.com/office/drawing/2014/main" id="{67030255-3A88-4FE5-B7E0-EF1530D56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4963" y="3513138"/>
              <a:ext cx="503237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65" name="Rectangle 45">
              <a:extLst>
                <a:ext uri="{FF2B5EF4-FFF2-40B4-BE49-F238E27FC236}">
                  <a16:creationId xmlns:a16="http://schemas.microsoft.com/office/drawing/2014/main" id="{D4169165-BEAB-4DB2-AACF-422ED7E85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4963" y="4017963"/>
              <a:ext cx="503237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66" name="Rectangle 46">
              <a:extLst>
                <a:ext uri="{FF2B5EF4-FFF2-40B4-BE49-F238E27FC236}">
                  <a16:creationId xmlns:a16="http://schemas.microsoft.com/office/drawing/2014/main" id="{649EE37C-179C-4879-8967-CA2F3AA5E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4963" y="4521200"/>
              <a:ext cx="503237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67" name="Rectangle 47">
              <a:extLst>
                <a:ext uri="{FF2B5EF4-FFF2-40B4-BE49-F238E27FC236}">
                  <a16:creationId xmlns:a16="http://schemas.microsoft.com/office/drawing/2014/main" id="{6B8FB6D0-1B18-4BDD-BBDF-B750E0F9A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4963" y="5026025"/>
              <a:ext cx="503237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68" name="Rectangle 48">
              <a:extLst>
                <a:ext uri="{FF2B5EF4-FFF2-40B4-BE49-F238E27FC236}">
                  <a16:creationId xmlns:a16="http://schemas.microsoft.com/office/drawing/2014/main" id="{30131870-377B-4233-96A0-F75E72610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4963" y="5529263"/>
              <a:ext cx="503237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69" name="Rectangle 49">
              <a:extLst>
                <a:ext uri="{FF2B5EF4-FFF2-40B4-BE49-F238E27FC236}">
                  <a16:creationId xmlns:a16="http://schemas.microsoft.com/office/drawing/2014/main" id="{E6F4059A-8C50-4EE8-A23E-C7C84AD9C9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9150" y="3009900"/>
              <a:ext cx="503238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70" name="Rectangle 50">
              <a:extLst>
                <a:ext uri="{FF2B5EF4-FFF2-40B4-BE49-F238E27FC236}">
                  <a16:creationId xmlns:a16="http://schemas.microsoft.com/office/drawing/2014/main" id="{5FEC8729-A826-41E1-A660-2A1DC98D39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4325" y="3009900"/>
              <a:ext cx="503238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71" name="Rectangle 51">
              <a:extLst>
                <a:ext uri="{FF2B5EF4-FFF2-40B4-BE49-F238E27FC236}">
                  <a16:creationId xmlns:a16="http://schemas.microsoft.com/office/drawing/2014/main" id="{981D7E3A-5EA6-41BA-9895-276425A5AC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088" y="3009900"/>
              <a:ext cx="503237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72" name="Rectangle 52">
              <a:extLst>
                <a:ext uri="{FF2B5EF4-FFF2-40B4-BE49-F238E27FC236}">
                  <a16:creationId xmlns:a16="http://schemas.microsoft.com/office/drawing/2014/main" id="{E3617094-3CCC-4EBC-98A4-6252A89DA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3009900"/>
              <a:ext cx="503237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73" name="Rectangle 53">
              <a:extLst>
                <a:ext uri="{FF2B5EF4-FFF2-40B4-BE49-F238E27FC236}">
                  <a16:creationId xmlns:a16="http://schemas.microsoft.com/office/drawing/2014/main" id="{04EFF1B0-CE8F-4BAC-B1A2-011FEAB9F2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3025" y="3009900"/>
              <a:ext cx="503238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74" name="Rectangle 54">
              <a:extLst>
                <a:ext uri="{FF2B5EF4-FFF2-40B4-BE49-F238E27FC236}">
                  <a16:creationId xmlns:a16="http://schemas.microsoft.com/office/drawing/2014/main" id="{1186DA7E-AE98-4385-86F0-5C32AF6C9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200" y="3009900"/>
              <a:ext cx="503238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75" name="Rectangle 55">
              <a:extLst>
                <a:ext uri="{FF2B5EF4-FFF2-40B4-BE49-F238E27FC236}">
                  <a16:creationId xmlns:a16="http://schemas.microsoft.com/office/drawing/2014/main" id="{D7CD5408-FB4B-46D6-B256-09EA0AF94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4963" y="3009900"/>
              <a:ext cx="503237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6171" name="Group 57">
              <a:extLst>
                <a:ext uri="{FF2B5EF4-FFF2-40B4-BE49-F238E27FC236}">
                  <a16:creationId xmlns:a16="http://schemas.microsoft.com/office/drawing/2014/main" id="{18BC8894-868B-4137-954D-78B3B16BF4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3847" y="4019550"/>
              <a:ext cx="2519363" cy="503238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178" name="Rectangle 58">
                <a:extLst>
                  <a:ext uri="{FF2B5EF4-FFF2-40B4-BE49-F238E27FC236}">
                    <a16:creationId xmlns:a16="http://schemas.microsoft.com/office/drawing/2014/main" id="{B5C2F194-274F-4702-8C8E-ABE69617E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79" name="Rectangle 59">
                <a:extLst>
                  <a:ext uri="{FF2B5EF4-FFF2-40B4-BE49-F238E27FC236}">
                    <a16:creationId xmlns:a16="http://schemas.microsoft.com/office/drawing/2014/main" id="{F062E418-6860-456B-BEB2-C8536100AF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80" name="Rectangle 60">
                <a:extLst>
                  <a:ext uri="{FF2B5EF4-FFF2-40B4-BE49-F238E27FC236}">
                    <a16:creationId xmlns:a16="http://schemas.microsoft.com/office/drawing/2014/main" id="{3C4CCD35-BA56-48F0-B4C7-B02A6B8EF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81" name="Rectangle 61">
                <a:extLst>
                  <a:ext uri="{FF2B5EF4-FFF2-40B4-BE49-F238E27FC236}">
                    <a16:creationId xmlns:a16="http://schemas.microsoft.com/office/drawing/2014/main" id="{0B253290-FA4F-4AAD-A70C-0C5F3C8DF3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82" name="Rectangle 62">
                <a:extLst>
                  <a:ext uri="{FF2B5EF4-FFF2-40B4-BE49-F238E27FC236}">
                    <a16:creationId xmlns:a16="http://schemas.microsoft.com/office/drawing/2014/main" id="{AB17CD18-5AC3-45F1-828E-7315D8BAE0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72" name="Group 63">
              <a:extLst>
                <a:ext uri="{FF2B5EF4-FFF2-40B4-BE49-F238E27FC236}">
                  <a16:creationId xmlns:a16="http://schemas.microsoft.com/office/drawing/2014/main" id="{B3A73CC3-E0B7-44FA-BCDD-A654E9F67D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3847" y="4522788"/>
              <a:ext cx="2519363" cy="503237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184" name="Rectangle 64">
                <a:extLst>
                  <a:ext uri="{FF2B5EF4-FFF2-40B4-BE49-F238E27FC236}">
                    <a16:creationId xmlns:a16="http://schemas.microsoft.com/office/drawing/2014/main" id="{D560A252-830B-4AC5-BF6E-88DABA1AC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85" name="Rectangle 65">
                <a:extLst>
                  <a:ext uri="{FF2B5EF4-FFF2-40B4-BE49-F238E27FC236}">
                    <a16:creationId xmlns:a16="http://schemas.microsoft.com/office/drawing/2014/main" id="{9FA67FB2-5215-40D8-AD76-D1B199E03B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86" name="Rectangle 66">
                <a:extLst>
                  <a:ext uri="{FF2B5EF4-FFF2-40B4-BE49-F238E27FC236}">
                    <a16:creationId xmlns:a16="http://schemas.microsoft.com/office/drawing/2014/main" id="{C3A67FB1-08E7-4F32-A1C5-F4F7C90629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87" name="Rectangle 67">
                <a:extLst>
                  <a:ext uri="{FF2B5EF4-FFF2-40B4-BE49-F238E27FC236}">
                    <a16:creationId xmlns:a16="http://schemas.microsoft.com/office/drawing/2014/main" id="{E5363D56-939B-4E67-B2A0-1BFB4432D3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88" name="Rectangle 68">
                <a:extLst>
                  <a:ext uri="{FF2B5EF4-FFF2-40B4-BE49-F238E27FC236}">
                    <a16:creationId xmlns:a16="http://schemas.microsoft.com/office/drawing/2014/main" id="{701A3749-D4CE-45BC-B3D5-5663AAA24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73" name="Group 69">
              <a:extLst>
                <a:ext uri="{FF2B5EF4-FFF2-40B4-BE49-F238E27FC236}">
                  <a16:creationId xmlns:a16="http://schemas.microsoft.com/office/drawing/2014/main" id="{BF855C15-1312-435B-ADE9-4767A31144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3847" y="5027613"/>
              <a:ext cx="2519363" cy="503237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190" name="Rectangle 70">
                <a:extLst>
                  <a:ext uri="{FF2B5EF4-FFF2-40B4-BE49-F238E27FC236}">
                    <a16:creationId xmlns:a16="http://schemas.microsoft.com/office/drawing/2014/main" id="{FB272787-335C-4B73-B7B9-6C1F4FD89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91" name="Rectangle 71">
                <a:extLst>
                  <a:ext uri="{FF2B5EF4-FFF2-40B4-BE49-F238E27FC236}">
                    <a16:creationId xmlns:a16="http://schemas.microsoft.com/office/drawing/2014/main" id="{8546A9EE-984C-4666-B67E-D083948BBB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92" name="Rectangle 72">
                <a:extLst>
                  <a:ext uri="{FF2B5EF4-FFF2-40B4-BE49-F238E27FC236}">
                    <a16:creationId xmlns:a16="http://schemas.microsoft.com/office/drawing/2014/main" id="{657BB6A5-4CE0-43F2-8973-508A82E9BA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93" name="Rectangle 73">
                <a:extLst>
                  <a:ext uri="{FF2B5EF4-FFF2-40B4-BE49-F238E27FC236}">
                    <a16:creationId xmlns:a16="http://schemas.microsoft.com/office/drawing/2014/main" id="{68030DA5-6915-407E-8F1C-20ADCD8E17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94" name="Rectangle 74">
                <a:extLst>
                  <a:ext uri="{FF2B5EF4-FFF2-40B4-BE49-F238E27FC236}">
                    <a16:creationId xmlns:a16="http://schemas.microsoft.com/office/drawing/2014/main" id="{29CF894B-35F3-4ED5-87DD-5F56AF983F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74" name="Group 75">
              <a:extLst>
                <a:ext uri="{FF2B5EF4-FFF2-40B4-BE49-F238E27FC236}">
                  <a16:creationId xmlns:a16="http://schemas.microsoft.com/office/drawing/2014/main" id="{24E5B0E6-4230-480A-818A-918647B923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3847" y="5530850"/>
              <a:ext cx="2519363" cy="503238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196" name="Rectangle 76">
                <a:extLst>
                  <a:ext uri="{FF2B5EF4-FFF2-40B4-BE49-F238E27FC236}">
                    <a16:creationId xmlns:a16="http://schemas.microsoft.com/office/drawing/2014/main" id="{13954DCB-F858-4907-8AAF-619E62399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97" name="Rectangle 77">
                <a:extLst>
                  <a:ext uri="{FF2B5EF4-FFF2-40B4-BE49-F238E27FC236}">
                    <a16:creationId xmlns:a16="http://schemas.microsoft.com/office/drawing/2014/main" id="{C5A13A77-839C-47D0-BA23-9BFFCDC7F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98" name="Rectangle 78">
                <a:extLst>
                  <a:ext uri="{FF2B5EF4-FFF2-40B4-BE49-F238E27FC236}">
                    <a16:creationId xmlns:a16="http://schemas.microsoft.com/office/drawing/2014/main" id="{0EE33D9A-42F4-4A9A-A68A-CF353A3F5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199" name="Rectangle 79">
                <a:extLst>
                  <a:ext uri="{FF2B5EF4-FFF2-40B4-BE49-F238E27FC236}">
                    <a16:creationId xmlns:a16="http://schemas.microsoft.com/office/drawing/2014/main" id="{E2AE7B64-879B-4C21-8C6E-285DE37F2D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00" name="Rectangle 80">
                <a:extLst>
                  <a:ext uri="{FF2B5EF4-FFF2-40B4-BE49-F238E27FC236}">
                    <a16:creationId xmlns:a16="http://schemas.microsoft.com/office/drawing/2014/main" id="{C96C9814-15B4-4925-9E3A-F235D0E419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75" name="Group 81">
              <a:extLst>
                <a:ext uri="{FF2B5EF4-FFF2-40B4-BE49-F238E27FC236}">
                  <a16:creationId xmlns:a16="http://schemas.microsoft.com/office/drawing/2014/main" id="{9C9043F1-F21B-4995-B93C-1A5F494500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3847" y="2003425"/>
              <a:ext cx="2519363" cy="503238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02" name="Rectangle 82">
                <a:extLst>
                  <a:ext uri="{FF2B5EF4-FFF2-40B4-BE49-F238E27FC236}">
                    <a16:creationId xmlns:a16="http://schemas.microsoft.com/office/drawing/2014/main" id="{47F416E9-53D3-4272-A172-EAA4EA4C43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03" name="Rectangle 83">
                <a:extLst>
                  <a:ext uri="{FF2B5EF4-FFF2-40B4-BE49-F238E27FC236}">
                    <a16:creationId xmlns:a16="http://schemas.microsoft.com/office/drawing/2014/main" id="{C707B05B-F811-46FF-A602-64A9A9FF3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04" name="Rectangle 84">
                <a:extLst>
                  <a:ext uri="{FF2B5EF4-FFF2-40B4-BE49-F238E27FC236}">
                    <a16:creationId xmlns:a16="http://schemas.microsoft.com/office/drawing/2014/main" id="{BDA23CAE-E356-4FAA-90CB-4A01A672A2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05" name="Rectangle 85">
                <a:extLst>
                  <a:ext uri="{FF2B5EF4-FFF2-40B4-BE49-F238E27FC236}">
                    <a16:creationId xmlns:a16="http://schemas.microsoft.com/office/drawing/2014/main" id="{4D9B9FE2-DC18-4847-970B-F4C0BDFCF6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06" name="Rectangle 86">
                <a:extLst>
                  <a:ext uri="{FF2B5EF4-FFF2-40B4-BE49-F238E27FC236}">
                    <a16:creationId xmlns:a16="http://schemas.microsoft.com/office/drawing/2014/main" id="{3EEDC936-6060-45FD-90F0-146785489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76" name="Group 87">
              <a:extLst>
                <a:ext uri="{FF2B5EF4-FFF2-40B4-BE49-F238E27FC236}">
                  <a16:creationId xmlns:a16="http://schemas.microsoft.com/office/drawing/2014/main" id="{D5C0E6F0-C233-4D2C-A2A9-C470E5EC1A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3847" y="2506663"/>
              <a:ext cx="2519363" cy="503237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08" name="Rectangle 88">
                <a:extLst>
                  <a:ext uri="{FF2B5EF4-FFF2-40B4-BE49-F238E27FC236}">
                    <a16:creationId xmlns:a16="http://schemas.microsoft.com/office/drawing/2014/main" id="{30150D56-F55D-4C69-9705-05B14B85E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09" name="Rectangle 89">
                <a:extLst>
                  <a:ext uri="{FF2B5EF4-FFF2-40B4-BE49-F238E27FC236}">
                    <a16:creationId xmlns:a16="http://schemas.microsoft.com/office/drawing/2014/main" id="{DE96DAC8-61D6-493C-9EE4-62B4DC650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10" name="Rectangle 90">
                <a:extLst>
                  <a:ext uri="{FF2B5EF4-FFF2-40B4-BE49-F238E27FC236}">
                    <a16:creationId xmlns:a16="http://schemas.microsoft.com/office/drawing/2014/main" id="{6AB4CF5B-2B23-48C5-B39D-DCE72173D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11" name="Rectangle 91">
                <a:extLst>
                  <a:ext uri="{FF2B5EF4-FFF2-40B4-BE49-F238E27FC236}">
                    <a16:creationId xmlns:a16="http://schemas.microsoft.com/office/drawing/2014/main" id="{E0656028-D883-4937-8B88-58885931FE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12" name="Rectangle 92">
                <a:extLst>
                  <a:ext uri="{FF2B5EF4-FFF2-40B4-BE49-F238E27FC236}">
                    <a16:creationId xmlns:a16="http://schemas.microsoft.com/office/drawing/2014/main" id="{AA099230-CB0E-44BA-BE18-FB6EF6889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77" name="Group 93">
              <a:extLst>
                <a:ext uri="{FF2B5EF4-FFF2-40B4-BE49-F238E27FC236}">
                  <a16:creationId xmlns:a16="http://schemas.microsoft.com/office/drawing/2014/main" id="{D66D73E7-E1C9-4426-BFF0-4DDC01F3FA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3847" y="3011488"/>
              <a:ext cx="2519363" cy="503237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14" name="Rectangle 94">
                <a:extLst>
                  <a:ext uri="{FF2B5EF4-FFF2-40B4-BE49-F238E27FC236}">
                    <a16:creationId xmlns:a16="http://schemas.microsoft.com/office/drawing/2014/main" id="{B90F6D0E-10D8-43F3-80D2-EC050A1D2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15" name="Rectangle 95">
                <a:extLst>
                  <a:ext uri="{FF2B5EF4-FFF2-40B4-BE49-F238E27FC236}">
                    <a16:creationId xmlns:a16="http://schemas.microsoft.com/office/drawing/2014/main" id="{402C2A37-6E68-4023-80DC-19473F1A95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16" name="Rectangle 96">
                <a:extLst>
                  <a:ext uri="{FF2B5EF4-FFF2-40B4-BE49-F238E27FC236}">
                    <a16:creationId xmlns:a16="http://schemas.microsoft.com/office/drawing/2014/main" id="{2DB1B689-B3D6-4045-B2FD-0406F71AFC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17" name="Rectangle 97">
                <a:extLst>
                  <a:ext uri="{FF2B5EF4-FFF2-40B4-BE49-F238E27FC236}">
                    <a16:creationId xmlns:a16="http://schemas.microsoft.com/office/drawing/2014/main" id="{BA03BFE3-DDB1-43CF-A90B-427E04F849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18" name="Rectangle 98">
                <a:extLst>
                  <a:ext uri="{FF2B5EF4-FFF2-40B4-BE49-F238E27FC236}">
                    <a16:creationId xmlns:a16="http://schemas.microsoft.com/office/drawing/2014/main" id="{D9D95BAA-79FD-4FED-BE52-10D91DC462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78" name="Group 99">
              <a:extLst>
                <a:ext uri="{FF2B5EF4-FFF2-40B4-BE49-F238E27FC236}">
                  <a16:creationId xmlns:a16="http://schemas.microsoft.com/office/drawing/2014/main" id="{EFE45E25-30BB-4937-9080-C3C698828E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3847" y="3514725"/>
              <a:ext cx="2519363" cy="503238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20" name="Rectangle 100">
                <a:extLst>
                  <a:ext uri="{FF2B5EF4-FFF2-40B4-BE49-F238E27FC236}">
                    <a16:creationId xmlns:a16="http://schemas.microsoft.com/office/drawing/2014/main" id="{A2B034A1-0F25-41BD-957A-01E9BEC3E2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21" name="Rectangle 101">
                <a:extLst>
                  <a:ext uri="{FF2B5EF4-FFF2-40B4-BE49-F238E27FC236}">
                    <a16:creationId xmlns:a16="http://schemas.microsoft.com/office/drawing/2014/main" id="{46712E6F-9584-4FFC-A387-0E5638F97F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22" name="Rectangle 102">
                <a:extLst>
                  <a:ext uri="{FF2B5EF4-FFF2-40B4-BE49-F238E27FC236}">
                    <a16:creationId xmlns:a16="http://schemas.microsoft.com/office/drawing/2014/main" id="{7E289792-1BF2-4187-ADC2-4327997686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23" name="Rectangle 103">
                <a:extLst>
                  <a:ext uri="{FF2B5EF4-FFF2-40B4-BE49-F238E27FC236}">
                    <a16:creationId xmlns:a16="http://schemas.microsoft.com/office/drawing/2014/main" id="{C1B03EDF-80BF-4173-B419-165F32FD4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24" name="Rectangle 104">
                <a:extLst>
                  <a:ext uri="{FF2B5EF4-FFF2-40B4-BE49-F238E27FC236}">
                    <a16:creationId xmlns:a16="http://schemas.microsoft.com/office/drawing/2014/main" id="{917F39E7-1711-48BE-99F3-6BFC52C53E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79" name="Group 105">
              <a:extLst>
                <a:ext uri="{FF2B5EF4-FFF2-40B4-BE49-F238E27FC236}">
                  <a16:creationId xmlns:a16="http://schemas.microsoft.com/office/drawing/2014/main" id="{5B31C739-BA84-46BD-97E4-4FD4CB616F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435" y="490538"/>
              <a:ext cx="2519362" cy="503237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26" name="Rectangle 106">
                <a:extLst>
                  <a:ext uri="{FF2B5EF4-FFF2-40B4-BE49-F238E27FC236}">
                    <a16:creationId xmlns:a16="http://schemas.microsoft.com/office/drawing/2014/main" id="{C1E5A7F7-8C0E-4AAC-9BFD-EC3879ECD7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27" name="Rectangle 107">
                <a:extLst>
                  <a:ext uri="{FF2B5EF4-FFF2-40B4-BE49-F238E27FC236}">
                    <a16:creationId xmlns:a16="http://schemas.microsoft.com/office/drawing/2014/main" id="{D7F791C3-BBE6-4C3E-B974-E93180CCC5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28" name="Rectangle 108">
                <a:extLst>
                  <a:ext uri="{FF2B5EF4-FFF2-40B4-BE49-F238E27FC236}">
                    <a16:creationId xmlns:a16="http://schemas.microsoft.com/office/drawing/2014/main" id="{23FB7629-7125-4A6C-B103-5CB3F690EC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29" name="Rectangle 109">
                <a:extLst>
                  <a:ext uri="{FF2B5EF4-FFF2-40B4-BE49-F238E27FC236}">
                    <a16:creationId xmlns:a16="http://schemas.microsoft.com/office/drawing/2014/main" id="{99F1F338-E1AD-4959-94EA-19FFFA9153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30" name="Rectangle 110">
                <a:extLst>
                  <a:ext uri="{FF2B5EF4-FFF2-40B4-BE49-F238E27FC236}">
                    <a16:creationId xmlns:a16="http://schemas.microsoft.com/office/drawing/2014/main" id="{1FF21782-0952-4D88-9C33-5D23B9649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80" name="Group 111">
              <a:extLst>
                <a:ext uri="{FF2B5EF4-FFF2-40B4-BE49-F238E27FC236}">
                  <a16:creationId xmlns:a16="http://schemas.microsoft.com/office/drawing/2014/main" id="{0C524397-BC86-4323-B985-FD3B1F739E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435" y="993775"/>
              <a:ext cx="2519362" cy="503238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32" name="Rectangle 112">
                <a:extLst>
                  <a:ext uri="{FF2B5EF4-FFF2-40B4-BE49-F238E27FC236}">
                    <a16:creationId xmlns:a16="http://schemas.microsoft.com/office/drawing/2014/main" id="{5D08F675-8FC9-430A-ACF3-97C354930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33" name="Rectangle 113">
                <a:extLst>
                  <a:ext uri="{FF2B5EF4-FFF2-40B4-BE49-F238E27FC236}">
                    <a16:creationId xmlns:a16="http://schemas.microsoft.com/office/drawing/2014/main" id="{C244291E-6DDE-4A7A-A16F-520240A82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34" name="Rectangle 114">
                <a:extLst>
                  <a:ext uri="{FF2B5EF4-FFF2-40B4-BE49-F238E27FC236}">
                    <a16:creationId xmlns:a16="http://schemas.microsoft.com/office/drawing/2014/main" id="{30249767-1AF9-434E-BE66-839408507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35" name="Rectangle 115">
                <a:extLst>
                  <a:ext uri="{FF2B5EF4-FFF2-40B4-BE49-F238E27FC236}">
                    <a16:creationId xmlns:a16="http://schemas.microsoft.com/office/drawing/2014/main" id="{AA0915EE-EF49-4734-91E7-0E48BE5972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36" name="Rectangle 116">
                <a:extLst>
                  <a:ext uri="{FF2B5EF4-FFF2-40B4-BE49-F238E27FC236}">
                    <a16:creationId xmlns:a16="http://schemas.microsoft.com/office/drawing/2014/main" id="{8565C427-D856-47CB-868D-AF162D986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81" name="Group 117">
              <a:extLst>
                <a:ext uri="{FF2B5EF4-FFF2-40B4-BE49-F238E27FC236}">
                  <a16:creationId xmlns:a16="http://schemas.microsoft.com/office/drawing/2014/main" id="{1497A30B-E55C-4802-8B0E-FF2EFB21AB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435" y="1498600"/>
              <a:ext cx="2519362" cy="503238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38" name="Rectangle 118">
                <a:extLst>
                  <a:ext uri="{FF2B5EF4-FFF2-40B4-BE49-F238E27FC236}">
                    <a16:creationId xmlns:a16="http://schemas.microsoft.com/office/drawing/2014/main" id="{FB9516F6-5CB5-4DB3-8BD5-D30B11E93E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39" name="Rectangle 119">
                <a:extLst>
                  <a:ext uri="{FF2B5EF4-FFF2-40B4-BE49-F238E27FC236}">
                    <a16:creationId xmlns:a16="http://schemas.microsoft.com/office/drawing/2014/main" id="{497D7FF1-A445-4A69-9E44-D43F7114B7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40" name="Rectangle 120">
                <a:extLst>
                  <a:ext uri="{FF2B5EF4-FFF2-40B4-BE49-F238E27FC236}">
                    <a16:creationId xmlns:a16="http://schemas.microsoft.com/office/drawing/2014/main" id="{A5787047-9976-47BE-9283-46A877D888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41" name="Rectangle 121">
                <a:extLst>
                  <a:ext uri="{FF2B5EF4-FFF2-40B4-BE49-F238E27FC236}">
                    <a16:creationId xmlns:a16="http://schemas.microsoft.com/office/drawing/2014/main" id="{0480D9D0-260E-4055-9960-0C739A0A71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42" name="Rectangle 122">
                <a:extLst>
                  <a:ext uri="{FF2B5EF4-FFF2-40B4-BE49-F238E27FC236}">
                    <a16:creationId xmlns:a16="http://schemas.microsoft.com/office/drawing/2014/main" id="{21CDAA3C-8EC3-46A1-B4B1-EB09C3D617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82" name="Group 123">
              <a:extLst>
                <a:ext uri="{FF2B5EF4-FFF2-40B4-BE49-F238E27FC236}">
                  <a16:creationId xmlns:a16="http://schemas.microsoft.com/office/drawing/2014/main" id="{E8DB8889-4C37-45BC-A068-76085983E59B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4386098" y="1498600"/>
              <a:ext cx="2519362" cy="503237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44" name="Rectangle 124">
                <a:extLst>
                  <a:ext uri="{FF2B5EF4-FFF2-40B4-BE49-F238E27FC236}">
                    <a16:creationId xmlns:a16="http://schemas.microsoft.com/office/drawing/2014/main" id="{AD2CBCD4-C47A-47A6-A866-A482DE1F3D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0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45" name="Rectangle 125">
                <a:extLst>
                  <a:ext uri="{FF2B5EF4-FFF2-40B4-BE49-F238E27FC236}">
                    <a16:creationId xmlns:a16="http://schemas.microsoft.com/office/drawing/2014/main" id="{B7BCE71A-2DCA-4F23-8253-19E92DF24E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0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46" name="Rectangle 126">
                <a:extLst>
                  <a:ext uri="{FF2B5EF4-FFF2-40B4-BE49-F238E27FC236}">
                    <a16:creationId xmlns:a16="http://schemas.microsoft.com/office/drawing/2014/main" id="{44EC5641-E4A1-47AF-969B-7BD35EADAF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47" name="Rectangle 127">
                <a:extLst>
                  <a:ext uri="{FF2B5EF4-FFF2-40B4-BE49-F238E27FC236}">
                    <a16:creationId xmlns:a16="http://schemas.microsoft.com/office/drawing/2014/main" id="{E0A3055F-D1B5-4678-A573-BF2FA46DE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7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48" name="Rectangle 128">
                <a:extLst>
                  <a:ext uri="{FF2B5EF4-FFF2-40B4-BE49-F238E27FC236}">
                    <a16:creationId xmlns:a16="http://schemas.microsoft.com/office/drawing/2014/main" id="{B70CC9B4-37AA-494F-B44A-D25F38B550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5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83" name="Group 135">
              <a:extLst>
                <a:ext uri="{FF2B5EF4-FFF2-40B4-BE49-F238E27FC236}">
                  <a16:creationId xmlns:a16="http://schemas.microsoft.com/office/drawing/2014/main" id="{78B75282-A916-4EC5-85E7-5496C4ED34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3210" y="2003425"/>
              <a:ext cx="2519362" cy="503238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56" name="Rectangle 136">
                <a:extLst>
                  <a:ext uri="{FF2B5EF4-FFF2-40B4-BE49-F238E27FC236}">
                    <a16:creationId xmlns:a16="http://schemas.microsoft.com/office/drawing/2014/main" id="{82800E23-3280-4A50-A475-6BA15B3607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57" name="Rectangle 137">
                <a:extLst>
                  <a:ext uri="{FF2B5EF4-FFF2-40B4-BE49-F238E27FC236}">
                    <a16:creationId xmlns:a16="http://schemas.microsoft.com/office/drawing/2014/main" id="{B3D2F5D8-67CB-40D6-9845-EE499FF050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58" name="Rectangle 138">
                <a:extLst>
                  <a:ext uri="{FF2B5EF4-FFF2-40B4-BE49-F238E27FC236}">
                    <a16:creationId xmlns:a16="http://schemas.microsoft.com/office/drawing/2014/main" id="{47FB2FDB-C05E-485A-89FE-476B916CC1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59" name="Rectangle 139">
                <a:extLst>
                  <a:ext uri="{FF2B5EF4-FFF2-40B4-BE49-F238E27FC236}">
                    <a16:creationId xmlns:a16="http://schemas.microsoft.com/office/drawing/2014/main" id="{639868D9-832F-4DC5-AD3B-DE6315B79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60" name="Rectangle 140">
                <a:extLst>
                  <a:ext uri="{FF2B5EF4-FFF2-40B4-BE49-F238E27FC236}">
                    <a16:creationId xmlns:a16="http://schemas.microsoft.com/office/drawing/2014/main" id="{47F94BAA-119C-4C01-A520-6572BEB035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84" name="Group 141">
              <a:extLst>
                <a:ext uri="{FF2B5EF4-FFF2-40B4-BE49-F238E27FC236}">
                  <a16:creationId xmlns:a16="http://schemas.microsoft.com/office/drawing/2014/main" id="{B6A1A4FE-5C80-407C-8199-AD625BFE0E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3210" y="2506663"/>
              <a:ext cx="2519362" cy="503237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62" name="Rectangle 142">
                <a:extLst>
                  <a:ext uri="{FF2B5EF4-FFF2-40B4-BE49-F238E27FC236}">
                    <a16:creationId xmlns:a16="http://schemas.microsoft.com/office/drawing/2014/main" id="{6DFD39B9-B178-44C3-831D-4FE716ADB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63" name="Rectangle 143">
                <a:extLst>
                  <a:ext uri="{FF2B5EF4-FFF2-40B4-BE49-F238E27FC236}">
                    <a16:creationId xmlns:a16="http://schemas.microsoft.com/office/drawing/2014/main" id="{470A44FB-D267-45EF-AE59-73A2B545C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64" name="Rectangle 144">
                <a:extLst>
                  <a:ext uri="{FF2B5EF4-FFF2-40B4-BE49-F238E27FC236}">
                    <a16:creationId xmlns:a16="http://schemas.microsoft.com/office/drawing/2014/main" id="{2B9D5631-6D99-4DD3-98EC-7058B71AA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65" name="Rectangle 145">
                <a:extLst>
                  <a:ext uri="{FF2B5EF4-FFF2-40B4-BE49-F238E27FC236}">
                    <a16:creationId xmlns:a16="http://schemas.microsoft.com/office/drawing/2014/main" id="{33D3B09E-94AD-4378-989B-AC8E1292C8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66" name="Rectangle 146">
                <a:extLst>
                  <a:ext uri="{FF2B5EF4-FFF2-40B4-BE49-F238E27FC236}">
                    <a16:creationId xmlns:a16="http://schemas.microsoft.com/office/drawing/2014/main" id="{2A84540B-79C5-4AF3-8DDD-48AF9283C2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85" name="Group 147">
              <a:extLst>
                <a:ext uri="{FF2B5EF4-FFF2-40B4-BE49-F238E27FC236}">
                  <a16:creationId xmlns:a16="http://schemas.microsoft.com/office/drawing/2014/main" id="{1A0F3C61-B0F7-41DF-8D45-9621E69359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4797" y="490538"/>
              <a:ext cx="2519363" cy="503237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68" name="Rectangle 148">
                <a:extLst>
                  <a:ext uri="{FF2B5EF4-FFF2-40B4-BE49-F238E27FC236}">
                    <a16:creationId xmlns:a16="http://schemas.microsoft.com/office/drawing/2014/main" id="{F8F0BC13-9CA9-44C3-8781-CD473BD762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69" name="Rectangle 149">
                <a:extLst>
                  <a:ext uri="{FF2B5EF4-FFF2-40B4-BE49-F238E27FC236}">
                    <a16:creationId xmlns:a16="http://schemas.microsoft.com/office/drawing/2014/main" id="{0C40CB39-EB78-4C8B-AE1D-F1EB8FE690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70" name="Rectangle 150">
                <a:extLst>
                  <a:ext uri="{FF2B5EF4-FFF2-40B4-BE49-F238E27FC236}">
                    <a16:creationId xmlns:a16="http://schemas.microsoft.com/office/drawing/2014/main" id="{6A88188B-6280-4751-A9CC-E8EDB7B10D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71" name="Rectangle 151">
                <a:extLst>
                  <a:ext uri="{FF2B5EF4-FFF2-40B4-BE49-F238E27FC236}">
                    <a16:creationId xmlns:a16="http://schemas.microsoft.com/office/drawing/2014/main" id="{6D9EE619-7D53-4779-840B-D73C5D523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72" name="Rectangle 152">
                <a:extLst>
                  <a:ext uri="{FF2B5EF4-FFF2-40B4-BE49-F238E27FC236}">
                    <a16:creationId xmlns:a16="http://schemas.microsoft.com/office/drawing/2014/main" id="{A92FCB04-31C1-4948-A493-7AE466657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86" name="Group 153">
              <a:extLst>
                <a:ext uri="{FF2B5EF4-FFF2-40B4-BE49-F238E27FC236}">
                  <a16:creationId xmlns:a16="http://schemas.microsoft.com/office/drawing/2014/main" id="{47520531-910C-4A87-85E3-0696757AE2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4797" y="993775"/>
              <a:ext cx="2519363" cy="503238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74" name="Rectangle 154">
                <a:extLst>
                  <a:ext uri="{FF2B5EF4-FFF2-40B4-BE49-F238E27FC236}">
                    <a16:creationId xmlns:a16="http://schemas.microsoft.com/office/drawing/2014/main" id="{5D231008-477D-4F72-8CFF-A52AF2627A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75" name="Rectangle 155">
                <a:extLst>
                  <a:ext uri="{FF2B5EF4-FFF2-40B4-BE49-F238E27FC236}">
                    <a16:creationId xmlns:a16="http://schemas.microsoft.com/office/drawing/2014/main" id="{F2F7CC3A-FD89-4845-B024-F92813527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76" name="Rectangle 156">
                <a:extLst>
                  <a:ext uri="{FF2B5EF4-FFF2-40B4-BE49-F238E27FC236}">
                    <a16:creationId xmlns:a16="http://schemas.microsoft.com/office/drawing/2014/main" id="{5D24BD5B-42EA-4ED4-B93F-64465858B6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77" name="Rectangle 157">
                <a:extLst>
                  <a:ext uri="{FF2B5EF4-FFF2-40B4-BE49-F238E27FC236}">
                    <a16:creationId xmlns:a16="http://schemas.microsoft.com/office/drawing/2014/main" id="{1C1A513B-754B-43F5-AA29-7E6DDD39F3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78" name="Rectangle 158">
                <a:extLst>
                  <a:ext uri="{FF2B5EF4-FFF2-40B4-BE49-F238E27FC236}">
                    <a16:creationId xmlns:a16="http://schemas.microsoft.com/office/drawing/2014/main" id="{7E8D477D-663A-42B6-910C-562F52E32E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87" name="Group 159">
              <a:extLst>
                <a:ext uri="{FF2B5EF4-FFF2-40B4-BE49-F238E27FC236}">
                  <a16:creationId xmlns:a16="http://schemas.microsoft.com/office/drawing/2014/main" id="{DC0C2FA4-22F9-4B99-A073-1BA13ECF34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4797" y="1498600"/>
              <a:ext cx="2519363" cy="503238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80" name="Rectangle 160">
                <a:extLst>
                  <a:ext uri="{FF2B5EF4-FFF2-40B4-BE49-F238E27FC236}">
                    <a16:creationId xmlns:a16="http://schemas.microsoft.com/office/drawing/2014/main" id="{E26C15CA-94DB-4670-BE8D-81B0D99DB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81" name="Rectangle 161">
                <a:extLst>
                  <a:ext uri="{FF2B5EF4-FFF2-40B4-BE49-F238E27FC236}">
                    <a16:creationId xmlns:a16="http://schemas.microsoft.com/office/drawing/2014/main" id="{B375A7A7-98CA-422D-BC1D-397E0D0AF6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82" name="Rectangle 162">
                <a:extLst>
                  <a:ext uri="{FF2B5EF4-FFF2-40B4-BE49-F238E27FC236}">
                    <a16:creationId xmlns:a16="http://schemas.microsoft.com/office/drawing/2014/main" id="{D17D2DDB-06AE-40ED-A3AB-E7E781275B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83" name="Rectangle 163">
                <a:extLst>
                  <a:ext uri="{FF2B5EF4-FFF2-40B4-BE49-F238E27FC236}">
                    <a16:creationId xmlns:a16="http://schemas.microsoft.com/office/drawing/2014/main" id="{EDBEA2D6-DA1A-4F0F-B3A5-18E20C9F12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84" name="Rectangle 164">
                <a:extLst>
                  <a:ext uri="{FF2B5EF4-FFF2-40B4-BE49-F238E27FC236}">
                    <a16:creationId xmlns:a16="http://schemas.microsoft.com/office/drawing/2014/main" id="{27CCFC86-7916-4B0C-87C2-8CC790901C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grpSp>
          <p:nvGrpSpPr>
            <p:cNvPr id="6188" name="Group 165">
              <a:extLst>
                <a:ext uri="{FF2B5EF4-FFF2-40B4-BE49-F238E27FC236}">
                  <a16:creationId xmlns:a16="http://schemas.microsoft.com/office/drawing/2014/main" id="{6A104951-C2D8-4AF8-B52A-CCF32A4376F1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4890923" y="1498600"/>
              <a:ext cx="2519362" cy="503237"/>
              <a:chOff x="1474" y="981"/>
              <a:chExt cx="1587" cy="317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5286" name="Rectangle 166">
                <a:extLst>
                  <a:ext uri="{FF2B5EF4-FFF2-40B4-BE49-F238E27FC236}">
                    <a16:creationId xmlns:a16="http://schemas.microsoft.com/office/drawing/2014/main" id="{EF2795DE-4613-4A2A-954A-807BA03D02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3" y="982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87" name="Rectangle 167">
                <a:extLst>
                  <a:ext uri="{FF2B5EF4-FFF2-40B4-BE49-F238E27FC236}">
                    <a16:creationId xmlns:a16="http://schemas.microsoft.com/office/drawing/2014/main" id="{7195CCE4-58A7-47A3-8EB1-70D15F7575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0" y="982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88" name="Rectangle 168">
                <a:extLst>
                  <a:ext uri="{FF2B5EF4-FFF2-40B4-BE49-F238E27FC236}">
                    <a16:creationId xmlns:a16="http://schemas.microsoft.com/office/drawing/2014/main" id="{DDEDB8F4-3B0F-4936-B02A-49FB287C40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9" y="981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89" name="Rectangle 169">
                <a:extLst>
                  <a:ext uri="{FF2B5EF4-FFF2-40B4-BE49-F238E27FC236}">
                    <a16:creationId xmlns:a16="http://schemas.microsoft.com/office/drawing/2014/main" id="{E981E15D-5F55-4CAF-A1DE-4D3B649ECA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5" y="982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5290" name="Rectangle 170">
                <a:extLst>
                  <a:ext uri="{FF2B5EF4-FFF2-40B4-BE49-F238E27FC236}">
                    <a16:creationId xmlns:a16="http://schemas.microsoft.com/office/drawing/2014/main" id="{093F2C14-858B-4FBF-9288-C558B0F976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3" y="982"/>
                <a:ext cx="317" cy="317"/>
              </a:xfrm>
              <a:prstGeom prst="rect">
                <a:avLst/>
              </a:prstGeom>
              <a:grpFill/>
              <a:ln w="38100">
                <a:solidFill>
                  <a:srgbClr val="00628C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5148" name="Rectangle 28">
              <a:extLst>
                <a:ext uri="{FF2B5EF4-FFF2-40B4-BE49-F238E27FC236}">
                  <a16:creationId xmlns:a16="http://schemas.microsoft.com/office/drawing/2014/main" id="{9D0F0466-3F95-4EDB-AF8C-831A47FB6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3025" y="6034088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49" name="Rectangle 29">
              <a:extLst>
                <a:ext uri="{FF2B5EF4-FFF2-40B4-BE49-F238E27FC236}">
                  <a16:creationId xmlns:a16="http://schemas.microsoft.com/office/drawing/2014/main" id="{B09C7BB6-DEE9-4F27-95BF-0C38DAB55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263" y="6034088"/>
              <a:ext cx="503237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50" name="Rectangle 30">
              <a:extLst>
                <a:ext uri="{FF2B5EF4-FFF2-40B4-BE49-F238E27FC236}">
                  <a16:creationId xmlns:a16="http://schemas.microsoft.com/office/drawing/2014/main" id="{2D369200-1FCC-4A51-B012-CC20ACEFC2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088" y="6034088"/>
              <a:ext cx="503237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51" name="Rectangle 31">
              <a:extLst>
                <a:ext uri="{FF2B5EF4-FFF2-40B4-BE49-F238E27FC236}">
                  <a16:creationId xmlns:a16="http://schemas.microsoft.com/office/drawing/2014/main" id="{44CBF16A-B7D4-4E8C-ACC9-BD4D8C21F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4325" y="6034088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52" name="Rectangle 32">
              <a:extLst>
                <a:ext uri="{FF2B5EF4-FFF2-40B4-BE49-F238E27FC236}">
                  <a16:creationId xmlns:a16="http://schemas.microsoft.com/office/drawing/2014/main" id="{BC747CCB-BB7A-4828-B0FA-90B023415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9150" y="6034088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63" name="Rectangle 43">
              <a:extLst>
                <a:ext uri="{FF2B5EF4-FFF2-40B4-BE49-F238E27FC236}">
                  <a16:creationId xmlns:a16="http://schemas.microsoft.com/office/drawing/2014/main" id="{DC534F48-5CBD-45A4-97BD-9D1EC1D63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200" y="6034088"/>
              <a:ext cx="503238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176" name="Rectangle 56">
              <a:extLst>
                <a:ext uri="{FF2B5EF4-FFF2-40B4-BE49-F238E27FC236}">
                  <a16:creationId xmlns:a16="http://schemas.microsoft.com/office/drawing/2014/main" id="{5C38F377-119E-40D7-A58D-EA49CD3DA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4963" y="6034088"/>
              <a:ext cx="503237" cy="50323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50" name="Rectangle 130">
              <a:extLst>
                <a:ext uri="{FF2B5EF4-FFF2-40B4-BE49-F238E27FC236}">
                  <a16:creationId xmlns:a16="http://schemas.microsoft.com/office/drawing/2014/main" id="{36F4FF23-AF9A-43DF-BEF9-D193E6A59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013" y="6035675"/>
              <a:ext cx="503237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51" name="Rectangle 131">
              <a:extLst>
                <a:ext uri="{FF2B5EF4-FFF2-40B4-BE49-F238E27FC236}">
                  <a16:creationId xmlns:a16="http://schemas.microsoft.com/office/drawing/2014/main" id="{217DCEF5-D442-458E-BF6D-ED8EB337B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7250" y="6035675"/>
              <a:ext cx="503238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52" name="Rectangle 132">
              <a:extLst>
                <a:ext uri="{FF2B5EF4-FFF2-40B4-BE49-F238E27FC236}">
                  <a16:creationId xmlns:a16="http://schemas.microsoft.com/office/drawing/2014/main" id="{55648282-CEAD-482B-930A-7C044F217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2075" y="6035675"/>
              <a:ext cx="503238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53" name="Rectangle 133">
              <a:extLst>
                <a:ext uri="{FF2B5EF4-FFF2-40B4-BE49-F238E27FC236}">
                  <a16:creationId xmlns:a16="http://schemas.microsoft.com/office/drawing/2014/main" id="{45610D6B-C1A0-4003-BE0D-E3BC7C96A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5313" y="6035675"/>
              <a:ext cx="503237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5254" name="Rectangle 134">
              <a:extLst>
                <a:ext uri="{FF2B5EF4-FFF2-40B4-BE49-F238E27FC236}">
                  <a16:creationId xmlns:a16="http://schemas.microsoft.com/office/drawing/2014/main" id="{B1EC21D3-E10F-4EF0-B267-86064A69B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0138" y="6035675"/>
              <a:ext cx="503237" cy="50323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8100">
              <a:solidFill>
                <a:srgbClr val="00628C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55A9D9F1-6826-4236-A7F6-3CD1D6360094}"/>
              </a:ext>
            </a:extLst>
          </p:cNvPr>
          <p:cNvSpPr/>
          <p:nvPr/>
        </p:nvSpPr>
        <p:spPr>
          <a:xfrm>
            <a:off x="4887747" y="5022850"/>
            <a:ext cx="1512888" cy="1512888"/>
          </a:xfrm>
          <a:prstGeom prst="rect">
            <a:avLst/>
          </a:prstGeom>
          <a:solidFill>
            <a:srgbClr val="BBE0E3"/>
          </a:solidFill>
          <a:ln w="38100">
            <a:solidFill>
              <a:srgbClr val="FF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FA4FC2C4-9226-43F0-A0B9-3648BE96C385}"/>
              </a:ext>
            </a:extLst>
          </p:cNvPr>
          <p:cNvSpPr/>
          <p:nvPr/>
        </p:nvSpPr>
        <p:spPr>
          <a:xfrm>
            <a:off x="4382922" y="4524542"/>
            <a:ext cx="2017548" cy="2017548"/>
          </a:xfrm>
          <a:prstGeom prst="rect">
            <a:avLst/>
          </a:prstGeom>
          <a:solidFill>
            <a:srgbClr val="BBE0E3"/>
          </a:solidFill>
          <a:ln w="38100">
            <a:solidFill>
              <a:srgbClr val="FF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00FB9DC0-68EC-4EBD-AFAA-E60454E42E85}"/>
              </a:ext>
            </a:extLst>
          </p:cNvPr>
          <p:cNvSpPr/>
          <p:nvPr/>
        </p:nvSpPr>
        <p:spPr>
          <a:xfrm>
            <a:off x="3880477" y="4004267"/>
            <a:ext cx="2520952" cy="2520952"/>
          </a:xfrm>
          <a:prstGeom prst="rect">
            <a:avLst/>
          </a:prstGeom>
          <a:solidFill>
            <a:srgbClr val="BBE0E3"/>
          </a:solidFill>
          <a:ln w="38100">
            <a:solidFill>
              <a:srgbClr val="FF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0770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 animBg="1"/>
      <p:bldP spid="1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183B23D-3984-4D52-B74D-ACABEF6951F3}"/>
              </a:ext>
            </a:extLst>
          </p:cNvPr>
          <p:cNvSpPr/>
          <p:nvPr/>
        </p:nvSpPr>
        <p:spPr>
          <a:xfrm>
            <a:off x="1319660" y="1559890"/>
            <a:ext cx="4652892" cy="465289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BD42FCA4-BCD0-4877-8845-472E55C79366}"/>
              </a:ext>
            </a:extLst>
          </p:cNvPr>
          <p:cNvSpPr/>
          <p:nvPr/>
        </p:nvSpPr>
        <p:spPr>
          <a:xfrm>
            <a:off x="4058045" y="4248578"/>
            <a:ext cx="1943206" cy="2244568"/>
          </a:xfrm>
          <a:prstGeom prst="rect">
            <a:avLst/>
          </a:prstGeom>
          <a:solidFill>
            <a:schemeClr val="bg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F85B3CC-8390-449E-979E-2369C19D9ABB}"/>
              </a:ext>
            </a:extLst>
          </p:cNvPr>
          <p:cNvGrpSpPr/>
          <p:nvPr/>
        </p:nvGrpSpPr>
        <p:grpSpPr>
          <a:xfrm>
            <a:off x="1319660" y="852004"/>
            <a:ext cx="4652892" cy="707886"/>
            <a:chOff x="596348" y="341106"/>
            <a:chExt cx="4652892" cy="707886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B52613A4-0739-4E4C-801A-0A59C16CE922}"/>
                </a:ext>
              </a:extLst>
            </p:cNvPr>
            <p:cNvCxnSpPr>
              <a:cxnSpLocks/>
            </p:cNvCxnSpPr>
            <p:nvPr/>
          </p:nvCxnSpPr>
          <p:spPr>
            <a:xfrm>
              <a:off x="596348" y="768626"/>
              <a:ext cx="4652892" cy="0"/>
            </a:xfrm>
            <a:prstGeom prst="straightConnector1">
              <a:avLst/>
            </a:prstGeom>
            <a:ln w="38100">
              <a:solidFill>
                <a:srgbClr val="00628C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25C34E2-A1A5-422C-A17B-797DA4281F85}"/>
                </a:ext>
              </a:extLst>
            </p:cNvPr>
            <p:cNvSpPr txBox="1"/>
            <p:nvPr/>
          </p:nvSpPr>
          <p:spPr>
            <a:xfrm>
              <a:off x="2514065" y="341106"/>
              <a:ext cx="662609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5BB13DFB-3DD8-4D1B-A0AD-853CC3A1F5B9}"/>
              </a:ext>
            </a:extLst>
          </p:cNvPr>
          <p:cNvGrpSpPr/>
          <p:nvPr/>
        </p:nvGrpSpPr>
        <p:grpSpPr>
          <a:xfrm rot="16200000">
            <a:off x="-1360729" y="3532393"/>
            <a:ext cx="4652892" cy="707886"/>
            <a:chOff x="596348" y="341106"/>
            <a:chExt cx="4652892" cy="707886"/>
          </a:xfrm>
        </p:grpSpPr>
        <p:cxnSp>
          <p:nvCxnSpPr>
            <p:cNvPr id="179" name="Straight Arrow Connector 178">
              <a:extLst>
                <a:ext uri="{FF2B5EF4-FFF2-40B4-BE49-F238E27FC236}">
                  <a16:creationId xmlns:a16="http://schemas.microsoft.com/office/drawing/2014/main" id="{1EDE295E-DC3C-49BB-B468-FDED7D39C134}"/>
                </a:ext>
              </a:extLst>
            </p:cNvPr>
            <p:cNvCxnSpPr>
              <a:cxnSpLocks/>
            </p:cNvCxnSpPr>
            <p:nvPr/>
          </p:nvCxnSpPr>
          <p:spPr>
            <a:xfrm>
              <a:off x="596348" y="768626"/>
              <a:ext cx="4652892" cy="0"/>
            </a:xfrm>
            <a:prstGeom prst="straightConnector1">
              <a:avLst/>
            </a:prstGeom>
            <a:ln w="38100">
              <a:solidFill>
                <a:srgbClr val="00628C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A819301A-24F5-410A-ABBC-CCF2E977B60D}"/>
                </a:ext>
              </a:extLst>
            </p:cNvPr>
            <p:cNvSpPr txBox="1"/>
            <p:nvPr/>
          </p:nvSpPr>
          <p:spPr>
            <a:xfrm>
              <a:off x="2514065" y="341106"/>
              <a:ext cx="662609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0E731B6D-C3D4-4413-8458-89BE691F1CF2}"/>
              </a:ext>
            </a:extLst>
          </p:cNvPr>
          <p:cNvGrpSpPr/>
          <p:nvPr/>
        </p:nvGrpSpPr>
        <p:grpSpPr>
          <a:xfrm>
            <a:off x="4088721" y="3671373"/>
            <a:ext cx="1934486" cy="584775"/>
            <a:chOff x="1334621" y="1496655"/>
            <a:chExt cx="1934486" cy="584775"/>
          </a:xfrm>
        </p:grpSpPr>
        <p:cxnSp>
          <p:nvCxnSpPr>
            <p:cNvPr id="182" name="Straight Arrow Connector 181">
              <a:extLst>
                <a:ext uri="{FF2B5EF4-FFF2-40B4-BE49-F238E27FC236}">
                  <a16:creationId xmlns:a16="http://schemas.microsoft.com/office/drawing/2014/main" id="{4A7B91A6-7EB0-4235-B41C-92C1C8E40118}"/>
                </a:ext>
              </a:extLst>
            </p:cNvPr>
            <p:cNvCxnSpPr>
              <a:cxnSpLocks/>
            </p:cNvCxnSpPr>
            <p:nvPr/>
          </p:nvCxnSpPr>
          <p:spPr>
            <a:xfrm>
              <a:off x="1334621" y="1789043"/>
              <a:ext cx="1934486" cy="0"/>
            </a:xfrm>
            <a:prstGeom prst="straightConnector1">
              <a:avLst/>
            </a:prstGeom>
            <a:ln w="38100">
              <a:solidFill>
                <a:srgbClr val="00628C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EEBB3021-92D2-4BAC-9A9D-8517BA7BFBD7}"/>
                </a:ext>
              </a:extLst>
            </p:cNvPr>
            <p:cNvSpPr txBox="1"/>
            <p:nvPr/>
          </p:nvSpPr>
          <p:spPr>
            <a:xfrm>
              <a:off x="1966199" y="1496655"/>
              <a:ext cx="662609" cy="584775"/>
            </a:xfrm>
            <a:prstGeom prst="rect">
              <a:avLst/>
            </a:prstGeom>
            <a:solidFill>
              <a:srgbClr val="FFCC6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</p:grpSp>
      <p:sp>
        <p:nvSpPr>
          <p:cNvPr id="189" name="Rectangle 188">
            <a:extLst>
              <a:ext uri="{FF2B5EF4-FFF2-40B4-BE49-F238E27FC236}">
                <a16:creationId xmlns:a16="http://schemas.microsoft.com/office/drawing/2014/main" id="{D8954984-8C8B-41D4-9AB0-0D1DCCDAB809}"/>
              </a:ext>
            </a:extLst>
          </p:cNvPr>
          <p:cNvSpPr/>
          <p:nvPr/>
        </p:nvSpPr>
        <p:spPr>
          <a:xfrm>
            <a:off x="1223016" y="4251785"/>
            <a:ext cx="3016469" cy="2129100"/>
          </a:xfrm>
          <a:prstGeom prst="rect">
            <a:avLst/>
          </a:prstGeom>
          <a:solidFill>
            <a:schemeClr val="bg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A9D9F1-6826-4236-A7F6-3CD1D6360094}"/>
              </a:ext>
            </a:extLst>
          </p:cNvPr>
          <p:cNvSpPr/>
          <p:nvPr/>
        </p:nvSpPr>
        <p:spPr>
          <a:xfrm>
            <a:off x="4078554" y="4248578"/>
            <a:ext cx="1943206" cy="1943207"/>
          </a:xfrm>
          <a:prstGeom prst="rect">
            <a:avLst/>
          </a:prstGeom>
          <a:solidFill>
            <a:srgbClr val="BBE0E3"/>
          </a:solidFill>
          <a:ln w="38100">
            <a:solidFill>
              <a:srgbClr val="FF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C1FD8626-30CF-41FC-A51A-901BA7E3E518}"/>
              </a:ext>
            </a:extLst>
          </p:cNvPr>
          <p:cNvSpPr/>
          <p:nvPr/>
        </p:nvSpPr>
        <p:spPr>
          <a:xfrm>
            <a:off x="1322298" y="4241262"/>
            <a:ext cx="2738377" cy="1943207"/>
          </a:xfrm>
          <a:prstGeom prst="rect">
            <a:avLst/>
          </a:prstGeom>
          <a:solidFill>
            <a:srgbClr val="FFCC66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C779E36A-56C7-418A-B476-BBD64811CC4C}"/>
              </a:ext>
            </a:extLst>
          </p:cNvPr>
          <p:cNvGrpSpPr/>
          <p:nvPr/>
        </p:nvGrpSpPr>
        <p:grpSpPr>
          <a:xfrm rot="16200000">
            <a:off x="2795159" y="4943020"/>
            <a:ext cx="1934486" cy="584775"/>
            <a:chOff x="1334621" y="1496655"/>
            <a:chExt cx="1934486" cy="584775"/>
          </a:xfrm>
        </p:grpSpPr>
        <p:cxnSp>
          <p:nvCxnSpPr>
            <p:cNvPr id="186" name="Straight Arrow Connector 185">
              <a:extLst>
                <a:ext uri="{FF2B5EF4-FFF2-40B4-BE49-F238E27FC236}">
                  <a16:creationId xmlns:a16="http://schemas.microsoft.com/office/drawing/2014/main" id="{5970C648-8401-4786-B133-4FD929E15E99}"/>
                </a:ext>
              </a:extLst>
            </p:cNvPr>
            <p:cNvCxnSpPr>
              <a:cxnSpLocks/>
            </p:cNvCxnSpPr>
            <p:nvPr/>
          </p:nvCxnSpPr>
          <p:spPr>
            <a:xfrm>
              <a:off x="1334621" y="1789043"/>
              <a:ext cx="1934486" cy="0"/>
            </a:xfrm>
            <a:prstGeom prst="straightConnector1">
              <a:avLst/>
            </a:prstGeom>
            <a:ln w="38100">
              <a:solidFill>
                <a:srgbClr val="00628C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F38861E0-DF47-4928-9BC1-8E25B63ACB6C}"/>
                </a:ext>
              </a:extLst>
            </p:cNvPr>
            <p:cNvSpPr txBox="1"/>
            <p:nvPr/>
          </p:nvSpPr>
          <p:spPr>
            <a:xfrm>
              <a:off x="1966199" y="1496655"/>
              <a:ext cx="662609" cy="584775"/>
            </a:xfrm>
            <a:prstGeom prst="rect">
              <a:avLst/>
            </a:prstGeom>
            <a:solidFill>
              <a:srgbClr val="FFCC6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</p:grpSp>
      <p:sp>
        <p:nvSpPr>
          <p:cNvPr id="192" name="Rectangle 191">
            <a:extLst>
              <a:ext uri="{FF2B5EF4-FFF2-40B4-BE49-F238E27FC236}">
                <a16:creationId xmlns:a16="http://schemas.microsoft.com/office/drawing/2014/main" id="{F22466F0-808E-46D8-AB26-396B5D3431E9}"/>
              </a:ext>
            </a:extLst>
          </p:cNvPr>
          <p:cNvSpPr/>
          <p:nvPr/>
        </p:nvSpPr>
        <p:spPr>
          <a:xfrm rot="5400000">
            <a:off x="5600675" y="1928972"/>
            <a:ext cx="2681371" cy="1943207"/>
          </a:xfrm>
          <a:prstGeom prst="rect">
            <a:avLst/>
          </a:prstGeom>
          <a:solidFill>
            <a:srgbClr val="FFCC66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24CE94C3-E178-4A0B-A49C-929C02844C53}"/>
              </a:ext>
            </a:extLst>
          </p:cNvPr>
          <p:cNvGrpSpPr/>
          <p:nvPr/>
        </p:nvGrpSpPr>
        <p:grpSpPr>
          <a:xfrm>
            <a:off x="1316865" y="831007"/>
            <a:ext cx="6596099" cy="707886"/>
            <a:chOff x="596348" y="302773"/>
            <a:chExt cx="6596099" cy="707886"/>
          </a:xfrm>
          <a:noFill/>
        </p:grpSpPr>
        <p:cxnSp>
          <p:nvCxnSpPr>
            <p:cNvPr id="195" name="Straight Arrow Connector 194">
              <a:extLst>
                <a:ext uri="{FF2B5EF4-FFF2-40B4-BE49-F238E27FC236}">
                  <a16:creationId xmlns:a16="http://schemas.microsoft.com/office/drawing/2014/main" id="{122DDFFA-097C-46EA-A61B-A38207D980C0}"/>
                </a:ext>
              </a:extLst>
            </p:cNvPr>
            <p:cNvCxnSpPr>
              <a:cxnSpLocks/>
            </p:cNvCxnSpPr>
            <p:nvPr/>
          </p:nvCxnSpPr>
          <p:spPr>
            <a:xfrm>
              <a:off x="596348" y="768626"/>
              <a:ext cx="6596099" cy="0"/>
            </a:xfrm>
            <a:prstGeom prst="straightConnector1">
              <a:avLst/>
            </a:prstGeom>
            <a:grpFill/>
            <a:ln w="38100">
              <a:solidFill>
                <a:srgbClr val="00628C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20B605A1-3E76-4533-870F-1E2BFA5A6C6B}"/>
                </a:ext>
              </a:extLst>
            </p:cNvPr>
            <p:cNvSpPr txBox="1"/>
            <p:nvPr/>
          </p:nvSpPr>
          <p:spPr>
            <a:xfrm>
              <a:off x="3563092" y="302773"/>
              <a:ext cx="662609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98DFF1E5-BE61-4D64-9BAF-CF296FBF8BF3}"/>
              </a:ext>
            </a:extLst>
          </p:cNvPr>
          <p:cNvGrpSpPr/>
          <p:nvPr/>
        </p:nvGrpSpPr>
        <p:grpSpPr>
          <a:xfrm rot="16200000">
            <a:off x="-395225" y="2574699"/>
            <a:ext cx="2625240" cy="707886"/>
            <a:chOff x="2624000" y="318883"/>
            <a:chExt cx="2625240" cy="707886"/>
          </a:xfrm>
          <a:noFill/>
        </p:grpSpPr>
        <p:cxnSp>
          <p:nvCxnSpPr>
            <p:cNvPr id="198" name="Straight Arrow Connector 197">
              <a:extLst>
                <a:ext uri="{FF2B5EF4-FFF2-40B4-BE49-F238E27FC236}">
                  <a16:creationId xmlns:a16="http://schemas.microsoft.com/office/drawing/2014/main" id="{75C8A84D-BB17-484C-A53A-17E5379C3D2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3911269" y="-518643"/>
              <a:ext cx="50702" cy="2625240"/>
            </a:xfrm>
            <a:prstGeom prst="straightConnector1">
              <a:avLst/>
            </a:prstGeom>
            <a:grpFill/>
            <a:ln w="38100">
              <a:solidFill>
                <a:srgbClr val="00628C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87B6DC01-BBC2-453F-8E72-28CE49A4D6FB}"/>
                </a:ext>
              </a:extLst>
            </p:cNvPr>
            <p:cNvSpPr txBox="1"/>
            <p:nvPr/>
          </p:nvSpPr>
          <p:spPr>
            <a:xfrm>
              <a:off x="3576248" y="318883"/>
              <a:ext cx="662609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26088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0" grpId="0" animBg="1"/>
      <p:bldP spid="19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1D6F0BF88B2B44B79917BD96CD0F31" ma:contentTypeVersion="5" ma:contentTypeDescription="Create a new document." ma:contentTypeScope="" ma:versionID="35e9e06ab5b198ec808dee35937c01ba">
  <xsd:schema xmlns:xsd="http://www.w3.org/2001/XMLSchema" xmlns:xs="http://www.w3.org/2001/XMLSchema" xmlns:p="http://schemas.microsoft.com/office/2006/metadata/properties" xmlns:ns2="f8b25599-9617-4c53-909e-9a2d650ffd9a" targetNamespace="http://schemas.microsoft.com/office/2006/metadata/properties" ma:root="true" ma:fieldsID="647a17ce1a8bacf36a93eeda0ac0a3bd" ns2:_="">
    <xsd:import namespace="f8b25599-9617-4c53-909e-9a2d650ffd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25599-9617-4c53-909e-9a2d650ffd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572305A-A666-4987-A640-5DD898702FC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7097AF-A940-40CE-BFA4-6042E491FA73}">
  <ds:schemaRefs>
    <ds:schemaRef ds:uri="f8b25599-9617-4c53-909e-9a2d650ffd9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9873F33-2764-4CED-9736-B39C3785F4A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821</TotalTime>
  <Words>314</Words>
  <Application>Microsoft Office PowerPoint</Application>
  <PresentationFormat>On-screen Show (4:3)</PresentationFormat>
  <Paragraphs>48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 Griffin</dc:creator>
  <cp:lastModifiedBy>Bethanie Goodliff</cp:lastModifiedBy>
  <cp:revision>3</cp:revision>
  <dcterms:created xsi:type="dcterms:W3CDTF">2019-06-26T09:04:43Z</dcterms:created>
  <dcterms:modified xsi:type="dcterms:W3CDTF">2020-09-07T09:05:31Z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0x010100FB1D6F0BF88B2B44B79917BD96CD0F31</vt:lpwstr>
  </property>
</Properties>
</file>