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7"/>
  </p:notesMasterIdLst>
  <p:sldIdLst>
    <p:sldId id="264" r:id="rId6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4"/>
  </p:normalViewPr>
  <p:slideViewPr>
    <p:cSldViewPr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07/09/2020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may want to print this handout </a:t>
            </a:r>
            <a:r>
              <a:rPr lang="en-GB"/>
              <a:t>for participants.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CC6D43-B330-470E-9514-C837501A6F5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97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184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2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1792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27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247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0B289-4844-44AC-86A0-5AEEE34C6957}"/>
              </a:ext>
            </a:extLst>
          </p:cNvPr>
          <p:cNvSpPr txBox="1"/>
          <p:nvPr userDrawn="1"/>
        </p:nvSpPr>
        <p:spPr>
          <a:xfrm>
            <a:off x="623392" y="234888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noProof="0" dirty="0">
                <a:solidFill>
                  <a:schemeClr val="bg1"/>
                </a:solidFill>
              </a:rPr>
              <a:t>Thank you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661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43FF3-1B19-4F6E-AED6-1F0E0B12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65125"/>
            <a:ext cx="109685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78F67-7D07-4B89-B1B7-77FCB2FBC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825625"/>
            <a:ext cx="10968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AF1F1-6765-45EE-BEB9-185EDFB65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2CA6C61-5C46-4CCD-83FB-18DE309C7599}" type="datetimeFigureOut">
              <a:rPr lang="en-GB" smtClean="0"/>
              <a:pPr>
                <a:buFont typeface="Arial" panose="020B0604020202020204" pitchFamily="34" charset="0"/>
                <a:buNone/>
              </a:pPr>
              <a:t>07/09/2020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2AC0-4764-4C71-9EC2-3E3309ED3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79FDB-13C2-4DC1-8C93-EEA50C728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3A4A998D-6F83-4D71-AA77-13FC1A139956}" type="slidenum">
              <a:rPr lang="en-GB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300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See the source image">
            <a:extLst>
              <a:ext uri="{FF2B5EF4-FFF2-40B4-BE49-F238E27FC236}">
                <a16:creationId xmlns:a16="http://schemas.microsoft.com/office/drawing/2014/main" id="{3037EDC6-BED8-45F3-8B06-501B23807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620689"/>
            <a:ext cx="4680520" cy="28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499ADB45-9534-4DB2-9A70-ACCC40973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92" y="4653136"/>
            <a:ext cx="53721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>
            <a:extLst>
              <a:ext uri="{FF2B5EF4-FFF2-40B4-BE49-F238E27FC236}">
                <a16:creationId xmlns:a16="http://schemas.microsoft.com/office/drawing/2014/main" id="{BA57B190-8717-4F75-909D-DA27B4BC5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932" y="1333500"/>
            <a:ext cx="387667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14DE553-BC75-49BC-992A-3730E9C456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206433"/>
              </p:ext>
            </p:extLst>
          </p:nvPr>
        </p:nvGraphicFramePr>
        <p:xfrm>
          <a:off x="7003604" y="3772693"/>
          <a:ext cx="3376528" cy="21539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4132">
                  <a:extLst>
                    <a:ext uri="{9D8B030D-6E8A-4147-A177-3AD203B41FA5}">
                      <a16:colId xmlns:a16="http://schemas.microsoft.com/office/drawing/2014/main" val="2382676161"/>
                    </a:ext>
                  </a:extLst>
                </a:gridCol>
                <a:gridCol w="844132">
                  <a:extLst>
                    <a:ext uri="{9D8B030D-6E8A-4147-A177-3AD203B41FA5}">
                      <a16:colId xmlns:a16="http://schemas.microsoft.com/office/drawing/2014/main" val="529576296"/>
                    </a:ext>
                  </a:extLst>
                </a:gridCol>
                <a:gridCol w="844132">
                  <a:extLst>
                    <a:ext uri="{9D8B030D-6E8A-4147-A177-3AD203B41FA5}">
                      <a16:colId xmlns:a16="http://schemas.microsoft.com/office/drawing/2014/main" val="3197524593"/>
                    </a:ext>
                  </a:extLst>
                </a:gridCol>
                <a:gridCol w="844132">
                  <a:extLst>
                    <a:ext uri="{9D8B030D-6E8A-4147-A177-3AD203B41FA5}">
                      <a16:colId xmlns:a16="http://schemas.microsoft.com/office/drawing/2014/main" val="4248578203"/>
                    </a:ext>
                  </a:extLst>
                </a:gridCol>
              </a:tblGrid>
              <a:tr h="717991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141248"/>
                  </a:ext>
                </a:extLst>
              </a:tr>
              <a:tr h="717991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20828"/>
                  </a:ext>
                </a:extLst>
              </a:tr>
              <a:tr h="717991"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0"/>
                        </a:lnSpc>
                        <a:spcBef>
                          <a:spcPts val="1200"/>
                        </a:spcBef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491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52074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7">
      <a:dk1>
        <a:srgbClr val="585858"/>
      </a:dk1>
      <a:lt1>
        <a:srgbClr val="FFFFFF"/>
      </a:lt1>
      <a:dk2>
        <a:srgbClr val="006666"/>
      </a:dk2>
      <a:lt2>
        <a:srgbClr val="5F5F5F"/>
      </a:lt2>
      <a:accent1>
        <a:srgbClr val="585858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B0F0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1D6F0BF88B2B44B79917BD96CD0F31" ma:contentTypeVersion="5" ma:contentTypeDescription="Create a new document." ma:contentTypeScope="" ma:versionID="35e9e06ab5b198ec808dee35937c01ba">
  <xsd:schema xmlns:xsd="http://www.w3.org/2001/XMLSchema" xmlns:xs="http://www.w3.org/2001/XMLSchema" xmlns:p="http://schemas.microsoft.com/office/2006/metadata/properties" xmlns:ns2="f8b25599-9617-4c53-909e-9a2d650ffd9a" targetNamespace="http://schemas.microsoft.com/office/2006/metadata/properties" ma:root="true" ma:fieldsID="647a17ce1a8bacf36a93eeda0ac0a3bd" ns2:_="">
    <xsd:import namespace="f8b25599-9617-4c53-909e-9a2d650ff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25599-9617-4c53-909e-9a2d650ffd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459F7B-623B-4A73-BDCC-4916399046BB}">
  <ds:schemaRefs>
    <ds:schemaRef ds:uri="f8b25599-9617-4c53-909e-9a2d650ffd9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23</Words>
  <Application>Microsoft Office PowerPoint</Application>
  <PresentationFormat>Widescreen</PresentationFormat>
  <Paragraphs>14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40</cp:revision>
  <dcterms:created xsi:type="dcterms:W3CDTF">2008-01-11T09:41:35Z</dcterms:created>
  <dcterms:modified xsi:type="dcterms:W3CDTF">2020-09-07T09:47:38Z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0x010100FB1D6F0BF88B2B44B79917BD96CD0F31</vt:lpwstr>
  </property>
</Properties>
</file>