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8"/>
  </p:notesMasterIdLst>
  <p:sldIdLst>
    <p:sldId id="465" r:id="rId5"/>
    <p:sldId id="258" r:id="rId6"/>
    <p:sldId id="470" r:id="rId7"/>
    <p:sldId id="469" r:id="rId8"/>
    <p:sldId id="495" r:id="rId9"/>
    <p:sldId id="494" r:id="rId10"/>
    <p:sldId id="493" r:id="rId11"/>
    <p:sldId id="491" r:id="rId12"/>
    <p:sldId id="489" r:id="rId13"/>
    <p:sldId id="476" r:id="rId14"/>
    <p:sldId id="453" r:id="rId15"/>
    <p:sldId id="466" r:id="rId16"/>
    <p:sldId id="4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Patman" initials="EP" lastIdx="10" clrIdx="0">
    <p:extLst>
      <p:ext uri="{19B8F6BF-5375-455C-9EA6-DF929625EA0E}">
        <p15:presenceInfo xmlns:p15="http://schemas.microsoft.com/office/powerpoint/2012/main" userId="S::emma.patman@ncetm.org.uk::08418881-4289-4b6a-8184-a602d54de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54" d="100"/>
          <a:sy n="54" d="100"/>
        </p:scale>
        <p:origin x="1264" y="6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15/02/2021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err="1">
                <a:solidFill>
                  <a:schemeClr val="bg1"/>
                </a:solidFill>
                <a:latin typeface="Century Gothic" panose="020B0502020202020204" pitchFamily="34" charset="0"/>
              </a:rPr>
              <a:t>Numberblocks</a:t>
            </a:r>
            <a:endParaRPr lang="en-GB" sz="3600" b="1" dirty="0">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15/02/2021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1 Episode 7</a:t>
            </a:r>
          </a:p>
          <a:p>
            <a:r>
              <a:rPr lang="en-US" dirty="0"/>
              <a:t>Five</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C50DEF-CB1D-4D24-BA88-828CC6A14791}"/>
              </a:ext>
            </a:extLst>
          </p:cNvPr>
          <p:cNvPicPr>
            <a:picLocks noChangeAspect="1"/>
          </p:cNvPicPr>
          <p:nvPr/>
        </p:nvPicPr>
        <p:blipFill>
          <a:blip r:embed="rId2"/>
          <a:stretch>
            <a:fillRect/>
          </a:stretch>
        </p:blipFill>
        <p:spPr>
          <a:xfrm>
            <a:off x="0" y="0"/>
            <a:ext cx="12192000" cy="6871214"/>
          </a:xfrm>
          <a:prstGeom prst="rect">
            <a:avLst/>
          </a:prstGeom>
        </p:spPr>
      </p:pic>
      <p:sp>
        <p:nvSpPr>
          <p:cNvPr id="3" name="Speech Bubble: Rectangle with Corners Rounded 2">
            <a:extLst>
              <a:ext uri="{FF2B5EF4-FFF2-40B4-BE49-F238E27FC236}">
                <a16:creationId xmlns:a16="http://schemas.microsoft.com/office/drawing/2014/main" id="{F4A85D71-0BD9-41BF-8EC4-5BA6CA584F5C}"/>
              </a:ext>
            </a:extLst>
          </p:cNvPr>
          <p:cNvSpPr/>
          <p:nvPr/>
        </p:nvSpPr>
        <p:spPr>
          <a:xfrm>
            <a:off x="263952" y="3429000"/>
            <a:ext cx="2703416" cy="2016224"/>
          </a:xfrm>
          <a:prstGeom prst="wedgeRoundRectCallout">
            <a:avLst>
              <a:gd name="adj1" fmla="val -33929"/>
              <a:gd name="adj2" fmla="val 6678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How many apples will we have if we put them all in our basket?</a:t>
            </a:r>
          </a:p>
        </p:txBody>
      </p:sp>
    </p:spTree>
    <p:extLst>
      <p:ext uri="{BB962C8B-B14F-4D97-AF65-F5344CB8AC3E}">
        <p14:creationId xmlns:p14="http://schemas.microsoft.com/office/powerpoint/2010/main" val="366026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306286"/>
            <a:ext cx="10972800" cy="4724400"/>
          </a:xfrm>
        </p:spPr>
        <p:txBody>
          <a:bodyPr vert="horz" lIns="91440" tIns="45720" rIns="91440" bIns="45720" rtlCol="0" anchor="t">
            <a:noAutofit/>
          </a:bodyPr>
          <a:lstStyle/>
          <a:p>
            <a:pPr marL="342900" indent="-342900">
              <a:spcBef>
                <a:spcPts val="0"/>
              </a:spcBef>
              <a:buFont typeface="Arial" panose="020B0604020202020204" pitchFamily="34" charset="0"/>
              <a:buChar char="•"/>
            </a:pPr>
            <a:r>
              <a:rPr lang="en-GB" sz="2200" dirty="0">
                <a:cs typeface="Calibri" panose="020F0502020204030204" pitchFamily="34" charset="0"/>
              </a:rPr>
              <a:t>What did you see five of in the episode?</a:t>
            </a:r>
          </a:p>
          <a:p>
            <a:pPr marL="342900" indent="-342900">
              <a:spcBef>
                <a:spcPts val="0"/>
              </a:spcBef>
              <a:buFont typeface="Arial" panose="020B0604020202020204" pitchFamily="34" charset="0"/>
              <a:buChar char="•"/>
            </a:pPr>
            <a:r>
              <a:rPr lang="en-GB" sz="2200" dirty="0">
                <a:cs typeface="Calibri" panose="020F0502020204030204" pitchFamily="34" charset="0"/>
              </a:rPr>
              <a:t>Practise counting to five and putting up one finger at a time. Now try with the other hand!</a:t>
            </a:r>
          </a:p>
          <a:p>
            <a:pPr marL="342900" indent="-342900">
              <a:spcBef>
                <a:spcPts val="0"/>
              </a:spcBef>
              <a:buFont typeface="Arial" panose="020B0604020202020204" pitchFamily="34" charset="0"/>
              <a:buChar char="•"/>
            </a:pPr>
            <a:r>
              <a:rPr lang="en-GB" sz="2200" dirty="0">
                <a:cs typeface="Calibri" panose="020F0502020204030204" pitchFamily="34" charset="0"/>
              </a:rPr>
              <a:t>Where can you see five things inside or outside your home? Can you take a picture or draw them?</a:t>
            </a:r>
          </a:p>
          <a:p>
            <a:pPr marL="342900" indent="-342900">
              <a:spcBef>
                <a:spcPts val="0"/>
              </a:spcBef>
              <a:buFont typeface="Arial" panose="020B0604020202020204" pitchFamily="34" charset="0"/>
              <a:buChar char="•"/>
            </a:pPr>
            <a:r>
              <a:rPr lang="en-GB" sz="2200" dirty="0">
                <a:cs typeface="Calibri" panose="020F0502020204030204" pitchFamily="34" charset="0"/>
              </a:rPr>
              <a:t>Get five toys and make a toy picnic! Get five plates, five cups, five spoons and give one to each of your toys. Can you still see the five spoons and five cups?</a:t>
            </a:r>
          </a:p>
          <a:p>
            <a:pPr marL="342900" indent="-342900">
              <a:spcBef>
                <a:spcPts val="0"/>
              </a:spcBef>
              <a:buFont typeface="Arial" panose="020B0604020202020204" pitchFamily="34" charset="0"/>
              <a:buChar char="•"/>
            </a:pPr>
            <a:r>
              <a:rPr lang="en-GB" sz="2200" dirty="0">
                <a:cs typeface="Calibri" panose="020F0502020204030204" pitchFamily="34" charset="0"/>
              </a:rPr>
              <a:t>Collect lots of buttons or one penny coins. Can you put them into groups of five?</a:t>
            </a:r>
          </a:p>
          <a:p>
            <a:pPr marL="342900" indent="-342900">
              <a:spcBef>
                <a:spcPts val="0"/>
              </a:spcBef>
              <a:buFont typeface="Arial" panose="020B0604020202020204" pitchFamily="34" charset="0"/>
              <a:buChar char="•"/>
            </a:pPr>
            <a:r>
              <a:rPr lang="en-GB" sz="2200" dirty="0">
                <a:cs typeface="Calibri" panose="020F0502020204030204" pitchFamily="34" charset="0"/>
              </a:rPr>
              <a:t>Choose an action, for example, </a:t>
            </a:r>
            <a:r>
              <a:rPr lang="en-GB" sz="2200" i="1" dirty="0">
                <a:cs typeface="Calibri" panose="020F0502020204030204" pitchFamily="34" charset="0"/>
              </a:rPr>
              <a:t>clapping, jumping, hopping, stamping. </a:t>
            </a:r>
            <a:r>
              <a:rPr lang="en-GB" sz="2200" dirty="0">
                <a:cs typeface="Calibri" panose="020F0502020204030204" pitchFamily="34" charset="0"/>
              </a:rPr>
              <a:t>Can you do four hops and one more hop to make five hops? Five claps? Try to keep count as you do each action.</a:t>
            </a:r>
          </a:p>
          <a:p>
            <a:pPr marL="342900" indent="-342900">
              <a:spcBef>
                <a:spcPts val="0"/>
              </a:spcBef>
              <a:buFont typeface="Arial" panose="020B0604020202020204" pitchFamily="34" charset="0"/>
              <a:buChar char="•"/>
            </a:pPr>
            <a:r>
              <a:rPr lang="en-GB" sz="2200" dirty="0">
                <a:cs typeface="Calibri" panose="020F0502020204030204" pitchFamily="34" charset="0"/>
              </a:rPr>
              <a:t>With an adult, draw around your hand and put a 5-pointed star on it to remind you of Five’s ‘High Five’! </a:t>
            </a:r>
          </a:p>
          <a:p>
            <a:pPr marL="342900" indent="-342900">
              <a:lnSpc>
                <a:spcPct val="100000"/>
              </a:lnSpc>
              <a:spcBef>
                <a:spcPts val="0"/>
              </a:spcBef>
              <a:buFont typeface="Arial" panose="020B0604020202020204" pitchFamily="34" charset="0"/>
              <a:buChar char="•"/>
            </a:pPr>
            <a:endParaRPr lang="en-GB" sz="2400" dirty="0"/>
          </a:p>
        </p:txBody>
      </p:sp>
      <p:pic>
        <p:nvPicPr>
          <p:cNvPr id="5" name="Picture 4">
            <a:extLst>
              <a:ext uri="{FF2B5EF4-FFF2-40B4-BE49-F238E27FC236}">
                <a16:creationId xmlns:a16="http://schemas.microsoft.com/office/drawing/2014/main" id="{D623D6B4-B619-474B-9B00-6428EAFCB485}"/>
              </a:ext>
            </a:extLst>
          </p:cNvPr>
          <p:cNvPicPr>
            <a:picLocks noChangeAspect="1"/>
          </p:cNvPicPr>
          <p:nvPr/>
        </p:nvPicPr>
        <p:blipFill>
          <a:blip r:embed="rId3"/>
          <a:stretch>
            <a:fillRect/>
          </a:stretch>
        </p:blipFill>
        <p:spPr>
          <a:xfrm>
            <a:off x="5878410" y="5170899"/>
            <a:ext cx="1123950" cy="107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601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412777"/>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a:t>
            </a:r>
            <a:r>
              <a:rPr lang="en-GB" sz="2000"/>
              <a:t>the other, </a:t>
            </a:r>
            <a:r>
              <a:rPr lang="en-GB" sz="2000" dirty="0"/>
              <a:t>or they </a:t>
            </a:r>
            <a:r>
              <a:rPr lang="en-GB" sz="2000"/>
              <a:t>are the </a:t>
            </a:r>
            <a:r>
              <a:rPr lang="en-GB" sz="2000" dirty="0"/>
              <a:t>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a:t>
            </a:r>
            <a:r>
              <a:rPr lang="en-GB" b="1" dirty="0" err="1"/>
              <a:t>Fiveness</a:t>
            </a:r>
            <a:r>
              <a:rPr lang="en-GB" b="1" dirty="0"/>
              <a:t>’ of 5</a:t>
            </a:r>
          </a:p>
          <a:p>
            <a:pPr marL="0" indent="0">
              <a:lnSpc>
                <a:spcPct val="100000"/>
              </a:lnSpc>
              <a:spcBef>
                <a:spcPts val="0"/>
              </a:spcBef>
              <a:buNone/>
            </a:pPr>
            <a:r>
              <a:rPr lang="en-GB" dirty="0"/>
              <a:t>In this episode </a:t>
            </a:r>
            <a:r>
              <a:rPr lang="en-US" dirty="0"/>
              <a:t>Five appears when One and Four combine. Children can see lots of things which come in fives, for example, a 5-pointed star, 5 fingers on one hand.</a:t>
            </a:r>
          </a:p>
          <a:p>
            <a:pPr marL="0" indent="0">
              <a:lnSpc>
                <a:spcPct val="100000"/>
              </a:lnSpc>
              <a:spcBef>
                <a:spcPts val="0"/>
              </a:spcBef>
              <a:buNone/>
            </a:pPr>
            <a:endParaRPr lang="en-US" dirty="0"/>
          </a:p>
          <a:p>
            <a:pPr marL="0" indent="0">
              <a:lnSpc>
                <a:spcPct val="100000"/>
              </a:lnSpc>
              <a:spcBef>
                <a:spcPts val="0"/>
              </a:spcBef>
              <a:buNone/>
            </a:pPr>
            <a:r>
              <a:rPr lang="en-US" b="1" dirty="0"/>
              <a:t>Ordering numbers</a:t>
            </a:r>
          </a:p>
          <a:p>
            <a:pPr marL="0" indent="0">
              <a:lnSpc>
                <a:spcPct val="100000"/>
              </a:lnSpc>
              <a:spcBef>
                <a:spcPts val="0"/>
              </a:spcBef>
              <a:buNone/>
            </a:pPr>
            <a:r>
              <a:rPr lang="en-US" dirty="0"/>
              <a:t>When the </a:t>
            </a:r>
            <a:r>
              <a:rPr lang="en-US" dirty="0" err="1"/>
              <a:t>Numberblocks</a:t>
            </a:r>
            <a:r>
              <a:rPr lang="en-US" dirty="0"/>
              <a:t> stand in order, they look like a staircase. Five stands next to Four and this helps children see that five is made of four and one more.</a:t>
            </a:r>
            <a:endParaRPr lang="en-GB" dirty="0"/>
          </a:p>
        </p:txBody>
      </p:sp>
      <p:sp>
        <p:nvSpPr>
          <p:cNvPr id="5" name="TextBox 4">
            <a:extLst>
              <a:ext uri="{FF2B5EF4-FFF2-40B4-BE49-F238E27FC236}">
                <a16:creationId xmlns:a16="http://schemas.microsoft.com/office/drawing/2014/main" id="{BC65B4E5-44C2-4B8E-AA22-1EB502A7CCEA}"/>
              </a:ext>
            </a:extLst>
          </p:cNvPr>
          <p:cNvSpPr txBox="1"/>
          <p:nvPr/>
        </p:nvSpPr>
        <p:spPr>
          <a:xfrm>
            <a:off x="618164" y="930787"/>
            <a:ext cx="9423907" cy="369332"/>
          </a:xfrm>
          <a:prstGeom prst="rect">
            <a:avLst/>
          </a:prstGeom>
          <a:noFill/>
        </p:spPr>
        <p:txBody>
          <a:bodyPr wrap="square">
            <a:spAutoFit/>
          </a:bodyPr>
          <a:lstStyle/>
          <a:p>
            <a:r>
              <a:rPr lang="en-GB" dirty="0"/>
              <a:t>To watch this episode, please go to</a:t>
            </a:r>
            <a:r>
              <a:rPr lang="en-GB" dirty="0">
                <a:hlinkClick r:id="rId3"/>
              </a:rPr>
              <a:t> BBC iPlayer – </a:t>
            </a:r>
            <a:r>
              <a:rPr lang="en-GB" dirty="0" err="1">
                <a:hlinkClick r:id="rId3"/>
              </a:rPr>
              <a:t>Numberblocks</a:t>
            </a:r>
            <a:r>
              <a:rPr lang="en-GB" dirty="0"/>
              <a:t>. Look for Series 1: Five.</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a:t>
            </a:r>
            <a:r>
              <a:rPr lang="en-US" dirty="0" err="1"/>
              <a:t>maths</a:t>
            </a:r>
            <a:r>
              <a:rPr lang="en-US" dirty="0"/>
              <a:t>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848060-801A-47CB-83E8-339031EA9EC5}"/>
              </a:ext>
            </a:extLst>
          </p:cNvPr>
          <p:cNvPicPr>
            <a:picLocks noChangeAspect="1"/>
          </p:cNvPicPr>
          <p:nvPr/>
        </p:nvPicPr>
        <p:blipFill rotWithShape="1">
          <a:blip r:embed="rId2"/>
          <a:srcRect l="2498" t="2291" r="8204" b="1"/>
          <a:stretch/>
        </p:blipFill>
        <p:spPr>
          <a:xfrm>
            <a:off x="0" y="0"/>
            <a:ext cx="12242162" cy="6858000"/>
          </a:xfrm>
          <a:prstGeom prst="rect">
            <a:avLst/>
          </a:prstGeom>
        </p:spPr>
      </p:pic>
      <p:sp>
        <p:nvSpPr>
          <p:cNvPr id="7" name="Speech Bubble: Rectangle with Corners Rounded 6">
            <a:extLst>
              <a:ext uri="{FF2B5EF4-FFF2-40B4-BE49-F238E27FC236}">
                <a16:creationId xmlns:a16="http://schemas.microsoft.com/office/drawing/2014/main" id="{1F9344C5-75F7-4435-B1D4-29A4B3323150}"/>
              </a:ext>
            </a:extLst>
          </p:cNvPr>
          <p:cNvSpPr/>
          <p:nvPr/>
        </p:nvSpPr>
        <p:spPr>
          <a:xfrm>
            <a:off x="7562775" y="337457"/>
            <a:ext cx="2677415" cy="1186462"/>
          </a:xfrm>
          <a:prstGeom prst="wedgeRoundRectCallout">
            <a:avLst>
              <a:gd name="adj1" fmla="val 38748"/>
              <a:gd name="adj2" fmla="val 8824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Five members in the band!</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12995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072368-1D08-4BBD-A765-D257C221C3D6}"/>
              </a:ext>
            </a:extLst>
          </p:cNvPr>
          <p:cNvPicPr>
            <a:picLocks noChangeAspect="1"/>
          </p:cNvPicPr>
          <p:nvPr/>
        </p:nvPicPr>
        <p:blipFill>
          <a:blip r:embed="rId2"/>
          <a:stretch>
            <a:fillRect/>
          </a:stretch>
        </p:blipFill>
        <p:spPr>
          <a:xfrm>
            <a:off x="0" y="-10886"/>
            <a:ext cx="12192000" cy="7129618"/>
          </a:xfrm>
          <a:prstGeom prst="rect">
            <a:avLst/>
          </a:prstGeom>
        </p:spPr>
      </p:pic>
      <p:sp>
        <p:nvSpPr>
          <p:cNvPr id="3" name="Speech Bubble: Rectangle with Corners Rounded 2">
            <a:extLst>
              <a:ext uri="{FF2B5EF4-FFF2-40B4-BE49-F238E27FC236}">
                <a16:creationId xmlns:a16="http://schemas.microsoft.com/office/drawing/2014/main" id="{BD5D46AA-A385-4331-B23E-F5D03E44B13E}"/>
              </a:ext>
            </a:extLst>
          </p:cNvPr>
          <p:cNvSpPr/>
          <p:nvPr/>
        </p:nvSpPr>
        <p:spPr>
          <a:xfrm>
            <a:off x="7443032" y="583175"/>
            <a:ext cx="2677415" cy="1485031"/>
          </a:xfrm>
          <a:prstGeom prst="wedgeRoundRectCallout">
            <a:avLst>
              <a:gd name="adj1" fmla="val -92576"/>
              <a:gd name="adj2" fmla="val -2171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Five points on a shooting star!</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178474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978281-7D05-4513-8D50-3209BBAB7063}"/>
              </a:ext>
            </a:extLst>
          </p:cNvPr>
          <p:cNvPicPr>
            <a:picLocks noChangeAspect="1"/>
          </p:cNvPicPr>
          <p:nvPr/>
        </p:nvPicPr>
        <p:blipFill rotWithShape="1">
          <a:blip r:embed="rId2"/>
          <a:srcRect l="5960"/>
          <a:stretch/>
        </p:blipFill>
        <p:spPr>
          <a:xfrm>
            <a:off x="0" y="0"/>
            <a:ext cx="12192000" cy="6858000"/>
          </a:xfrm>
          <a:prstGeom prst="rect">
            <a:avLst/>
          </a:prstGeom>
        </p:spPr>
      </p:pic>
      <p:sp>
        <p:nvSpPr>
          <p:cNvPr id="3" name="Speech Bubble: Rectangle with Corners Rounded 2">
            <a:extLst>
              <a:ext uri="{FF2B5EF4-FFF2-40B4-BE49-F238E27FC236}">
                <a16:creationId xmlns:a16="http://schemas.microsoft.com/office/drawing/2014/main" id="{9E87DECF-1D8D-4613-951C-C73E1BA029C5}"/>
              </a:ext>
            </a:extLst>
          </p:cNvPr>
          <p:cNvSpPr/>
          <p:nvPr/>
        </p:nvSpPr>
        <p:spPr>
          <a:xfrm>
            <a:off x="9021462" y="398118"/>
            <a:ext cx="2677415" cy="1485031"/>
          </a:xfrm>
          <a:prstGeom prst="wedgeRoundRectCallout">
            <a:avLst>
              <a:gd name="adj1" fmla="val -62083"/>
              <a:gd name="adj2" fmla="val 7871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Five seats in my motor car!</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38277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10BBD-D57A-4E91-B3F7-177C147F2743}"/>
              </a:ext>
            </a:extLst>
          </p:cNvPr>
          <p:cNvPicPr>
            <a:picLocks noChangeAspect="1"/>
          </p:cNvPicPr>
          <p:nvPr/>
        </p:nvPicPr>
        <p:blipFill rotWithShape="1">
          <a:blip r:embed="rId2"/>
          <a:srcRect l="2555" r="2557"/>
          <a:stretch/>
        </p:blipFill>
        <p:spPr>
          <a:xfrm>
            <a:off x="-1" y="0"/>
            <a:ext cx="12192001" cy="6858000"/>
          </a:xfrm>
          <a:prstGeom prst="rect">
            <a:avLst/>
          </a:prstGeom>
        </p:spPr>
      </p:pic>
      <p:sp>
        <p:nvSpPr>
          <p:cNvPr id="3" name="Speech Bubble: Rectangle with Corners Rounded 2">
            <a:extLst>
              <a:ext uri="{FF2B5EF4-FFF2-40B4-BE49-F238E27FC236}">
                <a16:creationId xmlns:a16="http://schemas.microsoft.com/office/drawing/2014/main" id="{0A300B48-7F14-4A0F-912C-6CB375E500E0}"/>
              </a:ext>
            </a:extLst>
          </p:cNvPr>
          <p:cNvSpPr/>
          <p:nvPr/>
        </p:nvSpPr>
        <p:spPr>
          <a:xfrm>
            <a:off x="7382071" y="195643"/>
            <a:ext cx="2677415" cy="1485031"/>
          </a:xfrm>
          <a:prstGeom prst="wedgeRoundRectCallout">
            <a:avLst>
              <a:gd name="adj1" fmla="val 31429"/>
              <a:gd name="adj2" fmla="val 7182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What can you see five of?</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294141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1F3B10-56BA-44D7-BC4B-4C4438AE0A91}"/>
              </a:ext>
            </a:extLst>
          </p:cNvPr>
          <p:cNvPicPr>
            <a:picLocks noChangeAspect="1"/>
          </p:cNvPicPr>
          <p:nvPr/>
        </p:nvPicPr>
        <p:blipFill>
          <a:blip r:embed="rId2"/>
          <a:stretch>
            <a:fillRect/>
          </a:stretch>
        </p:blipFill>
        <p:spPr>
          <a:xfrm>
            <a:off x="-16329" y="-38101"/>
            <a:ext cx="12303924" cy="6988629"/>
          </a:xfrm>
          <a:prstGeom prst="rect">
            <a:avLst/>
          </a:prstGeom>
        </p:spPr>
      </p:pic>
      <p:sp>
        <p:nvSpPr>
          <p:cNvPr id="5" name="Speech Bubble: Rectangle with Corners Rounded 4">
            <a:extLst>
              <a:ext uri="{FF2B5EF4-FFF2-40B4-BE49-F238E27FC236}">
                <a16:creationId xmlns:a16="http://schemas.microsoft.com/office/drawing/2014/main" id="{01FC88D6-DFE5-4EB9-AFF1-FE4CF1E5964D}"/>
              </a:ext>
            </a:extLst>
          </p:cNvPr>
          <p:cNvSpPr/>
          <p:nvPr/>
        </p:nvSpPr>
        <p:spPr>
          <a:xfrm>
            <a:off x="1562569" y="670260"/>
            <a:ext cx="2677415" cy="1485031"/>
          </a:xfrm>
          <a:prstGeom prst="wedgeRoundRectCallout">
            <a:avLst>
              <a:gd name="adj1" fmla="val 52978"/>
              <a:gd name="adj2" fmla="val 76956"/>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Look at us!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We can make five!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455641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7455D6-EA2E-411C-94CA-C272FA3EF268}"/>
              </a:ext>
            </a:extLst>
          </p:cNvPr>
          <p:cNvPicPr>
            <a:picLocks noChangeAspect="1"/>
          </p:cNvPicPr>
          <p:nvPr/>
        </p:nvPicPr>
        <p:blipFill>
          <a:blip r:embed="rId2"/>
          <a:stretch>
            <a:fillRect/>
          </a:stretch>
        </p:blipFill>
        <p:spPr>
          <a:xfrm>
            <a:off x="-49497" y="-10886"/>
            <a:ext cx="12290993" cy="6972300"/>
          </a:xfrm>
          <a:prstGeom prst="rect">
            <a:avLst/>
          </a:prstGeom>
        </p:spPr>
      </p:pic>
      <p:sp>
        <p:nvSpPr>
          <p:cNvPr id="5" name="Speech Bubble: Rectangle with Corners Rounded 4">
            <a:extLst>
              <a:ext uri="{FF2B5EF4-FFF2-40B4-BE49-F238E27FC236}">
                <a16:creationId xmlns:a16="http://schemas.microsoft.com/office/drawing/2014/main" id="{ED742BF5-56E8-49CE-B199-F70C76127BF6}"/>
              </a:ext>
            </a:extLst>
          </p:cNvPr>
          <p:cNvSpPr/>
          <p:nvPr/>
        </p:nvSpPr>
        <p:spPr>
          <a:xfrm>
            <a:off x="892629" y="624540"/>
            <a:ext cx="2935875" cy="1485031"/>
          </a:xfrm>
          <a:prstGeom prst="wedgeRoundRectCallout">
            <a:avLst>
              <a:gd name="adj1" fmla="val 52978"/>
              <a:gd name="adj2" fmla="val 76956"/>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entury Gothic" panose="020B0502020202020204" pitchFamily="34" charset="0"/>
              </a:rPr>
              <a:t>Four and one more makes five!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856476370"/>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5081</TotalTime>
  <Words>862</Words>
  <Application>Microsoft Office PowerPoint</Application>
  <PresentationFormat>Widescreen</PresentationFormat>
  <Paragraphs>54</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Century Gothic</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392</cp:revision>
  <dcterms:created xsi:type="dcterms:W3CDTF">2018-02-20T10:26:52Z</dcterms:created>
  <dcterms:modified xsi:type="dcterms:W3CDTF">2021-02-15T13:22:46Z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