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4"/>
  </p:sldMasterIdLst>
  <p:notesMasterIdLst>
    <p:notesMasterId r:id="rId40"/>
  </p:notesMasterIdLst>
  <p:sldIdLst>
    <p:sldId id="257" r:id="rId5"/>
    <p:sldId id="508" r:id="rId6"/>
    <p:sldId id="506" r:id="rId7"/>
    <p:sldId id="527" r:id="rId8"/>
    <p:sldId id="528" r:id="rId9"/>
    <p:sldId id="355" r:id="rId10"/>
    <p:sldId id="356" r:id="rId11"/>
    <p:sldId id="529" r:id="rId12"/>
    <p:sldId id="530" r:id="rId13"/>
    <p:sldId id="270" r:id="rId14"/>
    <p:sldId id="373" r:id="rId15"/>
    <p:sldId id="271" r:id="rId16"/>
    <p:sldId id="531" r:id="rId17"/>
    <p:sldId id="532" r:id="rId18"/>
    <p:sldId id="375" r:id="rId19"/>
    <p:sldId id="376" r:id="rId20"/>
    <p:sldId id="377" r:id="rId21"/>
    <p:sldId id="533" r:id="rId22"/>
    <p:sldId id="534" r:id="rId23"/>
    <p:sldId id="378" r:id="rId24"/>
    <p:sldId id="379" r:id="rId25"/>
    <p:sldId id="381" r:id="rId26"/>
    <p:sldId id="535" r:id="rId27"/>
    <p:sldId id="536" r:id="rId28"/>
    <p:sldId id="386" r:id="rId29"/>
    <p:sldId id="365" r:id="rId30"/>
    <p:sldId id="366" r:id="rId31"/>
    <p:sldId id="367" r:id="rId32"/>
    <p:sldId id="368" r:id="rId33"/>
    <p:sldId id="501" r:id="rId34"/>
    <p:sldId id="537" r:id="rId35"/>
    <p:sldId id="538" r:id="rId36"/>
    <p:sldId id="385" r:id="rId37"/>
    <p:sldId id="500" r:id="rId38"/>
    <p:sldId id="477" r:id="rId3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0852135D-AE1F-46BC-8709-C991EDBD8336}">
          <p14:sldIdLst>
            <p14:sldId id="257"/>
            <p14:sldId id="508"/>
            <p14:sldId id="506"/>
            <p14:sldId id="527"/>
            <p14:sldId id="528"/>
            <p14:sldId id="355"/>
            <p14:sldId id="356"/>
            <p14:sldId id="529"/>
            <p14:sldId id="530"/>
            <p14:sldId id="270"/>
            <p14:sldId id="373"/>
            <p14:sldId id="271"/>
            <p14:sldId id="531"/>
            <p14:sldId id="532"/>
            <p14:sldId id="375"/>
            <p14:sldId id="376"/>
            <p14:sldId id="377"/>
            <p14:sldId id="533"/>
            <p14:sldId id="534"/>
            <p14:sldId id="378"/>
            <p14:sldId id="379"/>
            <p14:sldId id="381"/>
            <p14:sldId id="535"/>
            <p14:sldId id="536"/>
            <p14:sldId id="386"/>
            <p14:sldId id="365"/>
            <p14:sldId id="366"/>
            <p14:sldId id="367"/>
            <p14:sldId id="368"/>
            <p14:sldId id="501"/>
            <p14:sldId id="537"/>
            <p14:sldId id="538"/>
            <p14:sldId id="385"/>
            <p14:sldId id="500"/>
            <p14:sldId id="47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onna Cole" initials="DC" lastIdx="27" clrIdx="0">
    <p:extLst>
      <p:ext uri="{19B8F6BF-5375-455C-9EA6-DF929625EA0E}">
        <p15:presenceInfo xmlns:p15="http://schemas.microsoft.com/office/powerpoint/2012/main" userId="S::donna.cole@ncetm.org.uk::36e63e46-7f0e-4c72-a341-f5fc518a0358" providerId="AD"/>
      </p:ext>
    </p:extLst>
  </p:cmAuthor>
  <p:cmAuthor id="2" name="Elizabeth Lambert" initials="EL" lastIdx="1" clrIdx="1">
    <p:extLst>
      <p:ext uri="{19B8F6BF-5375-455C-9EA6-DF929625EA0E}">
        <p15:presenceInfo xmlns:p15="http://schemas.microsoft.com/office/powerpoint/2012/main" userId="S::Elizabeth.Lambert@ncetm.org.uk::84516f71-0698-4f46-9863-2dab06370415" providerId="AD"/>
      </p:ext>
    </p:extLst>
  </p:cmAuthor>
  <p:cmAuthor id="3" name="Jonathan East" initials="JE" lastIdx="16" clrIdx="2">
    <p:extLst>
      <p:ext uri="{19B8F6BF-5375-455C-9EA6-DF929625EA0E}">
        <p15:presenceInfo xmlns:p15="http://schemas.microsoft.com/office/powerpoint/2012/main" userId="S-1-5-21-3922863414-4013517082-2598851602-1227" providerId="AD"/>
      </p:ext>
    </p:extLst>
  </p:cmAuthor>
  <p:cmAuthor id="4" name="Gwen Tresidder" initials="GT" lastIdx="29" clrIdx="3">
    <p:extLst>
      <p:ext uri="{19B8F6BF-5375-455C-9EA6-DF929625EA0E}">
        <p15:presenceInfo xmlns:p15="http://schemas.microsoft.com/office/powerpoint/2012/main" userId="S::Gwen.Tresidder@ncetm.org.uk::b74a9380-12d1-408f-ae76-78178213c8e6" providerId="AD"/>
      </p:ext>
    </p:extLst>
  </p:cmAuthor>
  <p:cmAuthor id="5" name="Andrew Young" initials="AY" lastIdx="3" clrIdx="4">
    <p:extLst>
      <p:ext uri="{19B8F6BF-5375-455C-9EA6-DF929625EA0E}">
        <p15:presenceInfo xmlns:p15="http://schemas.microsoft.com/office/powerpoint/2012/main" userId="S::andrew.young@tribalgroup.com::3d7dab09-352b-4858-b937-4a4f8b94e613" providerId="AD"/>
      </p:ext>
    </p:extLst>
  </p:cmAuthor>
  <p:cmAuthor id="6" name="Kate Mole" initials="KM" lastIdx="13" clrIdx="5">
    <p:extLst>
      <p:ext uri="{19B8F6BF-5375-455C-9EA6-DF929625EA0E}">
        <p15:presenceInfo xmlns:p15="http://schemas.microsoft.com/office/powerpoint/2012/main" userId="S::K.Mole@glfschools.org::95e52408-e14f-4208-8c30-1655db3d14b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F5D4"/>
    <a:srgbClr val="327473"/>
    <a:srgbClr val="E5F3F2"/>
    <a:srgbClr val="CDE9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7" autoAdjust="0"/>
    <p:restoredTop sz="95887" autoAdjust="0"/>
  </p:normalViewPr>
  <p:slideViewPr>
    <p:cSldViewPr snapToGrid="0" showGuides="1">
      <p:cViewPr varScale="1">
        <p:scale>
          <a:sx n="62" d="100"/>
          <a:sy n="62" d="100"/>
        </p:scale>
        <p:origin x="828" y="8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94EFC8-8799-4F4C-8315-F132E4ECEA7D}" type="datetimeFigureOut">
              <a:rPr lang="en-GB" smtClean="0"/>
              <a:t>12/11/2021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825CF7-397B-40E2-885F-DC75A9265B3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13128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71779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i="0" dirty="0">
              <a:latin typeface="Myriad Pro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796267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i="0" dirty="0">
              <a:latin typeface="Myriad Pro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174292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0909450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14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7505706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i="0" dirty="0">
              <a:latin typeface="Myriad Pro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491794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i="0" dirty="0">
              <a:latin typeface="Myriad Pro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769595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i="0" dirty="0">
              <a:latin typeface="Myriad Pro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982383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006896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19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2954684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i="0" dirty="0">
              <a:latin typeface="Myriad Pro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78228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080862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i="0" dirty="0">
              <a:latin typeface="Myriad Pro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804233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i="0" dirty="0">
              <a:latin typeface="Myriad Pro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78651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685053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24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0134040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i="0" dirty="0">
              <a:latin typeface="Myriad Pro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822499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i="0" dirty="0">
              <a:latin typeface="Myriad Pro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395519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i="0" dirty="0">
              <a:latin typeface="Myriad Pro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59511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i="0" dirty="0">
              <a:latin typeface="Myriad Pro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59511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i="0" dirty="0">
              <a:latin typeface="Myriad Pro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548998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i="0" dirty="0">
              <a:latin typeface="Myriad Pro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38B2033A-FB0F-7949-A9F0-CBC790DC54B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30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039551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56981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31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662776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32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0581559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i="0" dirty="0">
              <a:latin typeface="Myriad Pro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38B2033A-FB0F-7949-A9F0-CBC790DC54B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34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0591919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35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298626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23627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5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642879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sz="1200" i="1" kern="1200" dirty="0">
                <a:solidFill>
                  <a:schemeClr val="tx1"/>
                </a:solidFill>
                <a:latin typeface="Myriad Pro" panose="020B0503030403020204" pitchFamily="34" charset="0"/>
                <a:ea typeface="+mn-ea"/>
                <a:cs typeface="+mn-cs"/>
              </a:rPr>
              <a:t>There are 65 books in year 3’s book corner. 23 are fiction. How many are non-fiction?</a:t>
            </a:r>
            <a:endParaRPr lang="en-GB" sz="1200" i="0" dirty="0">
              <a:latin typeface="Myriad Pro" panose="020B0503030403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92393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i="0" dirty="0">
              <a:latin typeface="Myriad Pro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71308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97715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9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562514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masterypd" TargetMode="Externa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18345" y="-157162"/>
            <a:ext cx="12228689" cy="6878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6A0D527-99F6-4C25-B867-E6C473316230}"/>
              </a:ext>
            </a:extLst>
          </p:cNvPr>
          <p:cNvSpPr txBox="1"/>
          <p:nvPr userDrawn="1"/>
        </p:nvSpPr>
        <p:spPr>
          <a:xfrm>
            <a:off x="609593" y="473825"/>
            <a:ext cx="55573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1200" b="1" kern="1200" dirty="0">
                <a:solidFill>
                  <a:srgbClr val="FBF5D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Curriculum Prioritisation for Primary Maths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D3AA9D4F-8E41-47F9-A6BB-0AF636DA0770}"/>
              </a:ext>
            </a:extLst>
          </p:cNvPr>
          <p:cNvCxnSpPr>
            <a:cxnSpLocks/>
          </p:cNvCxnSpPr>
          <p:nvPr userDrawn="1"/>
        </p:nvCxnSpPr>
        <p:spPr bwMode="auto">
          <a:xfrm rot="5400000">
            <a:off x="1285150" y="436965"/>
            <a:ext cx="0" cy="1170432"/>
          </a:xfrm>
          <a:prstGeom prst="line">
            <a:avLst/>
          </a:prstGeom>
          <a:ln w="25400">
            <a:solidFill>
              <a:srgbClr val="FBF5D4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EC602C34-F685-413D-92B3-920B5E843FF0}"/>
              </a:ext>
            </a:extLst>
          </p:cNvPr>
          <p:cNvSpPr txBox="1"/>
          <p:nvPr userDrawn="1"/>
        </p:nvSpPr>
        <p:spPr>
          <a:xfrm>
            <a:off x="609593" y="707820"/>
            <a:ext cx="6172200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100" b="1" i="0" dirty="0">
                <a:solidFill>
                  <a:srgbClr val="FBF5D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 term-by-term framework to support planning and teaching</a:t>
            </a:r>
            <a:endParaRPr lang="en-GB" sz="1100" b="1" dirty="0">
              <a:solidFill>
                <a:srgbClr val="FBF5D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57031D2-8649-4B2E-BCAE-8A353FB07BDF}"/>
              </a:ext>
            </a:extLst>
          </p:cNvPr>
          <p:cNvSpPr txBox="1"/>
          <p:nvPr userDrawn="1"/>
        </p:nvSpPr>
        <p:spPr>
          <a:xfrm>
            <a:off x="699934" y="5435709"/>
            <a:ext cx="19601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1200" b="1" noProof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Summer 2021</a:t>
            </a:r>
            <a:endParaRPr lang="en-GB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764506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b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0177A9D-1362-4B64-BB76-7E5E3FF9A06F}"/>
              </a:ext>
            </a:extLst>
          </p:cNvPr>
          <p:cNvSpPr txBox="1">
            <a:spLocks/>
          </p:cNvSpPr>
          <p:nvPr userDrawn="1"/>
        </p:nvSpPr>
        <p:spPr bwMode="auto">
          <a:xfrm>
            <a:off x="1" y="141663"/>
            <a:ext cx="12192000" cy="594000"/>
          </a:xfrm>
          <a:prstGeom prst="rect">
            <a:avLst/>
          </a:prstGeom>
          <a:solidFill>
            <a:srgbClr val="347574"/>
          </a:solidFill>
          <a:ln>
            <a:noFill/>
          </a:ln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marL="0" indent="0" algn="ctr" eaLnBrk="0" hangingPunct="0">
              <a:buClr>
                <a:schemeClr val="tx2"/>
              </a:buClr>
              <a:defRPr sz="2400">
                <a:solidFill>
                  <a:srgbClr val="585858"/>
                </a:solidFill>
                <a:latin typeface="+mj-lt"/>
                <a:ea typeface="Myriad Pro" charset="0"/>
                <a:cs typeface="Myriad Pro" charset="0"/>
              </a:defRPr>
            </a:lvl1pPr>
            <a:lvl2pPr marL="557199" indent="-214308" eaLnBrk="0" hangingPunct="0"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eaLnBrk="0" hangingPunct="0"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eaLnBrk="0" hangingPunct="0">
              <a:buClr>
                <a:schemeClr val="accent2"/>
              </a:buClr>
              <a:defRPr sz="1425">
                <a:latin typeface="+mn-lt"/>
              </a:defRPr>
            </a:lvl4pPr>
            <a:lvl5pPr marL="1543012" indent="-171446" eaLnBrk="0" hangingPunct="0">
              <a:buClr>
                <a:schemeClr val="tx2"/>
              </a:buClr>
              <a:defRPr sz="1425">
                <a:latin typeface="+mn-lt"/>
              </a:defRPr>
            </a:lvl5pPr>
            <a:lvl6pPr marL="1885903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6pPr>
            <a:lvl7pPr marL="2228795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7pPr>
            <a:lvl8pPr marL="2571686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8pPr>
            <a:lvl9pPr marL="2914577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9pPr>
          </a:lstStyle>
          <a:p>
            <a:pPr>
              <a:buNone/>
            </a:pPr>
            <a:endParaRPr lang="en-GB" dirty="0"/>
          </a:p>
        </p:txBody>
      </p:sp>
      <p:pic>
        <p:nvPicPr>
          <p:cNvPr id="3" name="Picture 2" descr="A picture containing object, lamp, light&#10;&#10;Description automatically generated">
            <a:extLst>
              <a:ext uri="{FF2B5EF4-FFF2-40B4-BE49-F238E27FC236}">
                <a16:creationId xmlns:a16="http://schemas.microsoft.com/office/drawing/2014/main" id="{226FBF21-7918-4116-9D2A-4FFEF62A7A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4400" y="5842800"/>
            <a:ext cx="649771" cy="594000"/>
          </a:xfrm>
          <a:prstGeom prst="rect">
            <a:avLst/>
          </a:prstGeom>
        </p:spPr>
      </p:pic>
      <p:sp>
        <p:nvSpPr>
          <p:cNvPr id="8" name="Footer Placeholder 9">
            <a:extLst>
              <a:ext uri="{FF2B5EF4-FFF2-40B4-BE49-F238E27FC236}">
                <a16:creationId xmlns:a16="http://schemas.microsoft.com/office/drawing/2014/main" id="{E8E35F7C-59D1-4344-B45A-A3380FD02D0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-1" y="6356350"/>
            <a:ext cx="12191999" cy="365125"/>
          </a:xfrm>
        </p:spPr>
        <p:txBody>
          <a:bodyPr/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</p:spTree>
    <p:extLst>
      <p:ext uri="{BB962C8B-B14F-4D97-AF65-F5344CB8AC3E}">
        <p14:creationId xmlns:p14="http://schemas.microsoft.com/office/powerpoint/2010/main" val="1882940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 b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0177A9D-1362-4B64-BB76-7E5E3FF9A06F}"/>
              </a:ext>
            </a:extLst>
          </p:cNvPr>
          <p:cNvSpPr txBox="1">
            <a:spLocks/>
          </p:cNvSpPr>
          <p:nvPr userDrawn="1"/>
        </p:nvSpPr>
        <p:spPr bwMode="auto">
          <a:xfrm>
            <a:off x="1" y="141663"/>
            <a:ext cx="12192000" cy="594000"/>
          </a:xfrm>
          <a:prstGeom prst="rect">
            <a:avLst/>
          </a:prstGeom>
          <a:solidFill>
            <a:srgbClr val="347574"/>
          </a:solidFill>
          <a:ln>
            <a:noFill/>
          </a:ln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marL="0" indent="0" algn="ctr" eaLnBrk="0" hangingPunct="0">
              <a:buClr>
                <a:schemeClr val="tx2"/>
              </a:buClr>
              <a:defRPr sz="2400">
                <a:solidFill>
                  <a:srgbClr val="585858"/>
                </a:solidFill>
                <a:latin typeface="+mj-lt"/>
                <a:ea typeface="Myriad Pro" charset="0"/>
                <a:cs typeface="Myriad Pro" charset="0"/>
              </a:defRPr>
            </a:lvl1pPr>
            <a:lvl2pPr marL="557199" indent="-214308" eaLnBrk="0" hangingPunct="0"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eaLnBrk="0" hangingPunct="0"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eaLnBrk="0" hangingPunct="0">
              <a:buClr>
                <a:schemeClr val="accent2"/>
              </a:buClr>
              <a:defRPr sz="1425">
                <a:latin typeface="+mn-lt"/>
              </a:defRPr>
            </a:lvl4pPr>
            <a:lvl5pPr marL="1543012" indent="-171446" eaLnBrk="0" hangingPunct="0">
              <a:buClr>
                <a:schemeClr val="tx2"/>
              </a:buClr>
              <a:defRPr sz="1425">
                <a:latin typeface="+mn-lt"/>
              </a:defRPr>
            </a:lvl5pPr>
            <a:lvl6pPr marL="1885903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6pPr>
            <a:lvl7pPr marL="2228795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7pPr>
            <a:lvl8pPr marL="2571686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8pPr>
            <a:lvl9pPr marL="2914577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9pPr>
          </a:lstStyle>
          <a:p>
            <a:pPr>
              <a:buNone/>
            </a:pPr>
            <a:endParaRPr lang="en-GB" dirty="0"/>
          </a:p>
        </p:txBody>
      </p:sp>
      <p:pic>
        <p:nvPicPr>
          <p:cNvPr id="3" name="Picture 2" descr="A picture containing object, lamp, light&#10;&#10;Description automatically generated">
            <a:extLst>
              <a:ext uri="{FF2B5EF4-FFF2-40B4-BE49-F238E27FC236}">
                <a16:creationId xmlns:a16="http://schemas.microsoft.com/office/drawing/2014/main" id="{226FBF21-7918-4116-9D2A-4FFEF62A7A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4400" y="5842800"/>
            <a:ext cx="649771" cy="594000"/>
          </a:xfrm>
          <a:prstGeom prst="rect">
            <a:avLst/>
          </a:prstGeom>
        </p:spPr>
      </p:pic>
      <p:sp>
        <p:nvSpPr>
          <p:cNvPr id="8" name="Footer Placeholder 9">
            <a:extLst>
              <a:ext uri="{FF2B5EF4-FFF2-40B4-BE49-F238E27FC236}">
                <a16:creationId xmlns:a16="http://schemas.microsoft.com/office/drawing/2014/main" id="{E8E35F7C-59D1-4344-B45A-A3380FD02D0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-1" y="6356350"/>
            <a:ext cx="12191999" cy="365125"/>
          </a:xfrm>
        </p:spPr>
        <p:txBody>
          <a:bodyPr/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</p:spTree>
    <p:extLst>
      <p:ext uri="{BB962C8B-B14F-4D97-AF65-F5344CB8AC3E}">
        <p14:creationId xmlns:p14="http://schemas.microsoft.com/office/powerpoint/2010/main" val="3027196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 b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0177A9D-1362-4B64-BB76-7E5E3FF9A06F}"/>
              </a:ext>
            </a:extLst>
          </p:cNvPr>
          <p:cNvSpPr txBox="1">
            <a:spLocks/>
          </p:cNvSpPr>
          <p:nvPr userDrawn="1"/>
        </p:nvSpPr>
        <p:spPr bwMode="auto">
          <a:xfrm>
            <a:off x="1" y="141663"/>
            <a:ext cx="12192000" cy="594000"/>
          </a:xfrm>
          <a:prstGeom prst="rect">
            <a:avLst/>
          </a:prstGeom>
          <a:solidFill>
            <a:srgbClr val="347574"/>
          </a:solidFill>
          <a:ln>
            <a:noFill/>
          </a:ln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marL="0" indent="0" algn="ctr" eaLnBrk="0" hangingPunct="0">
              <a:buClr>
                <a:schemeClr val="tx2"/>
              </a:buClr>
              <a:defRPr sz="2400">
                <a:solidFill>
                  <a:srgbClr val="585858"/>
                </a:solidFill>
                <a:latin typeface="+mj-lt"/>
                <a:ea typeface="Myriad Pro" charset="0"/>
                <a:cs typeface="Myriad Pro" charset="0"/>
              </a:defRPr>
            </a:lvl1pPr>
            <a:lvl2pPr marL="557199" indent="-214308" eaLnBrk="0" hangingPunct="0"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eaLnBrk="0" hangingPunct="0"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eaLnBrk="0" hangingPunct="0">
              <a:buClr>
                <a:schemeClr val="accent2"/>
              </a:buClr>
              <a:defRPr sz="1425">
                <a:latin typeface="+mn-lt"/>
              </a:defRPr>
            </a:lvl4pPr>
            <a:lvl5pPr marL="1543012" indent="-171446" eaLnBrk="0" hangingPunct="0">
              <a:buClr>
                <a:schemeClr val="tx2"/>
              </a:buClr>
              <a:defRPr sz="1425">
                <a:latin typeface="+mn-lt"/>
              </a:defRPr>
            </a:lvl5pPr>
            <a:lvl6pPr marL="1885903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6pPr>
            <a:lvl7pPr marL="2228795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7pPr>
            <a:lvl8pPr marL="2571686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8pPr>
            <a:lvl9pPr marL="2914577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9pPr>
          </a:lstStyle>
          <a:p>
            <a:pPr>
              <a:buNone/>
            </a:pPr>
            <a:endParaRPr lang="en-GB" dirty="0"/>
          </a:p>
        </p:txBody>
      </p:sp>
      <p:pic>
        <p:nvPicPr>
          <p:cNvPr id="3" name="Picture 2" descr="A picture containing object, lamp, light&#10;&#10;Description automatically generated">
            <a:extLst>
              <a:ext uri="{FF2B5EF4-FFF2-40B4-BE49-F238E27FC236}">
                <a16:creationId xmlns:a16="http://schemas.microsoft.com/office/drawing/2014/main" id="{226FBF21-7918-4116-9D2A-4FFEF62A7A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4400" y="5842800"/>
            <a:ext cx="649771" cy="594000"/>
          </a:xfrm>
          <a:prstGeom prst="rect">
            <a:avLst/>
          </a:prstGeom>
        </p:spPr>
      </p:pic>
      <p:sp>
        <p:nvSpPr>
          <p:cNvPr id="8" name="Footer Placeholder 9">
            <a:extLst>
              <a:ext uri="{FF2B5EF4-FFF2-40B4-BE49-F238E27FC236}">
                <a16:creationId xmlns:a16="http://schemas.microsoft.com/office/drawing/2014/main" id="{E8E35F7C-59D1-4344-B45A-A3380FD02D0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-1" y="6356350"/>
            <a:ext cx="12191999" cy="365125"/>
          </a:xfrm>
        </p:spPr>
        <p:txBody>
          <a:bodyPr/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graphicFrame>
        <p:nvGraphicFramePr>
          <p:cNvPr id="5" name="Table 10">
            <a:extLst>
              <a:ext uri="{FF2B5EF4-FFF2-40B4-BE49-F238E27FC236}">
                <a16:creationId xmlns:a16="http://schemas.microsoft.com/office/drawing/2014/main" id="{8703DAC1-0D09-4FCA-8F8E-26F6D721539C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206897055"/>
              </p:ext>
            </p:extLst>
          </p:nvPr>
        </p:nvGraphicFramePr>
        <p:xfrm>
          <a:off x="594008" y="1097547"/>
          <a:ext cx="11140162" cy="19781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19980">
                <a:tc>
                  <a:txBody>
                    <a:bodyPr/>
                    <a:lstStyle/>
                    <a:p>
                      <a:pPr algn="l"/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458182">
                <a:tc>
                  <a:txBody>
                    <a:bodyPr/>
                    <a:lstStyle/>
                    <a:p>
                      <a:endParaRPr lang="en-GB" sz="20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0396C834-C60B-4D4B-9CE7-C48E02B24E9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98269" y="1789113"/>
            <a:ext cx="10653944" cy="784225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F32E35AE-674A-4CFB-A6EA-9851D791172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98269" y="1189038"/>
            <a:ext cx="10653944" cy="315912"/>
          </a:xfrm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153B39E-7C33-4C5E-BBB2-AE7BBB524528}"/>
              </a:ext>
            </a:extLst>
          </p:cNvPr>
          <p:cNvSpPr txBox="1"/>
          <p:nvPr userDrawn="1"/>
        </p:nvSpPr>
        <p:spPr>
          <a:xfrm>
            <a:off x="594007" y="3486800"/>
            <a:ext cx="11140161" cy="3942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outcome.</a:t>
            </a:r>
            <a:endParaRPr lang="en-GB" kern="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DA156B4A-F0F3-4E38-A0C7-379476798FA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93725" y="233363"/>
            <a:ext cx="11141075" cy="3937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93346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mage b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0177A9D-1362-4B64-BB76-7E5E3FF9A06F}"/>
              </a:ext>
            </a:extLst>
          </p:cNvPr>
          <p:cNvSpPr txBox="1">
            <a:spLocks/>
          </p:cNvSpPr>
          <p:nvPr userDrawn="1"/>
        </p:nvSpPr>
        <p:spPr bwMode="auto">
          <a:xfrm>
            <a:off x="1" y="141663"/>
            <a:ext cx="12192000" cy="594000"/>
          </a:xfrm>
          <a:prstGeom prst="rect">
            <a:avLst/>
          </a:prstGeom>
          <a:solidFill>
            <a:srgbClr val="347574"/>
          </a:solidFill>
          <a:ln>
            <a:noFill/>
          </a:ln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marL="0" indent="0" algn="ctr" eaLnBrk="0" hangingPunct="0">
              <a:buClr>
                <a:schemeClr val="tx2"/>
              </a:buClr>
              <a:defRPr sz="2400">
                <a:solidFill>
                  <a:srgbClr val="585858"/>
                </a:solidFill>
                <a:latin typeface="+mj-lt"/>
                <a:ea typeface="Myriad Pro" charset="0"/>
                <a:cs typeface="Myriad Pro" charset="0"/>
              </a:defRPr>
            </a:lvl1pPr>
            <a:lvl2pPr marL="557199" indent="-214308" eaLnBrk="0" hangingPunct="0"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eaLnBrk="0" hangingPunct="0"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eaLnBrk="0" hangingPunct="0">
              <a:buClr>
                <a:schemeClr val="accent2"/>
              </a:buClr>
              <a:defRPr sz="1425">
                <a:latin typeface="+mn-lt"/>
              </a:defRPr>
            </a:lvl4pPr>
            <a:lvl5pPr marL="1543012" indent="-171446" eaLnBrk="0" hangingPunct="0">
              <a:buClr>
                <a:schemeClr val="tx2"/>
              </a:buClr>
              <a:defRPr sz="1425">
                <a:latin typeface="+mn-lt"/>
              </a:defRPr>
            </a:lvl5pPr>
            <a:lvl6pPr marL="1885903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6pPr>
            <a:lvl7pPr marL="2228795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7pPr>
            <a:lvl8pPr marL="2571686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8pPr>
            <a:lvl9pPr marL="2914577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9pPr>
          </a:lstStyle>
          <a:p>
            <a:pPr>
              <a:buNone/>
            </a:pPr>
            <a:endParaRPr lang="en-GB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CB3B952-8705-4EAE-94B9-4C0C32F579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008" y="246063"/>
            <a:ext cx="11140163" cy="42617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2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pic>
        <p:nvPicPr>
          <p:cNvPr id="3" name="Picture 2" descr="A picture containing object, lamp, light&#10;&#10;Description automatically generated">
            <a:extLst>
              <a:ext uri="{FF2B5EF4-FFF2-40B4-BE49-F238E27FC236}">
                <a16:creationId xmlns:a16="http://schemas.microsoft.com/office/drawing/2014/main" id="{226FBF21-7918-4116-9D2A-4FFEF62A7A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4400" y="5842800"/>
            <a:ext cx="649771" cy="594000"/>
          </a:xfrm>
          <a:prstGeom prst="rect">
            <a:avLst/>
          </a:prstGeom>
        </p:spPr>
      </p:pic>
      <p:sp>
        <p:nvSpPr>
          <p:cNvPr id="8" name="Footer Placeholder 9">
            <a:extLst>
              <a:ext uri="{FF2B5EF4-FFF2-40B4-BE49-F238E27FC236}">
                <a16:creationId xmlns:a16="http://schemas.microsoft.com/office/drawing/2014/main" id="{E8E35F7C-59D1-4344-B45A-A3380FD02D0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-1" y="6356350"/>
            <a:ext cx="12191999" cy="365125"/>
          </a:xfrm>
        </p:spPr>
        <p:txBody>
          <a:bodyPr/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9B5E70AC-97E0-4B9F-B2F7-C3D62444AE8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94008" y="1039018"/>
            <a:ext cx="3395663" cy="4779963"/>
          </a:xfrm>
          <a:ln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l">
              <a:defRPr/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5504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12182" y="-157162"/>
            <a:ext cx="12228689" cy="6878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D3AA9D4F-8E41-47F9-A6BB-0AF636DA0770}"/>
              </a:ext>
            </a:extLst>
          </p:cNvPr>
          <p:cNvCxnSpPr>
            <a:cxnSpLocks/>
          </p:cNvCxnSpPr>
          <p:nvPr userDrawn="1"/>
        </p:nvCxnSpPr>
        <p:spPr bwMode="auto">
          <a:xfrm rot="5400000">
            <a:off x="1285150" y="436965"/>
            <a:ext cx="0" cy="1170432"/>
          </a:xfrm>
          <a:prstGeom prst="line">
            <a:avLst/>
          </a:prstGeom>
          <a:ln w="25400">
            <a:solidFill>
              <a:srgbClr val="FBF5D4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6A3742DC-69C4-4F77-88B0-BC9AA167A183}"/>
              </a:ext>
            </a:extLst>
          </p:cNvPr>
          <p:cNvSpPr txBox="1"/>
          <p:nvPr userDrawn="1"/>
        </p:nvSpPr>
        <p:spPr>
          <a:xfrm>
            <a:off x="609593" y="1737534"/>
            <a:ext cx="62209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000" b="1" noProof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ncetm.org.uk</a:t>
            </a:r>
            <a:endParaRPr lang="en-GB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0A1553F0-5310-40B6-862E-E108F136F4E5}"/>
              </a:ext>
            </a:extLst>
          </p:cNvPr>
          <p:cNvCxnSpPr>
            <a:cxnSpLocks/>
          </p:cNvCxnSpPr>
          <p:nvPr userDrawn="1"/>
        </p:nvCxnSpPr>
        <p:spPr bwMode="auto">
          <a:xfrm rot="5400000">
            <a:off x="1285150" y="436965"/>
            <a:ext cx="0" cy="1170432"/>
          </a:xfrm>
          <a:prstGeom prst="line">
            <a:avLst/>
          </a:prstGeom>
          <a:ln w="25400">
            <a:solidFill>
              <a:srgbClr val="FBF5D4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7C7EAB1C-AC38-4D05-ABAC-DDDBF36A7F1B}"/>
              </a:ext>
            </a:extLst>
          </p:cNvPr>
          <p:cNvSpPr txBox="1"/>
          <p:nvPr userDrawn="1"/>
        </p:nvSpPr>
        <p:spPr>
          <a:xfrm>
            <a:off x="699934" y="5435709"/>
            <a:ext cx="19601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1200" b="1" noProof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Summer 2021</a:t>
            </a:r>
            <a:endParaRPr lang="en-GB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6B7A6AA-0784-4D20-870B-744E2DBBF2B5}"/>
              </a:ext>
            </a:extLst>
          </p:cNvPr>
          <p:cNvSpPr txBox="1"/>
          <p:nvPr userDrawn="1"/>
        </p:nvSpPr>
        <p:spPr>
          <a:xfrm>
            <a:off x="609593" y="481364"/>
            <a:ext cx="55573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1200" b="1" kern="1200" dirty="0">
                <a:solidFill>
                  <a:srgbClr val="FBF5D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Curriculum Prioritisation for Primary Maths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EC4B950-A61F-4437-AC63-6DD156086E7C}"/>
              </a:ext>
            </a:extLst>
          </p:cNvPr>
          <p:cNvSpPr txBox="1"/>
          <p:nvPr userDrawn="1"/>
        </p:nvSpPr>
        <p:spPr>
          <a:xfrm>
            <a:off x="609593" y="705834"/>
            <a:ext cx="6172200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100" b="1" i="0" dirty="0">
                <a:solidFill>
                  <a:srgbClr val="FBF5D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 term-by-term framework to support planning and teaching</a:t>
            </a:r>
            <a:endParaRPr lang="en-GB" sz="1100" b="1" dirty="0">
              <a:solidFill>
                <a:srgbClr val="FBF5D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28492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1511F86-0498-45AC-91EB-811F623B6D9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47484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1035" y="430660"/>
            <a:ext cx="10972800" cy="982117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defRPr sz="2700">
                <a:solidFill>
                  <a:srgbClr val="585858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556792"/>
            <a:ext cx="10972800" cy="3888432"/>
          </a:xfrm>
        </p:spPr>
        <p:txBody>
          <a:bodyPr/>
          <a:lstStyle>
            <a:lvl1pPr>
              <a:defRPr>
                <a:solidFill>
                  <a:srgbClr val="585858"/>
                </a:solidFill>
              </a:defRPr>
            </a:lvl1pPr>
            <a:lvl2pPr marL="557199" indent="-214308">
              <a:buClr>
                <a:srgbClr val="000000"/>
              </a:buClr>
              <a:buFont typeface="Arial" panose="020B0604020202020204" pitchFamily="34" charset="0"/>
              <a:buChar char="•"/>
              <a:defRPr>
                <a:solidFill>
                  <a:srgbClr val="585858"/>
                </a:solidFill>
              </a:defRPr>
            </a:lvl2pPr>
            <a:lvl3pPr marL="857228" indent="-171446">
              <a:buClr>
                <a:srgbClr val="000000"/>
              </a:buClr>
              <a:buFont typeface="Arial" panose="020B0604020202020204" pitchFamily="34" charset="0"/>
              <a:buChar char="•"/>
              <a:defRPr>
                <a:solidFill>
                  <a:srgbClr val="585858"/>
                </a:solidFill>
              </a:defRPr>
            </a:lvl3pPr>
            <a:lvl4pPr marL="1200120" indent="-171446">
              <a:buClr>
                <a:srgbClr val="000000"/>
              </a:buClr>
              <a:buFont typeface="Arial" panose="020B0604020202020204" pitchFamily="34" charset="0"/>
              <a:buChar char="•"/>
              <a:defRPr>
                <a:solidFill>
                  <a:srgbClr val="585858"/>
                </a:solidFill>
              </a:defRPr>
            </a:lvl4pPr>
            <a:lvl5pPr marL="1543012" indent="-171446">
              <a:buClr>
                <a:srgbClr val="000000"/>
              </a:buClr>
              <a:buFont typeface="Arial" panose="020B0604020202020204" pitchFamily="34" charset="0"/>
              <a:buChar char="•"/>
              <a:defRPr>
                <a:solidFill>
                  <a:srgbClr val="585858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F4B3B01-5D20-46B9-B2C9-7FD7F2BEA99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81515C61-0F49-4F5A-803B-A05DF82E1CB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F229D3AA-4483-4C24-8D12-A457557489A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4DB3256F-83C8-4422-BB4B-79DB90083B87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064457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Canv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8016214" y="6500874"/>
            <a:ext cx="3748764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FontTx/>
              <a:buNone/>
            </a:pPr>
            <a:r>
              <a:rPr lang="en-US" sz="1500" dirty="0">
                <a:solidFill>
                  <a:srgbClr val="00628C"/>
                </a:solidFill>
                <a:effectLst/>
                <a:latin typeface="Myriad Pro" charset="0"/>
              </a:rPr>
              <a:t>© Crown Copyright 2018</a:t>
            </a:r>
          </a:p>
        </p:txBody>
      </p:sp>
      <p:sp>
        <p:nvSpPr>
          <p:cNvPr id="11" name="Rectangle 10"/>
          <p:cNvSpPr/>
          <p:nvPr userDrawn="1"/>
        </p:nvSpPr>
        <p:spPr>
          <a:xfrm>
            <a:off x="523034" y="6487841"/>
            <a:ext cx="3748764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buFontTx/>
              <a:buNone/>
            </a:pPr>
            <a:r>
              <a:rPr lang="en-US" sz="1500" dirty="0">
                <a:solidFill>
                  <a:srgbClr val="00628C"/>
                </a:solidFill>
                <a:effectLst/>
                <a:latin typeface="Myriad Pro" charset="0"/>
                <a:hlinkClick r:id="rId2"/>
              </a:rPr>
              <a:t>www.ncetm.org.uk/masterypd</a:t>
            </a:r>
            <a:r>
              <a:rPr lang="en-US" sz="1500" dirty="0">
                <a:solidFill>
                  <a:srgbClr val="00628C"/>
                </a:solidFill>
                <a:effectLst/>
                <a:latin typeface="Myriad Pro" charset="0"/>
              </a:rPr>
              <a:t> </a:t>
            </a:r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0"/>
            <a:ext cx="12192000" cy="630000"/>
          </a:xfrm>
          <a:solidFill>
            <a:srgbClr val="82CBDD"/>
          </a:solidFill>
        </p:spPr>
        <p:txBody>
          <a:bodyPr lIns="180000" rIns="180000" anchor="ctr" anchorCtr="0"/>
          <a:lstStyle>
            <a:lvl1pPr algn="r">
              <a:defRPr sz="2800"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US" dirty="0"/>
              <a:t>Short Segment Title – Steps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4221617" y="6487840"/>
            <a:ext cx="3748764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Tx/>
              <a:buNone/>
            </a:pPr>
            <a:r>
              <a:rPr lang="en-US" sz="1500" dirty="0">
                <a:solidFill>
                  <a:schemeClr val="bg1">
                    <a:lumMod val="50000"/>
                  </a:schemeClr>
                </a:solidFill>
                <a:effectLst/>
                <a:latin typeface="Myriad Pro" charset="0"/>
              </a:rPr>
              <a:t>Summer 2018 pilot</a:t>
            </a:r>
          </a:p>
        </p:txBody>
      </p:sp>
    </p:spTree>
    <p:extLst>
      <p:ext uri="{BB962C8B-B14F-4D97-AF65-F5344CB8AC3E}">
        <p14:creationId xmlns:p14="http://schemas.microsoft.com/office/powerpoint/2010/main" val="6748936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Image b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0177A9D-1362-4B64-BB76-7E5E3FF9A06F}"/>
              </a:ext>
            </a:extLst>
          </p:cNvPr>
          <p:cNvSpPr txBox="1">
            <a:spLocks/>
          </p:cNvSpPr>
          <p:nvPr userDrawn="1"/>
        </p:nvSpPr>
        <p:spPr bwMode="auto">
          <a:xfrm>
            <a:off x="1" y="360000"/>
            <a:ext cx="12192000" cy="594000"/>
          </a:xfrm>
          <a:prstGeom prst="rect">
            <a:avLst/>
          </a:prstGeom>
          <a:solidFill>
            <a:srgbClr val="347574"/>
          </a:solidFill>
          <a:ln>
            <a:noFill/>
          </a:ln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marL="0" indent="0" algn="ctr" eaLnBrk="0" hangingPunct="0">
              <a:buClr>
                <a:schemeClr val="tx2"/>
              </a:buClr>
              <a:defRPr sz="2400">
                <a:solidFill>
                  <a:srgbClr val="585858"/>
                </a:solidFill>
                <a:latin typeface="+mj-lt"/>
                <a:ea typeface="Myriad Pro" charset="0"/>
                <a:cs typeface="Myriad Pro" charset="0"/>
              </a:defRPr>
            </a:lvl1pPr>
            <a:lvl2pPr marL="557199" indent="-214308" eaLnBrk="0" hangingPunct="0"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eaLnBrk="0" hangingPunct="0"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eaLnBrk="0" hangingPunct="0">
              <a:buClr>
                <a:schemeClr val="accent2"/>
              </a:buClr>
              <a:defRPr sz="1425">
                <a:latin typeface="+mn-lt"/>
              </a:defRPr>
            </a:lvl4pPr>
            <a:lvl5pPr marL="1543012" indent="-171446" eaLnBrk="0" hangingPunct="0">
              <a:buClr>
                <a:schemeClr val="tx2"/>
              </a:buClr>
              <a:defRPr sz="1425">
                <a:latin typeface="+mn-lt"/>
              </a:defRPr>
            </a:lvl5pPr>
            <a:lvl6pPr marL="1885903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6pPr>
            <a:lvl7pPr marL="2228795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7pPr>
            <a:lvl8pPr marL="2571686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8pPr>
            <a:lvl9pPr marL="2914577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9pPr>
          </a:lstStyle>
          <a:p>
            <a:pPr>
              <a:buNone/>
            </a:pPr>
            <a:endParaRPr lang="en-GB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CB3B952-8705-4EAE-94B9-4C0C32F579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008" y="464400"/>
            <a:ext cx="11262632" cy="426170"/>
          </a:xfrm>
        </p:spPr>
        <p:txBody>
          <a:bodyPr/>
          <a:lstStyle>
            <a:lvl1pPr algn="l">
              <a:defRPr sz="2000" b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pic>
        <p:nvPicPr>
          <p:cNvPr id="3" name="Picture 2" descr="A picture containing object, lamp, light&#10;&#10;Description automatically generated">
            <a:extLst>
              <a:ext uri="{FF2B5EF4-FFF2-40B4-BE49-F238E27FC236}">
                <a16:creationId xmlns:a16="http://schemas.microsoft.com/office/drawing/2014/main" id="{226FBF21-7918-4116-9D2A-4FFEF62A7A3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4400" y="5842800"/>
            <a:ext cx="649771" cy="594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3E643C2-77DC-49BD-8737-F5C5488BCCF7}"/>
              </a:ext>
            </a:extLst>
          </p:cNvPr>
          <p:cNvSpPr txBox="1"/>
          <p:nvPr userDrawn="1"/>
        </p:nvSpPr>
        <p:spPr>
          <a:xfrm>
            <a:off x="522000" y="6237312"/>
            <a:ext cx="110950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1000" b="1" dirty="0">
                <a:solidFill>
                  <a:srgbClr val="585858"/>
                </a:solidFill>
              </a:rPr>
              <a:t>ncetm.org.uk</a:t>
            </a:r>
          </a:p>
        </p:txBody>
      </p:sp>
    </p:spTree>
    <p:extLst>
      <p:ext uri="{BB962C8B-B14F-4D97-AF65-F5344CB8AC3E}">
        <p14:creationId xmlns:p14="http://schemas.microsoft.com/office/powerpoint/2010/main" val="26769698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D359243-BC76-47BD-8772-C08CAEE510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437" y="301625"/>
            <a:ext cx="10744363" cy="11430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E1ECB2-930A-4226-90F7-B3EB6759DC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437" y="1556795"/>
            <a:ext cx="10744363" cy="44973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22EAE8-1007-48BC-A80E-FDEE657EAAC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356350"/>
            <a:ext cx="1219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/>
              <a:t>Curriculum Prioritisation for Primary Maths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933902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5" r:id="rId2"/>
    <p:sldLayoutId id="2147483675" r:id="rId3"/>
    <p:sldLayoutId id="2147483676" r:id="rId4"/>
    <p:sldLayoutId id="2147483674" r:id="rId5"/>
    <p:sldLayoutId id="2147483668" r:id="rId6"/>
    <p:sldLayoutId id="2147483663" r:id="rId7"/>
    <p:sldLayoutId id="2147483677" r:id="rId8"/>
    <p:sldLayoutId id="2147483678" r:id="rId9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etm.org.uk/media/vgkk1b4w/ncetm_mm_sp1_y3_se21_teach.pdf#page=9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.jpeg"/><Relationship Id="rId4" Type="http://schemas.openxmlformats.org/officeDocument/2006/relationships/slide" Target="slide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etm.org.uk/media/vgkk1b4w/ncetm_mm_sp1_y3_se21_teach.pdf#page=11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.jpeg"/><Relationship Id="rId4" Type="http://schemas.openxmlformats.org/officeDocument/2006/relationships/slide" Target="slide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v.uk/government/publications/teaching-mathematics-in-primary-schools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assets.publishing.service.gov.uk/government/uploads/system/uploads/attachment_data/file/897806/Maths_guidance_KS_1_and_2.pdf#page=109" TargetMode="External"/><Relationship Id="rId5" Type="http://schemas.openxmlformats.org/officeDocument/2006/relationships/hyperlink" Target="https://www.ncetm.org.uk/teaching-for-mastery/mastery-materials/primary-mastery-professional-development/" TargetMode="External"/><Relationship Id="rId4" Type="http://schemas.openxmlformats.org/officeDocument/2006/relationships/hyperlink" Target="https://www.ncetm.org.uk/classroom-resources/exemplification-of-ready-to-progress-criteria/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5.png"/><Relationship Id="rId5" Type="http://schemas.openxmlformats.org/officeDocument/2006/relationships/image" Target="../media/image14.png"/><Relationship Id="rId4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8.png"/><Relationship Id="rId5" Type="http://schemas.openxmlformats.org/officeDocument/2006/relationships/image" Target="../media/image25.png"/><Relationship Id="rId4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7.png"/><Relationship Id="rId5" Type="http://schemas.openxmlformats.org/officeDocument/2006/relationships/image" Target="../media/image28.png"/><Relationship Id="rId4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etm.org.uk/media/vgkk1b4w/ncetm_mm_sp1_y3_se21_teach.pdf#page=14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.jpeg"/><Relationship Id="rId4" Type="http://schemas.openxmlformats.org/officeDocument/2006/relationships/slide" Target="slide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31.xml"/><Relationship Id="rId3" Type="http://schemas.openxmlformats.org/officeDocument/2006/relationships/slide" Target="slide4.xml"/><Relationship Id="rId7" Type="http://schemas.openxmlformats.org/officeDocument/2006/relationships/slide" Target="slide2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8.xml"/><Relationship Id="rId5" Type="http://schemas.openxmlformats.org/officeDocument/2006/relationships/slide" Target="slide13.xml"/><Relationship Id="rId4" Type="http://schemas.openxmlformats.org/officeDocument/2006/relationships/slide" Target="slide8.xml"/><Relationship Id="rId9" Type="http://schemas.openxmlformats.org/officeDocument/2006/relationships/slide" Target="slide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etm.org.uk/media/vgkk1b4w/ncetm_mm_sp1_y3_se21_teach.pdf#page=15" TargetMode="Externa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.jpeg"/><Relationship Id="rId4" Type="http://schemas.openxmlformats.org/officeDocument/2006/relationships/slide" Target="slide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9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etm.org.uk/media/vgkk1b4w/ncetm_mm_sp1_y3_se21_teach.pdf#page=4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.jpeg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etm.org.uk/media/vgkk1b4w/ncetm_mm_sp1_y3_se21_teach.pdf#page=5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.jpeg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F34064D4-6FBE-4131-9182-7C4479EBDE7B}"/>
              </a:ext>
            </a:extLst>
          </p:cNvPr>
          <p:cNvSpPr txBox="1"/>
          <p:nvPr/>
        </p:nvSpPr>
        <p:spPr>
          <a:xfrm>
            <a:off x="604946" y="1732195"/>
            <a:ext cx="51481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Year 3, Unit 7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C2662B8-F764-4A66-9D96-917843E5F642}"/>
              </a:ext>
            </a:extLst>
          </p:cNvPr>
          <p:cNvSpPr txBox="1"/>
          <p:nvPr/>
        </p:nvSpPr>
        <p:spPr>
          <a:xfrm>
            <a:off x="604946" y="2434709"/>
            <a:ext cx="479572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Column subtraction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581579" y="931178"/>
            <a:ext cx="5028843" cy="5481012"/>
          </a:xfrm>
          <a:prstGeom prst="rect">
            <a:avLst/>
          </a:prstGeom>
          <a:noFill/>
        </p:spPr>
      </p:pic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1.21 Algorithms: column subtraction – step 1:4</a:t>
            </a:r>
          </a:p>
        </p:txBody>
      </p:sp>
    </p:spTree>
    <p:extLst>
      <p:ext uri="{BB962C8B-B14F-4D97-AF65-F5344CB8AC3E}">
        <p14:creationId xmlns:p14="http://schemas.microsoft.com/office/powerpoint/2010/main" val="11533153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61E2D6D-B945-4043-B8E2-3813EAF861C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1.21 Algorithms: column subtraction – step 1:6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92A65BE-9932-4EA2-AC7C-D6B1931E97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8309" y="2419991"/>
            <a:ext cx="2169727" cy="196721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6B221CA-F773-40ED-B568-DD76631EC80B}"/>
              </a:ext>
            </a:extLst>
          </p:cNvPr>
          <p:cNvSpPr txBox="1"/>
          <p:nvPr/>
        </p:nvSpPr>
        <p:spPr bwMode="auto">
          <a:xfrm>
            <a:off x="5027090" y="3721749"/>
            <a:ext cx="28886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dirty="0">
                <a:latin typeface="Myriad Pro Semibold"/>
                <a:ea typeface="Myriad Pro Semibold" charset="0"/>
                <a:cs typeface="Myriad Pro Semibold" charset="0"/>
              </a:rPr>
              <a:t>?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B07B65-1096-46EF-93CB-C73049FED140}"/>
              </a:ext>
            </a:extLst>
          </p:cNvPr>
          <p:cNvSpPr txBox="1"/>
          <p:nvPr/>
        </p:nvSpPr>
        <p:spPr bwMode="auto">
          <a:xfrm>
            <a:off x="3608483" y="3721749"/>
            <a:ext cx="43473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dirty="0">
                <a:latin typeface="Myriad Pro Semibold"/>
                <a:ea typeface="Myriad Pro Semibold" charset="0"/>
                <a:cs typeface="Myriad Pro Semibold" charset="0"/>
              </a:rPr>
              <a:t>52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DD7C8EC-102A-460C-8313-23A1235DDE0E}"/>
              </a:ext>
            </a:extLst>
          </p:cNvPr>
          <p:cNvSpPr txBox="1"/>
          <p:nvPr/>
        </p:nvSpPr>
        <p:spPr bwMode="auto">
          <a:xfrm>
            <a:off x="4943527" y="3721749"/>
            <a:ext cx="43473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dirty="0">
                <a:latin typeface="Myriad Pro Semibold"/>
                <a:ea typeface="Myriad Pro Semibold" charset="0"/>
                <a:cs typeface="Myriad Pro Semibold" charset="0"/>
              </a:rPr>
              <a:t>45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D81BF63-A44A-43E3-AC49-AB347CD4025D}"/>
              </a:ext>
            </a:extLst>
          </p:cNvPr>
          <p:cNvSpPr txBox="1"/>
          <p:nvPr/>
        </p:nvSpPr>
        <p:spPr bwMode="auto">
          <a:xfrm>
            <a:off x="7427869" y="2568419"/>
            <a:ext cx="55976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dirty="0">
                <a:latin typeface="Myriad Pro Semibold"/>
                <a:ea typeface="Myriad Pro Semibold" charset="0"/>
                <a:cs typeface="Myriad Pro Semibold" charset="0"/>
              </a:rPr>
              <a:t>936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F7CB134-93AF-4A14-A35C-496E0883A286}"/>
              </a:ext>
            </a:extLst>
          </p:cNvPr>
          <p:cNvSpPr txBox="1"/>
          <p:nvPr/>
        </p:nvSpPr>
        <p:spPr bwMode="auto">
          <a:xfrm>
            <a:off x="8087710" y="3721749"/>
            <a:ext cx="55976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dirty="0">
                <a:latin typeface="Myriad Pro Semibold"/>
                <a:ea typeface="Myriad Pro Semibold" charset="0"/>
                <a:cs typeface="Myriad Pro Semibold" charset="0"/>
              </a:rPr>
              <a:t>425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EDC5FF8-B383-4AC2-A6E3-9EB75970CF0A}"/>
              </a:ext>
            </a:extLst>
          </p:cNvPr>
          <p:cNvSpPr txBox="1"/>
          <p:nvPr/>
        </p:nvSpPr>
        <p:spPr bwMode="auto">
          <a:xfrm>
            <a:off x="6759647" y="3721749"/>
            <a:ext cx="55976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dirty="0">
                <a:latin typeface="Myriad Pro Semibold"/>
                <a:ea typeface="Myriad Pro Semibold" charset="0"/>
                <a:cs typeface="Myriad Pro Semibold" charset="0"/>
              </a:rPr>
              <a:t>511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9E0E6A6-FCD9-47C3-AA11-ACF73362817A}"/>
              </a:ext>
            </a:extLst>
          </p:cNvPr>
          <p:cNvSpPr txBox="1"/>
          <p:nvPr/>
        </p:nvSpPr>
        <p:spPr bwMode="auto">
          <a:xfrm>
            <a:off x="6895100" y="3721749"/>
            <a:ext cx="28886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dirty="0">
                <a:latin typeface="Myriad Pro Semibold"/>
                <a:ea typeface="Myriad Pro Semibold" charset="0"/>
                <a:cs typeface="Myriad Pro Semibold" charset="0"/>
              </a:rPr>
              <a:t>?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C7469-0F48-46A1-9B28-C6FFC51BC15B}"/>
              </a:ext>
            </a:extLst>
          </p:cNvPr>
          <p:cNvSpPr txBox="1"/>
          <p:nvPr/>
        </p:nvSpPr>
        <p:spPr bwMode="auto">
          <a:xfrm>
            <a:off x="4282155" y="2568419"/>
            <a:ext cx="43473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dirty="0">
                <a:latin typeface="Myriad Pro Semibold"/>
                <a:ea typeface="Myriad Pro Semibold" charset="0"/>
                <a:cs typeface="Myriad Pro Semibold" charset="0"/>
              </a:rPr>
              <a:t>97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9702863B-B33F-48A2-ABD7-47D440C0FF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5203" y="2419991"/>
            <a:ext cx="2169727" cy="1967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8613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4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4928272" y="2575137"/>
          <a:ext cx="2335456" cy="1707726"/>
        </p:xfrm>
        <a:graphic>
          <a:graphicData uri="http://schemas.openxmlformats.org/drawingml/2006/table">
            <a:tbl>
              <a:tblPr/>
              <a:tblGrid>
                <a:gridCol w="7049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48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rgbClr val="FF0000"/>
                        </a:solidFill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641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GB" sz="200" dirty="0">
                        <a:solidFill>
                          <a:schemeClr val="tx1"/>
                        </a:solidFill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GB" sz="200" dirty="0">
                        <a:solidFill>
                          <a:schemeClr val="tx1"/>
                        </a:solidFill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GB" sz="200" dirty="0">
                        <a:solidFill>
                          <a:schemeClr val="tx1"/>
                        </a:solidFill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951190058"/>
                  </a:ext>
                </a:extLst>
              </a:tr>
              <a:tr h="5348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b="0" i="0" u="none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−</a:t>
                      </a: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rgbClr val="FF0000"/>
                        </a:solidFill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rgbClr val="FF0000"/>
                        </a:solidFill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641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51439604"/>
                  </a:ext>
                </a:extLst>
              </a:tr>
              <a:tr h="4851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2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3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4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1.21 Algorithms: column subtraction – step 1:6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497AD65-6856-4AB1-881B-324EAE21B5A2}"/>
              </a:ext>
            </a:extLst>
          </p:cNvPr>
          <p:cNvSpPr txBox="1"/>
          <p:nvPr/>
        </p:nvSpPr>
        <p:spPr bwMode="auto">
          <a:xfrm>
            <a:off x="5729813" y="3219446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1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3C57FAE-4998-4F17-B255-04D51FFA7BB2}"/>
              </a:ext>
            </a:extLst>
          </p:cNvPr>
          <p:cNvSpPr txBox="1"/>
          <p:nvPr/>
        </p:nvSpPr>
        <p:spPr bwMode="auto">
          <a:xfrm>
            <a:off x="6271645" y="2614597"/>
            <a:ext cx="3561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6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3575BE8-C1D4-44CF-A851-D2B04A030C81}"/>
              </a:ext>
            </a:extLst>
          </p:cNvPr>
          <p:cNvSpPr txBox="1"/>
          <p:nvPr/>
        </p:nvSpPr>
        <p:spPr bwMode="auto">
          <a:xfrm>
            <a:off x="6815299" y="3219446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058370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3, Unit 7, Learning Outcome 3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9362601"/>
              </p:ext>
            </p:extLst>
          </p:nvPr>
        </p:nvGraphicFramePr>
        <p:xfrm>
          <a:off x="594008" y="1097546"/>
          <a:ext cx="11140162" cy="21577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495953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3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61765">
                <a:tc>
                  <a:txBody>
                    <a:bodyPr/>
                    <a:lstStyle/>
                    <a:p>
                      <a:pPr rtl="0"/>
                      <a:r>
                        <a:rPr lang="en-GB" sz="24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Pupils subtract from a 2-digit number using column subtraction with exchanging from tens to ones</a:t>
                      </a:r>
                    </a:p>
                    <a:p>
                      <a:br>
                        <a:rPr lang="en-GB" sz="2400" dirty="0"/>
                      </a:br>
                      <a:endParaRPr lang="en-GB" sz="24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1098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3, Unit 7, Learning Outcome 3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3"/>
              </a:rPr>
              <a:t>1.21 Algorithms: column subtraction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6684322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34119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20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2:1-2:3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8-10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Placeholder 9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EFBC4472-25F3-44D6-99B3-24B4CBDA85BD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211449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34">
            <a:extLst>
              <a:ext uri="{FF2B5EF4-FFF2-40B4-BE49-F238E27FC236}">
                <a16:creationId xmlns:a16="http://schemas.microsoft.com/office/drawing/2014/main" id="{1F3E6CC5-CA57-480C-B135-952C1D77E5C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833" y="1854349"/>
            <a:ext cx="3389677" cy="3060394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48E1E1CA-F9DB-4097-B3E2-9BF358509EF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8966" y="1844824"/>
            <a:ext cx="3389677" cy="3060394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1.21 Algorithms: column subtraction – step 2:1</a:t>
            </a:r>
          </a:p>
        </p:txBody>
      </p:sp>
      <p:sp>
        <p:nvSpPr>
          <p:cNvPr id="8" name="Oval 7"/>
          <p:cNvSpPr/>
          <p:nvPr/>
        </p:nvSpPr>
        <p:spPr bwMode="auto">
          <a:xfrm>
            <a:off x="2495600" y="3789040"/>
            <a:ext cx="1008112" cy="1008112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</a:pPr>
            <a:endParaRPr lang="en-GB" sz="2800" dirty="0">
              <a:latin typeface="Arial" charset="0"/>
            </a:endParaRPr>
          </a:p>
        </p:txBody>
      </p:sp>
      <p:sp>
        <p:nvSpPr>
          <p:cNvPr id="9" name="Oval 8"/>
          <p:cNvSpPr/>
          <p:nvPr/>
        </p:nvSpPr>
        <p:spPr bwMode="auto">
          <a:xfrm>
            <a:off x="4655840" y="3789040"/>
            <a:ext cx="1008112" cy="1008112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38" name="TextBox 37"/>
          <p:cNvSpPr txBox="1"/>
          <p:nvPr/>
        </p:nvSpPr>
        <p:spPr bwMode="auto">
          <a:xfrm>
            <a:off x="2423592" y="3789041"/>
            <a:ext cx="122413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</a:t>
            </a:r>
          </a:p>
          <a:p>
            <a:pPr marL="457200" indent="-457200" algn="ctr"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tens</a:t>
            </a:r>
          </a:p>
        </p:txBody>
      </p:sp>
      <p:sp>
        <p:nvSpPr>
          <p:cNvPr id="39" name="TextBox 38"/>
          <p:cNvSpPr txBox="1"/>
          <p:nvPr/>
        </p:nvSpPr>
        <p:spPr bwMode="auto">
          <a:xfrm>
            <a:off x="4511824" y="3789041"/>
            <a:ext cx="122413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3</a:t>
            </a:r>
          </a:p>
          <a:p>
            <a:pPr marL="457200" indent="-457200" algn="ctr"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ones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E390A2A-8D3A-4C01-B5D4-6D17736A1FA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2787" y="3747888"/>
            <a:ext cx="116717" cy="1069899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F3E0EAAF-A04A-43CD-896D-EC797D543DF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4941" y="3747888"/>
            <a:ext cx="116717" cy="1069899"/>
          </a:xfrm>
          <a:prstGeom prst="rect">
            <a:avLst/>
          </a:prstGeom>
        </p:spPr>
      </p:pic>
      <p:sp>
        <p:nvSpPr>
          <p:cNvPr id="42" name="TextBox 41">
            <a:extLst>
              <a:ext uri="{FF2B5EF4-FFF2-40B4-BE49-F238E27FC236}">
                <a16:creationId xmlns:a16="http://schemas.microsoft.com/office/drawing/2014/main" id="{08E88814-34F2-42BD-A2EA-A373AD591193}"/>
              </a:ext>
            </a:extLst>
          </p:cNvPr>
          <p:cNvSpPr txBox="1"/>
          <p:nvPr/>
        </p:nvSpPr>
        <p:spPr bwMode="auto">
          <a:xfrm>
            <a:off x="3524442" y="2253010"/>
            <a:ext cx="10884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23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7B7856D9-8F96-428C-AD8B-003263B4B2E9}"/>
              </a:ext>
            </a:extLst>
          </p:cNvPr>
          <p:cNvSpPr txBox="1"/>
          <p:nvPr/>
        </p:nvSpPr>
        <p:spPr bwMode="auto">
          <a:xfrm>
            <a:off x="7579102" y="2253010"/>
            <a:ext cx="10884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23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DD6B313C-AB40-4C7D-AD81-6A8F23BB2DBF}"/>
              </a:ext>
            </a:extLst>
          </p:cNvPr>
          <p:cNvGrpSpPr/>
          <p:nvPr/>
        </p:nvGrpSpPr>
        <p:grpSpPr>
          <a:xfrm>
            <a:off x="8902930" y="3789847"/>
            <a:ext cx="332443" cy="757379"/>
            <a:chOff x="7388454" y="3904146"/>
            <a:chExt cx="332443" cy="757379"/>
          </a:xfrm>
        </p:grpSpPr>
        <p:pic>
          <p:nvPicPr>
            <p:cNvPr id="53" name="Picture 52">
              <a:extLst>
                <a:ext uri="{FF2B5EF4-FFF2-40B4-BE49-F238E27FC236}">
                  <a16:creationId xmlns:a16="http://schemas.microsoft.com/office/drawing/2014/main" id="{E88EB0CB-1227-478E-9147-F00D2D43DC4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88454" y="3904146"/>
              <a:ext cx="116717" cy="116717"/>
            </a:xfrm>
            <a:prstGeom prst="rect">
              <a:avLst/>
            </a:prstGeom>
          </p:spPr>
        </p:pic>
        <p:pic>
          <p:nvPicPr>
            <p:cNvPr id="54" name="Picture 53">
              <a:extLst>
                <a:ext uri="{FF2B5EF4-FFF2-40B4-BE49-F238E27FC236}">
                  <a16:creationId xmlns:a16="http://schemas.microsoft.com/office/drawing/2014/main" id="{88DA329C-229C-496F-8B3C-A108B1FAFAC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88454" y="4117700"/>
              <a:ext cx="116717" cy="116717"/>
            </a:xfrm>
            <a:prstGeom prst="rect">
              <a:avLst/>
            </a:prstGeom>
          </p:spPr>
        </p:pic>
        <p:pic>
          <p:nvPicPr>
            <p:cNvPr id="55" name="Picture 54">
              <a:extLst>
                <a:ext uri="{FF2B5EF4-FFF2-40B4-BE49-F238E27FC236}">
                  <a16:creationId xmlns:a16="http://schemas.microsoft.com/office/drawing/2014/main" id="{3DB97392-8A10-477B-8E9C-49F1BE88415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88454" y="4331254"/>
              <a:ext cx="116717" cy="116717"/>
            </a:xfrm>
            <a:prstGeom prst="rect">
              <a:avLst/>
            </a:prstGeom>
          </p:spPr>
        </p:pic>
        <p:pic>
          <p:nvPicPr>
            <p:cNvPr id="56" name="Picture 55">
              <a:extLst>
                <a:ext uri="{FF2B5EF4-FFF2-40B4-BE49-F238E27FC236}">
                  <a16:creationId xmlns:a16="http://schemas.microsoft.com/office/drawing/2014/main" id="{CDDD0B21-D0B5-43EF-BAB2-8823099A249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88454" y="4544808"/>
              <a:ext cx="116717" cy="116717"/>
            </a:xfrm>
            <a:prstGeom prst="rect">
              <a:avLst/>
            </a:prstGeom>
          </p:spPr>
        </p:pic>
        <p:pic>
          <p:nvPicPr>
            <p:cNvPr id="57" name="Picture 56">
              <a:extLst>
                <a:ext uri="{FF2B5EF4-FFF2-40B4-BE49-F238E27FC236}">
                  <a16:creationId xmlns:a16="http://schemas.microsoft.com/office/drawing/2014/main" id="{77038F5F-7B3B-49DB-9026-4BD258007A1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04180" y="3904146"/>
              <a:ext cx="116717" cy="116717"/>
            </a:xfrm>
            <a:prstGeom prst="rect">
              <a:avLst/>
            </a:prstGeom>
          </p:spPr>
        </p:pic>
        <p:pic>
          <p:nvPicPr>
            <p:cNvPr id="58" name="Picture 57">
              <a:extLst>
                <a:ext uri="{FF2B5EF4-FFF2-40B4-BE49-F238E27FC236}">
                  <a16:creationId xmlns:a16="http://schemas.microsoft.com/office/drawing/2014/main" id="{90862FC9-A2C6-457C-A171-05A2A495F82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04180" y="4117700"/>
              <a:ext cx="116717" cy="116717"/>
            </a:xfrm>
            <a:prstGeom prst="rect">
              <a:avLst/>
            </a:prstGeom>
          </p:spPr>
        </p:pic>
        <p:pic>
          <p:nvPicPr>
            <p:cNvPr id="59" name="Picture 58">
              <a:extLst>
                <a:ext uri="{FF2B5EF4-FFF2-40B4-BE49-F238E27FC236}">
                  <a16:creationId xmlns:a16="http://schemas.microsoft.com/office/drawing/2014/main" id="{C57AD612-22EA-45A3-B2C9-A4278F491B0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04180" y="4331254"/>
              <a:ext cx="116717" cy="116717"/>
            </a:xfrm>
            <a:prstGeom prst="rect">
              <a:avLst/>
            </a:prstGeom>
          </p:spPr>
        </p:pic>
        <p:pic>
          <p:nvPicPr>
            <p:cNvPr id="60" name="Picture 59">
              <a:extLst>
                <a:ext uri="{FF2B5EF4-FFF2-40B4-BE49-F238E27FC236}">
                  <a16:creationId xmlns:a16="http://schemas.microsoft.com/office/drawing/2014/main" id="{CE47C396-432A-48B8-AB88-A4E2800E5C3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04180" y="4544808"/>
              <a:ext cx="116717" cy="116717"/>
            </a:xfrm>
            <a:prstGeom prst="rect">
              <a:avLst/>
            </a:prstGeom>
          </p:spPr>
        </p:pic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F73B5E82-3EA0-4C1C-B883-4BFC60E6DFD7}"/>
              </a:ext>
            </a:extLst>
          </p:cNvPr>
          <p:cNvGrpSpPr/>
          <p:nvPr/>
        </p:nvGrpSpPr>
        <p:grpSpPr>
          <a:xfrm>
            <a:off x="9334382" y="3789847"/>
            <a:ext cx="116717" cy="543825"/>
            <a:chOff x="7819906" y="3904146"/>
            <a:chExt cx="116717" cy="543825"/>
          </a:xfrm>
        </p:grpSpPr>
        <p:pic>
          <p:nvPicPr>
            <p:cNvPr id="52" name="Picture 51">
              <a:extLst>
                <a:ext uri="{FF2B5EF4-FFF2-40B4-BE49-F238E27FC236}">
                  <a16:creationId xmlns:a16="http://schemas.microsoft.com/office/drawing/2014/main" id="{384E36D6-32DA-4868-8EA9-A1E3256AC20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19906" y="4331254"/>
              <a:ext cx="116717" cy="116717"/>
            </a:xfrm>
            <a:prstGeom prst="rect">
              <a:avLst/>
            </a:prstGeom>
          </p:spPr>
        </p:pic>
        <p:pic>
          <p:nvPicPr>
            <p:cNvPr id="61" name="Picture 60">
              <a:extLst>
                <a:ext uri="{FF2B5EF4-FFF2-40B4-BE49-F238E27FC236}">
                  <a16:creationId xmlns:a16="http://schemas.microsoft.com/office/drawing/2014/main" id="{A46B364C-BFCC-498A-8564-7D60FD42952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19906" y="3904146"/>
              <a:ext cx="116717" cy="116717"/>
            </a:xfrm>
            <a:prstGeom prst="rect">
              <a:avLst/>
            </a:prstGeom>
          </p:spPr>
        </p:pic>
        <p:pic>
          <p:nvPicPr>
            <p:cNvPr id="62" name="Picture 61">
              <a:extLst>
                <a:ext uri="{FF2B5EF4-FFF2-40B4-BE49-F238E27FC236}">
                  <a16:creationId xmlns:a16="http://schemas.microsoft.com/office/drawing/2014/main" id="{F1915FC7-DC0D-45AE-973B-233ED1D790B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19906" y="4117700"/>
              <a:ext cx="116717" cy="116717"/>
            </a:xfrm>
            <a:prstGeom prst="rect">
              <a:avLst/>
            </a:prstGeom>
          </p:spPr>
        </p:pic>
      </p:grpSp>
      <p:sp>
        <p:nvSpPr>
          <p:cNvPr id="63" name="TextBox 62">
            <a:extLst>
              <a:ext uri="{FF2B5EF4-FFF2-40B4-BE49-F238E27FC236}">
                <a16:creationId xmlns:a16="http://schemas.microsoft.com/office/drawing/2014/main" id="{24A0B1AB-7EF7-43F9-99B4-9534DA1290CF}"/>
              </a:ext>
            </a:extLst>
          </p:cNvPr>
          <p:cNvSpPr txBox="1"/>
          <p:nvPr/>
        </p:nvSpPr>
        <p:spPr bwMode="auto">
          <a:xfrm>
            <a:off x="2423592" y="3789041"/>
            <a:ext cx="122413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</a:t>
            </a:r>
          </a:p>
          <a:p>
            <a:pPr marL="457200" indent="-457200" algn="ctr"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ten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96DFF1C5-3765-47F4-A57A-46BECD1A0842}"/>
              </a:ext>
            </a:extLst>
          </p:cNvPr>
          <p:cNvSpPr txBox="1"/>
          <p:nvPr/>
        </p:nvSpPr>
        <p:spPr bwMode="auto">
          <a:xfrm>
            <a:off x="4511824" y="3789041"/>
            <a:ext cx="122413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13</a:t>
            </a:r>
          </a:p>
          <a:p>
            <a:pPr marL="457200" indent="-457200" algn="ctr"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ones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797428C-49BD-4F5D-A7D7-432A5214DBF7}"/>
              </a:ext>
            </a:extLst>
          </p:cNvPr>
          <p:cNvSpPr txBox="1"/>
          <p:nvPr/>
        </p:nvSpPr>
        <p:spPr bwMode="auto">
          <a:xfrm>
            <a:off x="2874398" y="4062264"/>
            <a:ext cx="32252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?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66879511-7649-45DA-A667-607F51A4CD3F}"/>
              </a:ext>
            </a:extLst>
          </p:cNvPr>
          <p:cNvSpPr txBox="1"/>
          <p:nvPr/>
        </p:nvSpPr>
        <p:spPr bwMode="auto">
          <a:xfrm>
            <a:off x="4962630" y="4062264"/>
            <a:ext cx="32252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?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A3C58A3E-4FCB-4BBC-AAF8-DE77CB5079FF}"/>
              </a:ext>
            </a:extLst>
          </p:cNvPr>
          <p:cNvSpPr txBox="1"/>
          <p:nvPr/>
        </p:nvSpPr>
        <p:spPr bwMode="auto">
          <a:xfrm>
            <a:off x="6898874" y="4062264"/>
            <a:ext cx="32252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?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6BB8C288-340B-42E9-8692-54EA5ED0EE83}"/>
              </a:ext>
            </a:extLst>
          </p:cNvPr>
          <p:cNvSpPr txBox="1"/>
          <p:nvPr/>
        </p:nvSpPr>
        <p:spPr bwMode="auto">
          <a:xfrm>
            <a:off x="9012576" y="4062264"/>
            <a:ext cx="32252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?</a:t>
            </a:r>
          </a:p>
        </p:txBody>
      </p:sp>
      <p:pic>
        <p:nvPicPr>
          <p:cNvPr id="46" name="Picture 45">
            <a:extLst>
              <a:ext uri="{FF2B5EF4-FFF2-40B4-BE49-F238E27FC236}">
                <a16:creationId xmlns:a16="http://schemas.microsoft.com/office/drawing/2014/main" id="{5CD78553-813C-44B8-B5B5-773B8F24A90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655" y="4633466"/>
            <a:ext cx="116717" cy="116717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14F51346-8583-4478-BDBB-958FC9A6DF6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2930" y="4639333"/>
            <a:ext cx="116717" cy="116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1733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2.96296E-6 L 0.15065 0.00463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26" y="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8" grpId="1"/>
      <p:bldP spid="39" grpId="0"/>
      <p:bldP spid="39" grpId="1"/>
      <p:bldP spid="63" grpId="0"/>
      <p:bldP spid="64" grpId="0"/>
      <p:bldP spid="28" grpId="0"/>
      <p:bldP spid="29" grpId="0"/>
      <p:bldP spid="30" grpId="0"/>
      <p:bldP spid="3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8D09CA19-A373-4DCC-BC01-35A14E066B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4001" y="1415434"/>
            <a:ext cx="7877521" cy="2705508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1.21 Algorithms: column subtraction – step 2:2</a:t>
            </a:r>
          </a:p>
        </p:txBody>
      </p:sp>
      <p:sp>
        <p:nvSpPr>
          <p:cNvPr id="23" name="TextBox 22"/>
          <p:cNvSpPr txBox="1"/>
          <p:nvPr/>
        </p:nvSpPr>
        <p:spPr bwMode="auto">
          <a:xfrm>
            <a:off x="5159896" y="4382344"/>
            <a:ext cx="57606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94</a:t>
            </a:r>
          </a:p>
        </p:txBody>
      </p:sp>
      <p:pic>
        <p:nvPicPr>
          <p:cNvPr id="24" name="Picture 3" descr="C:\Users\Liam\Documents\Design\NCETM\04 Images for B1 PPTs\Final PNG files\ncetm_mm_sp1_se20_aw005.png"/>
          <p:cNvPicPr>
            <a:picLocks noChangeAspect="1" noChangeArrowheads="1"/>
          </p:cNvPicPr>
          <p:nvPr/>
        </p:nvPicPr>
        <p:blipFill>
          <a:blip r:embed="rId4" cstate="print"/>
          <a:srcRect l="41889" t="20815" r="41720" b="71656"/>
          <a:stretch>
            <a:fillRect/>
          </a:stretch>
        </p:blipFill>
        <p:spPr bwMode="auto">
          <a:xfrm>
            <a:off x="5447928" y="4916016"/>
            <a:ext cx="1296144" cy="1224136"/>
          </a:xfrm>
          <a:prstGeom prst="rect">
            <a:avLst/>
          </a:prstGeom>
          <a:noFill/>
        </p:spPr>
      </p:pic>
      <p:sp>
        <p:nvSpPr>
          <p:cNvPr id="25" name="TextBox 24"/>
          <p:cNvSpPr txBox="1"/>
          <p:nvPr/>
        </p:nvSpPr>
        <p:spPr bwMode="auto">
          <a:xfrm>
            <a:off x="5627896" y="4382344"/>
            <a:ext cx="10081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>
              <a:buClr>
                <a:srgbClr val="82CBDD"/>
              </a:buClr>
            </a:pPr>
            <a:r>
              <a:rPr lang="en-GB" sz="2400" dirty="0"/>
              <a:t>−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 6 = </a:t>
            </a:r>
          </a:p>
        </p:txBody>
      </p:sp>
      <p:sp>
        <p:nvSpPr>
          <p:cNvPr id="60" name="TextBox 59"/>
          <p:cNvSpPr txBox="1"/>
          <p:nvPr/>
        </p:nvSpPr>
        <p:spPr bwMode="auto">
          <a:xfrm>
            <a:off x="6455912" y="4382344"/>
            <a:ext cx="6121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88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763D5F6-9F91-4A2E-BBEC-8C821319786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49332" y="1783465"/>
            <a:ext cx="2508418" cy="198849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FAAF001-E121-47AF-8219-654E31D79C9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0999" y="1783465"/>
            <a:ext cx="210321" cy="198849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735C83A-5194-4181-99A3-107BB563F0E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6978" y="1781644"/>
            <a:ext cx="210321" cy="21032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BA7A62D-9BAA-4BA8-B6B2-95E09D51022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0999" y="1783465"/>
            <a:ext cx="506685" cy="1395773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3AD2EB9C-517A-4AB8-9B6E-BA0234C2EFF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6978" y="2080755"/>
            <a:ext cx="210321" cy="210321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20FB3C0A-A31C-4458-AC23-B9676A0EF8D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6978" y="2379866"/>
            <a:ext cx="210321" cy="210321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F700556F-44A6-41E0-A78B-E794858DFD2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6978" y="2678978"/>
            <a:ext cx="210321" cy="210321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454357E1-E0B3-47C5-AA53-E11C9C36EC1A}"/>
              </a:ext>
            </a:extLst>
          </p:cNvPr>
          <p:cNvGrpSpPr/>
          <p:nvPr/>
        </p:nvGrpSpPr>
        <p:grpSpPr>
          <a:xfrm>
            <a:off x="7729217" y="1781644"/>
            <a:ext cx="210321" cy="1395773"/>
            <a:chOff x="5573529" y="1779262"/>
            <a:chExt cx="210321" cy="1395773"/>
          </a:xfrm>
        </p:grpSpPr>
        <p:pic>
          <p:nvPicPr>
            <p:cNvPr id="63" name="Picture 62">
              <a:extLst>
                <a:ext uri="{FF2B5EF4-FFF2-40B4-BE49-F238E27FC236}">
                  <a16:creationId xmlns:a16="http://schemas.microsoft.com/office/drawing/2014/main" id="{08D17274-DCA7-48B1-A86F-891DDC72C0D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73529" y="1779262"/>
              <a:ext cx="210321" cy="210321"/>
            </a:xfrm>
            <a:prstGeom prst="rect">
              <a:avLst/>
            </a:prstGeom>
          </p:spPr>
        </p:pic>
        <p:pic>
          <p:nvPicPr>
            <p:cNvPr id="64" name="Picture 63">
              <a:extLst>
                <a:ext uri="{FF2B5EF4-FFF2-40B4-BE49-F238E27FC236}">
                  <a16:creationId xmlns:a16="http://schemas.microsoft.com/office/drawing/2014/main" id="{03D8B621-2C4A-4D40-B5C3-0ACF5152D5B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73529" y="2078373"/>
              <a:ext cx="210321" cy="210321"/>
            </a:xfrm>
            <a:prstGeom prst="rect">
              <a:avLst/>
            </a:prstGeom>
          </p:spPr>
        </p:pic>
        <p:pic>
          <p:nvPicPr>
            <p:cNvPr id="65" name="Picture 64">
              <a:extLst>
                <a:ext uri="{FF2B5EF4-FFF2-40B4-BE49-F238E27FC236}">
                  <a16:creationId xmlns:a16="http://schemas.microsoft.com/office/drawing/2014/main" id="{AFB73641-A0FB-4CC4-A796-062D1FA8A52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73529" y="2377484"/>
              <a:ext cx="210321" cy="210321"/>
            </a:xfrm>
            <a:prstGeom prst="rect">
              <a:avLst/>
            </a:prstGeom>
          </p:spPr>
        </p:pic>
        <p:pic>
          <p:nvPicPr>
            <p:cNvPr id="66" name="Picture 65">
              <a:extLst>
                <a:ext uri="{FF2B5EF4-FFF2-40B4-BE49-F238E27FC236}">
                  <a16:creationId xmlns:a16="http://schemas.microsoft.com/office/drawing/2014/main" id="{09688A2A-9A79-42A4-A97F-B39D09B4616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73529" y="2676596"/>
              <a:ext cx="210321" cy="210321"/>
            </a:xfrm>
            <a:prstGeom prst="rect">
              <a:avLst/>
            </a:prstGeom>
          </p:spPr>
        </p:pic>
        <p:pic>
          <p:nvPicPr>
            <p:cNvPr id="67" name="Picture 66">
              <a:extLst>
                <a:ext uri="{FF2B5EF4-FFF2-40B4-BE49-F238E27FC236}">
                  <a16:creationId xmlns:a16="http://schemas.microsoft.com/office/drawing/2014/main" id="{C8E52FD9-EC9F-4647-ABEC-949D1BD4574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73529" y="2964714"/>
              <a:ext cx="210321" cy="210321"/>
            </a:xfrm>
            <a:prstGeom prst="rect">
              <a:avLst/>
            </a:prstGeom>
          </p:spPr>
        </p:pic>
      </p:grpSp>
      <p:grpSp>
        <p:nvGrpSpPr>
          <p:cNvPr id="68" name="Group 67">
            <a:extLst>
              <a:ext uri="{FF2B5EF4-FFF2-40B4-BE49-F238E27FC236}">
                <a16:creationId xmlns:a16="http://schemas.microsoft.com/office/drawing/2014/main" id="{1398AB4A-772F-405A-8011-EC961B64D0C2}"/>
              </a:ext>
            </a:extLst>
          </p:cNvPr>
          <p:cNvGrpSpPr/>
          <p:nvPr/>
        </p:nvGrpSpPr>
        <p:grpSpPr>
          <a:xfrm>
            <a:off x="7432853" y="1781644"/>
            <a:ext cx="210321" cy="1395773"/>
            <a:chOff x="5573529" y="1779262"/>
            <a:chExt cx="210321" cy="1395773"/>
          </a:xfrm>
        </p:grpSpPr>
        <p:pic>
          <p:nvPicPr>
            <p:cNvPr id="69" name="Picture 68">
              <a:extLst>
                <a:ext uri="{FF2B5EF4-FFF2-40B4-BE49-F238E27FC236}">
                  <a16:creationId xmlns:a16="http://schemas.microsoft.com/office/drawing/2014/main" id="{7F1339A0-6869-4EBC-81C6-5854AF03498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73529" y="1779262"/>
              <a:ext cx="210321" cy="210321"/>
            </a:xfrm>
            <a:prstGeom prst="rect">
              <a:avLst/>
            </a:prstGeom>
          </p:spPr>
        </p:pic>
        <p:pic>
          <p:nvPicPr>
            <p:cNvPr id="70" name="Picture 69">
              <a:extLst>
                <a:ext uri="{FF2B5EF4-FFF2-40B4-BE49-F238E27FC236}">
                  <a16:creationId xmlns:a16="http://schemas.microsoft.com/office/drawing/2014/main" id="{0FC594CF-0B3E-47AA-A48F-B104305849E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73529" y="2078373"/>
              <a:ext cx="210321" cy="210321"/>
            </a:xfrm>
            <a:prstGeom prst="rect">
              <a:avLst/>
            </a:prstGeom>
          </p:spPr>
        </p:pic>
        <p:pic>
          <p:nvPicPr>
            <p:cNvPr id="71" name="Picture 70">
              <a:extLst>
                <a:ext uri="{FF2B5EF4-FFF2-40B4-BE49-F238E27FC236}">
                  <a16:creationId xmlns:a16="http://schemas.microsoft.com/office/drawing/2014/main" id="{EF623CE0-9B94-49C3-BAEC-37F1BC9CA2D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73529" y="2377484"/>
              <a:ext cx="210321" cy="210321"/>
            </a:xfrm>
            <a:prstGeom prst="rect">
              <a:avLst/>
            </a:prstGeom>
          </p:spPr>
        </p:pic>
        <p:pic>
          <p:nvPicPr>
            <p:cNvPr id="72" name="Picture 71">
              <a:extLst>
                <a:ext uri="{FF2B5EF4-FFF2-40B4-BE49-F238E27FC236}">
                  <a16:creationId xmlns:a16="http://schemas.microsoft.com/office/drawing/2014/main" id="{856B34BC-6E7E-4CE6-B523-BFF4826592E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73529" y="2676596"/>
              <a:ext cx="210321" cy="210321"/>
            </a:xfrm>
            <a:prstGeom prst="rect">
              <a:avLst/>
            </a:prstGeom>
          </p:spPr>
        </p:pic>
        <p:pic>
          <p:nvPicPr>
            <p:cNvPr id="73" name="Picture 72">
              <a:extLst>
                <a:ext uri="{FF2B5EF4-FFF2-40B4-BE49-F238E27FC236}">
                  <a16:creationId xmlns:a16="http://schemas.microsoft.com/office/drawing/2014/main" id="{154D5687-C9A2-424D-A091-AD10ADB88BB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73529" y="2964714"/>
              <a:ext cx="210321" cy="21032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74553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3" presetClass="path" presetSubtype="0" accel="49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4.44444E-6 L 0.20521 0.00162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60" y="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4.07407E-6 L 0.02057 0.40926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9" y="20463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42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1.48148E-6 L 5.55556E-7 0.28102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40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00"/>
                            </p:stCondLst>
                            <p:childTnLst>
                              <p:par>
                                <p:cTn id="7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500"/>
                            </p:stCondLst>
                            <p:childTnLst>
                              <p:par>
                                <p:cTn id="8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2000"/>
                            </p:stCondLst>
                            <p:childTnLst>
                              <p:par>
                                <p:cTn id="10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6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Picture 59">
            <a:extLst>
              <a:ext uri="{FF2B5EF4-FFF2-40B4-BE49-F238E27FC236}">
                <a16:creationId xmlns:a16="http://schemas.microsoft.com/office/drawing/2014/main" id="{FAB2923B-3600-4E53-BC40-17A4807E3B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2722" y="1851777"/>
            <a:ext cx="5692609" cy="1920187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1.21 Algorithms: column subtraction – step 2:3</a:t>
            </a:r>
          </a:p>
        </p:txBody>
      </p:sp>
      <p:pic>
        <p:nvPicPr>
          <p:cNvPr id="32" name="Picture 2" descr="C:\Users\Liam\Documents\Design\NCETM\04 Images for B1 PPTs\Final PNG files\ncetm_mm_sp1_se20_aw006.png"/>
          <p:cNvPicPr>
            <a:picLocks noChangeAspect="1" noChangeArrowheads="1"/>
          </p:cNvPicPr>
          <p:nvPr/>
        </p:nvPicPr>
        <p:blipFill>
          <a:blip r:embed="rId4" cstate="print"/>
          <a:srcRect l="28229" t="36770" r="59022" b="44845"/>
          <a:stretch>
            <a:fillRect/>
          </a:stretch>
        </p:blipFill>
        <p:spPr bwMode="auto">
          <a:xfrm>
            <a:off x="4785000" y="4653136"/>
            <a:ext cx="1008112" cy="936104"/>
          </a:xfrm>
          <a:prstGeom prst="rect">
            <a:avLst/>
          </a:prstGeom>
          <a:noFill/>
        </p:spPr>
      </p:pic>
      <p:sp>
        <p:nvSpPr>
          <p:cNvPr id="38" name="Rectangle 37"/>
          <p:cNvSpPr/>
          <p:nvPr/>
        </p:nvSpPr>
        <p:spPr bwMode="auto">
          <a:xfrm>
            <a:off x="8760296" y="764704"/>
            <a:ext cx="432048" cy="1800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49" name="TextBox 48"/>
          <p:cNvSpPr txBox="1"/>
          <p:nvPr/>
        </p:nvSpPr>
        <p:spPr bwMode="auto">
          <a:xfrm>
            <a:off x="4316760" y="4191472"/>
            <a:ext cx="54099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94</a:t>
            </a:r>
          </a:p>
        </p:txBody>
      </p:sp>
      <p:graphicFrame>
        <p:nvGraphicFramePr>
          <p:cNvPr id="41" name="Table 40">
            <a:extLst>
              <a:ext uri="{FF2B5EF4-FFF2-40B4-BE49-F238E27FC236}">
                <a16:creationId xmlns:a16="http://schemas.microsoft.com/office/drawing/2014/main" id="{2DF5D6CB-FCC9-480D-9A61-E7FFA1B685EE}"/>
              </a:ext>
            </a:extLst>
          </p:cNvPr>
          <p:cNvGraphicFramePr>
            <a:graphicFrameLocks noGrp="1"/>
          </p:cNvGraphicFramePr>
          <p:nvPr/>
        </p:nvGraphicFramePr>
        <p:xfrm>
          <a:off x="8413660" y="2465104"/>
          <a:ext cx="1287190" cy="19277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3595">
                  <a:extLst>
                    <a:ext uri="{9D8B030D-6E8A-4147-A177-3AD203B41FA5}">
                      <a16:colId xmlns:a16="http://schemas.microsoft.com/office/drawing/2014/main" val="3923614691"/>
                    </a:ext>
                  </a:extLst>
                </a:gridCol>
                <a:gridCol w="643595">
                  <a:extLst>
                    <a:ext uri="{9D8B030D-6E8A-4147-A177-3AD203B41FA5}">
                      <a16:colId xmlns:a16="http://schemas.microsoft.com/office/drawing/2014/main" val="3268573237"/>
                    </a:ext>
                  </a:extLst>
                </a:gridCol>
              </a:tblGrid>
              <a:tr h="346873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Myriad Pro Semibold"/>
                        </a:rPr>
                        <a:t>10s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Myriad Pro Semibold"/>
                        </a:rPr>
                        <a:t>1s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8482024"/>
                  </a:ext>
                </a:extLst>
              </a:tr>
              <a:tr h="526974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Myriad Pro Semibold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Myriad Pro Semibold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95118995"/>
                  </a:ext>
                </a:extLst>
              </a:tr>
              <a:tr h="526974"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Myriad Pro Semibold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2675705"/>
                  </a:ext>
                </a:extLst>
              </a:tr>
              <a:tr h="526974"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rgbClr val="FF0000"/>
                        </a:solidFill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rgbClr val="FF0000"/>
                        </a:solidFill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39700122"/>
                  </a:ext>
                </a:extLst>
              </a:tr>
            </a:tbl>
          </a:graphicData>
        </a:graphic>
      </p:graphicFrame>
      <p:sp>
        <p:nvSpPr>
          <p:cNvPr id="42" name="TextBox 41">
            <a:extLst>
              <a:ext uri="{FF2B5EF4-FFF2-40B4-BE49-F238E27FC236}">
                <a16:creationId xmlns:a16="http://schemas.microsoft.com/office/drawing/2014/main" id="{DA0886A0-4CFE-4694-B2B6-D5E1957D9DEE}"/>
              </a:ext>
            </a:extLst>
          </p:cNvPr>
          <p:cNvSpPr txBox="1"/>
          <p:nvPr/>
        </p:nvSpPr>
        <p:spPr bwMode="auto">
          <a:xfrm>
            <a:off x="8527067" y="3864388"/>
            <a:ext cx="4197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8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E2F43883-9474-46CF-97C8-0E5EB480C9E3}"/>
              </a:ext>
            </a:extLst>
          </p:cNvPr>
          <p:cNvSpPr txBox="1"/>
          <p:nvPr/>
        </p:nvSpPr>
        <p:spPr bwMode="auto">
          <a:xfrm>
            <a:off x="9168519" y="3864388"/>
            <a:ext cx="4197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8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77F076DA-4A88-4267-91A3-FB454EF9ABED}"/>
              </a:ext>
            </a:extLst>
          </p:cNvPr>
          <p:cNvSpPr txBox="1"/>
          <p:nvPr/>
        </p:nvSpPr>
        <p:spPr bwMode="auto">
          <a:xfrm>
            <a:off x="7993958" y="3372726"/>
            <a:ext cx="4197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−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3448E10E-33DD-47CA-AB15-FCB77909A4C0}"/>
              </a:ext>
            </a:extLst>
          </p:cNvPr>
          <p:cNvSpPr txBox="1"/>
          <p:nvPr/>
        </p:nvSpPr>
        <p:spPr bwMode="auto">
          <a:xfrm>
            <a:off x="8703328" y="2752234"/>
            <a:ext cx="4197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FF1812"/>
                </a:solidFill>
                <a:latin typeface="Myriad Pro Semibold"/>
                <a:ea typeface="Myriad Pro Semibold" charset="0"/>
                <a:cs typeface="Myriad Pro Semibold" charset="0"/>
              </a:rPr>
              <a:t>8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97DDE451-C54A-496D-97B8-BF8992AD67F5}"/>
              </a:ext>
            </a:extLst>
          </p:cNvPr>
          <p:cNvSpPr txBox="1"/>
          <p:nvPr/>
        </p:nvSpPr>
        <p:spPr bwMode="auto">
          <a:xfrm>
            <a:off x="8999346" y="2810061"/>
            <a:ext cx="41970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dirty="0">
                <a:solidFill>
                  <a:srgbClr val="FF1812"/>
                </a:solidFill>
                <a:latin typeface="Myriad Pro Semibold"/>
                <a:ea typeface="Myriad Pro Semibold" charset="0"/>
                <a:cs typeface="Myriad Pro Semibold" charset="0"/>
              </a:rPr>
              <a:t>1</a:t>
            </a:r>
          </a:p>
        </p:txBody>
      </p: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5B5628F1-9C2D-4624-86C9-EABC967E5F15}"/>
              </a:ext>
            </a:extLst>
          </p:cNvPr>
          <p:cNvCxnSpPr>
            <a:cxnSpLocks/>
          </p:cNvCxnSpPr>
          <p:nvPr/>
        </p:nvCxnSpPr>
        <p:spPr bwMode="auto">
          <a:xfrm rot="8100000">
            <a:off x="8727233" y="2875290"/>
            <a:ext cx="0" cy="360000"/>
          </a:xfrm>
          <a:prstGeom prst="line">
            <a:avLst/>
          </a:prstGeom>
          <a:noFill/>
          <a:ln w="28575" cap="flat" cmpd="sng" algn="ctr">
            <a:solidFill>
              <a:srgbClr val="FF181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3" name="Group 2">
            <a:extLst>
              <a:ext uri="{FF2B5EF4-FFF2-40B4-BE49-F238E27FC236}">
                <a16:creationId xmlns:a16="http://schemas.microsoft.com/office/drawing/2014/main" id="{7AF5C5F0-5460-4489-9A19-3737DF99E8E3}"/>
              </a:ext>
            </a:extLst>
          </p:cNvPr>
          <p:cNvGrpSpPr/>
          <p:nvPr/>
        </p:nvGrpSpPr>
        <p:grpSpPr>
          <a:xfrm>
            <a:off x="2226645" y="2061760"/>
            <a:ext cx="1016908" cy="1437986"/>
            <a:chOff x="702645" y="2061760"/>
            <a:chExt cx="1016908" cy="1437986"/>
          </a:xfrm>
        </p:grpSpPr>
        <p:pic>
          <p:nvPicPr>
            <p:cNvPr id="63" name="Picture 62">
              <a:extLst>
                <a:ext uri="{FF2B5EF4-FFF2-40B4-BE49-F238E27FC236}">
                  <a16:creationId xmlns:a16="http://schemas.microsoft.com/office/drawing/2014/main" id="{C875652A-8518-458C-9361-17745561F99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2645" y="2061760"/>
              <a:ext cx="152094" cy="1437986"/>
            </a:xfrm>
            <a:prstGeom prst="rect">
              <a:avLst/>
            </a:prstGeom>
          </p:spPr>
        </p:pic>
        <p:pic>
          <p:nvPicPr>
            <p:cNvPr id="52" name="Picture 51">
              <a:extLst>
                <a:ext uri="{FF2B5EF4-FFF2-40B4-BE49-F238E27FC236}">
                  <a16:creationId xmlns:a16="http://schemas.microsoft.com/office/drawing/2014/main" id="{84F1B0FF-62C7-417F-BD85-D220A69DFCF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8849" y="2061760"/>
              <a:ext cx="152094" cy="1437986"/>
            </a:xfrm>
            <a:prstGeom prst="rect">
              <a:avLst/>
            </a:prstGeom>
          </p:spPr>
        </p:pic>
        <p:pic>
          <p:nvPicPr>
            <p:cNvPr id="53" name="Picture 52">
              <a:extLst>
                <a:ext uri="{FF2B5EF4-FFF2-40B4-BE49-F238E27FC236}">
                  <a16:creationId xmlns:a16="http://schemas.microsoft.com/office/drawing/2014/main" id="{7587BB28-5C85-4195-B3B1-1885A1E63B8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5052" y="2061760"/>
              <a:ext cx="152094" cy="1437986"/>
            </a:xfrm>
            <a:prstGeom prst="rect">
              <a:avLst/>
            </a:prstGeom>
          </p:spPr>
        </p:pic>
        <p:pic>
          <p:nvPicPr>
            <p:cNvPr id="54" name="Picture 53">
              <a:extLst>
                <a:ext uri="{FF2B5EF4-FFF2-40B4-BE49-F238E27FC236}">
                  <a16:creationId xmlns:a16="http://schemas.microsoft.com/office/drawing/2014/main" id="{C99F7E84-C0E1-4029-85DA-B47E81844A9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51256" y="2061760"/>
              <a:ext cx="152094" cy="1437986"/>
            </a:xfrm>
            <a:prstGeom prst="rect">
              <a:avLst/>
            </a:prstGeom>
          </p:spPr>
        </p:pic>
        <p:pic>
          <p:nvPicPr>
            <p:cNvPr id="55" name="Picture 54">
              <a:extLst>
                <a:ext uri="{FF2B5EF4-FFF2-40B4-BE49-F238E27FC236}">
                  <a16:creationId xmlns:a16="http://schemas.microsoft.com/office/drawing/2014/main" id="{9DA94C0B-8653-4C34-8851-BFC7FE67678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67459" y="2061760"/>
              <a:ext cx="152094" cy="1437986"/>
            </a:xfrm>
            <a:prstGeom prst="rect">
              <a:avLst/>
            </a:prstGeom>
          </p:spPr>
        </p:pic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CBE2C9AE-A748-4B3D-A0D5-69121FF57914}"/>
              </a:ext>
            </a:extLst>
          </p:cNvPr>
          <p:cNvGrpSpPr/>
          <p:nvPr/>
        </p:nvGrpSpPr>
        <p:grpSpPr>
          <a:xfrm>
            <a:off x="3528707" y="2061760"/>
            <a:ext cx="584501" cy="1437986"/>
            <a:chOff x="2004706" y="2061760"/>
            <a:chExt cx="584501" cy="1437986"/>
          </a:xfrm>
        </p:grpSpPr>
        <p:pic>
          <p:nvPicPr>
            <p:cNvPr id="58" name="Picture 57">
              <a:extLst>
                <a:ext uri="{FF2B5EF4-FFF2-40B4-BE49-F238E27FC236}">
                  <a16:creationId xmlns:a16="http://schemas.microsoft.com/office/drawing/2014/main" id="{BAC870FD-D500-4F38-B24F-AD05F773C24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04706" y="2061760"/>
              <a:ext cx="152094" cy="1437986"/>
            </a:xfrm>
            <a:prstGeom prst="rect">
              <a:avLst/>
            </a:prstGeom>
          </p:spPr>
        </p:pic>
        <p:pic>
          <p:nvPicPr>
            <p:cNvPr id="81" name="Picture 80">
              <a:extLst>
                <a:ext uri="{FF2B5EF4-FFF2-40B4-BE49-F238E27FC236}">
                  <a16:creationId xmlns:a16="http://schemas.microsoft.com/office/drawing/2014/main" id="{A853AF95-0BAD-4283-827F-808ECD95F97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20910" y="2061760"/>
              <a:ext cx="152094" cy="1437986"/>
            </a:xfrm>
            <a:prstGeom prst="rect">
              <a:avLst/>
            </a:prstGeom>
          </p:spPr>
        </p:pic>
        <p:pic>
          <p:nvPicPr>
            <p:cNvPr id="82" name="Picture 81">
              <a:extLst>
                <a:ext uri="{FF2B5EF4-FFF2-40B4-BE49-F238E27FC236}">
                  <a16:creationId xmlns:a16="http://schemas.microsoft.com/office/drawing/2014/main" id="{4FAB686E-AD26-4282-8348-FB1FE28FE20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37113" y="2061760"/>
              <a:ext cx="152094" cy="1437986"/>
            </a:xfrm>
            <a:prstGeom prst="rect">
              <a:avLst/>
            </a:prstGeom>
          </p:spPr>
        </p:pic>
      </p:grpSp>
      <p:pic>
        <p:nvPicPr>
          <p:cNvPr id="83" name="Picture 82">
            <a:extLst>
              <a:ext uri="{FF2B5EF4-FFF2-40B4-BE49-F238E27FC236}">
                <a16:creationId xmlns:a16="http://schemas.microsoft.com/office/drawing/2014/main" id="{91E2E6AC-E5B4-42F5-A0FC-134E95DACF7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7317" y="2061760"/>
            <a:ext cx="152094" cy="1437986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983C7AFF-3451-4D23-8637-76EAF6579AD6}"/>
              </a:ext>
            </a:extLst>
          </p:cNvPr>
          <p:cNvGrpSpPr/>
          <p:nvPr/>
        </p:nvGrpSpPr>
        <p:grpSpPr>
          <a:xfrm>
            <a:off x="5776510" y="2055881"/>
            <a:ext cx="151797" cy="1018047"/>
            <a:chOff x="4693834" y="2061760"/>
            <a:chExt cx="151797" cy="1018047"/>
          </a:xfrm>
        </p:grpSpPr>
        <p:pic>
          <p:nvPicPr>
            <p:cNvPr id="64" name="Picture 63">
              <a:extLst>
                <a:ext uri="{FF2B5EF4-FFF2-40B4-BE49-F238E27FC236}">
                  <a16:creationId xmlns:a16="http://schemas.microsoft.com/office/drawing/2014/main" id="{590F01E4-3446-412E-AB30-DBCF95CE840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93834" y="2061760"/>
              <a:ext cx="151797" cy="151797"/>
            </a:xfrm>
            <a:prstGeom prst="rect">
              <a:avLst/>
            </a:prstGeom>
          </p:spPr>
        </p:pic>
        <p:pic>
          <p:nvPicPr>
            <p:cNvPr id="85" name="Picture 84">
              <a:extLst>
                <a:ext uri="{FF2B5EF4-FFF2-40B4-BE49-F238E27FC236}">
                  <a16:creationId xmlns:a16="http://schemas.microsoft.com/office/drawing/2014/main" id="{DE93C942-DBA5-4224-A26C-06E446039C3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93834" y="2278323"/>
              <a:ext cx="151797" cy="151797"/>
            </a:xfrm>
            <a:prstGeom prst="rect">
              <a:avLst/>
            </a:prstGeom>
          </p:spPr>
        </p:pic>
        <p:pic>
          <p:nvPicPr>
            <p:cNvPr id="86" name="Picture 85">
              <a:extLst>
                <a:ext uri="{FF2B5EF4-FFF2-40B4-BE49-F238E27FC236}">
                  <a16:creationId xmlns:a16="http://schemas.microsoft.com/office/drawing/2014/main" id="{15B9BC9B-A7F1-4179-BC5F-58E740D6754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93834" y="2494885"/>
              <a:ext cx="151797" cy="151797"/>
            </a:xfrm>
            <a:prstGeom prst="rect">
              <a:avLst/>
            </a:prstGeom>
          </p:spPr>
        </p:pic>
        <p:pic>
          <p:nvPicPr>
            <p:cNvPr id="87" name="Picture 86">
              <a:extLst>
                <a:ext uri="{FF2B5EF4-FFF2-40B4-BE49-F238E27FC236}">
                  <a16:creationId xmlns:a16="http://schemas.microsoft.com/office/drawing/2014/main" id="{CEACB95F-5255-4C63-8A70-C0F1857506C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93834" y="2711448"/>
              <a:ext cx="151797" cy="151797"/>
            </a:xfrm>
            <a:prstGeom prst="rect">
              <a:avLst/>
            </a:prstGeom>
          </p:spPr>
        </p:pic>
        <p:pic>
          <p:nvPicPr>
            <p:cNvPr id="88" name="Picture 87">
              <a:extLst>
                <a:ext uri="{FF2B5EF4-FFF2-40B4-BE49-F238E27FC236}">
                  <a16:creationId xmlns:a16="http://schemas.microsoft.com/office/drawing/2014/main" id="{1B64CC30-D851-42E6-9717-49563006FFC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93834" y="2928010"/>
              <a:ext cx="151797" cy="151797"/>
            </a:xfrm>
            <a:prstGeom prst="rect">
              <a:avLst/>
            </a:prstGeom>
          </p:spPr>
        </p:pic>
      </p:grpSp>
      <p:grpSp>
        <p:nvGrpSpPr>
          <p:cNvPr id="89" name="Group 88">
            <a:extLst>
              <a:ext uri="{FF2B5EF4-FFF2-40B4-BE49-F238E27FC236}">
                <a16:creationId xmlns:a16="http://schemas.microsoft.com/office/drawing/2014/main" id="{FEB27AC7-5D67-40FB-8DF2-730C26857CAF}"/>
              </a:ext>
            </a:extLst>
          </p:cNvPr>
          <p:cNvGrpSpPr/>
          <p:nvPr/>
        </p:nvGrpSpPr>
        <p:grpSpPr>
          <a:xfrm>
            <a:off x="6000418" y="2055881"/>
            <a:ext cx="151797" cy="1018047"/>
            <a:chOff x="4693834" y="2061760"/>
            <a:chExt cx="151797" cy="1018047"/>
          </a:xfrm>
        </p:grpSpPr>
        <p:pic>
          <p:nvPicPr>
            <p:cNvPr id="90" name="Picture 89">
              <a:extLst>
                <a:ext uri="{FF2B5EF4-FFF2-40B4-BE49-F238E27FC236}">
                  <a16:creationId xmlns:a16="http://schemas.microsoft.com/office/drawing/2014/main" id="{E6B85B74-C0E0-457B-9A6F-85304F0AD7D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93834" y="2061760"/>
              <a:ext cx="151797" cy="151797"/>
            </a:xfrm>
            <a:prstGeom prst="rect">
              <a:avLst/>
            </a:prstGeom>
          </p:spPr>
        </p:pic>
        <p:pic>
          <p:nvPicPr>
            <p:cNvPr id="91" name="Picture 90">
              <a:extLst>
                <a:ext uri="{FF2B5EF4-FFF2-40B4-BE49-F238E27FC236}">
                  <a16:creationId xmlns:a16="http://schemas.microsoft.com/office/drawing/2014/main" id="{8ABA6A25-4C46-44A0-B970-B61113DABBF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93834" y="2278323"/>
              <a:ext cx="151797" cy="151797"/>
            </a:xfrm>
            <a:prstGeom prst="rect">
              <a:avLst/>
            </a:prstGeom>
          </p:spPr>
        </p:pic>
        <p:pic>
          <p:nvPicPr>
            <p:cNvPr id="92" name="Picture 91">
              <a:extLst>
                <a:ext uri="{FF2B5EF4-FFF2-40B4-BE49-F238E27FC236}">
                  <a16:creationId xmlns:a16="http://schemas.microsoft.com/office/drawing/2014/main" id="{92FEDB4F-0B36-4CBA-8126-353CD7FAC10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93834" y="2494885"/>
              <a:ext cx="151797" cy="151797"/>
            </a:xfrm>
            <a:prstGeom prst="rect">
              <a:avLst/>
            </a:prstGeom>
          </p:spPr>
        </p:pic>
        <p:pic>
          <p:nvPicPr>
            <p:cNvPr id="93" name="Picture 92">
              <a:extLst>
                <a:ext uri="{FF2B5EF4-FFF2-40B4-BE49-F238E27FC236}">
                  <a16:creationId xmlns:a16="http://schemas.microsoft.com/office/drawing/2014/main" id="{61753239-AD18-4FAC-857D-446DC96E699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93834" y="2711448"/>
              <a:ext cx="151797" cy="151797"/>
            </a:xfrm>
            <a:prstGeom prst="rect">
              <a:avLst/>
            </a:prstGeom>
          </p:spPr>
        </p:pic>
        <p:pic>
          <p:nvPicPr>
            <p:cNvPr id="94" name="Picture 93">
              <a:extLst>
                <a:ext uri="{FF2B5EF4-FFF2-40B4-BE49-F238E27FC236}">
                  <a16:creationId xmlns:a16="http://schemas.microsoft.com/office/drawing/2014/main" id="{9D13BF54-296D-4281-AA3A-980296EE1C2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93834" y="2928010"/>
              <a:ext cx="151797" cy="151797"/>
            </a:xfrm>
            <a:prstGeom prst="rect">
              <a:avLst/>
            </a:prstGeom>
          </p:spPr>
        </p:pic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063468DF-56F7-4448-87DD-0B54FCFDCF7E}"/>
              </a:ext>
            </a:extLst>
          </p:cNvPr>
          <p:cNvGrpSpPr/>
          <p:nvPr/>
        </p:nvGrpSpPr>
        <p:grpSpPr>
          <a:xfrm>
            <a:off x="6224325" y="2055880"/>
            <a:ext cx="151797" cy="584922"/>
            <a:chOff x="4700324" y="2061760"/>
            <a:chExt cx="151797" cy="584922"/>
          </a:xfrm>
        </p:grpSpPr>
        <p:pic>
          <p:nvPicPr>
            <p:cNvPr id="96" name="Picture 95">
              <a:extLst>
                <a:ext uri="{FF2B5EF4-FFF2-40B4-BE49-F238E27FC236}">
                  <a16:creationId xmlns:a16="http://schemas.microsoft.com/office/drawing/2014/main" id="{04BC82A1-15F4-4C73-9E4A-BBCC640008C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00324" y="2061760"/>
              <a:ext cx="151797" cy="151797"/>
            </a:xfrm>
            <a:prstGeom prst="rect">
              <a:avLst/>
            </a:prstGeom>
          </p:spPr>
        </p:pic>
        <p:pic>
          <p:nvPicPr>
            <p:cNvPr id="97" name="Picture 96">
              <a:extLst>
                <a:ext uri="{FF2B5EF4-FFF2-40B4-BE49-F238E27FC236}">
                  <a16:creationId xmlns:a16="http://schemas.microsoft.com/office/drawing/2014/main" id="{9A171384-D372-4133-A6E6-4F10504D983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00324" y="2278323"/>
              <a:ext cx="151797" cy="151797"/>
            </a:xfrm>
            <a:prstGeom prst="rect">
              <a:avLst/>
            </a:prstGeom>
          </p:spPr>
        </p:pic>
        <p:pic>
          <p:nvPicPr>
            <p:cNvPr id="98" name="Picture 97">
              <a:extLst>
                <a:ext uri="{FF2B5EF4-FFF2-40B4-BE49-F238E27FC236}">
                  <a16:creationId xmlns:a16="http://schemas.microsoft.com/office/drawing/2014/main" id="{E91DAD51-8982-4637-A6AE-47EB6B86A0F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00324" y="2494885"/>
              <a:ext cx="151797" cy="151797"/>
            </a:xfrm>
            <a:prstGeom prst="rect">
              <a:avLst/>
            </a:prstGeom>
          </p:spPr>
        </p:pic>
      </p:grpSp>
      <p:pic>
        <p:nvPicPr>
          <p:cNvPr id="99" name="Picture 98">
            <a:extLst>
              <a:ext uri="{FF2B5EF4-FFF2-40B4-BE49-F238E27FC236}">
                <a16:creationId xmlns:a16="http://schemas.microsoft.com/office/drawing/2014/main" id="{F1D660AC-6890-46CC-BB38-64FC1CA8721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325" y="2705569"/>
            <a:ext cx="151797" cy="151797"/>
          </a:xfrm>
          <a:prstGeom prst="rect">
            <a:avLst/>
          </a:prstGeom>
        </p:spPr>
      </p:pic>
      <p:grpSp>
        <p:nvGrpSpPr>
          <p:cNvPr id="101" name="Group 100">
            <a:extLst>
              <a:ext uri="{FF2B5EF4-FFF2-40B4-BE49-F238E27FC236}">
                <a16:creationId xmlns:a16="http://schemas.microsoft.com/office/drawing/2014/main" id="{783D7764-4ECA-49CC-B6E9-B5A2522894E7}"/>
              </a:ext>
            </a:extLst>
          </p:cNvPr>
          <p:cNvGrpSpPr/>
          <p:nvPr/>
        </p:nvGrpSpPr>
        <p:grpSpPr>
          <a:xfrm>
            <a:off x="4177318" y="2055881"/>
            <a:ext cx="151797" cy="1018047"/>
            <a:chOff x="4693834" y="2061760"/>
            <a:chExt cx="151797" cy="1018047"/>
          </a:xfrm>
        </p:grpSpPr>
        <p:pic>
          <p:nvPicPr>
            <p:cNvPr id="102" name="Picture 101">
              <a:extLst>
                <a:ext uri="{FF2B5EF4-FFF2-40B4-BE49-F238E27FC236}">
                  <a16:creationId xmlns:a16="http://schemas.microsoft.com/office/drawing/2014/main" id="{61864C82-EEEE-4BC9-A521-24C1647E324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93834" y="2061760"/>
              <a:ext cx="151797" cy="151797"/>
            </a:xfrm>
            <a:prstGeom prst="rect">
              <a:avLst/>
            </a:prstGeom>
          </p:spPr>
        </p:pic>
        <p:pic>
          <p:nvPicPr>
            <p:cNvPr id="103" name="Picture 102">
              <a:extLst>
                <a:ext uri="{FF2B5EF4-FFF2-40B4-BE49-F238E27FC236}">
                  <a16:creationId xmlns:a16="http://schemas.microsoft.com/office/drawing/2014/main" id="{AF513054-2000-42C0-8C34-260EA5FF726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93834" y="2278323"/>
              <a:ext cx="151797" cy="151797"/>
            </a:xfrm>
            <a:prstGeom prst="rect">
              <a:avLst/>
            </a:prstGeom>
          </p:spPr>
        </p:pic>
        <p:pic>
          <p:nvPicPr>
            <p:cNvPr id="104" name="Picture 103">
              <a:extLst>
                <a:ext uri="{FF2B5EF4-FFF2-40B4-BE49-F238E27FC236}">
                  <a16:creationId xmlns:a16="http://schemas.microsoft.com/office/drawing/2014/main" id="{0594FBB2-000D-4BE5-840A-B20AF12F6E8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93834" y="2494885"/>
              <a:ext cx="151797" cy="151797"/>
            </a:xfrm>
            <a:prstGeom prst="rect">
              <a:avLst/>
            </a:prstGeom>
          </p:spPr>
        </p:pic>
        <p:pic>
          <p:nvPicPr>
            <p:cNvPr id="105" name="Picture 104">
              <a:extLst>
                <a:ext uri="{FF2B5EF4-FFF2-40B4-BE49-F238E27FC236}">
                  <a16:creationId xmlns:a16="http://schemas.microsoft.com/office/drawing/2014/main" id="{5E2C92CB-F0BE-41F7-9F50-182264F740B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93834" y="2711448"/>
              <a:ext cx="151797" cy="151797"/>
            </a:xfrm>
            <a:prstGeom prst="rect">
              <a:avLst/>
            </a:prstGeom>
          </p:spPr>
        </p:pic>
        <p:pic>
          <p:nvPicPr>
            <p:cNvPr id="106" name="Picture 105">
              <a:extLst>
                <a:ext uri="{FF2B5EF4-FFF2-40B4-BE49-F238E27FC236}">
                  <a16:creationId xmlns:a16="http://schemas.microsoft.com/office/drawing/2014/main" id="{32DE2D28-AFD0-4362-BBA6-3CBFE89B8B4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93834" y="2928010"/>
              <a:ext cx="151797" cy="151797"/>
            </a:xfrm>
            <a:prstGeom prst="rect">
              <a:avLst/>
            </a:prstGeom>
          </p:spPr>
        </p:pic>
      </p:grpSp>
      <p:grpSp>
        <p:nvGrpSpPr>
          <p:cNvPr id="107" name="Group 106">
            <a:extLst>
              <a:ext uri="{FF2B5EF4-FFF2-40B4-BE49-F238E27FC236}">
                <a16:creationId xmlns:a16="http://schemas.microsoft.com/office/drawing/2014/main" id="{DAF97F89-4A58-427C-8DAB-7451D48222DB}"/>
              </a:ext>
            </a:extLst>
          </p:cNvPr>
          <p:cNvGrpSpPr/>
          <p:nvPr/>
        </p:nvGrpSpPr>
        <p:grpSpPr>
          <a:xfrm>
            <a:off x="4401226" y="2055881"/>
            <a:ext cx="151797" cy="1018047"/>
            <a:chOff x="4693834" y="2061760"/>
            <a:chExt cx="151797" cy="1018047"/>
          </a:xfrm>
        </p:grpSpPr>
        <p:pic>
          <p:nvPicPr>
            <p:cNvPr id="108" name="Picture 107">
              <a:extLst>
                <a:ext uri="{FF2B5EF4-FFF2-40B4-BE49-F238E27FC236}">
                  <a16:creationId xmlns:a16="http://schemas.microsoft.com/office/drawing/2014/main" id="{F5C2CBCE-0084-4F64-B382-AE0ACDA3DB4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93834" y="2061760"/>
              <a:ext cx="151797" cy="151797"/>
            </a:xfrm>
            <a:prstGeom prst="rect">
              <a:avLst/>
            </a:prstGeom>
          </p:spPr>
        </p:pic>
        <p:pic>
          <p:nvPicPr>
            <p:cNvPr id="109" name="Picture 108">
              <a:extLst>
                <a:ext uri="{FF2B5EF4-FFF2-40B4-BE49-F238E27FC236}">
                  <a16:creationId xmlns:a16="http://schemas.microsoft.com/office/drawing/2014/main" id="{88584AC3-1C79-48FB-BC1F-B847F8146FE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93834" y="2278323"/>
              <a:ext cx="151797" cy="151797"/>
            </a:xfrm>
            <a:prstGeom prst="rect">
              <a:avLst/>
            </a:prstGeom>
          </p:spPr>
        </p:pic>
        <p:pic>
          <p:nvPicPr>
            <p:cNvPr id="110" name="Picture 109">
              <a:extLst>
                <a:ext uri="{FF2B5EF4-FFF2-40B4-BE49-F238E27FC236}">
                  <a16:creationId xmlns:a16="http://schemas.microsoft.com/office/drawing/2014/main" id="{EE35F41F-8E04-47B5-B681-6E6A1CAB4A1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93834" y="2494885"/>
              <a:ext cx="151797" cy="151797"/>
            </a:xfrm>
            <a:prstGeom prst="rect">
              <a:avLst/>
            </a:prstGeom>
          </p:spPr>
        </p:pic>
        <p:pic>
          <p:nvPicPr>
            <p:cNvPr id="111" name="Picture 110">
              <a:extLst>
                <a:ext uri="{FF2B5EF4-FFF2-40B4-BE49-F238E27FC236}">
                  <a16:creationId xmlns:a16="http://schemas.microsoft.com/office/drawing/2014/main" id="{72BEDC7B-6476-48A3-B0EF-E1A107D1E52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93834" y="2711448"/>
              <a:ext cx="151797" cy="151797"/>
            </a:xfrm>
            <a:prstGeom prst="rect">
              <a:avLst/>
            </a:prstGeom>
          </p:spPr>
        </p:pic>
        <p:pic>
          <p:nvPicPr>
            <p:cNvPr id="112" name="Picture 111">
              <a:extLst>
                <a:ext uri="{FF2B5EF4-FFF2-40B4-BE49-F238E27FC236}">
                  <a16:creationId xmlns:a16="http://schemas.microsoft.com/office/drawing/2014/main" id="{6107D26F-E6B6-4F68-A241-FB9FEA23334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93834" y="2928010"/>
              <a:ext cx="151797" cy="151797"/>
            </a:xfrm>
            <a:prstGeom prst="rect">
              <a:avLst/>
            </a:prstGeom>
          </p:spPr>
        </p:pic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3DE9C132-9673-42D2-AC27-1B69165B1D88}"/>
              </a:ext>
            </a:extLst>
          </p:cNvPr>
          <p:cNvGrpSpPr/>
          <p:nvPr/>
        </p:nvGrpSpPr>
        <p:grpSpPr>
          <a:xfrm>
            <a:off x="6923738" y="4039675"/>
            <a:ext cx="375705" cy="1018047"/>
            <a:chOff x="5399737" y="4039674"/>
            <a:chExt cx="375705" cy="1018047"/>
          </a:xfrm>
        </p:grpSpPr>
        <p:grpSp>
          <p:nvGrpSpPr>
            <p:cNvPr id="132" name="Group 131">
              <a:extLst>
                <a:ext uri="{FF2B5EF4-FFF2-40B4-BE49-F238E27FC236}">
                  <a16:creationId xmlns:a16="http://schemas.microsoft.com/office/drawing/2014/main" id="{39858C0D-5E76-42D8-8544-D20BD3F9E598}"/>
                </a:ext>
              </a:extLst>
            </p:cNvPr>
            <p:cNvGrpSpPr/>
            <p:nvPr/>
          </p:nvGrpSpPr>
          <p:grpSpPr>
            <a:xfrm>
              <a:off x="5399737" y="4039674"/>
              <a:ext cx="151797" cy="1018047"/>
              <a:chOff x="4693834" y="2061760"/>
              <a:chExt cx="151797" cy="1018047"/>
            </a:xfrm>
          </p:grpSpPr>
          <p:pic>
            <p:nvPicPr>
              <p:cNvPr id="133" name="Picture 132">
                <a:extLst>
                  <a:ext uri="{FF2B5EF4-FFF2-40B4-BE49-F238E27FC236}">
                    <a16:creationId xmlns:a16="http://schemas.microsoft.com/office/drawing/2014/main" id="{41DD8179-83AF-4E7C-A5AB-FC3C5DC502C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693834" y="2061760"/>
                <a:ext cx="151797" cy="151797"/>
              </a:xfrm>
              <a:prstGeom prst="rect">
                <a:avLst/>
              </a:prstGeom>
            </p:spPr>
          </p:pic>
          <p:pic>
            <p:nvPicPr>
              <p:cNvPr id="134" name="Picture 133">
                <a:extLst>
                  <a:ext uri="{FF2B5EF4-FFF2-40B4-BE49-F238E27FC236}">
                    <a16:creationId xmlns:a16="http://schemas.microsoft.com/office/drawing/2014/main" id="{97F958C9-0DEC-49FF-B7DB-598F28E8225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693834" y="2278323"/>
                <a:ext cx="151797" cy="151797"/>
              </a:xfrm>
              <a:prstGeom prst="rect">
                <a:avLst/>
              </a:prstGeom>
            </p:spPr>
          </p:pic>
          <p:pic>
            <p:nvPicPr>
              <p:cNvPr id="135" name="Picture 134">
                <a:extLst>
                  <a:ext uri="{FF2B5EF4-FFF2-40B4-BE49-F238E27FC236}">
                    <a16:creationId xmlns:a16="http://schemas.microsoft.com/office/drawing/2014/main" id="{23C9654A-E3F0-457F-BFB4-E11943CE79E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693834" y="2494885"/>
                <a:ext cx="151797" cy="151797"/>
              </a:xfrm>
              <a:prstGeom prst="rect">
                <a:avLst/>
              </a:prstGeom>
            </p:spPr>
          </p:pic>
          <p:pic>
            <p:nvPicPr>
              <p:cNvPr id="136" name="Picture 135">
                <a:extLst>
                  <a:ext uri="{FF2B5EF4-FFF2-40B4-BE49-F238E27FC236}">
                    <a16:creationId xmlns:a16="http://schemas.microsoft.com/office/drawing/2014/main" id="{469A49B8-981C-4405-AFDF-EB2A08266C0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693834" y="2711448"/>
                <a:ext cx="151797" cy="151797"/>
              </a:xfrm>
              <a:prstGeom prst="rect">
                <a:avLst/>
              </a:prstGeom>
            </p:spPr>
          </p:pic>
          <p:pic>
            <p:nvPicPr>
              <p:cNvPr id="137" name="Picture 136">
                <a:extLst>
                  <a:ext uri="{FF2B5EF4-FFF2-40B4-BE49-F238E27FC236}">
                    <a16:creationId xmlns:a16="http://schemas.microsoft.com/office/drawing/2014/main" id="{DBC629A5-5467-48F0-99AE-00C8E418A1C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693834" y="2928010"/>
                <a:ext cx="151797" cy="151797"/>
              </a:xfrm>
              <a:prstGeom prst="rect">
                <a:avLst/>
              </a:prstGeom>
            </p:spPr>
          </p:pic>
        </p:grpSp>
        <p:pic>
          <p:nvPicPr>
            <p:cNvPr id="144" name="Picture 143">
              <a:extLst>
                <a:ext uri="{FF2B5EF4-FFF2-40B4-BE49-F238E27FC236}">
                  <a16:creationId xmlns:a16="http://schemas.microsoft.com/office/drawing/2014/main" id="{8B6C4A4C-FED7-4447-9CEE-56C03295018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23645" y="4039674"/>
              <a:ext cx="151797" cy="151797"/>
            </a:xfrm>
            <a:prstGeom prst="rect">
              <a:avLst/>
            </a:prstGeom>
          </p:spPr>
        </p:pic>
      </p:grpSp>
      <p:sp>
        <p:nvSpPr>
          <p:cNvPr id="65" name="TextBox 64">
            <a:extLst>
              <a:ext uri="{FF2B5EF4-FFF2-40B4-BE49-F238E27FC236}">
                <a16:creationId xmlns:a16="http://schemas.microsoft.com/office/drawing/2014/main" id="{8D82256A-EB4C-4DCC-9528-52C87175A36C}"/>
              </a:ext>
            </a:extLst>
          </p:cNvPr>
          <p:cNvSpPr txBox="1"/>
          <p:nvPr/>
        </p:nvSpPr>
        <p:spPr bwMode="auto">
          <a:xfrm>
            <a:off x="4765090" y="4191472"/>
            <a:ext cx="10081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>
              <a:buClr>
                <a:srgbClr val="82CBDD"/>
              </a:buClr>
            </a:pPr>
            <a:r>
              <a:rPr lang="en-GB" sz="2400" dirty="0"/>
              <a:t>−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 6  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AB0C1E06-B4CC-4C86-8F7A-B479FD763239}"/>
              </a:ext>
            </a:extLst>
          </p:cNvPr>
          <p:cNvSpPr txBox="1"/>
          <p:nvPr/>
        </p:nvSpPr>
        <p:spPr bwMode="auto">
          <a:xfrm>
            <a:off x="5315830" y="4191472"/>
            <a:ext cx="8792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= 88</a:t>
            </a:r>
          </a:p>
        </p:txBody>
      </p:sp>
    </p:spTree>
    <p:extLst>
      <p:ext uri="{BB962C8B-B14F-4D97-AF65-F5344CB8AC3E}">
        <p14:creationId xmlns:p14="http://schemas.microsoft.com/office/powerpoint/2010/main" val="2727670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3" presetClass="path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2.59259E-6 L 0.13112 -4.07407E-6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62" y="0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63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2.59259E-6 L 0.13281 0.00023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4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path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59259E-6 L 0.09388 0.29028 " pathEditMode="relative" rAng="0" ptsTypes="AA">
                                      <p:cBhvr>
                                        <p:cTn id="6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88" y="14514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42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4.44444E-6 L 0.1007 0.19351 " pathEditMode="relative" rAng="0" ptsTypes="AA">
                                      <p:cBhvr>
                                        <p:cTn id="65" dur="2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5" y="96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4" grpId="0"/>
      <p:bldP spid="46" grpId="0"/>
      <p:bldP spid="47" grpId="0"/>
      <p:bldP spid="50" grpId="0"/>
      <p:bldP spid="65" grpId="0"/>
      <p:bldP spid="6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3, Unit </a:t>
            </a:r>
            <a:r>
              <a:rPr lang="en-GB" sz="2400" b="1" dirty="0"/>
              <a:t>7</a:t>
            </a:r>
            <a:r>
              <a:rPr lang="en-GB" sz="2400" b="1" i="0" u="none" strike="noStrike" dirty="0">
                <a:effectLst/>
              </a:rPr>
              <a:t>, Learning Outcome 4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3942524"/>
              </p:ext>
            </p:extLst>
          </p:nvPr>
        </p:nvGraphicFramePr>
        <p:xfrm>
          <a:off x="594008" y="1097546"/>
          <a:ext cx="11140162" cy="21577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495953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4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61765">
                <a:tc>
                  <a:txBody>
                    <a:bodyPr/>
                    <a:lstStyle/>
                    <a:p>
                      <a:pPr rtl="0"/>
                      <a:r>
                        <a:rPr lang="en-GB" sz="24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Pupils subtract from a 3-digit number using column subtraction with exchanging from hundreds to tens (1)</a:t>
                      </a:r>
                    </a:p>
                    <a:p>
                      <a:br>
                        <a:rPr lang="en-GB" sz="2400" dirty="0"/>
                      </a:br>
                      <a:endParaRPr lang="en-GB" sz="24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0456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3, Unit 7, Learning Outcome 4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3"/>
              </a:rPr>
              <a:t>1.21 Algorithms: column subtraction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4051839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34119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20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2:4-2:6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10-12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Placeholder 9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EFBC4472-25F3-44D6-99B3-24B4CBDA85BD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337326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535EED2-6700-47F9-AF8C-BD779EDCB6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8117ADD-FE8D-49F8-A8F6-14017A4C1B29}"/>
              </a:ext>
            </a:extLst>
          </p:cNvPr>
          <p:cNvSpPr txBox="1"/>
          <p:nvPr/>
        </p:nvSpPr>
        <p:spPr>
          <a:xfrm>
            <a:off x="594008" y="1202211"/>
            <a:ext cx="11262632" cy="41601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  <a:spcAft>
                <a:spcPts val="300"/>
              </a:spcAft>
            </a:pPr>
            <a:r>
              <a:rPr lang="en-GB" sz="2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These materials heavily reflect the prioritisation approach of the ready-to-progress criteria in the </a:t>
            </a:r>
            <a:r>
              <a:rPr lang="en-GB" sz="2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DfE Primary Mathematics Guidance 2020</a:t>
            </a:r>
            <a:r>
              <a:rPr lang="en-GB" sz="2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and on the </a:t>
            </a:r>
            <a:r>
              <a:rPr lang="en-GB" sz="2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PPTs that exemplify them</a:t>
            </a:r>
            <a:r>
              <a:rPr lang="en-GB" sz="2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on the NCETM website. They also include other relevant National Curriculum content. Related sections of the</a:t>
            </a:r>
            <a:r>
              <a:rPr lang="en-GB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NCETM Primary Mastery Professional Development Materials</a:t>
            </a:r>
            <a:r>
              <a:rPr lang="en-GB" sz="2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provide small-step teaching guidance.</a:t>
            </a:r>
          </a:p>
          <a:p>
            <a:pPr>
              <a:spcBef>
                <a:spcPts val="1200"/>
              </a:spcBef>
              <a:spcAft>
                <a:spcPts val="300"/>
              </a:spcAft>
            </a:pPr>
            <a:r>
              <a:rPr lang="en-GB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Ready-to-progress criteria addressed by this unit</a:t>
            </a:r>
          </a:p>
          <a:p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Teaching of this unit supports the following criteria from the ‘DfE Mathematics Guidance: key stages 1 &amp; 2’ (the 335-page document available as a download)</a:t>
            </a:r>
          </a:p>
          <a:p>
            <a:pPr marL="285750" lvl="0" indent="-285750">
              <a:buFont typeface="Arial" panose="020B0604020202020204" pitchFamily="34" charset="0"/>
              <a:buChar char="•"/>
              <a:tabLst>
                <a:tab pos="228600" algn="l"/>
                <a:tab pos="457200" algn="l"/>
              </a:tabLst>
            </a:pP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6"/>
              </a:rPr>
              <a:t>3AS-2</a:t>
            </a: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6"/>
              </a:rPr>
              <a:t> Page 109</a:t>
            </a:r>
            <a:endParaRPr lang="en-GB" sz="160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lvl="0">
              <a:tabLst>
                <a:tab pos="228600" algn="l"/>
                <a:tab pos="457200" algn="l"/>
              </a:tabLst>
            </a:pPr>
            <a:endParaRPr lang="en-GB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spcAft>
                <a:spcPts val="800"/>
              </a:spcAft>
            </a:pPr>
            <a:r>
              <a:rPr lang="en-GB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Prior learning </a:t>
            </a:r>
          </a:p>
          <a:p>
            <a:pPr>
              <a:spcAft>
                <a:spcPts val="800"/>
              </a:spcAft>
            </a:pP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There are no specific ready-to-progress criteria supporting the prior learning for this unit.</a:t>
            </a:r>
          </a:p>
          <a:p>
            <a:pPr>
              <a:spcAft>
                <a:spcPts val="800"/>
              </a:spcAft>
            </a:pPr>
            <a:r>
              <a:rPr lang="en-GB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8D72010-6BB7-4450-87EA-D90CA78A311D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3, Unit 7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3591541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Picture 66">
            <a:extLst>
              <a:ext uri="{FF2B5EF4-FFF2-40B4-BE49-F238E27FC236}">
                <a16:creationId xmlns:a16="http://schemas.microsoft.com/office/drawing/2014/main" id="{EF6EA00C-FBC5-4555-8A99-A14709BD0D6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4948" y="1364019"/>
            <a:ext cx="5621338" cy="4129963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1.21 Algorithms: column subtraction – step 2:4</a:t>
            </a:r>
          </a:p>
        </p:txBody>
      </p:sp>
      <p:sp>
        <p:nvSpPr>
          <p:cNvPr id="75" name="TextBox 74"/>
          <p:cNvSpPr txBox="1"/>
          <p:nvPr/>
        </p:nvSpPr>
        <p:spPr bwMode="auto">
          <a:xfrm>
            <a:off x="1991544" y="5589241"/>
            <a:ext cx="11521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223   =</a:t>
            </a:r>
          </a:p>
        </p:txBody>
      </p:sp>
      <p:sp>
        <p:nvSpPr>
          <p:cNvPr id="76" name="TextBox 75"/>
          <p:cNvSpPr txBox="1"/>
          <p:nvPr/>
        </p:nvSpPr>
        <p:spPr bwMode="auto">
          <a:xfrm>
            <a:off x="3503712" y="5589241"/>
            <a:ext cx="11521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200</a:t>
            </a:r>
          </a:p>
        </p:txBody>
      </p:sp>
      <p:sp>
        <p:nvSpPr>
          <p:cNvPr id="77" name="TextBox 76"/>
          <p:cNvSpPr txBox="1"/>
          <p:nvPr/>
        </p:nvSpPr>
        <p:spPr bwMode="auto">
          <a:xfrm>
            <a:off x="4511824" y="5589241"/>
            <a:ext cx="11521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+</a:t>
            </a:r>
          </a:p>
        </p:txBody>
      </p:sp>
      <p:sp>
        <p:nvSpPr>
          <p:cNvPr id="78" name="TextBox 77"/>
          <p:cNvSpPr txBox="1"/>
          <p:nvPr/>
        </p:nvSpPr>
        <p:spPr bwMode="auto">
          <a:xfrm>
            <a:off x="5447928" y="5589241"/>
            <a:ext cx="11521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20</a:t>
            </a:r>
          </a:p>
        </p:txBody>
      </p:sp>
      <p:sp>
        <p:nvSpPr>
          <p:cNvPr id="79" name="TextBox 78"/>
          <p:cNvSpPr txBox="1"/>
          <p:nvPr/>
        </p:nvSpPr>
        <p:spPr bwMode="auto">
          <a:xfrm>
            <a:off x="6456040" y="5589241"/>
            <a:ext cx="11521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+</a:t>
            </a:r>
          </a:p>
        </p:txBody>
      </p:sp>
      <p:sp>
        <p:nvSpPr>
          <p:cNvPr id="80" name="TextBox 79"/>
          <p:cNvSpPr txBox="1"/>
          <p:nvPr/>
        </p:nvSpPr>
        <p:spPr bwMode="auto">
          <a:xfrm>
            <a:off x="7464152" y="5589241"/>
            <a:ext cx="11521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3</a:t>
            </a:r>
          </a:p>
        </p:txBody>
      </p:sp>
      <p:sp>
        <p:nvSpPr>
          <p:cNvPr id="100" name="TextBox 99"/>
          <p:cNvSpPr txBox="1"/>
          <p:nvPr/>
        </p:nvSpPr>
        <p:spPr bwMode="auto">
          <a:xfrm>
            <a:off x="3503712" y="5589241"/>
            <a:ext cx="1152128" cy="46166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100</a:t>
            </a:r>
          </a:p>
        </p:txBody>
      </p:sp>
      <p:sp>
        <p:nvSpPr>
          <p:cNvPr id="101" name="TextBox 100"/>
          <p:cNvSpPr txBox="1"/>
          <p:nvPr/>
        </p:nvSpPr>
        <p:spPr bwMode="auto">
          <a:xfrm>
            <a:off x="4511824" y="5589241"/>
            <a:ext cx="1152128" cy="46166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+</a:t>
            </a:r>
          </a:p>
        </p:txBody>
      </p:sp>
      <p:sp>
        <p:nvSpPr>
          <p:cNvPr id="102" name="TextBox 101"/>
          <p:cNvSpPr txBox="1"/>
          <p:nvPr/>
        </p:nvSpPr>
        <p:spPr bwMode="auto">
          <a:xfrm>
            <a:off x="5447928" y="5589241"/>
            <a:ext cx="1152128" cy="46166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120</a:t>
            </a:r>
          </a:p>
        </p:txBody>
      </p:sp>
      <p:sp>
        <p:nvSpPr>
          <p:cNvPr id="103" name="TextBox 102"/>
          <p:cNvSpPr txBox="1"/>
          <p:nvPr/>
        </p:nvSpPr>
        <p:spPr bwMode="auto">
          <a:xfrm>
            <a:off x="6456040" y="5589241"/>
            <a:ext cx="1152128" cy="46166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+</a:t>
            </a:r>
          </a:p>
        </p:txBody>
      </p:sp>
      <p:sp>
        <p:nvSpPr>
          <p:cNvPr id="104" name="TextBox 103"/>
          <p:cNvSpPr txBox="1"/>
          <p:nvPr/>
        </p:nvSpPr>
        <p:spPr bwMode="auto">
          <a:xfrm>
            <a:off x="7464152" y="5589241"/>
            <a:ext cx="1152128" cy="46166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3</a:t>
            </a:r>
          </a:p>
        </p:txBody>
      </p:sp>
      <p:sp>
        <p:nvSpPr>
          <p:cNvPr id="105" name="Rectangle 104"/>
          <p:cNvSpPr/>
          <p:nvPr/>
        </p:nvSpPr>
        <p:spPr bwMode="auto">
          <a:xfrm>
            <a:off x="3791744" y="5589240"/>
            <a:ext cx="4680520" cy="43204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 dirty="0">
              <a:latin typeface="Arial" charset="0"/>
            </a:endParaRPr>
          </a:p>
        </p:txBody>
      </p:sp>
      <p:sp>
        <p:nvSpPr>
          <p:cNvPr id="132" name="TextBox 131"/>
          <p:cNvSpPr txBox="1"/>
          <p:nvPr/>
        </p:nvSpPr>
        <p:spPr bwMode="auto">
          <a:xfrm>
            <a:off x="3503712" y="5589241"/>
            <a:ext cx="1152128" cy="46166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100</a:t>
            </a:r>
          </a:p>
        </p:txBody>
      </p:sp>
      <p:sp>
        <p:nvSpPr>
          <p:cNvPr id="133" name="TextBox 132"/>
          <p:cNvSpPr txBox="1"/>
          <p:nvPr/>
        </p:nvSpPr>
        <p:spPr bwMode="auto">
          <a:xfrm>
            <a:off x="4511824" y="5589241"/>
            <a:ext cx="1152128" cy="46166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+</a:t>
            </a:r>
          </a:p>
        </p:txBody>
      </p:sp>
      <p:sp>
        <p:nvSpPr>
          <p:cNvPr id="134" name="TextBox 133"/>
          <p:cNvSpPr txBox="1"/>
          <p:nvPr/>
        </p:nvSpPr>
        <p:spPr bwMode="auto">
          <a:xfrm>
            <a:off x="5447928" y="5589241"/>
            <a:ext cx="1152128" cy="46166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110</a:t>
            </a:r>
          </a:p>
        </p:txBody>
      </p:sp>
      <p:sp>
        <p:nvSpPr>
          <p:cNvPr id="135" name="TextBox 134"/>
          <p:cNvSpPr txBox="1"/>
          <p:nvPr/>
        </p:nvSpPr>
        <p:spPr bwMode="auto">
          <a:xfrm>
            <a:off x="6456040" y="5589241"/>
            <a:ext cx="1152128" cy="46166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+</a:t>
            </a:r>
          </a:p>
        </p:txBody>
      </p:sp>
      <p:sp>
        <p:nvSpPr>
          <p:cNvPr id="136" name="TextBox 135"/>
          <p:cNvSpPr txBox="1"/>
          <p:nvPr/>
        </p:nvSpPr>
        <p:spPr bwMode="auto">
          <a:xfrm>
            <a:off x="7464152" y="5602015"/>
            <a:ext cx="1152128" cy="46166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13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E7E23D15-2ED2-405A-86B4-386237A7991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1270" y="4305133"/>
            <a:ext cx="76482" cy="669206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1B7C8A11-8F76-49DA-9524-AA7DBBAB7B6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250" y="4305133"/>
            <a:ext cx="76482" cy="669206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37C80F28-7CE6-4573-8657-6F68BB0EC284}"/>
              </a:ext>
            </a:extLst>
          </p:cNvPr>
          <p:cNvGrpSpPr/>
          <p:nvPr/>
        </p:nvGrpSpPr>
        <p:grpSpPr>
          <a:xfrm>
            <a:off x="3698852" y="4636033"/>
            <a:ext cx="437674" cy="669206"/>
            <a:chOff x="2174852" y="4636033"/>
            <a:chExt cx="437674" cy="669206"/>
          </a:xfrm>
        </p:grpSpPr>
        <p:pic>
          <p:nvPicPr>
            <p:cNvPr id="68" name="Picture 67">
              <a:extLst>
                <a:ext uri="{FF2B5EF4-FFF2-40B4-BE49-F238E27FC236}">
                  <a16:creationId xmlns:a16="http://schemas.microsoft.com/office/drawing/2014/main" id="{291FCB40-278F-45F2-AA0A-EADEEC9F120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74852" y="4636033"/>
              <a:ext cx="76482" cy="669206"/>
            </a:xfrm>
            <a:prstGeom prst="rect">
              <a:avLst/>
            </a:prstGeom>
          </p:spPr>
        </p:pic>
        <p:pic>
          <p:nvPicPr>
            <p:cNvPr id="69" name="Picture 68">
              <a:extLst>
                <a:ext uri="{FF2B5EF4-FFF2-40B4-BE49-F238E27FC236}">
                  <a16:creationId xmlns:a16="http://schemas.microsoft.com/office/drawing/2014/main" id="{C6DE895A-E34C-4568-BC1E-6A20B342FE8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65150" y="4636033"/>
              <a:ext cx="76482" cy="669206"/>
            </a:xfrm>
            <a:prstGeom prst="rect">
              <a:avLst/>
            </a:prstGeom>
          </p:spPr>
        </p:pic>
        <p:pic>
          <p:nvPicPr>
            <p:cNvPr id="70" name="Picture 69">
              <a:extLst>
                <a:ext uri="{FF2B5EF4-FFF2-40B4-BE49-F238E27FC236}">
                  <a16:creationId xmlns:a16="http://schemas.microsoft.com/office/drawing/2014/main" id="{2A93F026-A9BF-4BFB-8082-9186247F3B0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55448" y="4636033"/>
              <a:ext cx="76482" cy="669206"/>
            </a:xfrm>
            <a:prstGeom prst="rect">
              <a:avLst/>
            </a:prstGeom>
          </p:spPr>
        </p:pic>
        <p:pic>
          <p:nvPicPr>
            <p:cNvPr id="71" name="Picture 70">
              <a:extLst>
                <a:ext uri="{FF2B5EF4-FFF2-40B4-BE49-F238E27FC236}">
                  <a16:creationId xmlns:a16="http://schemas.microsoft.com/office/drawing/2014/main" id="{62C88F81-D34E-47EF-A50B-0B8AD6352A5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45746" y="4636033"/>
              <a:ext cx="76482" cy="669206"/>
            </a:xfrm>
            <a:prstGeom prst="rect">
              <a:avLst/>
            </a:prstGeom>
          </p:spPr>
        </p:pic>
        <p:pic>
          <p:nvPicPr>
            <p:cNvPr id="72" name="Picture 71">
              <a:extLst>
                <a:ext uri="{FF2B5EF4-FFF2-40B4-BE49-F238E27FC236}">
                  <a16:creationId xmlns:a16="http://schemas.microsoft.com/office/drawing/2014/main" id="{3D4616B8-4A86-49F6-89D0-76A53F54EAE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36044" y="4636033"/>
              <a:ext cx="76482" cy="669206"/>
            </a:xfrm>
            <a:prstGeom prst="rect">
              <a:avLst/>
            </a:prstGeom>
          </p:spPr>
        </p:pic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0E081063-DBDF-45DF-A0EC-9215728BEEFC}"/>
              </a:ext>
            </a:extLst>
          </p:cNvPr>
          <p:cNvGrpSpPr/>
          <p:nvPr/>
        </p:nvGrpSpPr>
        <p:grpSpPr>
          <a:xfrm>
            <a:off x="4150342" y="4636033"/>
            <a:ext cx="437678" cy="669206"/>
            <a:chOff x="2626342" y="4636033"/>
            <a:chExt cx="437678" cy="669206"/>
          </a:xfrm>
        </p:grpSpPr>
        <p:pic>
          <p:nvPicPr>
            <p:cNvPr id="73" name="Picture 72">
              <a:extLst>
                <a:ext uri="{FF2B5EF4-FFF2-40B4-BE49-F238E27FC236}">
                  <a16:creationId xmlns:a16="http://schemas.microsoft.com/office/drawing/2014/main" id="{D56FD716-3665-42B6-836B-B4C5E99AE6A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26342" y="4636033"/>
              <a:ext cx="76482" cy="669206"/>
            </a:xfrm>
            <a:prstGeom prst="rect">
              <a:avLst/>
            </a:prstGeom>
          </p:spPr>
        </p:pic>
        <p:pic>
          <p:nvPicPr>
            <p:cNvPr id="74" name="Picture 73">
              <a:extLst>
                <a:ext uri="{FF2B5EF4-FFF2-40B4-BE49-F238E27FC236}">
                  <a16:creationId xmlns:a16="http://schemas.microsoft.com/office/drawing/2014/main" id="{CC551EE7-31ED-4E93-A87C-1E448780403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16640" y="4636033"/>
              <a:ext cx="76482" cy="669206"/>
            </a:xfrm>
            <a:prstGeom prst="rect">
              <a:avLst/>
            </a:prstGeom>
          </p:spPr>
        </p:pic>
        <p:pic>
          <p:nvPicPr>
            <p:cNvPr id="83" name="Picture 82">
              <a:extLst>
                <a:ext uri="{FF2B5EF4-FFF2-40B4-BE49-F238E27FC236}">
                  <a16:creationId xmlns:a16="http://schemas.microsoft.com/office/drawing/2014/main" id="{5F613FC2-60D8-41F7-A8F7-3BBC08FF5DF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06938" y="4636033"/>
              <a:ext cx="76482" cy="669206"/>
            </a:xfrm>
            <a:prstGeom prst="rect">
              <a:avLst/>
            </a:prstGeom>
          </p:spPr>
        </p:pic>
        <p:pic>
          <p:nvPicPr>
            <p:cNvPr id="85" name="Picture 84">
              <a:extLst>
                <a:ext uri="{FF2B5EF4-FFF2-40B4-BE49-F238E27FC236}">
                  <a16:creationId xmlns:a16="http://schemas.microsoft.com/office/drawing/2014/main" id="{2033CD06-F6ED-4000-BA9B-5456B7FCB62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97236" y="4636033"/>
              <a:ext cx="76482" cy="669206"/>
            </a:xfrm>
            <a:prstGeom prst="rect">
              <a:avLst/>
            </a:prstGeom>
          </p:spPr>
        </p:pic>
        <p:pic>
          <p:nvPicPr>
            <p:cNvPr id="95" name="Picture 94">
              <a:extLst>
                <a:ext uri="{FF2B5EF4-FFF2-40B4-BE49-F238E27FC236}">
                  <a16:creationId xmlns:a16="http://schemas.microsoft.com/office/drawing/2014/main" id="{2D044DBA-8883-4A40-B206-44DEB018687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87538" y="4636033"/>
              <a:ext cx="76482" cy="669206"/>
            </a:xfrm>
            <a:prstGeom prst="rect">
              <a:avLst/>
            </a:prstGeom>
          </p:spPr>
        </p:pic>
      </p:grpSp>
      <p:pic>
        <p:nvPicPr>
          <p:cNvPr id="129" name="Picture 128">
            <a:extLst>
              <a:ext uri="{FF2B5EF4-FFF2-40B4-BE49-F238E27FC236}">
                <a16:creationId xmlns:a16="http://schemas.microsoft.com/office/drawing/2014/main" id="{E2D66715-DF7A-4581-968C-92570565480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5067" y="4301430"/>
            <a:ext cx="76482" cy="669206"/>
          </a:xfrm>
          <a:prstGeom prst="rect">
            <a:avLst/>
          </a:prstGeom>
        </p:spPr>
      </p:pic>
      <p:pic>
        <p:nvPicPr>
          <p:cNvPr id="130" name="Picture 129">
            <a:extLst>
              <a:ext uri="{FF2B5EF4-FFF2-40B4-BE49-F238E27FC236}">
                <a16:creationId xmlns:a16="http://schemas.microsoft.com/office/drawing/2014/main" id="{6D789078-0A85-47F5-B76D-B8DFAB76AA2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7132" y="4301430"/>
            <a:ext cx="76482" cy="669206"/>
          </a:xfrm>
          <a:prstGeom prst="rect">
            <a:avLst/>
          </a:prstGeom>
        </p:spPr>
      </p:pic>
      <p:grpSp>
        <p:nvGrpSpPr>
          <p:cNvPr id="157" name="Group 156">
            <a:extLst>
              <a:ext uri="{FF2B5EF4-FFF2-40B4-BE49-F238E27FC236}">
                <a16:creationId xmlns:a16="http://schemas.microsoft.com/office/drawing/2014/main" id="{9A330870-8627-4E91-B756-DC2D0DDA6D08}"/>
              </a:ext>
            </a:extLst>
          </p:cNvPr>
          <p:cNvGrpSpPr/>
          <p:nvPr/>
        </p:nvGrpSpPr>
        <p:grpSpPr>
          <a:xfrm>
            <a:off x="5877163" y="3934421"/>
            <a:ext cx="437674" cy="669206"/>
            <a:chOff x="2174852" y="4636033"/>
            <a:chExt cx="437674" cy="669206"/>
          </a:xfrm>
        </p:grpSpPr>
        <p:pic>
          <p:nvPicPr>
            <p:cNvPr id="158" name="Picture 157">
              <a:extLst>
                <a:ext uri="{FF2B5EF4-FFF2-40B4-BE49-F238E27FC236}">
                  <a16:creationId xmlns:a16="http://schemas.microsoft.com/office/drawing/2014/main" id="{24AAB2E3-73EC-45C9-B22C-5866E7F6EAB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74852" y="4636033"/>
              <a:ext cx="76482" cy="669206"/>
            </a:xfrm>
            <a:prstGeom prst="rect">
              <a:avLst/>
            </a:prstGeom>
          </p:spPr>
        </p:pic>
        <p:pic>
          <p:nvPicPr>
            <p:cNvPr id="159" name="Picture 158">
              <a:extLst>
                <a:ext uri="{FF2B5EF4-FFF2-40B4-BE49-F238E27FC236}">
                  <a16:creationId xmlns:a16="http://schemas.microsoft.com/office/drawing/2014/main" id="{62B7D9CE-2159-4F68-B75D-777A4042240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65150" y="4636033"/>
              <a:ext cx="76482" cy="669206"/>
            </a:xfrm>
            <a:prstGeom prst="rect">
              <a:avLst/>
            </a:prstGeom>
          </p:spPr>
        </p:pic>
        <p:pic>
          <p:nvPicPr>
            <p:cNvPr id="160" name="Picture 159">
              <a:extLst>
                <a:ext uri="{FF2B5EF4-FFF2-40B4-BE49-F238E27FC236}">
                  <a16:creationId xmlns:a16="http://schemas.microsoft.com/office/drawing/2014/main" id="{F98603E6-3C9C-4244-85C8-6B3E31F3CC9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55448" y="4636033"/>
              <a:ext cx="76482" cy="669206"/>
            </a:xfrm>
            <a:prstGeom prst="rect">
              <a:avLst/>
            </a:prstGeom>
          </p:spPr>
        </p:pic>
        <p:pic>
          <p:nvPicPr>
            <p:cNvPr id="161" name="Picture 160">
              <a:extLst>
                <a:ext uri="{FF2B5EF4-FFF2-40B4-BE49-F238E27FC236}">
                  <a16:creationId xmlns:a16="http://schemas.microsoft.com/office/drawing/2014/main" id="{5E376FF3-2140-4CCE-BA67-7FCE7827D33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45746" y="4636033"/>
              <a:ext cx="76482" cy="669206"/>
            </a:xfrm>
            <a:prstGeom prst="rect">
              <a:avLst/>
            </a:prstGeom>
          </p:spPr>
        </p:pic>
        <p:pic>
          <p:nvPicPr>
            <p:cNvPr id="162" name="Picture 161">
              <a:extLst>
                <a:ext uri="{FF2B5EF4-FFF2-40B4-BE49-F238E27FC236}">
                  <a16:creationId xmlns:a16="http://schemas.microsoft.com/office/drawing/2014/main" id="{DFF95108-DEBC-454F-84E6-BF77FAD4525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36044" y="4636033"/>
              <a:ext cx="76482" cy="669206"/>
            </a:xfrm>
            <a:prstGeom prst="rect">
              <a:avLst/>
            </a:prstGeom>
          </p:spPr>
        </p:pic>
      </p:grpSp>
      <p:grpSp>
        <p:nvGrpSpPr>
          <p:cNvPr id="163" name="Group 162">
            <a:extLst>
              <a:ext uri="{FF2B5EF4-FFF2-40B4-BE49-F238E27FC236}">
                <a16:creationId xmlns:a16="http://schemas.microsoft.com/office/drawing/2014/main" id="{86375517-AED1-4BBB-9477-DA85CA2D1A1B}"/>
              </a:ext>
            </a:extLst>
          </p:cNvPr>
          <p:cNvGrpSpPr/>
          <p:nvPr/>
        </p:nvGrpSpPr>
        <p:grpSpPr>
          <a:xfrm>
            <a:off x="5876780" y="4636033"/>
            <a:ext cx="437678" cy="669206"/>
            <a:chOff x="2626342" y="4636033"/>
            <a:chExt cx="437678" cy="669206"/>
          </a:xfrm>
        </p:grpSpPr>
        <p:pic>
          <p:nvPicPr>
            <p:cNvPr id="164" name="Picture 163">
              <a:extLst>
                <a:ext uri="{FF2B5EF4-FFF2-40B4-BE49-F238E27FC236}">
                  <a16:creationId xmlns:a16="http://schemas.microsoft.com/office/drawing/2014/main" id="{119AD09B-0F78-4607-A5AA-1F9F2FEE11E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26342" y="4636033"/>
              <a:ext cx="76482" cy="669206"/>
            </a:xfrm>
            <a:prstGeom prst="rect">
              <a:avLst/>
            </a:prstGeom>
          </p:spPr>
        </p:pic>
        <p:pic>
          <p:nvPicPr>
            <p:cNvPr id="165" name="Picture 164">
              <a:extLst>
                <a:ext uri="{FF2B5EF4-FFF2-40B4-BE49-F238E27FC236}">
                  <a16:creationId xmlns:a16="http://schemas.microsoft.com/office/drawing/2014/main" id="{518E8FF4-0457-47AE-BED0-336C6F50547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16640" y="4636033"/>
              <a:ext cx="76482" cy="669206"/>
            </a:xfrm>
            <a:prstGeom prst="rect">
              <a:avLst/>
            </a:prstGeom>
          </p:spPr>
        </p:pic>
        <p:pic>
          <p:nvPicPr>
            <p:cNvPr id="166" name="Picture 165">
              <a:extLst>
                <a:ext uri="{FF2B5EF4-FFF2-40B4-BE49-F238E27FC236}">
                  <a16:creationId xmlns:a16="http://schemas.microsoft.com/office/drawing/2014/main" id="{D4944A6C-A7B6-443B-B98B-A17535CBF51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06938" y="4636033"/>
              <a:ext cx="76482" cy="669206"/>
            </a:xfrm>
            <a:prstGeom prst="rect">
              <a:avLst/>
            </a:prstGeom>
          </p:spPr>
        </p:pic>
        <p:pic>
          <p:nvPicPr>
            <p:cNvPr id="167" name="Picture 166">
              <a:extLst>
                <a:ext uri="{FF2B5EF4-FFF2-40B4-BE49-F238E27FC236}">
                  <a16:creationId xmlns:a16="http://schemas.microsoft.com/office/drawing/2014/main" id="{13C9D639-5607-401C-A0EC-E087B59A771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97236" y="4636033"/>
              <a:ext cx="76482" cy="669206"/>
            </a:xfrm>
            <a:prstGeom prst="rect">
              <a:avLst/>
            </a:prstGeom>
          </p:spPr>
        </p:pic>
        <p:pic>
          <p:nvPicPr>
            <p:cNvPr id="168" name="Picture 167">
              <a:extLst>
                <a:ext uri="{FF2B5EF4-FFF2-40B4-BE49-F238E27FC236}">
                  <a16:creationId xmlns:a16="http://schemas.microsoft.com/office/drawing/2014/main" id="{732016CD-FDF6-466E-A9E8-09E2C89D18F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87538" y="4636033"/>
              <a:ext cx="76482" cy="669206"/>
            </a:xfrm>
            <a:prstGeom prst="rect">
              <a:avLst/>
            </a:prstGeom>
          </p:spPr>
        </p:pic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07F2634A-56F1-4488-8DFF-144B056A6374}"/>
              </a:ext>
            </a:extLst>
          </p:cNvPr>
          <p:cNvGrpSpPr/>
          <p:nvPr/>
        </p:nvGrpSpPr>
        <p:grpSpPr>
          <a:xfrm>
            <a:off x="6537110" y="4301431"/>
            <a:ext cx="197234" cy="546365"/>
            <a:chOff x="7500152" y="4126600"/>
            <a:chExt cx="197234" cy="546365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3D843A57-E22C-492C-8C5D-8E1ADA5A5176}"/>
                </a:ext>
              </a:extLst>
            </p:cNvPr>
            <p:cNvGrpSpPr/>
            <p:nvPr/>
          </p:nvGrpSpPr>
          <p:grpSpPr>
            <a:xfrm>
              <a:off x="7500152" y="4126600"/>
              <a:ext cx="75600" cy="546365"/>
              <a:chOff x="7500152" y="4126600"/>
              <a:chExt cx="75600" cy="546365"/>
            </a:xfrm>
          </p:grpSpPr>
          <p:pic>
            <p:nvPicPr>
              <p:cNvPr id="84" name="Picture 83">
                <a:extLst>
                  <a:ext uri="{FF2B5EF4-FFF2-40B4-BE49-F238E27FC236}">
                    <a16:creationId xmlns:a16="http://schemas.microsoft.com/office/drawing/2014/main" id="{9CBAF5DD-629C-4F52-A2CE-5E50FC1D3A6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500152" y="4126600"/>
                <a:ext cx="75600" cy="75600"/>
              </a:xfrm>
              <a:prstGeom prst="rect">
                <a:avLst/>
              </a:prstGeom>
            </p:spPr>
          </p:pic>
          <p:pic>
            <p:nvPicPr>
              <p:cNvPr id="88" name="Picture 87">
                <a:extLst>
                  <a:ext uri="{FF2B5EF4-FFF2-40B4-BE49-F238E27FC236}">
                    <a16:creationId xmlns:a16="http://schemas.microsoft.com/office/drawing/2014/main" id="{3D443C61-4F57-40B0-954F-91A43B400F0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500152" y="4244291"/>
                <a:ext cx="75600" cy="75600"/>
              </a:xfrm>
              <a:prstGeom prst="rect">
                <a:avLst/>
              </a:prstGeom>
            </p:spPr>
          </p:pic>
          <p:pic>
            <p:nvPicPr>
              <p:cNvPr id="89" name="Picture 88">
                <a:extLst>
                  <a:ext uri="{FF2B5EF4-FFF2-40B4-BE49-F238E27FC236}">
                    <a16:creationId xmlns:a16="http://schemas.microsoft.com/office/drawing/2014/main" id="{7C930159-1528-4309-9FDE-BF8FA742CDF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500152" y="4361982"/>
                <a:ext cx="75600" cy="75600"/>
              </a:xfrm>
              <a:prstGeom prst="rect">
                <a:avLst/>
              </a:prstGeom>
            </p:spPr>
          </p:pic>
          <p:pic>
            <p:nvPicPr>
              <p:cNvPr id="111" name="Picture 110">
                <a:extLst>
                  <a:ext uri="{FF2B5EF4-FFF2-40B4-BE49-F238E27FC236}">
                    <a16:creationId xmlns:a16="http://schemas.microsoft.com/office/drawing/2014/main" id="{2C418499-CA97-4639-9C84-76C877330DA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500152" y="4479673"/>
                <a:ext cx="75600" cy="75600"/>
              </a:xfrm>
              <a:prstGeom prst="rect">
                <a:avLst/>
              </a:prstGeom>
            </p:spPr>
          </p:pic>
          <p:pic>
            <p:nvPicPr>
              <p:cNvPr id="112" name="Picture 111">
                <a:extLst>
                  <a:ext uri="{FF2B5EF4-FFF2-40B4-BE49-F238E27FC236}">
                    <a16:creationId xmlns:a16="http://schemas.microsoft.com/office/drawing/2014/main" id="{9874A14E-3A94-4F84-9207-135CFF8C044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500152" y="4597365"/>
                <a:ext cx="75600" cy="75600"/>
              </a:xfrm>
              <a:prstGeom prst="rect">
                <a:avLst/>
              </a:prstGeom>
            </p:spPr>
          </p:pic>
        </p:grpSp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7DB5FA71-706D-4D79-A10C-D30B79FC5CEB}"/>
                </a:ext>
              </a:extLst>
            </p:cNvPr>
            <p:cNvGrpSpPr/>
            <p:nvPr/>
          </p:nvGrpSpPr>
          <p:grpSpPr>
            <a:xfrm>
              <a:off x="7621786" y="4126600"/>
              <a:ext cx="75600" cy="546365"/>
              <a:chOff x="7621786" y="4126600"/>
              <a:chExt cx="75600" cy="546365"/>
            </a:xfrm>
          </p:grpSpPr>
          <p:pic>
            <p:nvPicPr>
              <p:cNvPr id="113" name="Picture 112">
                <a:extLst>
                  <a:ext uri="{FF2B5EF4-FFF2-40B4-BE49-F238E27FC236}">
                    <a16:creationId xmlns:a16="http://schemas.microsoft.com/office/drawing/2014/main" id="{10B42A50-79D4-4DBC-A23A-54983F77279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621786" y="4126600"/>
                <a:ext cx="75600" cy="75600"/>
              </a:xfrm>
              <a:prstGeom prst="rect">
                <a:avLst/>
              </a:prstGeom>
            </p:spPr>
          </p:pic>
          <p:pic>
            <p:nvPicPr>
              <p:cNvPr id="114" name="Picture 113">
                <a:extLst>
                  <a:ext uri="{FF2B5EF4-FFF2-40B4-BE49-F238E27FC236}">
                    <a16:creationId xmlns:a16="http://schemas.microsoft.com/office/drawing/2014/main" id="{7044FCB5-E9AB-4C97-81B8-6AF22E81B7E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621786" y="4244291"/>
                <a:ext cx="75600" cy="75600"/>
              </a:xfrm>
              <a:prstGeom prst="rect">
                <a:avLst/>
              </a:prstGeom>
            </p:spPr>
          </p:pic>
          <p:pic>
            <p:nvPicPr>
              <p:cNvPr id="115" name="Picture 114">
                <a:extLst>
                  <a:ext uri="{FF2B5EF4-FFF2-40B4-BE49-F238E27FC236}">
                    <a16:creationId xmlns:a16="http://schemas.microsoft.com/office/drawing/2014/main" id="{A3303E2A-C873-4E50-920A-8D79759E390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621786" y="4361982"/>
                <a:ext cx="75600" cy="75600"/>
              </a:xfrm>
              <a:prstGeom prst="rect">
                <a:avLst/>
              </a:prstGeom>
            </p:spPr>
          </p:pic>
          <p:pic>
            <p:nvPicPr>
              <p:cNvPr id="116" name="Picture 115">
                <a:extLst>
                  <a:ext uri="{FF2B5EF4-FFF2-40B4-BE49-F238E27FC236}">
                    <a16:creationId xmlns:a16="http://schemas.microsoft.com/office/drawing/2014/main" id="{C3C56AB3-6685-4D72-BD4E-6FADB5AF9B5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621786" y="4479673"/>
                <a:ext cx="75600" cy="75600"/>
              </a:xfrm>
              <a:prstGeom prst="rect">
                <a:avLst/>
              </a:prstGeom>
            </p:spPr>
          </p:pic>
          <p:pic>
            <p:nvPicPr>
              <p:cNvPr id="117" name="Picture 116">
                <a:extLst>
                  <a:ext uri="{FF2B5EF4-FFF2-40B4-BE49-F238E27FC236}">
                    <a16:creationId xmlns:a16="http://schemas.microsoft.com/office/drawing/2014/main" id="{6F23B798-ED0C-42CC-AF5C-53A755ABDAE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621786" y="4597365"/>
                <a:ext cx="75600" cy="75600"/>
              </a:xfrm>
              <a:prstGeom prst="rect">
                <a:avLst/>
              </a:prstGeom>
            </p:spPr>
          </p:pic>
        </p:grp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3D23CA8A-1C13-40E8-904C-782216526F67}"/>
              </a:ext>
            </a:extLst>
          </p:cNvPr>
          <p:cNvGrpSpPr/>
          <p:nvPr/>
        </p:nvGrpSpPr>
        <p:grpSpPr>
          <a:xfrm>
            <a:off x="7962973" y="4301430"/>
            <a:ext cx="75600" cy="310982"/>
            <a:chOff x="7743420" y="4126600"/>
            <a:chExt cx="75600" cy="310982"/>
          </a:xfrm>
        </p:grpSpPr>
        <p:pic>
          <p:nvPicPr>
            <p:cNvPr id="118" name="Picture 117">
              <a:extLst>
                <a:ext uri="{FF2B5EF4-FFF2-40B4-BE49-F238E27FC236}">
                  <a16:creationId xmlns:a16="http://schemas.microsoft.com/office/drawing/2014/main" id="{3C2EC1B6-4BD1-4910-83C6-444C404A7D1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43420" y="4126600"/>
              <a:ext cx="75600" cy="75600"/>
            </a:xfrm>
            <a:prstGeom prst="rect">
              <a:avLst/>
            </a:prstGeom>
          </p:spPr>
        </p:pic>
        <p:pic>
          <p:nvPicPr>
            <p:cNvPr id="119" name="Picture 118">
              <a:extLst>
                <a:ext uri="{FF2B5EF4-FFF2-40B4-BE49-F238E27FC236}">
                  <a16:creationId xmlns:a16="http://schemas.microsoft.com/office/drawing/2014/main" id="{D913C3C5-2613-4464-8F68-A5CF76B91E8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43420" y="4244291"/>
              <a:ext cx="75600" cy="75600"/>
            </a:xfrm>
            <a:prstGeom prst="rect">
              <a:avLst/>
            </a:prstGeom>
          </p:spPr>
        </p:pic>
        <p:pic>
          <p:nvPicPr>
            <p:cNvPr id="120" name="Picture 119">
              <a:extLst>
                <a:ext uri="{FF2B5EF4-FFF2-40B4-BE49-F238E27FC236}">
                  <a16:creationId xmlns:a16="http://schemas.microsoft.com/office/drawing/2014/main" id="{687396E7-1C4E-4935-A7B8-C1916D01C63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43420" y="4361982"/>
              <a:ext cx="75600" cy="75600"/>
            </a:xfrm>
            <a:prstGeom prst="rect">
              <a:avLst/>
            </a:prstGeom>
          </p:spPr>
        </p:pic>
      </p:grpSp>
      <p:grpSp>
        <p:nvGrpSpPr>
          <p:cNvPr id="123" name="Group 122">
            <a:extLst>
              <a:ext uri="{FF2B5EF4-FFF2-40B4-BE49-F238E27FC236}">
                <a16:creationId xmlns:a16="http://schemas.microsoft.com/office/drawing/2014/main" id="{CBD973B3-ECFE-479F-B9C5-A87C8B6C6757}"/>
              </a:ext>
            </a:extLst>
          </p:cNvPr>
          <p:cNvGrpSpPr/>
          <p:nvPr/>
        </p:nvGrpSpPr>
        <p:grpSpPr>
          <a:xfrm>
            <a:off x="7719705" y="4301431"/>
            <a:ext cx="197234" cy="546365"/>
            <a:chOff x="7500152" y="4126600"/>
            <a:chExt cx="197234" cy="546365"/>
          </a:xfrm>
        </p:grpSpPr>
        <p:grpSp>
          <p:nvGrpSpPr>
            <p:cNvPr id="124" name="Group 123">
              <a:extLst>
                <a:ext uri="{FF2B5EF4-FFF2-40B4-BE49-F238E27FC236}">
                  <a16:creationId xmlns:a16="http://schemas.microsoft.com/office/drawing/2014/main" id="{B83F99D4-C0DE-4189-832D-67E379C912AA}"/>
                </a:ext>
              </a:extLst>
            </p:cNvPr>
            <p:cNvGrpSpPr/>
            <p:nvPr/>
          </p:nvGrpSpPr>
          <p:grpSpPr>
            <a:xfrm>
              <a:off x="7500152" y="4126600"/>
              <a:ext cx="75600" cy="546365"/>
              <a:chOff x="7500152" y="4126600"/>
              <a:chExt cx="75600" cy="546365"/>
            </a:xfrm>
          </p:grpSpPr>
          <p:pic>
            <p:nvPicPr>
              <p:cNvPr id="138" name="Picture 137">
                <a:extLst>
                  <a:ext uri="{FF2B5EF4-FFF2-40B4-BE49-F238E27FC236}">
                    <a16:creationId xmlns:a16="http://schemas.microsoft.com/office/drawing/2014/main" id="{4851AA39-1DAC-42BF-AE97-F58F9DD0915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500152" y="4126600"/>
                <a:ext cx="75600" cy="75600"/>
              </a:xfrm>
              <a:prstGeom prst="rect">
                <a:avLst/>
              </a:prstGeom>
            </p:spPr>
          </p:pic>
          <p:pic>
            <p:nvPicPr>
              <p:cNvPr id="139" name="Picture 138">
                <a:extLst>
                  <a:ext uri="{FF2B5EF4-FFF2-40B4-BE49-F238E27FC236}">
                    <a16:creationId xmlns:a16="http://schemas.microsoft.com/office/drawing/2014/main" id="{1A4B3277-B9FF-49E5-8198-06E77B21EC7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500152" y="4244291"/>
                <a:ext cx="75600" cy="75600"/>
              </a:xfrm>
              <a:prstGeom prst="rect">
                <a:avLst/>
              </a:prstGeom>
            </p:spPr>
          </p:pic>
          <p:pic>
            <p:nvPicPr>
              <p:cNvPr id="140" name="Picture 139">
                <a:extLst>
                  <a:ext uri="{FF2B5EF4-FFF2-40B4-BE49-F238E27FC236}">
                    <a16:creationId xmlns:a16="http://schemas.microsoft.com/office/drawing/2014/main" id="{8D928FD4-3437-4007-B41B-F766EF504F6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500152" y="4361982"/>
                <a:ext cx="75600" cy="75600"/>
              </a:xfrm>
              <a:prstGeom prst="rect">
                <a:avLst/>
              </a:prstGeom>
            </p:spPr>
          </p:pic>
          <p:pic>
            <p:nvPicPr>
              <p:cNvPr id="141" name="Picture 140">
                <a:extLst>
                  <a:ext uri="{FF2B5EF4-FFF2-40B4-BE49-F238E27FC236}">
                    <a16:creationId xmlns:a16="http://schemas.microsoft.com/office/drawing/2014/main" id="{7020C332-3F17-4961-B689-B24E682596B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500152" y="4479673"/>
                <a:ext cx="75600" cy="75600"/>
              </a:xfrm>
              <a:prstGeom prst="rect">
                <a:avLst/>
              </a:prstGeom>
            </p:spPr>
          </p:pic>
          <p:pic>
            <p:nvPicPr>
              <p:cNvPr id="142" name="Picture 141">
                <a:extLst>
                  <a:ext uri="{FF2B5EF4-FFF2-40B4-BE49-F238E27FC236}">
                    <a16:creationId xmlns:a16="http://schemas.microsoft.com/office/drawing/2014/main" id="{F8B0453C-43BD-4818-B98C-0DDBF35E864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500152" y="4597365"/>
                <a:ext cx="75600" cy="75600"/>
              </a:xfrm>
              <a:prstGeom prst="rect">
                <a:avLst/>
              </a:prstGeom>
            </p:spPr>
          </p:pic>
        </p:grpSp>
        <p:grpSp>
          <p:nvGrpSpPr>
            <p:cNvPr id="125" name="Group 124">
              <a:extLst>
                <a:ext uri="{FF2B5EF4-FFF2-40B4-BE49-F238E27FC236}">
                  <a16:creationId xmlns:a16="http://schemas.microsoft.com/office/drawing/2014/main" id="{3DBAD32D-3FF2-4A5B-B94A-5B374F70663C}"/>
                </a:ext>
              </a:extLst>
            </p:cNvPr>
            <p:cNvGrpSpPr/>
            <p:nvPr/>
          </p:nvGrpSpPr>
          <p:grpSpPr>
            <a:xfrm>
              <a:off x="7621786" y="4126600"/>
              <a:ext cx="75600" cy="546365"/>
              <a:chOff x="7621786" y="4126600"/>
              <a:chExt cx="75600" cy="546365"/>
            </a:xfrm>
          </p:grpSpPr>
          <p:pic>
            <p:nvPicPr>
              <p:cNvPr id="126" name="Picture 125">
                <a:extLst>
                  <a:ext uri="{FF2B5EF4-FFF2-40B4-BE49-F238E27FC236}">
                    <a16:creationId xmlns:a16="http://schemas.microsoft.com/office/drawing/2014/main" id="{A30AAD77-E850-4FA7-A3CB-5E9AE99D02B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621786" y="4126600"/>
                <a:ext cx="75600" cy="75600"/>
              </a:xfrm>
              <a:prstGeom prst="rect">
                <a:avLst/>
              </a:prstGeom>
            </p:spPr>
          </p:pic>
          <p:pic>
            <p:nvPicPr>
              <p:cNvPr id="127" name="Picture 126">
                <a:extLst>
                  <a:ext uri="{FF2B5EF4-FFF2-40B4-BE49-F238E27FC236}">
                    <a16:creationId xmlns:a16="http://schemas.microsoft.com/office/drawing/2014/main" id="{ED537E00-F452-41BD-8AE1-AA79A6EC918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621786" y="4244291"/>
                <a:ext cx="75600" cy="75600"/>
              </a:xfrm>
              <a:prstGeom prst="rect">
                <a:avLst/>
              </a:prstGeom>
            </p:spPr>
          </p:pic>
          <p:pic>
            <p:nvPicPr>
              <p:cNvPr id="128" name="Picture 127">
                <a:extLst>
                  <a:ext uri="{FF2B5EF4-FFF2-40B4-BE49-F238E27FC236}">
                    <a16:creationId xmlns:a16="http://schemas.microsoft.com/office/drawing/2014/main" id="{D494E591-4B06-4E53-8F4D-6060FBDFED3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621786" y="4361982"/>
                <a:ext cx="75600" cy="75600"/>
              </a:xfrm>
              <a:prstGeom prst="rect">
                <a:avLst/>
              </a:prstGeom>
            </p:spPr>
          </p:pic>
          <p:pic>
            <p:nvPicPr>
              <p:cNvPr id="131" name="Picture 130">
                <a:extLst>
                  <a:ext uri="{FF2B5EF4-FFF2-40B4-BE49-F238E27FC236}">
                    <a16:creationId xmlns:a16="http://schemas.microsoft.com/office/drawing/2014/main" id="{06365D16-1868-417B-97AF-F1836816535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621786" y="4479673"/>
                <a:ext cx="75600" cy="75600"/>
              </a:xfrm>
              <a:prstGeom prst="rect">
                <a:avLst/>
              </a:prstGeom>
            </p:spPr>
          </p:pic>
          <p:pic>
            <p:nvPicPr>
              <p:cNvPr id="137" name="Picture 136">
                <a:extLst>
                  <a:ext uri="{FF2B5EF4-FFF2-40B4-BE49-F238E27FC236}">
                    <a16:creationId xmlns:a16="http://schemas.microsoft.com/office/drawing/2014/main" id="{99A318D0-0100-4456-BD2B-9E63EB1D3A3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621786" y="4597365"/>
                <a:ext cx="75600" cy="75600"/>
              </a:xfrm>
              <a:prstGeom prst="rect">
                <a:avLst/>
              </a:prstGeom>
            </p:spPr>
          </p:pic>
        </p:grpSp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F84B2676-0A15-4C1B-BB0A-8744B0855AF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9931" y="4639531"/>
            <a:ext cx="669600" cy="669600"/>
          </a:xfrm>
          <a:prstGeom prst="rect">
            <a:avLst/>
          </a:prstGeom>
        </p:spPr>
      </p:pic>
      <p:pic>
        <p:nvPicPr>
          <p:cNvPr id="86" name="Picture 85">
            <a:extLst>
              <a:ext uri="{FF2B5EF4-FFF2-40B4-BE49-F238E27FC236}">
                <a16:creationId xmlns:a16="http://schemas.microsoft.com/office/drawing/2014/main" id="{6DC7152F-AC39-48CA-B0C8-933FD3C7822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2311" y="3905012"/>
            <a:ext cx="669600" cy="66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0451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63" presetClass="path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1.48148E-6 L 0.17865 -0.10139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932" y="-5069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63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48148E-6 L 0.14167 1.48148E-6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83" y="0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63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1.11111E-6 L 0.0306 -0.00926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0" y="-23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63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1.11111E-6 L 0.0487 -0.00046 " pathEditMode="relative" rAng="0" ptsTypes="AA">
                                      <p:cBhvr>
                                        <p:cTn id="6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35" y="-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000"/>
                            </p:stCondLst>
                            <p:childTnLst>
                              <p:par>
                                <p:cTn id="6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000"/>
                            </p:stCondLst>
                            <p:childTnLst>
                              <p:par>
                                <p:cTn id="7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500"/>
                            </p:stCondLst>
                            <p:childTnLst>
                              <p:par>
                                <p:cTn id="10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63" presetClass="path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3.7037E-7 L 0.09727 3.7037E-7 " pathEditMode="relative" rAng="0" ptsTypes="AA">
                                      <p:cBhvr>
                                        <p:cTn id="1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5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2000"/>
                            </p:stCondLst>
                            <p:childTnLst>
                              <p:par>
                                <p:cTn id="12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/>
      <p:bldP spid="76" grpId="1"/>
      <p:bldP spid="77" grpId="0"/>
      <p:bldP spid="77" grpId="1"/>
      <p:bldP spid="78" grpId="0"/>
      <p:bldP spid="78" grpId="1"/>
      <p:bldP spid="79" grpId="0"/>
      <p:bldP spid="79" grpId="1"/>
      <p:bldP spid="80" grpId="0"/>
      <p:bldP spid="80" grpId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32" grpId="0" animBg="1"/>
      <p:bldP spid="133" grpId="0" animBg="1"/>
      <p:bldP spid="134" grpId="0" animBg="1"/>
      <p:bldP spid="13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TextBox 52">
            <a:extLst>
              <a:ext uri="{FF2B5EF4-FFF2-40B4-BE49-F238E27FC236}">
                <a16:creationId xmlns:a16="http://schemas.microsoft.com/office/drawing/2014/main" id="{FDFE1505-EB75-4B05-812A-0D13ACF02DB2}"/>
              </a:ext>
            </a:extLst>
          </p:cNvPr>
          <p:cNvSpPr txBox="1"/>
          <p:nvPr/>
        </p:nvSpPr>
        <p:spPr bwMode="auto">
          <a:xfrm>
            <a:off x="6483124" y="1384014"/>
            <a:ext cx="8980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=  81</a:t>
            </a:r>
          </a:p>
        </p:txBody>
      </p:sp>
      <p:pic>
        <p:nvPicPr>
          <p:cNvPr id="69" name="Picture 68">
            <a:extLst>
              <a:ext uri="{FF2B5EF4-FFF2-40B4-BE49-F238E27FC236}">
                <a16:creationId xmlns:a16="http://schemas.microsoft.com/office/drawing/2014/main" id="{FAD9949A-8D71-4CC9-8499-219430B0BD28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2640" y="2022150"/>
            <a:ext cx="9683209" cy="2813700"/>
          </a:xfrm>
          <a:prstGeom prst="rect">
            <a:avLst/>
          </a:prstGeom>
        </p:spPr>
      </p:pic>
      <p:grpSp>
        <p:nvGrpSpPr>
          <p:cNvPr id="80" name="Group 79">
            <a:extLst>
              <a:ext uri="{FF2B5EF4-FFF2-40B4-BE49-F238E27FC236}">
                <a16:creationId xmlns:a16="http://schemas.microsoft.com/office/drawing/2014/main" id="{0974F9EB-E800-41EB-8569-5EB4309C8D98}"/>
              </a:ext>
            </a:extLst>
          </p:cNvPr>
          <p:cNvGrpSpPr/>
          <p:nvPr/>
        </p:nvGrpSpPr>
        <p:grpSpPr>
          <a:xfrm>
            <a:off x="5038743" y="2423112"/>
            <a:ext cx="808243" cy="1298510"/>
            <a:chOff x="1391142" y="2423112"/>
            <a:chExt cx="808243" cy="1298510"/>
          </a:xfrm>
        </p:grpSpPr>
        <p:pic>
          <p:nvPicPr>
            <p:cNvPr id="81" name="Picture 80">
              <a:extLst>
                <a:ext uri="{FF2B5EF4-FFF2-40B4-BE49-F238E27FC236}">
                  <a16:creationId xmlns:a16="http://schemas.microsoft.com/office/drawing/2014/main" id="{3F8FE730-64E0-4511-8FBA-8489B1A0405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91142" y="2423112"/>
              <a:ext cx="146311" cy="1298510"/>
            </a:xfrm>
            <a:prstGeom prst="rect">
              <a:avLst/>
            </a:prstGeom>
          </p:spPr>
        </p:pic>
        <p:pic>
          <p:nvPicPr>
            <p:cNvPr id="82" name="Picture 81">
              <a:extLst>
                <a:ext uri="{FF2B5EF4-FFF2-40B4-BE49-F238E27FC236}">
                  <a16:creationId xmlns:a16="http://schemas.microsoft.com/office/drawing/2014/main" id="{3E63DCD5-6F97-48AD-A8CE-F28A447C17A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56625" y="2423112"/>
              <a:ext cx="146311" cy="1298510"/>
            </a:xfrm>
            <a:prstGeom prst="rect">
              <a:avLst/>
            </a:prstGeom>
          </p:spPr>
        </p:pic>
        <p:pic>
          <p:nvPicPr>
            <p:cNvPr id="83" name="Picture 82">
              <a:extLst>
                <a:ext uri="{FF2B5EF4-FFF2-40B4-BE49-F238E27FC236}">
                  <a16:creationId xmlns:a16="http://schemas.microsoft.com/office/drawing/2014/main" id="{971C21EE-3033-4D33-BF08-EE914DB9DD0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22108" y="2423112"/>
              <a:ext cx="146311" cy="1298510"/>
            </a:xfrm>
            <a:prstGeom prst="rect">
              <a:avLst/>
            </a:prstGeom>
          </p:spPr>
        </p:pic>
        <p:pic>
          <p:nvPicPr>
            <p:cNvPr id="84" name="Picture 83">
              <a:extLst>
                <a:ext uri="{FF2B5EF4-FFF2-40B4-BE49-F238E27FC236}">
                  <a16:creationId xmlns:a16="http://schemas.microsoft.com/office/drawing/2014/main" id="{09D7A4A9-B55A-4FB2-91FC-36E2B7A1B70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87591" y="2423112"/>
              <a:ext cx="146311" cy="1298510"/>
            </a:xfrm>
            <a:prstGeom prst="rect">
              <a:avLst/>
            </a:prstGeom>
          </p:spPr>
        </p:pic>
        <p:pic>
          <p:nvPicPr>
            <p:cNvPr id="85" name="Picture 84">
              <a:extLst>
                <a:ext uri="{FF2B5EF4-FFF2-40B4-BE49-F238E27FC236}">
                  <a16:creationId xmlns:a16="http://schemas.microsoft.com/office/drawing/2014/main" id="{E788C48A-770B-4EE5-BB0B-A31E898459B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3074" y="2423112"/>
              <a:ext cx="146311" cy="1298510"/>
            </a:xfrm>
            <a:prstGeom prst="rect">
              <a:avLst/>
            </a:prstGeom>
          </p:spPr>
        </p:pic>
      </p:grpSp>
      <p:grpSp>
        <p:nvGrpSpPr>
          <p:cNvPr id="86" name="Group 85">
            <a:extLst>
              <a:ext uri="{FF2B5EF4-FFF2-40B4-BE49-F238E27FC236}">
                <a16:creationId xmlns:a16="http://schemas.microsoft.com/office/drawing/2014/main" id="{9C6D99F2-6D86-4FCC-9CAB-9CC993A15518}"/>
              </a:ext>
            </a:extLst>
          </p:cNvPr>
          <p:cNvGrpSpPr/>
          <p:nvPr/>
        </p:nvGrpSpPr>
        <p:grpSpPr>
          <a:xfrm>
            <a:off x="5943243" y="2423112"/>
            <a:ext cx="477277" cy="1298510"/>
            <a:chOff x="2218557" y="2423112"/>
            <a:chExt cx="477277" cy="1298510"/>
          </a:xfrm>
        </p:grpSpPr>
        <p:pic>
          <p:nvPicPr>
            <p:cNvPr id="87" name="Picture 86">
              <a:extLst>
                <a:ext uri="{FF2B5EF4-FFF2-40B4-BE49-F238E27FC236}">
                  <a16:creationId xmlns:a16="http://schemas.microsoft.com/office/drawing/2014/main" id="{ECD002B1-F9C1-4715-A471-DD2F75CF029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18557" y="2423112"/>
              <a:ext cx="146311" cy="1298510"/>
            </a:xfrm>
            <a:prstGeom prst="rect">
              <a:avLst/>
            </a:prstGeom>
          </p:spPr>
        </p:pic>
        <p:pic>
          <p:nvPicPr>
            <p:cNvPr id="88" name="Picture 87">
              <a:extLst>
                <a:ext uri="{FF2B5EF4-FFF2-40B4-BE49-F238E27FC236}">
                  <a16:creationId xmlns:a16="http://schemas.microsoft.com/office/drawing/2014/main" id="{4D1DF4CE-85CF-4921-B70B-FD2815E17C4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84040" y="2423112"/>
              <a:ext cx="146311" cy="1298510"/>
            </a:xfrm>
            <a:prstGeom prst="rect">
              <a:avLst/>
            </a:prstGeom>
          </p:spPr>
        </p:pic>
        <p:pic>
          <p:nvPicPr>
            <p:cNvPr id="89" name="Picture 88">
              <a:extLst>
                <a:ext uri="{FF2B5EF4-FFF2-40B4-BE49-F238E27FC236}">
                  <a16:creationId xmlns:a16="http://schemas.microsoft.com/office/drawing/2014/main" id="{8120D330-D588-40E3-BBEA-15F05D20E09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49523" y="2423112"/>
              <a:ext cx="146311" cy="1298510"/>
            </a:xfrm>
            <a:prstGeom prst="rect">
              <a:avLst/>
            </a:prstGeom>
          </p:spPr>
        </p:pic>
      </p:grpSp>
      <p:grpSp>
        <p:nvGrpSpPr>
          <p:cNvPr id="90" name="Group 89">
            <a:extLst>
              <a:ext uri="{FF2B5EF4-FFF2-40B4-BE49-F238E27FC236}">
                <a16:creationId xmlns:a16="http://schemas.microsoft.com/office/drawing/2014/main" id="{76F1B850-312B-4BB6-9D4C-AA06EBF71EEE}"/>
              </a:ext>
            </a:extLst>
          </p:cNvPr>
          <p:cNvGrpSpPr/>
          <p:nvPr/>
        </p:nvGrpSpPr>
        <p:grpSpPr>
          <a:xfrm>
            <a:off x="6439692" y="2423112"/>
            <a:ext cx="311797" cy="1298510"/>
            <a:chOff x="2715006" y="2423112"/>
            <a:chExt cx="311797" cy="1298510"/>
          </a:xfrm>
        </p:grpSpPr>
        <p:pic>
          <p:nvPicPr>
            <p:cNvPr id="91" name="Picture 90">
              <a:extLst>
                <a:ext uri="{FF2B5EF4-FFF2-40B4-BE49-F238E27FC236}">
                  <a16:creationId xmlns:a16="http://schemas.microsoft.com/office/drawing/2014/main" id="{9AF928F8-0536-4E85-A318-2B967AA3AA3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15006" y="2423112"/>
              <a:ext cx="146311" cy="1298510"/>
            </a:xfrm>
            <a:prstGeom prst="rect">
              <a:avLst/>
            </a:prstGeom>
          </p:spPr>
        </p:pic>
        <p:pic>
          <p:nvPicPr>
            <p:cNvPr id="92" name="Picture 91">
              <a:extLst>
                <a:ext uri="{FF2B5EF4-FFF2-40B4-BE49-F238E27FC236}">
                  <a16:creationId xmlns:a16="http://schemas.microsoft.com/office/drawing/2014/main" id="{F31691B3-C17D-4FA9-9FF2-7933BB7B695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80492" y="2423112"/>
              <a:ext cx="146311" cy="1298510"/>
            </a:xfrm>
            <a:prstGeom prst="rect">
              <a:avLst/>
            </a:prstGeom>
          </p:spPr>
        </p:pic>
      </p:grpSp>
      <p:grpSp>
        <p:nvGrpSpPr>
          <p:cNvPr id="93" name="Group 92">
            <a:extLst>
              <a:ext uri="{FF2B5EF4-FFF2-40B4-BE49-F238E27FC236}">
                <a16:creationId xmlns:a16="http://schemas.microsoft.com/office/drawing/2014/main" id="{497E56CB-D9B4-461D-847F-9DA22896B58E}"/>
              </a:ext>
            </a:extLst>
          </p:cNvPr>
          <p:cNvGrpSpPr/>
          <p:nvPr/>
        </p:nvGrpSpPr>
        <p:grpSpPr>
          <a:xfrm>
            <a:off x="6847746" y="2423112"/>
            <a:ext cx="311797" cy="1298510"/>
            <a:chOff x="2715006" y="2423112"/>
            <a:chExt cx="311797" cy="1298510"/>
          </a:xfrm>
        </p:grpSpPr>
        <p:pic>
          <p:nvPicPr>
            <p:cNvPr id="94" name="Picture 93">
              <a:extLst>
                <a:ext uri="{FF2B5EF4-FFF2-40B4-BE49-F238E27FC236}">
                  <a16:creationId xmlns:a16="http://schemas.microsoft.com/office/drawing/2014/main" id="{F9ED4243-8D7A-4B01-B0BC-DF03CE77477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15006" y="2423112"/>
              <a:ext cx="146311" cy="1298510"/>
            </a:xfrm>
            <a:prstGeom prst="rect">
              <a:avLst/>
            </a:prstGeom>
          </p:spPr>
        </p:pic>
        <p:pic>
          <p:nvPicPr>
            <p:cNvPr id="95" name="Picture 94">
              <a:extLst>
                <a:ext uri="{FF2B5EF4-FFF2-40B4-BE49-F238E27FC236}">
                  <a16:creationId xmlns:a16="http://schemas.microsoft.com/office/drawing/2014/main" id="{B5BD9B89-556A-467E-ABF9-D9A47488096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80492" y="2423112"/>
              <a:ext cx="146311" cy="1298510"/>
            </a:xfrm>
            <a:prstGeom prst="rect">
              <a:avLst/>
            </a:prstGeom>
          </p:spPr>
        </p:pic>
      </p:grp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1.21 Algorithms: column subtraction – step 2:5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6BB781A-1CB1-493C-9EE9-5AD03AC44F2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7864" y="2423112"/>
            <a:ext cx="1298510" cy="1298510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E3FAF07C-946F-4041-AE12-98E3FEE9EB0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5402" y="2423112"/>
            <a:ext cx="1298510" cy="1298510"/>
          </a:xfrm>
          <a:prstGeom prst="rect">
            <a:avLst/>
          </a:prstGeom>
        </p:spPr>
      </p:pic>
      <p:grpSp>
        <p:nvGrpSpPr>
          <p:cNvPr id="20" name="Group 19">
            <a:extLst>
              <a:ext uri="{FF2B5EF4-FFF2-40B4-BE49-F238E27FC236}">
                <a16:creationId xmlns:a16="http://schemas.microsoft.com/office/drawing/2014/main" id="{DA13C53B-FD3E-4E5B-B281-BB4FA920575B}"/>
              </a:ext>
            </a:extLst>
          </p:cNvPr>
          <p:cNvGrpSpPr/>
          <p:nvPr/>
        </p:nvGrpSpPr>
        <p:grpSpPr>
          <a:xfrm>
            <a:off x="8872737" y="2613081"/>
            <a:ext cx="146311" cy="336279"/>
            <a:chOff x="7020544" y="2613080"/>
            <a:chExt cx="146311" cy="336279"/>
          </a:xfrm>
        </p:grpSpPr>
        <p:pic>
          <p:nvPicPr>
            <p:cNvPr id="50" name="Picture 49">
              <a:extLst>
                <a:ext uri="{FF2B5EF4-FFF2-40B4-BE49-F238E27FC236}">
                  <a16:creationId xmlns:a16="http://schemas.microsoft.com/office/drawing/2014/main" id="{5CFDFDE0-82FF-487D-9242-A893CEA5DB5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20544" y="2613080"/>
              <a:ext cx="146311" cy="146311"/>
            </a:xfrm>
            <a:prstGeom prst="rect">
              <a:avLst/>
            </a:prstGeom>
          </p:spPr>
        </p:pic>
        <p:pic>
          <p:nvPicPr>
            <p:cNvPr id="51" name="Picture 50">
              <a:extLst>
                <a:ext uri="{FF2B5EF4-FFF2-40B4-BE49-F238E27FC236}">
                  <a16:creationId xmlns:a16="http://schemas.microsoft.com/office/drawing/2014/main" id="{B65169AA-F092-4509-B64A-AD57B8915C5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20544" y="2803048"/>
              <a:ext cx="146311" cy="146311"/>
            </a:xfrm>
            <a:prstGeom prst="rect">
              <a:avLst/>
            </a:prstGeom>
          </p:spPr>
        </p:pic>
      </p:grpSp>
      <p:pic>
        <p:nvPicPr>
          <p:cNvPr id="57" name="Picture 56">
            <a:extLst>
              <a:ext uri="{FF2B5EF4-FFF2-40B4-BE49-F238E27FC236}">
                <a16:creationId xmlns:a16="http://schemas.microsoft.com/office/drawing/2014/main" id="{975F5963-5CC0-480E-B819-D28CDE8F194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2737" y="2423113"/>
            <a:ext cx="146311" cy="146311"/>
          </a:xfrm>
          <a:prstGeom prst="rect">
            <a:avLst/>
          </a:prstGeom>
        </p:spPr>
      </p:pic>
      <p:sp>
        <p:nvSpPr>
          <p:cNvPr id="58" name="TextBox 57">
            <a:extLst>
              <a:ext uri="{FF2B5EF4-FFF2-40B4-BE49-F238E27FC236}">
                <a16:creationId xmlns:a16="http://schemas.microsoft.com/office/drawing/2014/main" id="{1B42FC81-7C06-4191-96C0-A8C899B80DF6}"/>
              </a:ext>
            </a:extLst>
          </p:cNvPr>
          <p:cNvSpPr txBox="1"/>
          <p:nvPr/>
        </p:nvSpPr>
        <p:spPr bwMode="auto">
          <a:xfrm>
            <a:off x="4808076" y="1384014"/>
            <a:ext cx="17043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223  </a:t>
            </a:r>
            <a:r>
              <a:rPr lang="en-GB" sz="2400" dirty="0"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−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  142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BBA544B1-29E3-4B6C-8089-109036EE1240}"/>
              </a:ext>
            </a:extLst>
          </p:cNvPr>
          <p:cNvGrpSpPr/>
          <p:nvPr/>
        </p:nvGrpSpPr>
        <p:grpSpPr>
          <a:xfrm>
            <a:off x="2915143" y="2423112"/>
            <a:ext cx="808243" cy="1298510"/>
            <a:chOff x="1391142" y="2423112"/>
            <a:chExt cx="808243" cy="1298510"/>
          </a:xfrm>
        </p:grpSpPr>
        <p:pic>
          <p:nvPicPr>
            <p:cNvPr id="59" name="Picture 58">
              <a:extLst>
                <a:ext uri="{FF2B5EF4-FFF2-40B4-BE49-F238E27FC236}">
                  <a16:creationId xmlns:a16="http://schemas.microsoft.com/office/drawing/2014/main" id="{6AC3B46F-4BED-4D18-9E93-709F2ADFBAF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91142" y="2423112"/>
              <a:ext cx="146311" cy="1298510"/>
            </a:xfrm>
            <a:prstGeom prst="rect">
              <a:avLst/>
            </a:prstGeom>
          </p:spPr>
        </p:pic>
        <p:pic>
          <p:nvPicPr>
            <p:cNvPr id="60" name="Picture 59">
              <a:extLst>
                <a:ext uri="{FF2B5EF4-FFF2-40B4-BE49-F238E27FC236}">
                  <a16:creationId xmlns:a16="http://schemas.microsoft.com/office/drawing/2014/main" id="{64773C94-ECEB-4AE3-BC68-D2D98DD61DD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56625" y="2423112"/>
              <a:ext cx="146311" cy="1298510"/>
            </a:xfrm>
            <a:prstGeom prst="rect">
              <a:avLst/>
            </a:prstGeom>
          </p:spPr>
        </p:pic>
        <p:pic>
          <p:nvPicPr>
            <p:cNvPr id="61" name="Picture 60">
              <a:extLst>
                <a:ext uri="{FF2B5EF4-FFF2-40B4-BE49-F238E27FC236}">
                  <a16:creationId xmlns:a16="http://schemas.microsoft.com/office/drawing/2014/main" id="{6AF4B61C-966F-4A74-8C84-D8272C484CF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22108" y="2423112"/>
              <a:ext cx="146311" cy="1298510"/>
            </a:xfrm>
            <a:prstGeom prst="rect">
              <a:avLst/>
            </a:prstGeom>
          </p:spPr>
        </p:pic>
        <p:pic>
          <p:nvPicPr>
            <p:cNvPr id="62" name="Picture 61">
              <a:extLst>
                <a:ext uri="{FF2B5EF4-FFF2-40B4-BE49-F238E27FC236}">
                  <a16:creationId xmlns:a16="http://schemas.microsoft.com/office/drawing/2014/main" id="{93E3071A-2469-496B-8B6A-C567CE934F9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87591" y="2423112"/>
              <a:ext cx="146311" cy="1298510"/>
            </a:xfrm>
            <a:prstGeom prst="rect">
              <a:avLst/>
            </a:prstGeom>
          </p:spPr>
        </p:pic>
        <p:pic>
          <p:nvPicPr>
            <p:cNvPr id="63" name="Picture 62">
              <a:extLst>
                <a:ext uri="{FF2B5EF4-FFF2-40B4-BE49-F238E27FC236}">
                  <a16:creationId xmlns:a16="http://schemas.microsoft.com/office/drawing/2014/main" id="{A3EE2497-1669-461D-AFE4-4C628CEFA02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3074" y="2423112"/>
              <a:ext cx="146311" cy="1298510"/>
            </a:xfrm>
            <a:prstGeom prst="rect">
              <a:avLst/>
            </a:prstGeom>
          </p:spPr>
        </p:pic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91DCB742-5B7E-47D6-8AAF-2FBA9D9E7049}"/>
              </a:ext>
            </a:extLst>
          </p:cNvPr>
          <p:cNvGrpSpPr/>
          <p:nvPr/>
        </p:nvGrpSpPr>
        <p:grpSpPr>
          <a:xfrm>
            <a:off x="3742558" y="2423112"/>
            <a:ext cx="477277" cy="1298510"/>
            <a:chOff x="2218557" y="2423112"/>
            <a:chExt cx="477277" cy="1298510"/>
          </a:xfrm>
        </p:grpSpPr>
        <p:pic>
          <p:nvPicPr>
            <p:cNvPr id="64" name="Picture 63">
              <a:extLst>
                <a:ext uri="{FF2B5EF4-FFF2-40B4-BE49-F238E27FC236}">
                  <a16:creationId xmlns:a16="http://schemas.microsoft.com/office/drawing/2014/main" id="{927DB350-4FF9-48DD-9432-31EACF9371A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18557" y="2423112"/>
              <a:ext cx="146311" cy="1298510"/>
            </a:xfrm>
            <a:prstGeom prst="rect">
              <a:avLst/>
            </a:prstGeom>
          </p:spPr>
        </p:pic>
        <p:pic>
          <p:nvPicPr>
            <p:cNvPr id="65" name="Picture 64">
              <a:extLst>
                <a:ext uri="{FF2B5EF4-FFF2-40B4-BE49-F238E27FC236}">
                  <a16:creationId xmlns:a16="http://schemas.microsoft.com/office/drawing/2014/main" id="{6FA708F5-030D-4B00-B1C1-AE9CA554135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84040" y="2423112"/>
              <a:ext cx="146311" cy="1298510"/>
            </a:xfrm>
            <a:prstGeom prst="rect">
              <a:avLst/>
            </a:prstGeom>
          </p:spPr>
        </p:pic>
        <p:pic>
          <p:nvPicPr>
            <p:cNvPr id="66" name="Picture 65">
              <a:extLst>
                <a:ext uri="{FF2B5EF4-FFF2-40B4-BE49-F238E27FC236}">
                  <a16:creationId xmlns:a16="http://schemas.microsoft.com/office/drawing/2014/main" id="{BFF99059-F138-4C1B-AC9A-B1FB9785121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49523" y="2423112"/>
              <a:ext cx="146311" cy="1298510"/>
            </a:xfrm>
            <a:prstGeom prst="rect">
              <a:avLst/>
            </a:prstGeom>
          </p:spPr>
        </p:pic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3050B5CE-CD2C-46AE-BB18-2B49CECDBCDA}"/>
              </a:ext>
            </a:extLst>
          </p:cNvPr>
          <p:cNvGrpSpPr/>
          <p:nvPr/>
        </p:nvGrpSpPr>
        <p:grpSpPr>
          <a:xfrm>
            <a:off x="4239007" y="2423112"/>
            <a:ext cx="311797" cy="1298510"/>
            <a:chOff x="2715006" y="2423112"/>
            <a:chExt cx="311797" cy="1298510"/>
          </a:xfrm>
        </p:grpSpPr>
        <p:pic>
          <p:nvPicPr>
            <p:cNvPr id="67" name="Picture 66">
              <a:extLst>
                <a:ext uri="{FF2B5EF4-FFF2-40B4-BE49-F238E27FC236}">
                  <a16:creationId xmlns:a16="http://schemas.microsoft.com/office/drawing/2014/main" id="{8AAC3BB0-B2BF-4BCC-9A17-8051240B7DB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15006" y="2423112"/>
              <a:ext cx="146311" cy="1298510"/>
            </a:xfrm>
            <a:prstGeom prst="rect">
              <a:avLst/>
            </a:prstGeom>
          </p:spPr>
        </p:pic>
        <p:pic>
          <p:nvPicPr>
            <p:cNvPr id="68" name="Picture 67">
              <a:extLst>
                <a:ext uri="{FF2B5EF4-FFF2-40B4-BE49-F238E27FC236}">
                  <a16:creationId xmlns:a16="http://schemas.microsoft.com/office/drawing/2014/main" id="{3094B5ED-4795-4861-9872-57753A67407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80492" y="2423112"/>
              <a:ext cx="146311" cy="1298510"/>
            </a:xfrm>
            <a:prstGeom prst="rect">
              <a:avLst/>
            </a:prstGeom>
          </p:spPr>
        </p:pic>
      </p:grpSp>
      <p:grpSp>
        <p:nvGrpSpPr>
          <p:cNvPr id="76" name="Group 75">
            <a:extLst>
              <a:ext uri="{FF2B5EF4-FFF2-40B4-BE49-F238E27FC236}">
                <a16:creationId xmlns:a16="http://schemas.microsoft.com/office/drawing/2014/main" id="{F9990ACF-A867-410E-804A-9F5B684DC624}"/>
              </a:ext>
            </a:extLst>
          </p:cNvPr>
          <p:cNvGrpSpPr/>
          <p:nvPr/>
        </p:nvGrpSpPr>
        <p:grpSpPr>
          <a:xfrm>
            <a:off x="5946096" y="2423112"/>
            <a:ext cx="311797" cy="1298510"/>
            <a:chOff x="2715006" y="2423112"/>
            <a:chExt cx="311797" cy="1298510"/>
          </a:xfrm>
        </p:grpSpPr>
        <p:pic>
          <p:nvPicPr>
            <p:cNvPr id="77" name="Picture 76">
              <a:extLst>
                <a:ext uri="{FF2B5EF4-FFF2-40B4-BE49-F238E27FC236}">
                  <a16:creationId xmlns:a16="http://schemas.microsoft.com/office/drawing/2014/main" id="{22CBC3A5-5D1B-47D6-8C38-D159E105917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15006" y="2423112"/>
              <a:ext cx="146311" cy="1298510"/>
            </a:xfrm>
            <a:prstGeom prst="rect">
              <a:avLst/>
            </a:prstGeom>
          </p:spPr>
        </p:pic>
        <p:pic>
          <p:nvPicPr>
            <p:cNvPr id="78" name="Picture 77">
              <a:extLst>
                <a:ext uri="{FF2B5EF4-FFF2-40B4-BE49-F238E27FC236}">
                  <a16:creationId xmlns:a16="http://schemas.microsoft.com/office/drawing/2014/main" id="{7DB7AFD0-5E32-4EBC-940F-B53A8EB6981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80492" y="2423112"/>
              <a:ext cx="146311" cy="1298510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E32B6B2C-A027-40E6-B85F-19A813458B31}"/>
              </a:ext>
            </a:extLst>
          </p:cNvPr>
          <p:cNvGrpSpPr/>
          <p:nvPr/>
        </p:nvGrpSpPr>
        <p:grpSpPr>
          <a:xfrm>
            <a:off x="5787787" y="4933995"/>
            <a:ext cx="642769" cy="1298510"/>
            <a:chOff x="2490739" y="4966287"/>
            <a:chExt cx="642769" cy="1298510"/>
          </a:xfrm>
        </p:grpSpPr>
        <p:grpSp>
          <p:nvGrpSpPr>
            <p:cNvPr id="99" name="Group 98">
              <a:extLst>
                <a:ext uri="{FF2B5EF4-FFF2-40B4-BE49-F238E27FC236}">
                  <a16:creationId xmlns:a16="http://schemas.microsoft.com/office/drawing/2014/main" id="{ED144F8B-DEF2-4D8F-A5C8-24F96557DCC9}"/>
                </a:ext>
              </a:extLst>
            </p:cNvPr>
            <p:cNvGrpSpPr/>
            <p:nvPr/>
          </p:nvGrpSpPr>
          <p:grpSpPr>
            <a:xfrm>
              <a:off x="2490739" y="4966287"/>
              <a:ext cx="311797" cy="1298510"/>
              <a:chOff x="2715006" y="2423112"/>
              <a:chExt cx="311797" cy="1298510"/>
            </a:xfrm>
          </p:grpSpPr>
          <p:pic>
            <p:nvPicPr>
              <p:cNvPr id="100" name="Picture 99">
                <a:extLst>
                  <a:ext uri="{FF2B5EF4-FFF2-40B4-BE49-F238E27FC236}">
                    <a16:creationId xmlns:a16="http://schemas.microsoft.com/office/drawing/2014/main" id="{CBAC92AE-A429-42DC-A25E-408729D1EF3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15006" y="2423112"/>
                <a:ext cx="146311" cy="1298510"/>
              </a:xfrm>
              <a:prstGeom prst="rect">
                <a:avLst/>
              </a:prstGeom>
            </p:spPr>
          </p:pic>
          <p:pic>
            <p:nvPicPr>
              <p:cNvPr id="101" name="Picture 100">
                <a:extLst>
                  <a:ext uri="{FF2B5EF4-FFF2-40B4-BE49-F238E27FC236}">
                    <a16:creationId xmlns:a16="http://schemas.microsoft.com/office/drawing/2014/main" id="{E38993C9-83CA-4C73-9DE3-50EF869B3C6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880492" y="2423112"/>
                <a:ext cx="146311" cy="1298510"/>
              </a:xfrm>
              <a:prstGeom prst="rect">
                <a:avLst/>
              </a:prstGeom>
            </p:spPr>
          </p:pic>
        </p:grpSp>
        <p:grpSp>
          <p:nvGrpSpPr>
            <p:cNvPr id="105" name="Group 104">
              <a:extLst>
                <a:ext uri="{FF2B5EF4-FFF2-40B4-BE49-F238E27FC236}">
                  <a16:creationId xmlns:a16="http://schemas.microsoft.com/office/drawing/2014/main" id="{F71DA7BF-2FF6-4DA6-BAC6-AE3AB1B4552D}"/>
                </a:ext>
              </a:extLst>
            </p:cNvPr>
            <p:cNvGrpSpPr/>
            <p:nvPr/>
          </p:nvGrpSpPr>
          <p:grpSpPr>
            <a:xfrm>
              <a:off x="2821711" y="4966287"/>
              <a:ext cx="311797" cy="1298510"/>
              <a:chOff x="2715006" y="2423112"/>
              <a:chExt cx="311797" cy="1298510"/>
            </a:xfrm>
          </p:grpSpPr>
          <p:pic>
            <p:nvPicPr>
              <p:cNvPr id="106" name="Picture 105">
                <a:extLst>
                  <a:ext uri="{FF2B5EF4-FFF2-40B4-BE49-F238E27FC236}">
                    <a16:creationId xmlns:a16="http://schemas.microsoft.com/office/drawing/2014/main" id="{5C698B02-588B-43C5-ADFD-AAEA7523747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15006" y="2423112"/>
                <a:ext cx="146311" cy="1298510"/>
              </a:xfrm>
              <a:prstGeom prst="rect">
                <a:avLst/>
              </a:prstGeom>
            </p:spPr>
          </p:pic>
          <p:pic>
            <p:nvPicPr>
              <p:cNvPr id="107" name="Picture 106">
                <a:extLst>
                  <a:ext uri="{FF2B5EF4-FFF2-40B4-BE49-F238E27FC236}">
                    <a16:creationId xmlns:a16="http://schemas.microsoft.com/office/drawing/2014/main" id="{4EFF296E-18B1-4BE4-AA4D-21039D8CF59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880492" y="2423112"/>
                <a:ext cx="146311" cy="1298510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2010781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3.33333E-6 L 0.07396 -1.11111E-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59" y="23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63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3.33333E-6 L 0.18047 -4.07407E-6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664" y="46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63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3.33333E-6 L 0.17396 -7.40741E-7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10" y="-46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63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3.33333E-6 L 0.17395 -0.00093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698" y="-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4.44444E-6 L -1.94444E-6 0.33981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9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path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3.33333E-6 L -0.05261 0.3662 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30" y="1831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42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33333E-6 L -0.06055 0.3662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34" y="183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3.7037E-7 L 0.09444 0.3662 " pathEditMode="relative" rAng="0" ptsTypes="AA">
                                      <p:cBhvr>
                                        <p:cTn id="6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2" y="183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00"/>
                            </p:stCondLst>
                            <p:childTnLst>
                              <p:par>
                                <p:cTn id="8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500"/>
                            </p:stCondLst>
                            <p:childTnLst>
                              <p:par>
                                <p:cTn id="9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2000"/>
                            </p:stCondLst>
                            <p:childTnLst>
                              <p:par>
                                <p:cTn id="10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5048310-682F-4397-A3E6-F4110264A7C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765" y="2221138"/>
            <a:ext cx="6700638" cy="2460991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1.21 Algorithms: column subtraction – step 2:6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6BB781A-1CB1-493C-9EE9-5AD03AC44F2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3852" y="2363854"/>
            <a:ext cx="1023764" cy="102376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7FB0839-1908-444F-904D-D45C7439893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8135" y="2372419"/>
            <a:ext cx="114389" cy="114389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191BDBCA-EF83-4D7E-A623-FBA656D6783F}"/>
              </a:ext>
            </a:extLst>
          </p:cNvPr>
          <p:cNvGrpSpPr/>
          <p:nvPr/>
        </p:nvGrpSpPr>
        <p:grpSpPr>
          <a:xfrm>
            <a:off x="6548135" y="2525910"/>
            <a:ext cx="114389" cy="267880"/>
            <a:chOff x="4944027" y="2525910"/>
            <a:chExt cx="114389" cy="267880"/>
          </a:xfrm>
        </p:grpSpPr>
        <p:pic>
          <p:nvPicPr>
            <p:cNvPr id="50" name="Picture 49">
              <a:extLst>
                <a:ext uri="{FF2B5EF4-FFF2-40B4-BE49-F238E27FC236}">
                  <a16:creationId xmlns:a16="http://schemas.microsoft.com/office/drawing/2014/main" id="{5CFDFDE0-82FF-487D-9242-A893CEA5DB5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44027" y="2525910"/>
              <a:ext cx="114389" cy="114389"/>
            </a:xfrm>
            <a:prstGeom prst="rect">
              <a:avLst/>
            </a:prstGeom>
          </p:spPr>
        </p:pic>
        <p:pic>
          <p:nvPicPr>
            <p:cNvPr id="51" name="Picture 50">
              <a:extLst>
                <a:ext uri="{FF2B5EF4-FFF2-40B4-BE49-F238E27FC236}">
                  <a16:creationId xmlns:a16="http://schemas.microsoft.com/office/drawing/2014/main" id="{B65169AA-F092-4509-B64A-AD57B8915C5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44027" y="2679401"/>
              <a:ext cx="114389" cy="114389"/>
            </a:xfrm>
            <a:prstGeom prst="rect">
              <a:avLst/>
            </a:prstGeom>
          </p:spPr>
        </p:pic>
      </p:grpSp>
      <p:pic>
        <p:nvPicPr>
          <p:cNvPr id="54" name="Picture 53">
            <a:extLst>
              <a:ext uri="{FF2B5EF4-FFF2-40B4-BE49-F238E27FC236}">
                <a16:creationId xmlns:a16="http://schemas.microsoft.com/office/drawing/2014/main" id="{E3FAF07C-946F-4041-AE12-98E3FEE9EB0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6736" y="2363853"/>
            <a:ext cx="1023764" cy="1023764"/>
          </a:xfrm>
          <a:prstGeom prst="rect">
            <a:avLst/>
          </a:prstGeom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2F91C690-91A8-4BBD-8366-249DE9695353}"/>
              </a:ext>
            </a:extLst>
          </p:cNvPr>
          <p:cNvGraphicFramePr>
            <a:graphicFrameLocks noGrp="1"/>
          </p:cNvGraphicFramePr>
          <p:nvPr/>
        </p:nvGraphicFramePr>
        <p:xfrm>
          <a:off x="8108861" y="2465104"/>
          <a:ext cx="1930785" cy="19277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3595">
                  <a:extLst>
                    <a:ext uri="{9D8B030D-6E8A-4147-A177-3AD203B41FA5}">
                      <a16:colId xmlns:a16="http://schemas.microsoft.com/office/drawing/2014/main" val="853731474"/>
                    </a:ext>
                  </a:extLst>
                </a:gridCol>
                <a:gridCol w="643595">
                  <a:extLst>
                    <a:ext uri="{9D8B030D-6E8A-4147-A177-3AD203B41FA5}">
                      <a16:colId xmlns:a16="http://schemas.microsoft.com/office/drawing/2014/main" val="3923614691"/>
                    </a:ext>
                  </a:extLst>
                </a:gridCol>
                <a:gridCol w="643595">
                  <a:extLst>
                    <a:ext uri="{9D8B030D-6E8A-4147-A177-3AD203B41FA5}">
                      <a16:colId xmlns:a16="http://schemas.microsoft.com/office/drawing/2014/main" val="3268573237"/>
                    </a:ext>
                  </a:extLst>
                </a:gridCol>
              </a:tblGrid>
              <a:tr h="346873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Myriad Pro Semibold"/>
                        </a:rPr>
                        <a:t>100s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Myriad Pro Semibold"/>
                        </a:rPr>
                        <a:t>10s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Myriad Pro Semibold"/>
                        </a:rPr>
                        <a:t>1s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8482024"/>
                  </a:ext>
                </a:extLst>
              </a:tr>
              <a:tr h="526974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Myriad Pro Semibold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Myriad Pro Semibold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Myriad Pro Semibold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95118995"/>
                  </a:ext>
                </a:extLst>
              </a:tr>
              <a:tr h="526974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Myriad Pro Semibold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Myriad Pro Semibold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Myriad Pro Semibold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2675705"/>
                  </a:ext>
                </a:extLst>
              </a:tr>
              <a:tr h="526974"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rgbClr val="FF0000"/>
                        </a:solidFill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rgbClr val="FF0000"/>
                        </a:solidFill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rgbClr val="FF0000"/>
                        </a:solidFill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39700122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43BECD53-34EC-4829-997A-D59A4131C9FE}"/>
              </a:ext>
            </a:extLst>
          </p:cNvPr>
          <p:cNvSpPr txBox="1"/>
          <p:nvPr/>
        </p:nvSpPr>
        <p:spPr bwMode="auto">
          <a:xfrm>
            <a:off x="8222267" y="3864388"/>
            <a:ext cx="4197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0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F003A48-CD8E-4FB3-965D-682228446D27}"/>
              </a:ext>
            </a:extLst>
          </p:cNvPr>
          <p:cNvSpPr txBox="1"/>
          <p:nvPr/>
        </p:nvSpPr>
        <p:spPr bwMode="auto">
          <a:xfrm>
            <a:off x="8863719" y="3864388"/>
            <a:ext cx="4197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8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93812F7-E943-4BCF-8370-0DAA185D3478}"/>
              </a:ext>
            </a:extLst>
          </p:cNvPr>
          <p:cNvSpPr txBox="1"/>
          <p:nvPr/>
        </p:nvSpPr>
        <p:spPr bwMode="auto">
          <a:xfrm>
            <a:off x="9511220" y="3864388"/>
            <a:ext cx="4197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1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DF127DA-AE24-4649-A524-4A4311D6DD2F}"/>
              </a:ext>
            </a:extLst>
          </p:cNvPr>
          <p:cNvSpPr txBox="1"/>
          <p:nvPr/>
        </p:nvSpPr>
        <p:spPr bwMode="auto">
          <a:xfrm>
            <a:off x="7689158" y="3372726"/>
            <a:ext cx="4197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−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E94B21A-DD0E-46E2-A5E0-1CCF74C19115}"/>
              </a:ext>
            </a:extLst>
          </p:cNvPr>
          <p:cNvSpPr txBox="1"/>
          <p:nvPr/>
        </p:nvSpPr>
        <p:spPr bwMode="auto">
          <a:xfrm>
            <a:off x="8398528" y="2752234"/>
            <a:ext cx="4197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FF1812"/>
                </a:solidFill>
                <a:latin typeface="Myriad Pro Semibold"/>
                <a:ea typeface="Myriad Pro Semibold" charset="0"/>
                <a:cs typeface="Myriad Pro Semibold" charset="0"/>
              </a:rPr>
              <a:t>1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D251134F-2B62-4027-9CD3-7188E7F79B4E}"/>
              </a:ext>
            </a:extLst>
          </p:cNvPr>
          <p:cNvSpPr txBox="1"/>
          <p:nvPr/>
        </p:nvSpPr>
        <p:spPr bwMode="auto">
          <a:xfrm>
            <a:off x="8694546" y="2810061"/>
            <a:ext cx="41970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dirty="0">
                <a:solidFill>
                  <a:srgbClr val="FF1812"/>
                </a:solidFill>
                <a:latin typeface="Myriad Pro Semibold"/>
                <a:ea typeface="Myriad Pro Semibold" charset="0"/>
                <a:cs typeface="Myriad Pro Semibold" charset="0"/>
              </a:rPr>
              <a:t>1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2873E11C-E22F-4CE2-A11C-F8D157C50F46}"/>
              </a:ext>
            </a:extLst>
          </p:cNvPr>
          <p:cNvCxnSpPr>
            <a:cxnSpLocks/>
          </p:cNvCxnSpPr>
          <p:nvPr/>
        </p:nvCxnSpPr>
        <p:spPr bwMode="auto">
          <a:xfrm rot="8100000">
            <a:off x="8422433" y="2875290"/>
            <a:ext cx="0" cy="360000"/>
          </a:xfrm>
          <a:prstGeom prst="line">
            <a:avLst/>
          </a:prstGeom>
          <a:noFill/>
          <a:ln w="28575" cap="flat" cmpd="sng" algn="ctr">
            <a:solidFill>
              <a:srgbClr val="FF181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14" name="Group 13">
            <a:extLst>
              <a:ext uri="{FF2B5EF4-FFF2-40B4-BE49-F238E27FC236}">
                <a16:creationId xmlns:a16="http://schemas.microsoft.com/office/drawing/2014/main" id="{D8980FE0-5E91-4E9C-9C91-ACE487A25C5C}"/>
              </a:ext>
            </a:extLst>
          </p:cNvPr>
          <p:cNvGrpSpPr/>
          <p:nvPr/>
        </p:nvGrpSpPr>
        <p:grpSpPr>
          <a:xfrm>
            <a:off x="3510148" y="2372419"/>
            <a:ext cx="653072" cy="1015199"/>
            <a:chOff x="2135565" y="3518458"/>
            <a:chExt cx="653072" cy="1015199"/>
          </a:xfrm>
        </p:grpSpPr>
        <p:pic>
          <p:nvPicPr>
            <p:cNvPr id="61" name="Picture 60">
              <a:extLst>
                <a:ext uri="{FF2B5EF4-FFF2-40B4-BE49-F238E27FC236}">
                  <a16:creationId xmlns:a16="http://schemas.microsoft.com/office/drawing/2014/main" id="{6BCBA8F4-019D-4996-8156-257183BFFAB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35565" y="3518458"/>
              <a:ext cx="114389" cy="1015199"/>
            </a:xfrm>
            <a:prstGeom prst="rect">
              <a:avLst/>
            </a:prstGeom>
          </p:spPr>
        </p:pic>
        <p:pic>
          <p:nvPicPr>
            <p:cNvPr id="62" name="Picture 61">
              <a:extLst>
                <a:ext uri="{FF2B5EF4-FFF2-40B4-BE49-F238E27FC236}">
                  <a16:creationId xmlns:a16="http://schemas.microsoft.com/office/drawing/2014/main" id="{18773B88-45E2-4E33-A166-493F6C86C2E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70236" y="3518458"/>
              <a:ext cx="114389" cy="1015199"/>
            </a:xfrm>
            <a:prstGeom prst="rect">
              <a:avLst/>
            </a:prstGeom>
          </p:spPr>
        </p:pic>
        <p:pic>
          <p:nvPicPr>
            <p:cNvPr id="63" name="Picture 62">
              <a:extLst>
                <a:ext uri="{FF2B5EF4-FFF2-40B4-BE49-F238E27FC236}">
                  <a16:creationId xmlns:a16="http://schemas.microsoft.com/office/drawing/2014/main" id="{4B20AB97-A99D-4A99-AF62-881626DED8E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04907" y="3518458"/>
              <a:ext cx="114389" cy="1015199"/>
            </a:xfrm>
            <a:prstGeom prst="rect">
              <a:avLst/>
            </a:prstGeom>
          </p:spPr>
        </p:pic>
        <p:pic>
          <p:nvPicPr>
            <p:cNvPr id="64" name="Picture 63">
              <a:extLst>
                <a:ext uri="{FF2B5EF4-FFF2-40B4-BE49-F238E27FC236}">
                  <a16:creationId xmlns:a16="http://schemas.microsoft.com/office/drawing/2014/main" id="{2402DB81-F9E8-4AC4-962D-49FC8BF6592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39578" y="3518458"/>
              <a:ext cx="114389" cy="1015199"/>
            </a:xfrm>
            <a:prstGeom prst="rect">
              <a:avLst/>
            </a:prstGeom>
          </p:spPr>
        </p:pic>
        <p:pic>
          <p:nvPicPr>
            <p:cNvPr id="65" name="Picture 64">
              <a:extLst>
                <a:ext uri="{FF2B5EF4-FFF2-40B4-BE49-F238E27FC236}">
                  <a16:creationId xmlns:a16="http://schemas.microsoft.com/office/drawing/2014/main" id="{F1CF317B-1B4C-4CD1-A444-42076DF58CD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74248" y="3518458"/>
              <a:ext cx="114389" cy="1015199"/>
            </a:xfrm>
            <a:prstGeom prst="rect">
              <a:avLst/>
            </a:prstGeom>
          </p:spPr>
        </p:pic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DCFFB377-B7EE-43EA-A802-CB370A08433B}"/>
              </a:ext>
            </a:extLst>
          </p:cNvPr>
          <p:cNvGrpSpPr/>
          <p:nvPr/>
        </p:nvGrpSpPr>
        <p:grpSpPr>
          <a:xfrm>
            <a:off x="4267099" y="2372419"/>
            <a:ext cx="383731" cy="1015199"/>
            <a:chOff x="2875717" y="3518458"/>
            <a:chExt cx="383731" cy="1015199"/>
          </a:xfrm>
        </p:grpSpPr>
        <p:pic>
          <p:nvPicPr>
            <p:cNvPr id="72" name="Picture 71">
              <a:extLst>
                <a:ext uri="{FF2B5EF4-FFF2-40B4-BE49-F238E27FC236}">
                  <a16:creationId xmlns:a16="http://schemas.microsoft.com/office/drawing/2014/main" id="{ADDDAFE4-9EE9-44E1-A288-16386C1785E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75717" y="3518458"/>
              <a:ext cx="114389" cy="1015199"/>
            </a:xfrm>
            <a:prstGeom prst="rect">
              <a:avLst/>
            </a:prstGeom>
          </p:spPr>
        </p:pic>
        <p:pic>
          <p:nvPicPr>
            <p:cNvPr id="73" name="Picture 72">
              <a:extLst>
                <a:ext uri="{FF2B5EF4-FFF2-40B4-BE49-F238E27FC236}">
                  <a16:creationId xmlns:a16="http://schemas.microsoft.com/office/drawing/2014/main" id="{C5ED0F28-BD9D-4E74-BA88-03DEAD5984B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10388" y="3518458"/>
              <a:ext cx="114389" cy="1015199"/>
            </a:xfrm>
            <a:prstGeom prst="rect">
              <a:avLst/>
            </a:prstGeom>
          </p:spPr>
        </p:pic>
        <p:pic>
          <p:nvPicPr>
            <p:cNvPr id="74" name="Picture 73">
              <a:extLst>
                <a:ext uri="{FF2B5EF4-FFF2-40B4-BE49-F238E27FC236}">
                  <a16:creationId xmlns:a16="http://schemas.microsoft.com/office/drawing/2014/main" id="{4F0118D0-D6FF-4766-918F-E3C65461A3C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5059" y="3518458"/>
              <a:ext cx="114389" cy="1015199"/>
            </a:xfrm>
            <a:prstGeom prst="rect">
              <a:avLst/>
            </a:prstGeom>
          </p:spPr>
        </p:pic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015D1709-00DC-46DA-A94D-7C0BB16B16C2}"/>
              </a:ext>
            </a:extLst>
          </p:cNvPr>
          <p:cNvGrpSpPr/>
          <p:nvPr/>
        </p:nvGrpSpPr>
        <p:grpSpPr>
          <a:xfrm>
            <a:off x="4671112" y="2372419"/>
            <a:ext cx="249059" cy="1015199"/>
            <a:chOff x="3279730" y="3518458"/>
            <a:chExt cx="249059" cy="1015199"/>
          </a:xfrm>
        </p:grpSpPr>
        <p:pic>
          <p:nvPicPr>
            <p:cNvPr id="75" name="Picture 74">
              <a:extLst>
                <a:ext uri="{FF2B5EF4-FFF2-40B4-BE49-F238E27FC236}">
                  <a16:creationId xmlns:a16="http://schemas.microsoft.com/office/drawing/2014/main" id="{3EEA662A-1297-4C03-9AEC-AFFCDB7F5B3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79730" y="3518458"/>
              <a:ext cx="114389" cy="1015199"/>
            </a:xfrm>
            <a:prstGeom prst="rect">
              <a:avLst/>
            </a:prstGeom>
          </p:spPr>
        </p:pic>
        <p:pic>
          <p:nvPicPr>
            <p:cNvPr id="76" name="Picture 75">
              <a:extLst>
                <a:ext uri="{FF2B5EF4-FFF2-40B4-BE49-F238E27FC236}">
                  <a16:creationId xmlns:a16="http://schemas.microsoft.com/office/drawing/2014/main" id="{A5BC8BDB-8BDD-459E-BC2C-130A1C8A9F9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14400" y="3518458"/>
              <a:ext cx="114389" cy="1015199"/>
            </a:xfrm>
            <a:prstGeom prst="rect">
              <a:avLst/>
            </a:prstGeom>
          </p:spPr>
        </p:pic>
      </p:grpSp>
      <p:grpSp>
        <p:nvGrpSpPr>
          <p:cNvPr id="83" name="Group 82">
            <a:extLst>
              <a:ext uri="{FF2B5EF4-FFF2-40B4-BE49-F238E27FC236}">
                <a16:creationId xmlns:a16="http://schemas.microsoft.com/office/drawing/2014/main" id="{8EC1C76B-7FFF-4587-BD74-1715830F47C6}"/>
              </a:ext>
            </a:extLst>
          </p:cNvPr>
          <p:cNvGrpSpPr/>
          <p:nvPr/>
        </p:nvGrpSpPr>
        <p:grpSpPr>
          <a:xfrm>
            <a:off x="4284426" y="2372419"/>
            <a:ext cx="249059" cy="1015199"/>
            <a:chOff x="4582020" y="3387617"/>
            <a:chExt cx="249059" cy="1015199"/>
          </a:xfrm>
        </p:grpSpPr>
        <p:pic>
          <p:nvPicPr>
            <p:cNvPr id="84" name="Picture 83">
              <a:extLst>
                <a:ext uri="{FF2B5EF4-FFF2-40B4-BE49-F238E27FC236}">
                  <a16:creationId xmlns:a16="http://schemas.microsoft.com/office/drawing/2014/main" id="{045F1ABA-016D-4456-9F1D-351C2891E99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82020" y="3387617"/>
              <a:ext cx="114389" cy="1015199"/>
            </a:xfrm>
            <a:prstGeom prst="rect">
              <a:avLst/>
            </a:prstGeom>
          </p:spPr>
        </p:pic>
        <p:pic>
          <p:nvPicPr>
            <p:cNvPr id="85" name="Picture 84">
              <a:extLst>
                <a:ext uri="{FF2B5EF4-FFF2-40B4-BE49-F238E27FC236}">
                  <a16:creationId xmlns:a16="http://schemas.microsoft.com/office/drawing/2014/main" id="{2EC9C51D-923F-4136-B1FB-B2B09B33B7A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16690" y="3387617"/>
              <a:ext cx="114389" cy="1015199"/>
            </a:xfrm>
            <a:prstGeom prst="rect">
              <a:avLst/>
            </a:prstGeom>
          </p:spPr>
        </p:pic>
      </p:grpSp>
      <p:grpSp>
        <p:nvGrpSpPr>
          <p:cNvPr id="92" name="Group 91">
            <a:extLst>
              <a:ext uri="{FF2B5EF4-FFF2-40B4-BE49-F238E27FC236}">
                <a16:creationId xmlns:a16="http://schemas.microsoft.com/office/drawing/2014/main" id="{F097DDF5-A3AA-4B87-87A4-85C9F0D1A98F}"/>
              </a:ext>
            </a:extLst>
          </p:cNvPr>
          <p:cNvGrpSpPr/>
          <p:nvPr/>
        </p:nvGrpSpPr>
        <p:grpSpPr>
          <a:xfrm>
            <a:off x="5024049" y="2372419"/>
            <a:ext cx="249059" cy="1015199"/>
            <a:chOff x="4582020" y="3387617"/>
            <a:chExt cx="249059" cy="1015199"/>
          </a:xfrm>
        </p:grpSpPr>
        <p:pic>
          <p:nvPicPr>
            <p:cNvPr id="93" name="Picture 92">
              <a:extLst>
                <a:ext uri="{FF2B5EF4-FFF2-40B4-BE49-F238E27FC236}">
                  <a16:creationId xmlns:a16="http://schemas.microsoft.com/office/drawing/2014/main" id="{F7E3F93A-F65F-4B48-9FA9-2987D8E1FE1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82020" y="3387617"/>
              <a:ext cx="114389" cy="1015199"/>
            </a:xfrm>
            <a:prstGeom prst="rect">
              <a:avLst/>
            </a:prstGeom>
          </p:spPr>
        </p:pic>
        <p:pic>
          <p:nvPicPr>
            <p:cNvPr id="94" name="Picture 93">
              <a:extLst>
                <a:ext uri="{FF2B5EF4-FFF2-40B4-BE49-F238E27FC236}">
                  <a16:creationId xmlns:a16="http://schemas.microsoft.com/office/drawing/2014/main" id="{6CD2C8A3-C725-4B6C-84F8-ED1D0D70F1E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16690" y="3387617"/>
              <a:ext cx="114389" cy="1015199"/>
            </a:xfrm>
            <a:prstGeom prst="rect">
              <a:avLst/>
            </a:prstGeom>
          </p:spPr>
        </p:pic>
      </p:grpSp>
      <p:grpSp>
        <p:nvGrpSpPr>
          <p:cNvPr id="96" name="Group 95">
            <a:extLst>
              <a:ext uri="{FF2B5EF4-FFF2-40B4-BE49-F238E27FC236}">
                <a16:creationId xmlns:a16="http://schemas.microsoft.com/office/drawing/2014/main" id="{5510CB3A-D87C-481A-9CD9-959DC545026D}"/>
              </a:ext>
            </a:extLst>
          </p:cNvPr>
          <p:cNvGrpSpPr/>
          <p:nvPr/>
        </p:nvGrpSpPr>
        <p:grpSpPr>
          <a:xfrm>
            <a:off x="2394981" y="2372419"/>
            <a:ext cx="653072" cy="1015199"/>
            <a:chOff x="2135565" y="3518458"/>
            <a:chExt cx="653072" cy="1015199"/>
          </a:xfrm>
        </p:grpSpPr>
        <p:pic>
          <p:nvPicPr>
            <p:cNvPr id="97" name="Picture 96">
              <a:extLst>
                <a:ext uri="{FF2B5EF4-FFF2-40B4-BE49-F238E27FC236}">
                  <a16:creationId xmlns:a16="http://schemas.microsoft.com/office/drawing/2014/main" id="{D1E4EE5A-4B6B-4CED-A101-C9F5E010C18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35565" y="3518458"/>
              <a:ext cx="114389" cy="1015199"/>
            </a:xfrm>
            <a:prstGeom prst="rect">
              <a:avLst/>
            </a:prstGeom>
          </p:spPr>
        </p:pic>
        <p:pic>
          <p:nvPicPr>
            <p:cNvPr id="98" name="Picture 97">
              <a:extLst>
                <a:ext uri="{FF2B5EF4-FFF2-40B4-BE49-F238E27FC236}">
                  <a16:creationId xmlns:a16="http://schemas.microsoft.com/office/drawing/2014/main" id="{57D11F21-6A95-4E9C-8513-D5CD8B9276B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70236" y="3518458"/>
              <a:ext cx="114389" cy="1015199"/>
            </a:xfrm>
            <a:prstGeom prst="rect">
              <a:avLst/>
            </a:prstGeom>
          </p:spPr>
        </p:pic>
        <p:pic>
          <p:nvPicPr>
            <p:cNvPr id="99" name="Picture 98">
              <a:extLst>
                <a:ext uri="{FF2B5EF4-FFF2-40B4-BE49-F238E27FC236}">
                  <a16:creationId xmlns:a16="http://schemas.microsoft.com/office/drawing/2014/main" id="{A6AB5BD9-6694-4F26-8A53-9FFF0524B7B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04907" y="3518458"/>
              <a:ext cx="114389" cy="1015199"/>
            </a:xfrm>
            <a:prstGeom prst="rect">
              <a:avLst/>
            </a:prstGeom>
          </p:spPr>
        </p:pic>
        <p:pic>
          <p:nvPicPr>
            <p:cNvPr id="100" name="Picture 99">
              <a:extLst>
                <a:ext uri="{FF2B5EF4-FFF2-40B4-BE49-F238E27FC236}">
                  <a16:creationId xmlns:a16="http://schemas.microsoft.com/office/drawing/2014/main" id="{56A71999-F784-40CA-A15E-6B0373BA972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39578" y="3518458"/>
              <a:ext cx="114389" cy="1015199"/>
            </a:xfrm>
            <a:prstGeom prst="rect">
              <a:avLst/>
            </a:prstGeom>
          </p:spPr>
        </p:pic>
        <p:pic>
          <p:nvPicPr>
            <p:cNvPr id="101" name="Picture 100">
              <a:extLst>
                <a:ext uri="{FF2B5EF4-FFF2-40B4-BE49-F238E27FC236}">
                  <a16:creationId xmlns:a16="http://schemas.microsoft.com/office/drawing/2014/main" id="{BEB8613C-86F8-44F8-BB2C-B463C367F14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74248" y="3518458"/>
              <a:ext cx="114389" cy="1015199"/>
            </a:xfrm>
            <a:prstGeom prst="rect">
              <a:avLst/>
            </a:prstGeom>
          </p:spPr>
        </p:pic>
      </p:grpSp>
      <p:grpSp>
        <p:nvGrpSpPr>
          <p:cNvPr id="103" name="Group 102">
            <a:extLst>
              <a:ext uri="{FF2B5EF4-FFF2-40B4-BE49-F238E27FC236}">
                <a16:creationId xmlns:a16="http://schemas.microsoft.com/office/drawing/2014/main" id="{5F8A899F-370C-46E3-B9A3-92A5CD3C2B10}"/>
              </a:ext>
            </a:extLst>
          </p:cNvPr>
          <p:cNvGrpSpPr/>
          <p:nvPr/>
        </p:nvGrpSpPr>
        <p:grpSpPr>
          <a:xfrm>
            <a:off x="2394406" y="3495995"/>
            <a:ext cx="383731" cy="1015199"/>
            <a:chOff x="2875717" y="3518458"/>
            <a:chExt cx="383731" cy="1015199"/>
          </a:xfrm>
        </p:grpSpPr>
        <p:pic>
          <p:nvPicPr>
            <p:cNvPr id="107" name="Picture 106">
              <a:extLst>
                <a:ext uri="{FF2B5EF4-FFF2-40B4-BE49-F238E27FC236}">
                  <a16:creationId xmlns:a16="http://schemas.microsoft.com/office/drawing/2014/main" id="{0A9D94CC-23C3-4953-B49D-73AEBDF6FD1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75717" y="3518458"/>
              <a:ext cx="114389" cy="1015199"/>
            </a:xfrm>
            <a:prstGeom prst="rect">
              <a:avLst/>
            </a:prstGeom>
          </p:spPr>
        </p:pic>
        <p:pic>
          <p:nvPicPr>
            <p:cNvPr id="108" name="Picture 107">
              <a:extLst>
                <a:ext uri="{FF2B5EF4-FFF2-40B4-BE49-F238E27FC236}">
                  <a16:creationId xmlns:a16="http://schemas.microsoft.com/office/drawing/2014/main" id="{0ADB8765-A3B9-43E3-9188-117290B97F2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10388" y="3518458"/>
              <a:ext cx="114389" cy="1015199"/>
            </a:xfrm>
            <a:prstGeom prst="rect">
              <a:avLst/>
            </a:prstGeom>
          </p:spPr>
        </p:pic>
        <p:pic>
          <p:nvPicPr>
            <p:cNvPr id="109" name="Picture 108">
              <a:extLst>
                <a:ext uri="{FF2B5EF4-FFF2-40B4-BE49-F238E27FC236}">
                  <a16:creationId xmlns:a16="http://schemas.microsoft.com/office/drawing/2014/main" id="{27EE35A0-4A3A-461A-AC16-BB3B1D89207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5059" y="3518458"/>
              <a:ext cx="114389" cy="1015199"/>
            </a:xfrm>
            <a:prstGeom prst="rect">
              <a:avLst/>
            </a:prstGeom>
          </p:spPr>
        </p:pic>
      </p:grpSp>
      <p:grpSp>
        <p:nvGrpSpPr>
          <p:cNvPr id="104" name="Group 103">
            <a:extLst>
              <a:ext uri="{FF2B5EF4-FFF2-40B4-BE49-F238E27FC236}">
                <a16:creationId xmlns:a16="http://schemas.microsoft.com/office/drawing/2014/main" id="{6CAD790F-4797-4D4F-AF2B-35F75BEDADBE}"/>
              </a:ext>
            </a:extLst>
          </p:cNvPr>
          <p:cNvGrpSpPr/>
          <p:nvPr/>
        </p:nvGrpSpPr>
        <p:grpSpPr>
          <a:xfrm>
            <a:off x="2798419" y="3495995"/>
            <a:ext cx="249059" cy="1015199"/>
            <a:chOff x="3279730" y="3518458"/>
            <a:chExt cx="249059" cy="1015199"/>
          </a:xfrm>
        </p:grpSpPr>
        <p:pic>
          <p:nvPicPr>
            <p:cNvPr id="105" name="Picture 104">
              <a:extLst>
                <a:ext uri="{FF2B5EF4-FFF2-40B4-BE49-F238E27FC236}">
                  <a16:creationId xmlns:a16="http://schemas.microsoft.com/office/drawing/2014/main" id="{5E3D6391-7CF6-4C15-BE5F-DB58233CF0C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79730" y="3518458"/>
              <a:ext cx="114389" cy="1015199"/>
            </a:xfrm>
            <a:prstGeom prst="rect">
              <a:avLst/>
            </a:prstGeom>
          </p:spPr>
        </p:pic>
        <p:pic>
          <p:nvPicPr>
            <p:cNvPr id="106" name="Picture 105">
              <a:extLst>
                <a:ext uri="{FF2B5EF4-FFF2-40B4-BE49-F238E27FC236}">
                  <a16:creationId xmlns:a16="http://schemas.microsoft.com/office/drawing/2014/main" id="{17C2386B-409C-4A67-8370-C6E6B1E39C8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14400" y="3518458"/>
              <a:ext cx="114389" cy="1015199"/>
            </a:xfrm>
            <a:prstGeom prst="rect">
              <a:avLst/>
            </a:prstGeom>
          </p:spPr>
        </p:pic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37EA9733-F23C-46BF-9C13-452179C3FAC4}"/>
              </a:ext>
            </a:extLst>
          </p:cNvPr>
          <p:cNvGrpSpPr/>
          <p:nvPr/>
        </p:nvGrpSpPr>
        <p:grpSpPr>
          <a:xfrm>
            <a:off x="4139614" y="5066621"/>
            <a:ext cx="518402" cy="1015199"/>
            <a:chOff x="2667684" y="5107998"/>
            <a:chExt cx="518402" cy="1015199"/>
          </a:xfrm>
        </p:grpSpPr>
        <p:pic>
          <p:nvPicPr>
            <p:cNvPr id="115" name="Picture 114">
              <a:extLst>
                <a:ext uri="{FF2B5EF4-FFF2-40B4-BE49-F238E27FC236}">
                  <a16:creationId xmlns:a16="http://schemas.microsoft.com/office/drawing/2014/main" id="{4A483BFA-4431-4593-9818-887DE526EDB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67684" y="5107998"/>
              <a:ext cx="114389" cy="1015199"/>
            </a:xfrm>
            <a:prstGeom prst="rect">
              <a:avLst/>
            </a:prstGeom>
          </p:spPr>
        </p:pic>
        <p:pic>
          <p:nvPicPr>
            <p:cNvPr id="116" name="Picture 115">
              <a:extLst>
                <a:ext uri="{FF2B5EF4-FFF2-40B4-BE49-F238E27FC236}">
                  <a16:creationId xmlns:a16="http://schemas.microsoft.com/office/drawing/2014/main" id="{A425605B-C0BA-4CE9-BD26-E1A165E51C7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02355" y="5107998"/>
              <a:ext cx="114389" cy="1015199"/>
            </a:xfrm>
            <a:prstGeom prst="rect">
              <a:avLst/>
            </a:prstGeom>
          </p:spPr>
        </p:pic>
        <p:pic>
          <p:nvPicPr>
            <p:cNvPr id="117" name="Picture 116">
              <a:extLst>
                <a:ext uri="{FF2B5EF4-FFF2-40B4-BE49-F238E27FC236}">
                  <a16:creationId xmlns:a16="http://schemas.microsoft.com/office/drawing/2014/main" id="{8CAE75B0-D699-4BF5-8772-5327FCBE6A8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37026" y="5107998"/>
              <a:ext cx="114389" cy="1015199"/>
            </a:xfrm>
            <a:prstGeom prst="rect">
              <a:avLst/>
            </a:prstGeom>
          </p:spPr>
        </p:pic>
        <p:pic>
          <p:nvPicPr>
            <p:cNvPr id="118" name="Picture 117">
              <a:extLst>
                <a:ext uri="{FF2B5EF4-FFF2-40B4-BE49-F238E27FC236}">
                  <a16:creationId xmlns:a16="http://schemas.microsoft.com/office/drawing/2014/main" id="{95085910-5046-466E-977E-053D1AAB3CE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71697" y="5107998"/>
              <a:ext cx="114389" cy="101519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44517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3" presetClass="path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2.59259E-6 L 0.06067 -2.96296E-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69" y="-46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63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3.7037E-6 L 0.16485 -0.16297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242" y="-8148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63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3.7037E-6 L 0.15599 -0.16297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799" y="-8148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63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2.59259E-6 L 0.07566 0.00023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7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path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-1.48148E-6 L 3.125E-6 0.3706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85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"/>
                            </p:stCondLst>
                            <p:childTnLst>
                              <p:par>
                                <p:cTn id="7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500"/>
                            </p:stCondLst>
                            <p:childTnLst>
                              <p:par>
                                <p:cTn id="7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000"/>
                            </p:stCondLst>
                            <p:childTnLst>
                              <p:par>
                                <p:cTn id="8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500"/>
                            </p:stCondLst>
                            <p:childTnLst>
                              <p:par>
                                <p:cTn id="8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path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87 -0.00394 L -0.04427 0.39282 " pathEditMode="relative" rAng="0" ptsTypes="AA">
                                      <p:cBhvr>
                                        <p:cTn id="9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70" y="19838"/>
                                    </p:animMotion>
                                  </p:childTnLst>
                                </p:cTn>
                              </p:par>
                              <p:par>
                                <p:cTn id="96" presetID="42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26 -0.00463 L -0.05157 0.39282 " pathEditMode="relative" rAng="0" ptsTypes="AA">
                                      <p:cBhvr>
                                        <p:cTn id="97" dur="2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65" y="198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00"/>
                            </p:stCondLst>
                            <p:childTnLst>
                              <p:par>
                                <p:cTn id="10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1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500"/>
                            </p:stCondLst>
                            <p:childTnLst>
                              <p:par>
                                <p:cTn id="1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2000"/>
                            </p:stCondLst>
                            <p:childTnLst>
                              <p:par>
                                <p:cTn id="12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2500"/>
                            </p:stCondLst>
                            <p:childTnLst>
                              <p:par>
                                <p:cTn id="1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3000"/>
                            </p:stCondLst>
                            <p:childTnLst>
                              <p:par>
                                <p:cTn id="14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42" presetClass="path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0.00417 L 0.05143 0.39167 " pathEditMode="relative" rAng="0" ptsTypes="AA">
                                      <p:cBhvr>
                                        <p:cTn id="15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65" y="193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26" grpId="0"/>
      <p:bldP spid="27" grpId="0"/>
      <p:bldP spid="29" grpId="0"/>
      <p:bldP spid="3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3, Unit </a:t>
            </a:r>
            <a:r>
              <a:rPr lang="en-GB" sz="2400" b="1" dirty="0"/>
              <a:t>7</a:t>
            </a:r>
            <a:r>
              <a:rPr lang="en-GB" sz="2400" b="1" i="0" u="none" strike="noStrike" dirty="0">
                <a:effectLst/>
              </a:rPr>
              <a:t>, Learning Outcome 5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4726170"/>
              </p:ext>
            </p:extLst>
          </p:nvPr>
        </p:nvGraphicFramePr>
        <p:xfrm>
          <a:off x="594008" y="1097546"/>
          <a:ext cx="11140162" cy="21577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495953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5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61765">
                <a:tc>
                  <a:txBody>
                    <a:bodyPr/>
                    <a:lstStyle/>
                    <a:p>
                      <a:pPr rtl="0"/>
                      <a:r>
                        <a:rPr lang="en-GB" sz="24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Pupils subtract from a 3-digit number using column subtraction with exchanging from hundreds to tens (2)</a:t>
                      </a:r>
                    </a:p>
                    <a:p>
                      <a:br>
                        <a:rPr lang="en-GB" sz="2400" dirty="0"/>
                      </a:br>
                      <a:endParaRPr lang="en-GB" sz="24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316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3, Unit 7, Learning Outcome 5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3"/>
              </a:rPr>
              <a:t>1.21 Algorithms: column subtraction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2683872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34119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20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2:7-2:8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Placeholder 9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EFBC4472-25F3-44D6-99B3-24B4CBDA85BD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287819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031E0265-DBA1-4B08-9F4B-0F9A09FEEE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315" y="1503139"/>
            <a:ext cx="6687778" cy="3439166"/>
          </a:xfrm>
          <a:prstGeom prst="rect">
            <a:avLst/>
          </a:prstGeom>
        </p:spPr>
      </p:pic>
      <p:sp>
        <p:nvSpPr>
          <p:cNvPr id="63" name="Rectangle 62"/>
          <p:cNvSpPr/>
          <p:nvPr/>
        </p:nvSpPr>
        <p:spPr bwMode="auto">
          <a:xfrm>
            <a:off x="1631504" y="5048325"/>
            <a:ext cx="5976664" cy="10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1.21 Algorithms: column subtraction – step 2:7</a:t>
            </a:r>
          </a:p>
        </p:txBody>
      </p:sp>
      <p:graphicFrame>
        <p:nvGraphicFramePr>
          <p:cNvPr id="64" name="Table 63">
            <a:extLst>
              <a:ext uri="{FF2B5EF4-FFF2-40B4-BE49-F238E27FC236}">
                <a16:creationId xmlns:a16="http://schemas.microsoft.com/office/drawing/2014/main" id="{CCC82C66-A86E-4439-9842-9F8DAA2BD95C}"/>
              </a:ext>
            </a:extLst>
          </p:cNvPr>
          <p:cNvGraphicFramePr>
            <a:graphicFrameLocks noGrp="1"/>
          </p:cNvGraphicFramePr>
          <p:nvPr/>
        </p:nvGraphicFramePr>
        <p:xfrm>
          <a:off x="8108861" y="2465104"/>
          <a:ext cx="1930785" cy="19277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3595">
                  <a:extLst>
                    <a:ext uri="{9D8B030D-6E8A-4147-A177-3AD203B41FA5}">
                      <a16:colId xmlns:a16="http://schemas.microsoft.com/office/drawing/2014/main" val="853731474"/>
                    </a:ext>
                  </a:extLst>
                </a:gridCol>
                <a:gridCol w="643595">
                  <a:extLst>
                    <a:ext uri="{9D8B030D-6E8A-4147-A177-3AD203B41FA5}">
                      <a16:colId xmlns:a16="http://schemas.microsoft.com/office/drawing/2014/main" val="3923614691"/>
                    </a:ext>
                  </a:extLst>
                </a:gridCol>
                <a:gridCol w="643595">
                  <a:extLst>
                    <a:ext uri="{9D8B030D-6E8A-4147-A177-3AD203B41FA5}">
                      <a16:colId xmlns:a16="http://schemas.microsoft.com/office/drawing/2014/main" val="3268573237"/>
                    </a:ext>
                  </a:extLst>
                </a:gridCol>
              </a:tblGrid>
              <a:tr h="346873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Myriad Pro Semibold"/>
                        </a:rPr>
                        <a:t>100s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Myriad Pro Semibold"/>
                        </a:rPr>
                        <a:t>10s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Myriad Pro Semibold"/>
                        </a:rPr>
                        <a:t>1s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8482024"/>
                  </a:ext>
                </a:extLst>
              </a:tr>
              <a:tr h="526974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Myriad Pro Semibold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Myriad Pro Semibold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Myriad Pro Semibold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95118995"/>
                  </a:ext>
                </a:extLst>
              </a:tr>
              <a:tr h="526974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Myriad Pro Semibold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Myriad Pro Semibold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Myriad Pro Semibold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2675705"/>
                  </a:ext>
                </a:extLst>
              </a:tr>
              <a:tr h="526974"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rgbClr val="FF0000"/>
                        </a:solidFill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rgbClr val="FF0000"/>
                        </a:solidFill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rgbClr val="FF0000"/>
                        </a:solidFill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39700122"/>
                  </a:ext>
                </a:extLst>
              </a:tr>
            </a:tbl>
          </a:graphicData>
        </a:graphic>
      </p:graphicFrame>
      <p:sp>
        <p:nvSpPr>
          <p:cNvPr id="66" name="TextBox 65">
            <a:extLst>
              <a:ext uri="{FF2B5EF4-FFF2-40B4-BE49-F238E27FC236}">
                <a16:creationId xmlns:a16="http://schemas.microsoft.com/office/drawing/2014/main" id="{023A82A7-3C3E-4E29-AF9C-BB97766182F9}"/>
              </a:ext>
            </a:extLst>
          </p:cNvPr>
          <p:cNvSpPr txBox="1"/>
          <p:nvPr/>
        </p:nvSpPr>
        <p:spPr bwMode="auto">
          <a:xfrm>
            <a:off x="8222267" y="3864388"/>
            <a:ext cx="4197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1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12A0E04F-BA4F-4B81-996D-74692D593395}"/>
              </a:ext>
            </a:extLst>
          </p:cNvPr>
          <p:cNvSpPr txBox="1"/>
          <p:nvPr/>
        </p:nvSpPr>
        <p:spPr bwMode="auto">
          <a:xfrm>
            <a:off x="8863719" y="3864388"/>
            <a:ext cx="4197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4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A6FF3066-332C-4793-857E-D9DED1C4B530}"/>
              </a:ext>
            </a:extLst>
          </p:cNvPr>
          <p:cNvSpPr txBox="1"/>
          <p:nvPr/>
        </p:nvSpPr>
        <p:spPr bwMode="auto">
          <a:xfrm>
            <a:off x="9511220" y="3864388"/>
            <a:ext cx="4197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7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A60A06AE-B1D0-4D98-82E7-2FF230BCEBDE}"/>
              </a:ext>
            </a:extLst>
          </p:cNvPr>
          <p:cNvSpPr txBox="1"/>
          <p:nvPr/>
        </p:nvSpPr>
        <p:spPr bwMode="auto">
          <a:xfrm>
            <a:off x="7689158" y="3372726"/>
            <a:ext cx="4197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−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C3FE7D28-3F2A-4549-956F-C14806ECA76D}"/>
              </a:ext>
            </a:extLst>
          </p:cNvPr>
          <p:cNvSpPr txBox="1"/>
          <p:nvPr/>
        </p:nvSpPr>
        <p:spPr bwMode="auto">
          <a:xfrm>
            <a:off x="8398528" y="2752234"/>
            <a:ext cx="4197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FF1812"/>
                </a:solidFill>
                <a:latin typeface="Myriad Pro Semibold"/>
                <a:ea typeface="Myriad Pro Semibold" charset="0"/>
                <a:cs typeface="Myriad Pro Semibold" charset="0"/>
              </a:rPr>
              <a:t>3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66D9ABC1-A5AA-40CB-9118-9015D1C9E3F5}"/>
              </a:ext>
            </a:extLst>
          </p:cNvPr>
          <p:cNvSpPr txBox="1"/>
          <p:nvPr/>
        </p:nvSpPr>
        <p:spPr bwMode="auto">
          <a:xfrm>
            <a:off x="8694546" y="2810061"/>
            <a:ext cx="41970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dirty="0">
                <a:solidFill>
                  <a:srgbClr val="FF1812"/>
                </a:solidFill>
                <a:latin typeface="Myriad Pro Semibold"/>
                <a:ea typeface="Myriad Pro Semibold" charset="0"/>
                <a:cs typeface="Myriad Pro Semibold" charset="0"/>
              </a:rPr>
              <a:t>1</a:t>
            </a:r>
          </a:p>
        </p:txBody>
      </p: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CAF0D2BF-6384-49D1-AD3D-661ED8BD5190}"/>
              </a:ext>
            </a:extLst>
          </p:cNvPr>
          <p:cNvCxnSpPr>
            <a:cxnSpLocks/>
          </p:cNvCxnSpPr>
          <p:nvPr/>
        </p:nvCxnSpPr>
        <p:spPr bwMode="auto">
          <a:xfrm rot="8100000">
            <a:off x="8422433" y="2875290"/>
            <a:ext cx="0" cy="360000"/>
          </a:xfrm>
          <a:prstGeom prst="line">
            <a:avLst/>
          </a:prstGeom>
          <a:noFill/>
          <a:ln w="28575" cap="flat" cmpd="sng" algn="ctr">
            <a:solidFill>
              <a:srgbClr val="FF181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77" name="TextBox 76">
            <a:extLst>
              <a:ext uri="{FF2B5EF4-FFF2-40B4-BE49-F238E27FC236}">
                <a16:creationId xmlns:a16="http://schemas.microsoft.com/office/drawing/2014/main" id="{EAA37CAE-E1CA-462E-A92F-A763CABDA56A}"/>
              </a:ext>
            </a:extLst>
          </p:cNvPr>
          <p:cNvSpPr txBox="1"/>
          <p:nvPr/>
        </p:nvSpPr>
        <p:spPr bwMode="auto">
          <a:xfrm>
            <a:off x="9040011" y="2752234"/>
            <a:ext cx="4197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FF1812"/>
                </a:solidFill>
                <a:latin typeface="Myriad Pro Semibold"/>
                <a:ea typeface="Myriad Pro Semibold" charset="0"/>
                <a:cs typeface="Myriad Pro Semibold" charset="0"/>
              </a:rPr>
              <a:t>9</a:t>
            </a:r>
          </a:p>
        </p:txBody>
      </p:sp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id="{409DDB69-66DC-4E2C-81E5-3E64D560C5DC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8818230" y="2924943"/>
            <a:ext cx="398508" cy="257626"/>
          </a:xfrm>
          <a:prstGeom prst="line">
            <a:avLst/>
          </a:prstGeom>
          <a:noFill/>
          <a:ln w="28575" cap="flat" cmpd="sng" algn="ctr">
            <a:solidFill>
              <a:srgbClr val="FF181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79" name="TextBox 78">
            <a:extLst>
              <a:ext uri="{FF2B5EF4-FFF2-40B4-BE49-F238E27FC236}">
                <a16:creationId xmlns:a16="http://schemas.microsoft.com/office/drawing/2014/main" id="{AE94C4B9-3FBB-4A7E-A4F2-0610F5F9CD9A}"/>
              </a:ext>
            </a:extLst>
          </p:cNvPr>
          <p:cNvSpPr txBox="1"/>
          <p:nvPr/>
        </p:nvSpPr>
        <p:spPr bwMode="auto">
          <a:xfrm>
            <a:off x="9355079" y="2810061"/>
            <a:ext cx="41970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dirty="0">
                <a:solidFill>
                  <a:srgbClr val="FF1812"/>
                </a:solidFill>
                <a:latin typeface="Myriad Pro Semibold"/>
                <a:ea typeface="Myriad Pro Semibold" charset="0"/>
                <a:cs typeface="Myriad Pro Semibold" charset="0"/>
              </a:rPr>
              <a:t>1</a:t>
            </a:r>
          </a:p>
        </p:txBody>
      </p:sp>
      <p:pic>
        <p:nvPicPr>
          <p:cNvPr id="92" name="Picture 91">
            <a:extLst>
              <a:ext uri="{FF2B5EF4-FFF2-40B4-BE49-F238E27FC236}">
                <a16:creationId xmlns:a16="http://schemas.microsoft.com/office/drawing/2014/main" id="{921D3CB7-6E19-480F-AC0C-58E64588FB7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745" y="1668530"/>
            <a:ext cx="1015198" cy="1015198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C1D60171-77FB-466D-86A4-2889AD6F9A61}"/>
              </a:ext>
            </a:extLst>
          </p:cNvPr>
          <p:cNvGrpSpPr/>
          <p:nvPr/>
        </p:nvGrpSpPr>
        <p:grpSpPr>
          <a:xfrm>
            <a:off x="3432379" y="1666137"/>
            <a:ext cx="518402" cy="1015199"/>
            <a:chOff x="2361222" y="1666136"/>
            <a:chExt cx="518402" cy="1015199"/>
          </a:xfrm>
        </p:grpSpPr>
        <p:pic>
          <p:nvPicPr>
            <p:cNvPr id="94" name="Picture 93">
              <a:extLst>
                <a:ext uri="{FF2B5EF4-FFF2-40B4-BE49-F238E27FC236}">
                  <a16:creationId xmlns:a16="http://schemas.microsoft.com/office/drawing/2014/main" id="{7C4B2A43-6BBC-461E-9564-5E20B6E1A40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61222" y="1666136"/>
              <a:ext cx="114389" cy="1015199"/>
            </a:xfrm>
            <a:prstGeom prst="rect">
              <a:avLst/>
            </a:prstGeom>
          </p:spPr>
        </p:pic>
        <p:pic>
          <p:nvPicPr>
            <p:cNvPr id="95" name="Picture 94">
              <a:extLst>
                <a:ext uri="{FF2B5EF4-FFF2-40B4-BE49-F238E27FC236}">
                  <a16:creationId xmlns:a16="http://schemas.microsoft.com/office/drawing/2014/main" id="{62A54775-ECEF-4A0E-9069-C2A2892C7EF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5893" y="1666136"/>
              <a:ext cx="114389" cy="1015199"/>
            </a:xfrm>
            <a:prstGeom prst="rect">
              <a:avLst/>
            </a:prstGeom>
          </p:spPr>
        </p:pic>
        <p:pic>
          <p:nvPicPr>
            <p:cNvPr id="96" name="Picture 95">
              <a:extLst>
                <a:ext uri="{FF2B5EF4-FFF2-40B4-BE49-F238E27FC236}">
                  <a16:creationId xmlns:a16="http://schemas.microsoft.com/office/drawing/2014/main" id="{0B5CEF75-8ED2-4806-8577-D6BD9C66A2B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30564" y="1666136"/>
              <a:ext cx="114389" cy="1015199"/>
            </a:xfrm>
            <a:prstGeom prst="rect">
              <a:avLst/>
            </a:prstGeom>
          </p:spPr>
        </p:pic>
        <p:pic>
          <p:nvPicPr>
            <p:cNvPr id="97" name="Picture 96">
              <a:extLst>
                <a:ext uri="{FF2B5EF4-FFF2-40B4-BE49-F238E27FC236}">
                  <a16:creationId xmlns:a16="http://schemas.microsoft.com/office/drawing/2014/main" id="{75A0C65C-D8E0-411E-9F95-5C45B89D053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5235" y="1666136"/>
              <a:ext cx="114389" cy="1015199"/>
            </a:xfrm>
            <a:prstGeom prst="rect">
              <a:avLst/>
            </a:prstGeom>
          </p:spPr>
        </p:pic>
      </p:grpSp>
      <p:pic>
        <p:nvPicPr>
          <p:cNvPr id="98" name="Picture 97">
            <a:extLst>
              <a:ext uri="{FF2B5EF4-FFF2-40B4-BE49-F238E27FC236}">
                <a16:creationId xmlns:a16="http://schemas.microsoft.com/office/drawing/2014/main" id="{16C2B1BC-715E-4AD0-BABF-544544E12EB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1063" y="1666137"/>
            <a:ext cx="114389" cy="1015199"/>
          </a:xfrm>
          <a:prstGeom prst="rect">
            <a:avLst/>
          </a:prstGeom>
        </p:spPr>
      </p:pic>
      <p:pic>
        <p:nvPicPr>
          <p:cNvPr id="99" name="Picture 98">
            <a:extLst>
              <a:ext uri="{FF2B5EF4-FFF2-40B4-BE49-F238E27FC236}">
                <a16:creationId xmlns:a16="http://schemas.microsoft.com/office/drawing/2014/main" id="{E5F8B8E4-0584-4BB1-B7D5-AD8181EAEC1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0244" y="1668530"/>
            <a:ext cx="1015198" cy="1015198"/>
          </a:xfrm>
          <a:prstGeom prst="rect">
            <a:avLst/>
          </a:prstGeom>
        </p:spPr>
      </p:pic>
      <p:pic>
        <p:nvPicPr>
          <p:cNvPr id="100" name="Picture 99">
            <a:extLst>
              <a:ext uri="{FF2B5EF4-FFF2-40B4-BE49-F238E27FC236}">
                <a16:creationId xmlns:a16="http://schemas.microsoft.com/office/drawing/2014/main" id="{C73AD11B-A1F1-4A9F-8200-55BB7DAAD95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0245" y="2799038"/>
            <a:ext cx="1015198" cy="1015198"/>
          </a:xfrm>
          <a:prstGeom prst="rect">
            <a:avLst/>
          </a:prstGeom>
        </p:spPr>
      </p:pic>
      <p:pic>
        <p:nvPicPr>
          <p:cNvPr id="101" name="Picture 100">
            <a:extLst>
              <a:ext uri="{FF2B5EF4-FFF2-40B4-BE49-F238E27FC236}">
                <a16:creationId xmlns:a16="http://schemas.microsoft.com/office/drawing/2014/main" id="{4E242150-E929-4C4B-95E5-0DC6A36AB8B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454" y="2799038"/>
            <a:ext cx="1015198" cy="1015198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3B145656-7695-4447-B22A-D86BA54F5B40}"/>
              </a:ext>
            </a:extLst>
          </p:cNvPr>
          <p:cNvGrpSpPr/>
          <p:nvPr/>
        </p:nvGrpSpPr>
        <p:grpSpPr>
          <a:xfrm>
            <a:off x="4208867" y="1666137"/>
            <a:ext cx="518402" cy="1015199"/>
            <a:chOff x="3198670" y="1351811"/>
            <a:chExt cx="518402" cy="1015199"/>
          </a:xfrm>
        </p:grpSpPr>
        <p:pic>
          <p:nvPicPr>
            <p:cNvPr id="103" name="Picture 102">
              <a:extLst>
                <a:ext uri="{FF2B5EF4-FFF2-40B4-BE49-F238E27FC236}">
                  <a16:creationId xmlns:a16="http://schemas.microsoft.com/office/drawing/2014/main" id="{427763ED-324D-4101-8EFE-5ADA264EC23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98670" y="1351811"/>
              <a:ext cx="114389" cy="1015199"/>
            </a:xfrm>
            <a:prstGeom prst="rect">
              <a:avLst/>
            </a:prstGeom>
          </p:spPr>
        </p:pic>
        <p:pic>
          <p:nvPicPr>
            <p:cNvPr id="104" name="Picture 103">
              <a:extLst>
                <a:ext uri="{FF2B5EF4-FFF2-40B4-BE49-F238E27FC236}">
                  <a16:creationId xmlns:a16="http://schemas.microsoft.com/office/drawing/2014/main" id="{E0971613-BAB3-45E8-A897-500F6341D7A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33341" y="1351811"/>
              <a:ext cx="114389" cy="1015199"/>
            </a:xfrm>
            <a:prstGeom prst="rect">
              <a:avLst/>
            </a:prstGeom>
          </p:spPr>
        </p:pic>
        <p:pic>
          <p:nvPicPr>
            <p:cNvPr id="105" name="Picture 104">
              <a:extLst>
                <a:ext uri="{FF2B5EF4-FFF2-40B4-BE49-F238E27FC236}">
                  <a16:creationId xmlns:a16="http://schemas.microsoft.com/office/drawing/2014/main" id="{5AADD111-1EC3-4E4D-AA8B-9131659296B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68012" y="1351811"/>
              <a:ext cx="114389" cy="1015199"/>
            </a:xfrm>
            <a:prstGeom prst="rect">
              <a:avLst/>
            </a:prstGeom>
          </p:spPr>
        </p:pic>
        <p:pic>
          <p:nvPicPr>
            <p:cNvPr id="106" name="Picture 105">
              <a:extLst>
                <a:ext uri="{FF2B5EF4-FFF2-40B4-BE49-F238E27FC236}">
                  <a16:creationId xmlns:a16="http://schemas.microsoft.com/office/drawing/2014/main" id="{1219E4FF-3933-4FA5-9C50-DA52C8262E6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02683" y="1351811"/>
              <a:ext cx="114389" cy="1015199"/>
            </a:xfrm>
            <a:prstGeom prst="rect">
              <a:avLst/>
            </a:prstGeom>
          </p:spPr>
        </p:pic>
      </p:grpSp>
      <p:pic>
        <p:nvPicPr>
          <p:cNvPr id="107" name="Picture 106">
            <a:extLst>
              <a:ext uri="{FF2B5EF4-FFF2-40B4-BE49-F238E27FC236}">
                <a16:creationId xmlns:a16="http://schemas.microsoft.com/office/drawing/2014/main" id="{D57F2643-9BFB-4088-8E3A-2164B194271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2387" y="1666137"/>
            <a:ext cx="114389" cy="1015199"/>
          </a:xfrm>
          <a:prstGeom prst="rect">
            <a:avLst/>
          </a:prstGeom>
        </p:spPr>
      </p:pic>
      <p:grpSp>
        <p:nvGrpSpPr>
          <p:cNvPr id="112" name="Group 111">
            <a:extLst>
              <a:ext uri="{FF2B5EF4-FFF2-40B4-BE49-F238E27FC236}">
                <a16:creationId xmlns:a16="http://schemas.microsoft.com/office/drawing/2014/main" id="{B62312D3-A270-4CEC-BA5D-A13E643D3E76}"/>
              </a:ext>
            </a:extLst>
          </p:cNvPr>
          <p:cNvGrpSpPr/>
          <p:nvPr/>
        </p:nvGrpSpPr>
        <p:grpSpPr>
          <a:xfrm>
            <a:off x="2315364" y="3863395"/>
            <a:ext cx="653072" cy="1015199"/>
            <a:chOff x="2135565" y="3518458"/>
            <a:chExt cx="653072" cy="1015199"/>
          </a:xfrm>
        </p:grpSpPr>
        <p:pic>
          <p:nvPicPr>
            <p:cNvPr id="113" name="Picture 112">
              <a:extLst>
                <a:ext uri="{FF2B5EF4-FFF2-40B4-BE49-F238E27FC236}">
                  <a16:creationId xmlns:a16="http://schemas.microsoft.com/office/drawing/2014/main" id="{DBCAEFA9-76BC-4C99-BE58-1522DF4F7B0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35565" y="3518458"/>
              <a:ext cx="114389" cy="1015199"/>
            </a:xfrm>
            <a:prstGeom prst="rect">
              <a:avLst/>
            </a:prstGeom>
          </p:spPr>
        </p:pic>
        <p:pic>
          <p:nvPicPr>
            <p:cNvPr id="114" name="Picture 113">
              <a:extLst>
                <a:ext uri="{FF2B5EF4-FFF2-40B4-BE49-F238E27FC236}">
                  <a16:creationId xmlns:a16="http://schemas.microsoft.com/office/drawing/2014/main" id="{843A0CC4-743F-4EBD-9F09-FA89AC5B4E0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70236" y="3518458"/>
              <a:ext cx="114389" cy="1015199"/>
            </a:xfrm>
            <a:prstGeom prst="rect">
              <a:avLst/>
            </a:prstGeom>
          </p:spPr>
        </p:pic>
        <p:pic>
          <p:nvPicPr>
            <p:cNvPr id="115" name="Picture 114">
              <a:extLst>
                <a:ext uri="{FF2B5EF4-FFF2-40B4-BE49-F238E27FC236}">
                  <a16:creationId xmlns:a16="http://schemas.microsoft.com/office/drawing/2014/main" id="{C933D65D-7EB2-4C2B-8B6A-2B68510A64D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04907" y="3518458"/>
              <a:ext cx="114389" cy="1015199"/>
            </a:xfrm>
            <a:prstGeom prst="rect">
              <a:avLst/>
            </a:prstGeom>
          </p:spPr>
        </p:pic>
        <p:pic>
          <p:nvPicPr>
            <p:cNvPr id="116" name="Picture 115">
              <a:extLst>
                <a:ext uri="{FF2B5EF4-FFF2-40B4-BE49-F238E27FC236}">
                  <a16:creationId xmlns:a16="http://schemas.microsoft.com/office/drawing/2014/main" id="{7152F882-D5F2-4A3A-9900-C70B240A6FA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39578" y="3518458"/>
              <a:ext cx="114389" cy="1015199"/>
            </a:xfrm>
            <a:prstGeom prst="rect">
              <a:avLst/>
            </a:prstGeom>
          </p:spPr>
        </p:pic>
        <p:pic>
          <p:nvPicPr>
            <p:cNvPr id="117" name="Picture 116">
              <a:extLst>
                <a:ext uri="{FF2B5EF4-FFF2-40B4-BE49-F238E27FC236}">
                  <a16:creationId xmlns:a16="http://schemas.microsoft.com/office/drawing/2014/main" id="{D13AE1F1-960F-468E-B271-FB4511A49D5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74248" y="3518458"/>
              <a:ext cx="114389" cy="1015199"/>
            </a:xfrm>
            <a:prstGeom prst="rect">
              <a:avLst/>
            </a:prstGeom>
          </p:spPr>
        </p:pic>
      </p:grpSp>
      <p:grpSp>
        <p:nvGrpSpPr>
          <p:cNvPr id="118" name="Group 117">
            <a:extLst>
              <a:ext uri="{FF2B5EF4-FFF2-40B4-BE49-F238E27FC236}">
                <a16:creationId xmlns:a16="http://schemas.microsoft.com/office/drawing/2014/main" id="{24328939-7838-4A04-A007-AEE0FE0DE39B}"/>
              </a:ext>
            </a:extLst>
          </p:cNvPr>
          <p:cNvGrpSpPr/>
          <p:nvPr/>
        </p:nvGrpSpPr>
        <p:grpSpPr>
          <a:xfrm>
            <a:off x="1967027" y="2799039"/>
            <a:ext cx="653072" cy="1015199"/>
            <a:chOff x="2135565" y="3518458"/>
            <a:chExt cx="653072" cy="1015199"/>
          </a:xfrm>
        </p:grpSpPr>
        <p:pic>
          <p:nvPicPr>
            <p:cNvPr id="119" name="Picture 118">
              <a:extLst>
                <a:ext uri="{FF2B5EF4-FFF2-40B4-BE49-F238E27FC236}">
                  <a16:creationId xmlns:a16="http://schemas.microsoft.com/office/drawing/2014/main" id="{B205FBE9-428D-4DFC-954D-DC4FE1866F6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35565" y="3518458"/>
              <a:ext cx="114389" cy="1015199"/>
            </a:xfrm>
            <a:prstGeom prst="rect">
              <a:avLst/>
            </a:prstGeom>
          </p:spPr>
        </p:pic>
        <p:pic>
          <p:nvPicPr>
            <p:cNvPr id="120" name="Picture 119">
              <a:extLst>
                <a:ext uri="{FF2B5EF4-FFF2-40B4-BE49-F238E27FC236}">
                  <a16:creationId xmlns:a16="http://schemas.microsoft.com/office/drawing/2014/main" id="{15D26F90-9B93-413D-9E4A-997ED1A84A1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70236" y="3518458"/>
              <a:ext cx="114389" cy="1015199"/>
            </a:xfrm>
            <a:prstGeom prst="rect">
              <a:avLst/>
            </a:prstGeom>
          </p:spPr>
        </p:pic>
        <p:pic>
          <p:nvPicPr>
            <p:cNvPr id="121" name="Picture 120">
              <a:extLst>
                <a:ext uri="{FF2B5EF4-FFF2-40B4-BE49-F238E27FC236}">
                  <a16:creationId xmlns:a16="http://schemas.microsoft.com/office/drawing/2014/main" id="{496263AB-61CE-4BEC-A5CF-E2454D0080C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04907" y="3518458"/>
              <a:ext cx="114389" cy="1015199"/>
            </a:xfrm>
            <a:prstGeom prst="rect">
              <a:avLst/>
            </a:prstGeom>
          </p:spPr>
        </p:pic>
        <p:pic>
          <p:nvPicPr>
            <p:cNvPr id="122" name="Picture 121">
              <a:extLst>
                <a:ext uri="{FF2B5EF4-FFF2-40B4-BE49-F238E27FC236}">
                  <a16:creationId xmlns:a16="http://schemas.microsoft.com/office/drawing/2014/main" id="{57CB3DF8-5181-4AEE-B4DC-FE477B8A3DA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39578" y="3518458"/>
              <a:ext cx="114389" cy="1015199"/>
            </a:xfrm>
            <a:prstGeom prst="rect">
              <a:avLst/>
            </a:prstGeom>
          </p:spPr>
        </p:pic>
        <p:pic>
          <p:nvPicPr>
            <p:cNvPr id="123" name="Picture 122">
              <a:extLst>
                <a:ext uri="{FF2B5EF4-FFF2-40B4-BE49-F238E27FC236}">
                  <a16:creationId xmlns:a16="http://schemas.microsoft.com/office/drawing/2014/main" id="{32E75ECE-03A5-4D79-A814-548158417EA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74248" y="3518458"/>
              <a:ext cx="114389" cy="1015199"/>
            </a:xfrm>
            <a:prstGeom prst="rect">
              <a:avLst/>
            </a:prstGeom>
          </p:spPr>
        </p:pic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4A774465-7864-456B-8961-CB4F194937F5}"/>
              </a:ext>
            </a:extLst>
          </p:cNvPr>
          <p:cNvGrpSpPr/>
          <p:nvPr/>
        </p:nvGrpSpPr>
        <p:grpSpPr>
          <a:xfrm>
            <a:off x="6107087" y="1666137"/>
            <a:ext cx="114389" cy="729875"/>
            <a:chOff x="2896139" y="4940897"/>
            <a:chExt cx="114389" cy="729875"/>
          </a:xfrm>
        </p:grpSpPr>
        <p:pic>
          <p:nvPicPr>
            <p:cNvPr id="108" name="Picture 107">
              <a:extLst>
                <a:ext uri="{FF2B5EF4-FFF2-40B4-BE49-F238E27FC236}">
                  <a16:creationId xmlns:a16="http://schemas.microsoft.com/office/drawing/2014/main" id="{627C9895-E941-42C2-9A5E-DF5844FA7A8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96139" y="4940897"/>
              <a:ext cx="114389" cy="114389"/>
            </a:xfrm>
            <a:prstGeom prst="rect">
              <a:avLst/>
            </a:prstGeom>
          </p:spPr>
        </p:pic>
        <p:pic>
          <p:nvPicPr>
            <p:cNvPr id="110" name="Picture 109">
              <a:extLst>
                <a:ext uri="{FF2B5EF4-FFF2-40B4-BE49-F238E27FC236}">
                  <a16:creationId xmlns:a16="http://schemas.microsoft.com/office/drawing/2014/main" id="{8795DB0F-7B20-467C-9C4F-0F0625FC7A7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96139" y="5094769"/>
              <a:ext cx="114389" cy="114389"/>
            </a:xfrm>
            <a:prstGeom prst="rect">
              <a:avLst/>
            </a:prstGeom>
          </p:spPr>
        </p:pic>
        <p:pic>
          <p:nvPicPr>
            <p:cNvPr id="111" name="Picture 110">
              <a:extLst>
                <a:ext uri="{FF2B5EF4-FFF2-40B4-BE49-F238E27FC236}">
                  <a16:creationId xmlns:a16="http://schemas.microsoft.com/office/drawing/2014/main" id="{1421A063-24BA-461D-9507-E4CE6250E9C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96139" y="5248641"/>
              <a:ext cx="114389" cy="114389"/>
            </a:xfrm>
            <a:prstGeom prst="rect">
              <a:avLst/>
            </a:prstGeom>
          </p:spPr>
        </p:pic>
        <p:pic>
          <p:nvPicPr>
            <p:cNvPr id="126" name="Picture 125">
              <a:extLst>
                <a:ext uri="{FF2B5EF4-FFF2-40B4-BE49-F238E27FC236}">
                  <a16:creationId xmlns:a16="http://schemas.microsoft.com/office/drawing/2014/main" id="{6999112B-48DE-4501-B6D2-92004F0A965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96139" y="5402512"/>
              <a:ext cx="114389" cy="114389"/>
            </a:xfrm>
            <a:prstGeom prst="rect">
              <a:avLst/>
            </a:prstGeom>
          </p:spPr>
        </p:pic>
        <p:pic>
          <p:nvPicPr>
            <p:cNvPr id="127" name="Picture 126">
              <a:extLst>
                <a:ext uri="{FF2B5EF4-FFF2-40B4-BE49-F238E27FC236}">
                  <a16:creationId xmlns:a16="http://schemas.microsoft.com/office/drawing/2014/main" id="{87AC2CB8-92CA-4C69-AD83-BC0D331A24F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96139" y="5556383"/>
              <a:ext cx="114389" cy="114389"/>
            </a:xfrm>
            <a:prstGeom prst="rect">
              <a:avLst/>
            </a:prstGeom>
          </p:spPr>
        </p:pic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F2F6FEF8-44AB-40FD-9C72-07FA0A18C7A7}"/>
              </a:ext>
            </a:extLst>
          </p:cNvPr>
          <p:cNvGrpSpPr/>
          <p:nvPr/>
        </p:nvGrpSpPr>
        <p:grpSpPr>
          <a:xfrm>
            <a:off x="6293095" y="1666137"/>
            <a:ext cx="114389" cy="729875"/>
            <a:chOff x="4769094" y="1351811"/>
            <a:chExt cx="114389" cy="729875"/>
          </a:xfrm>
        </p:grpSpPr>
        <p:pic>
          <p:nvPicPr>
            <p:cNvPr id="129" name="Picture 128">
              <a:extLst>
                <a:ext uri="{FF2B5EF4-FFF2-40B4-BE49-F238E27FC236}">
                  <a16:creationId xmlns:a16="http://schemas.microsoft.com/office/drawing/2014/main" id="{3A022CEC-FFE2-4667-9697-05185E332E6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69094" y="1351811"/>
              <a:ext cx="114389" cy="114389"/>
            </a:xfrm>
            <a:prstGeom prst="rect">
              <a:avLst/>
            </a:prstGeom>
          </p:spPr>
        </p:pic>
        <p:pic>
          <p:nvPicPr>
            <p:cNvPr id="130" name="Picture 129">
              <a:extLst>
                <a:ext uri="{FF2B5EF4-FFF2-40B4-BE49-F238E27FC236}">
                  <a16:creationId xmlns:a16="http://schemas.microsoft.com/office/drawing/2014/main" id="{1F4EF5C1-1871-442F-8432-679E61E8A5C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69094" y="1505683"/>
              <a:ext cx="114389" cy="114389"/>
            </a:xfrm>
            <a:prstGeom prst="rect">
              <a:avLst/>
            </a:prstGeom>
          </p:spPr>
        </p:pic>
        <p:pic>
          <p:nvPicPr>
            <p:cNvPr id="131" name="Picture 130">
              <a:extLst>
                <a:ext uri="{FF2B5EF4-FFF2-40B4-BE49-F238E27FC236}">
                  <a16:creationId xmlns:a16="http://schemas.microsoft.com/office/drawing/2014/main" id="{F06DF90B-3C4B-41AD-911C-B205C6C0334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69094" y="1659555"/>
              <a:ext cx="114389" cy="114389"/>
            </a:xfrm>
            <a:prstGeom prst="rect">
              <a:avLst/>
            </a:prstGeom>
          </p:spPr>
        </p:pic>
        <p:pic>
          <p:nvPicPr>
            <p:cNvPr id="132" name="Picture 131">
              <a:extLst>
                <a:ext uri="{FF2B5EF4-FFF2-40B4-BE49-F238E27FC236}">
                  <a16:creationId xmlns:a16="http://schemas.microsoft.com/office/drawing/2014/main" id="{DA37AF5D-1D9B-4530-8147-C9EA6D80FC7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69094" y="1813426"/>
              <a:ext cx="114389" cy="114389"/>
            </a:xfrm>
            <a:prstGeom prst="rect">
              <a:avLst/>
            </a:prstGeom>
          </p:spPr>
        </p:pic>
        <p:pic>
          <p:nvPicPr>
            <p:cNvPr id="133" name="Picture 132">
              <a:extLst>
                <a:ext uri="{FF2B5EF4-FFF2-40B4-BE49-F238E27FC236}">
                  <a16:creationId xmlns:a16="http://schemas.microsoft.com/office/drawing/2014/main" id="{6461F19D-4DAF-4201-8EBE-60ADF3DACF2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69094" y="1967297"/>
              <a:ext cx="114389" cy="114389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57823926-6D6E-4163-AAA5-6F66125A3AC5}"/>
              </a:ext>
            </a:extLst>
          </p:cNvPr>
          <p:cNvGrpSpPr/>
          <p:nvPr/>
        </p:nvGrpSpPr>
        <p:grpSpPr>
          <a:xfrm>
            <a:off x="6479103" y="1666137"/>
            <a:ext cx="114389" cy="268261"/>
            <a:chOff x="4955102" y="1351811"/>
            <a:chExt cx="114389" cy="268261"/>
          </a:xfrm>
        </p:grpSpPr>
        <p:pic>
          <p:nvPicPr>
            <p:cNvPr id="135" name="Picture 134">
              <a:extLst>
                <a:ext uri="{FF2B5EF4-FFF2-40B4-BE49-F238E27FC236}">
                  <a16:creationId xmlns:a16="http://schemas.microsoft.com/office/drawing/2014/main" id="{D25D2342-99CE-4BCE-903E-F4BB4C269E5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55102" y="1351811"/>
              <a:ext cx="114389" cy="114389"/>
            </a:xfrm>
            <a:prstGeom prst="rect">
              <a:avLst/>
            </a:prstGeom>
          </p:spPr>
        </p:pic>
        <p:pic>
          <p:nvPicPr>
            <p:cNvPr id="136" name="Picture 135">
              <a:extLst>
                <a:ext uri="{FF2B5EF4-FFF2-40B4-BE49-F238E27FC236}">
                  <a16:creationId xmlns:a16="http://schemas.microsoft.com/office/drawing/2014/main" id="{BDFB6E71-DA09-473F-8E62-57FF72FDE07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55102" y="1505683"/>
              <a:ext cx="114389" cy="114389"/>
            </a:xfrm>
            <a:prstGeom prst="rect">
              <a:avLst/>
            </a:prstGeom>
          </p:spPr>
        </p:pic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B9A86712-BD9E-496C-AEB8-D1FD098B94AE}"/>
              </a:ext>
            </a:extLst>
          </p:cNvPr>
          <p:cNvGrpSpPr/>
          <p:nvPr/>
        </p:nvGrpSpPr>
        <p:grpSpPr>
          <a:xfrm>
            <a:off x="6479103" y="1973880"/>
            <a:ext cx="114389" cy="268260"/>
            <a:chOff x="4955102" y="1659555"/>
            <a:chExt cx="114389" cy="268260"/>
          </a:xfrm>
        </p:grpSpPr>
        <p:pic>
          <p:nvPicPr>
            <p:cNvPr id="137" name="Picture 136">
              <a:extLst>
                <a:ext uri="{FF2B5EF4-FFF2-40B4-BE49-F238E27FC236}">
                  <a16:creationId xmlns:a16="http://schemas.microsoft.com/office/drawing/2014/main" id="{40371643-BCEE-4EE3-A96B-1B888C4A5D8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55102" y="1659555"/>
              <a:ext cx="114389" cy="114389"/>
            </a:xfrm>
            <a:prstGeom prst="rect">
              <a:avLst/>
            </a:prstGeom>
          </p:spPr>
        </p:pic>
        <p:pic>
          <p:nvPicPr>
            <p:cNvPr id="138" name="Picture 137">
              <a:extLst>
                <a:ext uri="{FF2B5EF4-FFF2-40B4-BE49-F238E27FC236}">
                  <a16:creationId xmlns:a16="http://schemas.microsoft.com/office/drawing/2014/main" id="{B4C51990-35D3-4CFC-97D7-E8E086110A6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55102" y="1813426"/>
              <a:ext cx="114389" cy="114389"/>
            </a:xfrm>
            <a:prstGeom prst="rect">
              <a:avLst/>
            </a:prstGeom>
          </p:spPr>
        </p:pic>
      </p:grpSp>
      <p:grpSp>
        <p:nvGrpSpPr>
          <p:cNvPr id="140" name="Group 139">
            <a:extLst>
              <a:ext uri="{FF2B5EF4-FFF2-40B4-BE49-F238E27FC236}">
                <a16:creationId xmlns:a16="http://schemas.microsoft.com/office/drawing/2014/main" id="{64F99A19-B1B5-4CDA-82E5-0D7CC0AA52A0}"/>
              </a:ext>
            </a:extLst>
          </p:cNvPr>
          <p:cNvGrpSpPr/>
          <p:nvPr/>
        </p:nvGrpSpPr>
        <p:grpSpPr>
          <a:xfrm>
            <a:off x="4782743" y="1666137"/>
            <a:ext cx="114389" cy="729875"/>
            <a:chOff x="2896139" y="4940897"/>
            <a:chExt cx="114389" cy="729875"/>
          </a:xfrm>
        </p:grpSpPr>
        <p:pic>
          <p:nvPicPr>
            <p:cNvPr id="141" name="Picture 140">
              <a:extLst>
                <a:ext uri="{FF2B5EF4-FFF2-40B4-BE49-F238E27FC236}">
                  <a16:creationId xmlns:a16="http://schemas.microsoft.com/office/drawing/2014/main" id="{8F1AA328-2162-466F-B78B-C3B51CA9F9D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96139" y="4940897"/>
              <a:ext cx="114389" cy="114389"/>
            </a:xfrm>
            <a:prstGeom prst="rect">
              <a:avLst/>
            </a:prstGeom>
          </p:spPr>
        </p:pic>
        <p:pic>
          <p:nvPicPr>
            <p:cNvPr id="142" name="Picture 141">
              <a:extLst>
                <a:ext uri="{FF2B5EF4-FFF2-40B4-BE49-F238E27FC236}">
                  <a16:creationId xmlns:a16="http://schemas.microsoft.com/office/drawing/2014/main" id="{F09B039A-C30C-4984-8B09-DDC7E7F20CF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96139" y="5094769"/>
              <a:ext cx="114389" cy="114389"/>
            </a:xfrm>
            <a:prstGeom prst="rect">
              <a:avLst/>
            </a:prstGeom>
          </p:spPr>
        </p:pic>
        <p:pic>
          <p:nvPicPr>
            <p:cNvPr id="143" name="Picture 142">
              <a:extLst>
                <a:ext uri="{FF2B5EF4-FFF2-40B4-BE49-F238E27FC236}">
                  <a16:creationId xmlns:a16="http://schemas.microsoft.com/office/drawing/2014/main" id="{8AB9556D-34DD-4C31-9DC2-50BB820FF74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96139" y="5248641"/>
              <a:ext cx="114389" cy="114389"/>
            </a:xfrm>
            <a:prstGeom prst="rect">
              <a:avLst/>
            </a:prstGeom>
          </p:spPr>
        </p:pic>
        <p:pic>
          <p:nvPicPr>
            <p:cNvPr id="144" name="Picture 143">
              <a:extLst>
                <a:ext uri="{FF2B5EF4-FFF2-40B4-BE49-F238E27FC236}">
                  <a16:creationId xmlns:a16="http://schemas.microsoft.com/office/drawing/2014/main" id="{D7CC5F89-6BEF-4303-BCAD-DA51F74AA85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96139" y="5402512"/>
              <a:ext cx="114389" cy="114389"/>
            </a:xfrm>
            <a:prstGeom prst="rect">
              <a:avLst/>
            </a:prstGeom>
          </p:spPr>
        </p:pic>
        <p:pic>
          <p:nvPicPr>
            <p:cNvPr id="145" name="Picture 144">
              <a:extLst>
                <a:ext uri="{FF2B5EF4-FFF2-40B4-BE49-F238E27FC236}">
                  <a16:creationId xmlns:a16="http://schemas.microsoft.com/office/drawing/2014/main" id="{8F08D5C1-3884-46A0-A1E3-5576EAB8A74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96139" y="5556383"/>
              <a:ext cx="114389" cy="114389"/>
            </a:xfrm>
            <a:prstGeom prst="rect">
              <a:avLst/>
            </a:prstGeom>
          </p:spPr>
        </p:pic>
      </p:grpSp>
      <p:grpSp>
        <p:nvGrpSpPr>
          <p:cNvPr id="146" name="Group 145">
            <a:extLst>
              <a:ext uri="{FF2B5EF4-FFF2-40B4-BE49-F238E27FC236}">
                <a16:creationId xmlns:a16="http://schemas.microsoft.com/office/drawing/2014/main" id="{918F6326-3340-4F5F-A452-270854EC63A4}"/>
              </a:ext>
            </a:extLst>
          </p:cNvPr>
          <p:cNvGrpSpPr/>
          <p:nvPr/>
        </p:nvGrpSpPr>
        <p:grpSpPr>
          <a:xfrm>
            <a:off x="4782742" y="2455427"/>
            <a:ext cx="114389" cy="729875"/>
            <a:chOff x="4769094" y="1351811"/>
            <a:chExt cx="114389" cy="729875"/>
          </a:xfrm>
        </p:grpSpPr>
        <p:pic>
          <p:nvPicPr>
            <p:cNvPr id="147" name="Picture 146">
              <a:extLst>
                <a:ext uri="{FF2B5EF4-FFF2-40B4-BE49-F238E27FC236}">
                  <a16:creationId xmlns:a16="http://schemas.microsoft.com/office/drawing/2014/main" id="{30770D4F-D222-4918-9C3A-7CDD3C61504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69094" y="1351811"/>
              <a:ext cx="114389" cy="114389"/>
            </a:xfrm>
            <a:prstGeom prst="rect">
              <a:avLst/>
            </a:prstGeom>
          </p:spPr>
        </p:pic>
        <p:pic>
          <p:nvPicPr>
            <p:cNvPr id="148" name="Picture 147">
              <a:extLst>
                <a:ext uri="{FF2B5EF4-FFF2-40B4-BE49-F238E27FC236}">
                  <a16:creationId xmlns:a16="http://schemas.microsoft.com/office/drawing/2014/main" id="{5C724971-156D-4C7E-8C77-676DA4215E9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69094" y="1505683"/>
              <a:ext cx="114389" cy="114389"/>
            </a:xfrm>
            <a:prstGeom prst="rect">
              <a:avLst/>
            </a:prstGeom>
          </p:spPr>
        </p:pic>
        <p:pic>
          <p:nvPicPr>
            <p:cNvPr id="149" name="Picture 148">
              <a:extLst>
                <a:ext uri="{FF2B5EF4-FFF2-40B4-BE49-F238E27FC236}">
                  <a16:creationId xmlns:a16="http://schemas.microsoft.com/office/drawing/2014/main" id="{6C3BBA6D-20F2-4083-A945-F24FBFD0965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69094" y="1659555"/>
              <a:ext cx="114389" cy="114389"/>
            </a:xfrm>
            <a:prstGeom prst="rect">
              <a:avLst/>
            </a:prstGeom>
          </p:spPr>
        </p:pic>
        <p:pic>
          <p:nvPicPr>
            <p:cNvPr id="150" name="Picture 149">
              <a:extLst>
                <a:ext uri="{FF2B5EF4-FFF2-40B4-BE49-F238E27FC236}">
                  <a16:creationId xmlns:a16="http://schemas.microsoft.com/office/drawing/2014/main" id="{5A455410-EEDD-4B14-AD2D-52C3BBF0F20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69094" y="1813426"/>
              <a:ext cx="114389" cy="114389"/>
            </a:xfrm>
            <a:prstGeom prst="rect">
              <a:avLst/>
            </a:prstGeom>
          </p:spPr>
        </p:pic>
        <p:pic>
          <p:nvPicPr>
            <p:cNvPr id="151" name="Picture 150">
              <a:extLst>
                <a:ext uri="{FF2B5EF4-FFF2-40B4-BE49-F238E27FC236}">
                  <a16:creationId xmlns:a16="http://schemas.microsoft.com/office/drawing/2014/main" id="{22CCB82E-3DF4-4884-AB42-89A484F7A3F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69094" y="1967297"/>
              <a:ext cx="114389" cy="114389"/>
            </a:xfrm>
            <a:prstGeom prst="rect">
              <a:avLst/>
            </a:prstGeom>
          </p:spPr>
        </p:pic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D8320639-B766-489C-86D3-90AFC86D189E}"/>
              </a:ext>
            </a:extLst>
          </p:cNvPr>
          <p:cNvGrpSpPr/>
          <p:nvPr/>
        </p:nvGrpSpPr>
        <p:grpSpPr>
          <a:xfrm>
            <a:off x="6337918" y="5253638"/>
            <a:ext cx="282368" cy="729875"/>
            <a:chOff x="6172637" y="4326052"/>
            <a:chExt cx="282368" cy="729875"/>
          </a:xfrm>
        </p:grpSpPr>
        <p:grpSp>
          <p:nvGrpSpPr>
            <p:cNvPr id="158" name="Group 157">
              <a:extLst>
                <a:ext uri="{FF2B5EF4-FFF2-40B4-BE49-F238E27FC236}">
                  <a16:creationId xmlns:a16="http://schemas.microsoft.com/office/drawing/2014/main" id="{54A8B82D-6CF7-4E44-BC6E-63E8CD55642E}"/>
                </a:ext>
              </a:extLst>
            </p:cNvPr>
            <p:cNvGrpSpPr/>
            <p:nvPr/>
          </p:nvGrpSpPr>
          <p:grpSpPr>
            <a:xfrm>
              <a:off x="6172637" y="4326052"/>
              <a:ext cx="114389" cy="729875"/>
              <a:chOff x="2896139" y="4940897"/>
              <a:chExt cx="114389" cy="729875"/>
            </a:xfrm>
          </p:grpSpPr>
          <p:pic>
            <p:nvPicPr>
              <p:cNvPr id="159" name="Picture 158">
                <a:extLst>
                  <a:ext uri="{FF2B5EF4-FFF2-40B4-BE49-F238E27FC236}">
                    <a16:creationId xmlns:a16="http://schemas.microsoft.com/office/drawing/2014/main" id="{AF77377A-CED5-4C53-A402-AFB7A784A3B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896139" y="4940897"/>
                <a:ext cx="114389" cy="114389"/>
              </a:xfrm>
              <a:prstGeom prst="rect">
                <a:avLst/>
              </a:prstGeom>
            </p:spPr>
          </p:pic>
          <p:pic>
            <p:nvPicPr>
              <p:cNvPr id="160" name="Picture 159">
                <a:extLst>
                  <a:ext uri="{FF2B5EF4-FFF2-40B4-BE49-F238E27FC236}">
                    <a16:creationId xmlns:a16="http://schemas.microsoft.com/office/drawing/2014/main" id="{F9A9F4EC-63C3-4955-B1D4-D21308A0D00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896139" y="5094769"/>
                <a:ext cx="114389" cy="114389"/>
              </a:xfrm>
              <a:prstGeom prst="rect">
                <a:avLst/>
              </a:prstGeom>
            </p:spPr>
          </p:pic>
          <p:pic>
            <p:nvPicPr>
              <p:cNvPr id="161" name="Picture 160">
                <a:extLst>
                  <a:ext uri="{FF2B5EF4-FFF2-40B4-BE49-F238E27FC236}">
                    <a16:creationId xmlns:a16="http://schemas.microsoft.com/office/drawing/2014/main" id="{DC707E49-CCCC-404B-8052-531E84F18BB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896139" y="5248641"/>
                <a:ext cx="114389" cy="114389"/>
              </a:xfrm>
              <a:prstGeom prst="rect">
                <a:avLst/>
              </a:prstGeom>
            </p:spPr>
          </p:pic>
          <p:pic>
            <p:nvPicPr>
              <p:cNvPr id="162" name="Picture 161">
                <a:extLst>
                  <a:ext uri="{FF2B5EF4-FFF2-40B4-BE49-F238E27FC236}">
                    <a16:creationId xmlns:a16="http://schemas.microsoft.com/office/drawing/2014/main" id="{B83FEBC6-D0CB-40CA-A15E-C06D1D25CF9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896139" y="5402512"/>
                <a:ext cx="114389" cy="114389"/>
              </a:xfrm>
              <a:prstGeom prst="rect">
                <a:avLst/>
              </a:prstGeom>
            </p:spPr>
          </p:pic>
          <p:pic>
            <p:nvPicPr>
              <p:cNvPr id="163" name="Picture 162">
                <a:extLst>
                  <a:ext uri="{FF2B5EF4-FFF2-40B4-BE49-F238E27FC236}">
                    <a16:creationId xmlns:a16="http://schemas.microsoft.com/office/drawing/2014/main" id="{BA61FC00-C3F7-40A5-BE7C-B0E2F1E99BC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896139" y="5556383"/>
                <a:ext cx="114389" cy="114389"/>
              </a:xfrm>
              <a:prstGeom prst="rect">
                <a:avLst/>
              </a:prstGeom>
            </p:spPr>
          </p:pic>
        </p:grpSp>
        <p:grpSp>
          <p:nvGrpSpPr>
            <p:cNvPr id="164" name="Group 163">
              <a:extLst>
                <a:ext uri="{FF2B5EF4-FFF2-40B4-BE49-F238E27FC236}">
                  <a16:creationId xmlns:a16="http://schemas.microsoft.com/office/drawing/2014/main" id="{B280C389-F058-4914-A2BA-95E8CF6EC3D7}"/>
                </a:ext>
              </a:extLst>
            </p:cNvPr>
            <p:cNvGrpSpPr/>
            <p:nvPr/>
          </p:nvGrpSpPr>
          <p:grpSpPr>
            <a:xfrm>
              <a:off x="6340616" y="4326052"/>
              <a:ext cx="114389" cy="268260"/>
              <a:chOff x="4955102" y="1659555"/>
              <a:chExt cx="114389" cy="268260"/>
            </a:xfrm>
          </p:grpSpPr>
          <p:pic>
            <p:nvPicPr>
              <p:cNvPr id="165" name="Picture 164">
                <a:extLst>
                  <a:ext uri="{FF2B5EF4-FFF2-40B4-BE49-F238E27FC236}">
                    <a16:creationId xmlns:a16="http://schemas.microsoft.com/office/drawing/2014/main" id="{B69BD142-D6A7-48F5-A56D-DC8A84D82E8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955102" y="1659555"/>
                <a:ext cx="114389" cy="114389"/>
              </a:xfrm>
              <a:prstGeom prst="rect">
                <a:avLst/>
              </a:prstGeom>
            </p:spPr>
          </p:pic>
          <p:pic>
            <p:nvPicPr>
              <p:cNvPr id="166" name="Picture 165">
                <a:extLst>
                  <a:ext uri="{FF2B5EF4-FFF2-40B4-BE49-F238E27FC236}">
                    <a16:creationId xmlns:a16="http://schemas.microsoft.com/office/drawing/2014/main" id="{8F4DA3B1-EA58-4170-B42E-AEBD002D169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955102" y="1813426"/>
                <a:ext cx="114389" cy="114389"/>
              </a:xfrm>
              <a:prstGeom prst="rect">
                <a:avLst/>
              </a:prstGeom>
            </p:spPr>
          </p:pic>
        </p:grp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BB80E38-C4C0-4304-9DDF-3BF350C8CA15}"/>
              </a:ext>
            </a:extLst>
          </p:cNvPr>
          <p:cNvGrpSpPr/>
          <p:nvPr/>
        </p:nvGrpSpPr>
        <p:grpSpPr>
          <a:xfrm>
            <a:off x="840081" y="5262345"/>
            <a:ext cx="2142775" cy="1015199"/>
            <a:chOff x="293632" y="4939312"/>
            <a:chExt cx="1659896" cy="786422"/>
          </a:xfrm>
        </p:grpSpPr>
        <p:pic>
          <p:nvPicPr>
            <p:cNvPr id="167" name="Picture 166">
              <a:extLst>
                <a:ext uri="{FF2B5EF4-FFF2-40B4-BE49-F238E27FC236}">
                  <a16:creationId xmlns:a16="http://schemas.microsoft.com/office/drawing/2014/main" id="{C6D93E13-10D3-4FA8-8BA4-438E5474662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3632" y="4939312"/>
              <a:ext cx="786422" cy="786422"/>
            </a:xfrm>
            <a:prstGeom prst="rect">
              <a:avLst/>
            </a:prstGeom>
          </p:spPr>
        </p:pic>
        <p:pic>
          <p:nvPicPr>
            <p:cNvPr id="168" name="Picture 167">
              <a:extLst>
                <a:ext uri="{FF2B5EF4-FFF2-40B4-BE49-F238E27FC236}">
                  <a16:creationId xmlns:a16="http://schemas.microsoft.com/office/drawing/2014/main" id="{16B51F94-EB76-4F89-B063-5EA2DFED16A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7106" y="4939312"/>
              <a:ext cx="786422" cy="786422"/>
            </a:xfrm>
            <a:prstGeom prst="rect">
              <a:avLst/>
            </a:prstGeom>
          </p:spPr>
        </p:pic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8174E7E6-CB69-426A-B98D-F7EA22EA99CE}"/>
              </a:ext>
            </a:extLst>
          </p:cNvPr>
          <p:cNvGrpSpPr/>
          <p:nvPr/>
        </p:nvGrpSpPr>
        <p:grpSpPr>
          <a:xfrm>
            <a:off x="3844668" y="5262345"/>
            <a:ext cx="653072" cy="1015199"/>
            <a:chOff x="2839286" y="5253637"/>
            <a:chExt cx="653072" cy="1015199"/>
          </a:xfrm>
        </p:grpSpPr>
        <p:grpSp>
          <p:nvGrpSpPr>
            <p:cNvPr id="88" name="Group 87">
              <a:extLst>
                <a:ext uri="{FF2B5EF4-FFF2-40B4-BE49-F238E27FC236}">
                  <a16:creationId xmlns:a16="http://schemas.microsoft.com/office/drawing/2014/main" id="{910F03A4-1A94-43D7-BDF4-FF3F074FFB6E}"/>
                </a:ext>
              </a:extLst>
            </p:cNvPr>
            <p:cNvGrpSpPr/>
            <p:nvPr/>
          </p:nvGrpSpPr>
          <p:grpSpPr>
            <a:xfrm>
              <a:off x="2839286" y="5253637"/>
              <a:ext cx="518402" cy="1015199"/>
              <a:chOff x="2361222" y="1666136"/>
              <a:chExt cx="518402" cy="1015199"/>
            </a:xfrm>
          </p:grpSpPr>
          <p:pic>
            <p:nvPicPr>
              <p:cNvPr id="89" name="Picture 88">
                <a:extLst>
                  <a:ext uri="{FF2B5EF4-FFF2-40B4-BE49-F238E27FC236}">
                    <a16:creationId xmlns:a16="http://schemas.microsoft.com/office/drawing/2014/main" id="{BE0C017C-B3D4-47E4-AEAC-BDB34A9E7D6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361222" y="1666136"/>
                <a:ext cx="114389" cy="1015199"/>
              </a:xfrm>
              <a:prstGeom prst="rect">
                <a:avLst/>
              </a:prstGeom>
            </p:spPr>
          </p:pic>
          <p:pic>
            <p:nvPicPr>
              <p:cNvPr id="90" name="Picture 89">
                <a:extLst>
                  <a:ext uri="{FF2B5EF4-FFF2-40B4-BE49-F238E27FC236}">
                    <a16:creationId xmlns:a16="http://schemas.microsoft.com/office/drawing/2014/main" id="{431981F1-6531-482B-8C86-8FA9598210F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95893" y="1666136"/>
                <a:ext cx="114389" cy="1015199"/>
              </a:xfrm>
              <a:prstGeom prst="rect">
                <a:avLst/>
              </a:prstGeom>
            </p:spPr>
          </p:pic>
          <p:pic>
            <p:nvPicPr>
              <p:cNvPr id="91" name="Picture 90">
                <a:extLst>
                  <a:ext uri="{FF2B5EF4-FFF2-40B4-BE49-F238E27FC236}">
                    <a16:creationId xmlns:a16="http://schemas.microsoft.com/office/drawing/2014/main" id="{42F08391-C11B-4216-86EE-C40F8F25705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630564" y="1666136"/>
                <a:ext cx="114389" cy="1015199"/>
              </a:xfrm>
              <a:prstGeom prst="rect">
                <a:avLst/>
              </a:prstGeom>
            </p:spPr>
          </p:pic>
          <p:pic>
            <p:nvPicPr>
              <p:cNvPr id="102" name="Picture 101">
                <a:extLst>
                  <a:ext uri="{FF2B5EF4-FFF2-40B4-BE49-F238E27FC236}">
                    <a16:creationId xmlns:a16="http://schemas.microsoft.com/office/drawing/2014/main" id="{6DCDA9DA-5A04-4986-B101-52EF4F6E99A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65235" y="1666136"/>
                <a:ext cx="114389" cy="1015199"/>
              </a:xfrm>
              <a:prstGeom prst="rect">
                <a:avLst/>
              </a:prstGeom>
            </p:spPr>
          </p:pic>
        </p:grpSp>
        <p:pic>
          <p:nvPicPr>
            <p:cNvPr id="109" name="Picture 108">
              <a:extLst>
                <a:ext uri="{FF2B5EF4-FFF2-40B4-BE49-F238E27FC236}">
                  <a16:creationId xmlns:a16="http://schemas.microsoft.com/office/drawing/2014/main" id="{99D99494-82FB-4FAF-B7F1-A5CCA65C551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77969" y="5253637"/>
              <a:ext cx="114389" cy="101519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588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3" presetClass="path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0.00232 L 0.1207 -0.16482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29" y="-8125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63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1.48148E-6 L 0.15013 -0.30255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00" y="-15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63" presetClass="path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4.81481E-6 L 0.08906 -4.81481E-6 " pathEditMode="relative" rAng="0" ptsTypes="AA">
                                      <p:cBhvr>
                                        <p:cTn id="62" dur="2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53" y="0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63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5 -1.11111E-6 L 0.10859 -0.11505 " pathEditMode="relative" rAng="0" ptsTypes="AA">
                                      <p:cBhvr>
                                        <p:cTn id="64" dur="2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10" y="-56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0"/>
                            </p:stCondLst>
                            <p:childTnLst>
                              <p:par>
                                <p:cTn id="6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000"/>
                            </p:stCondLst>
                            <p:childTnLst>
                              <p:par>
                                <p:cTn id="8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path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-4.81481E-6 L 0.01901 0.52362 " pathEditMode="relative" rAng="0" ptsTypes="AA">
                                      <p:cBhvr>
                                        <p:cTn id="9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51" y="26181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42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4.07407E-6 L 0.00347 0.47939 " pathEditMode="relative" rAng="0" ptsTypes="AA">
                                      <p:cBhvr>
                                        <p:cTn id="9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" y="239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2000"/>
                            </p:stCondLst>
                            <p:childTnLst>
                              <p:par>
                                <p:cTn id="9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42" presetClass="path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08 1.85185E-6 L -0.01471 0.52338 " pathEditMode="relative" rAng="0" ptsTypes="AA">
                                      <p:cBhvr>
                                        <p:cTn id="108" dur="2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46" y="26157"/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42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1.85185E-6 L -0.01836 0.52315 " pathEditMode="relative" rAng="0" ptsTypes="AA">
                                      <p:cBhvr>
                                        <p:cTn id="11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24" y="261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1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42" presetClass="path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0.00232 L -0.00286 0.36574 " pathEditMode="relative" rAng="0" ptsTypes="AA">
                                      <p:cBhvr>
                                        <p:cTn id="126" dur="2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3" y="18403"/>
                                    </p:animMotion>
                                  </p:childTnLst>
                                </p:cTn>
                              </p:par>
                              <p:par>
                                <p:cTn id="127" presetID="42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5 -1.11111E-6 L 0.0013 0.52315 " pathEditMode="relative" rAng="0" ptsTypes="AA">
                                      <p:cBhvr>
                                        <p:cTn id="128" dur="2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261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2000"/>
                            </p:stCondLst>
                            <p:childTnLst>
                              <p:par>
                                <p:cTn id="13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  <p:bldP spid="70" grpId="0"/>
      <p:bldP spid="71" grpId="0"/>
      <p:bldP spid="73" grpId="0"/>
      <p:bldP spid="74" grpId="0"/>
      <p:bldP spid="77" grpId="0"/>
      <p:bldP spid="7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1.21 Algorithms: column subtraction – step 2:8</a:t>
            </a:r>
          </a:p>
        </p:txBody>
      </p:sp>
      <p:sp>
        <p:nvSpPr>
          <p:cNvPr id="63" name="TextBox 62"/>
          <p:cNvSpPr txBox="1"/>
          <p:nvPr/>
        </p:nvSpPr>
        <p:spPr bwMode="auto">
          <a:xfrm>
            <a:off x="2423592" y="764705"/>
            <a:ext cx="734481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Which calculations require exchange?</a:t>
            </a:r>
          </a:p>
        </p:txBody>
      </p:sp>
      <p:graphicFrame>
        <p:nvGraphicFramePr>
          <p:cNvPr id="65" name="Table 64"/>
          <p:cNvGraphicFramePr>
            <a:graphicFrameLocks noGrp="1"/>
          </p:cNvGraphicFramePr>
          <p:nvPr/>
        </p:nvGraphicFramePr>
        <p:xfrm>
          <a:off x="2176368" y="1996533"/>
          <a:ext cx="2335456" cy="1117664"/>
        </p:xfrm>
        <a:graphic>
          <a:graphicData uri="http://schemas.openxmlformats.org/drawingml/2006/table">
            <a:tbl>
              <a:tblPr/>
              <a:tblGrid>
                <a:gridCol w="7049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1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25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b="0" i="0" u="none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−</a:t>
                      </a: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1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2" name="Table 71"/>
          <p:cNvGraphicFramePr>
            <a:graphicFrameLocks noGrp="1"/>
          </p:cNvGraphicFramePr>
          <p:nvPr/>
        </p:nvGraphicFramePr>
        <p:xfrm>
          <a:off x="4912672" y="2018458"/>
          <a:ext cx="2335456" cy="1117664"/>
        </p:xfrm>
        <a:graphic>
          <a:graphicData uri="http://schemas.openxmlformats.org/drawingml/2006/table">
            <a:tbl>
              <a:tblPr/>
              <a:tblGrid>
                <a:gridCol w="7049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1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8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25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b="0" i="0" u="none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−</a:t>
                      </a: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9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7</a:t>
                      </a:r>
                    </a:p>
                  </a:txBody>
                  <a:tcPr marL="68580" marR="68580" marT="0" marB="0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1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3" name="Table 72"/>
          <p:cNvGraphicFramePr>
            <a:graphicFrameLocks noGrp="1"/>
          </p:cNvGraphicFramePr>
          <p:nvPr/>
        </p:nvGraphicFramePr>
        <p:xfrm>
          <a:off x="7680176" y="2018458"/>
          <a:ext cx="2335456" cy="1117664"/>
        </p:xfrm>
        <a:graphic>
          <a:graphicData uri="http://schemas.openxmlformats.org/drawingml/2006/table">
            <a:tbl>
              <a:tblPr/>
              <a:tblGrid>
                <a:gridCol w="7049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1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8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25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b="0" i="0" u="none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−</a:t>
                      </a: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9</a:t>
                      </a:r>
                    </a:p>
                  </a:txBody>
                  <a:tcPr marL="68580" marR="68580" marT="0" marB="0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1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4" name="Table 73"/>
          <p:cNvGraphicFramePr>
            <a:graphicFrameLocks noGrp="1"/>
          </p:cNvGraphicFramePr>
          <p:nvPr/>
        </p:nvGraphicFramePr>
        <p:xfrm>
          <a:off x="2176368" y="4645936"/>
          <a:ext cx="2335456" cy="1117664"/>
        </p:xfrm>
        <a:graphic>
          <a:graphicData uri="http://schemas.openxmlformats.org/drawingml/2006/table">
            <a:tbl>
              <a:tblPr/>
              <a:tblGrid>
                <a:gridCol w="7049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1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25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b="0" i="0" u="none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−</a:t>
                      </a: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1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5" name="Table 74"/>
          <p:cNvGraphicFramePr>
            <a:graphicFrameLocks noGrp="1"/>
          </p:cNvGraphicFramePr>
          <p:nvPr/>
        </p:nvGraphicFramePr>
        <p:xfrm>
          <a:off x="4912672" y="4624011"/>
          <a:ext cx="2335456" cy="1117664"/>
        </p:xfrm>
        <a:graphic>
          <a:graphicData uri="http://schemas.openxmlformats.org/drawingml/2006/table">
            <a:tbl>
              <a:tblPr/>
              <a:tblGrid>
                <a:gridCol w="7049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1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25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b="0" i="0" u="none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−</a:t>
                      </a: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1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6" name="Table 75"/>
          <p:cNvGraphicFramePr>
            <a:graphicFrameLocks noGrp="1"/>
          </p:cNvGraphicFramePr>
          <p:nvPr/>
        </p:nvGraphicFramePr>
        <p:xfrm>
          <a:off x="7648976" y="4624011"/>
          <a:ext cx="2335456" cy="1117664"/>
        </p:xfrm>
        <a:graphic>
          <a:graphicData uri="http://schemas.openxmlformats.org/drawingml/2006/table">
            <a:tbl>
              <a:tblPr/>
              <a:tblGrid>
                <a:gridCol w="7049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1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9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25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b="0" i="0" u="none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−</a:t>
                      </a: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1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7" name="Oval 76"/>
          <p:cNvSpPr>
            <a:spLocks noChangeAspect="1"/>
          </p:cNvSpPr>
          <p:nvPr/>
        </p:nvSpPr>
        <p:spPr bwMode="auto">
          <a:xfrm>
            <a:off x="5087889" y="1442394"/>
            <a:ext cx="2455473" cy="2455473"/>
          </a:xfrm>
          <a:prstGeom prst="ellipse">
            <a:avLst/>
          </a:prstGeom>
          <a:noFill/>
          <a:ln w="38100">
            <a:solidFill>
              <a:srgbClr val="C00000"/>
            </a:solidFill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</a:pPr>
            <a:endParaRPr lang="en-GB" sz="2800" dirty="0">
              <a:latin typeface="Arial" charset="0"/>
            </a:endParaRPr>
          </a:p>
        </p:txBody>
      </p:sp>
      <p:sp>
        <p:nvSpPr>
          <p:cNvPr id="78" name="Oval 77"/>
          <p:cNvSpPr>
            <a:spLocks noChangeAspect="1"/>
          </p:cNvSpPr>
          <p:nvPr/>
        </p:nvSpPr>
        <p:spPr bwMode="auto">
          <a:xfrm>
            <a:off x="7824193" y="1442394"/>
            <a:ext cx="2455473" cy="2455473"/>
          </a:xfrm>
          <a:prstGeom prst="ellipse">
            <a:avLst/>
          </a:prstGeom>
          <a:noFill/>
          <a:ln w="38100">
            <a:solidFill>
              <a:srgbClr val="C00000"/>
            </a:solidFill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</a:pPr>
            <a:endParaRPr lang="en-GB" sz="2800" dirty="0">
              <a:latin typeface="Arial" charset="0"/>
            </a:endParaRPr>
          </a:p>
        </p:txBody>
      </p:sp>
      <p:sp>
        <p:nvSpPr>
          <p:cNvPr id="79" name="Oval 78"/>
          <p:cNvSpPr>
            <a:spLocks noChangeAspect="1"/>
          </p:cNvSpPr>
          <p:nvPr/>
        </p:nvSpPr>
        <p:spPr bwMode="auto">
          <a:xfrm>
            <a:off x="7824193" y="3997864"/>
            <a:ext cx="2455473" cy="2455473"/>
          </a:xfrm>
          <a:prstGeom prst="ellipse">
            <a:avLst/>
          </a:prstGeom>
          <a:noFill/>
          <a:ln w="38100">
            <a:solidFill>
              <a:srgbClr val="C00000"/>
            </a:solidFill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</a:pPr>
            <a:endParaRPr lang="en-GB" sz="2800" dirty="0">
              <a:latin typeface="Arial" charset="0"/>
            </a:endParaRPr>
          </a:p>
        </p:txBody>
      </p:sp>
      <p:sp>
        <p:nvSpPr>
          <p:cNvPr id="80" name="Oval 79"/>
          <p:cNvSpPr>
            <a:spLocks noChangeAspect="1"/>
          </p:cNvSpPr>
          <p:nvPr/>
        </p:nvSpPr>
        <p:spPr bwMode="auto">
          <a:xfrm>
            <a:off x="2351585" y="3997864"/>
            <a:ext cx="2455473" cy="2455473"/>
          </a:xfrm>
          <a:prstGeom prst="ellipse">
            <a:avLst/>
          </a:prstGeom>
          <a:noFill/>
          <a:ln w="38100">
            <a:solidFill>
              <a:srgbClr val="C00000"/>
            </a:solidFill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</a:pPr>
            <a:endParaRPr lang="en-GB" sz="2800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9347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 animBg="1"/>
      <p:bldP spid="78" grpId="0" animBg="1"/>
      <p:bldP spid="79" grpId="0" animBg="1"/>
      <p:bldP spid="8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1.21 Algorithms: column subtraction – step 2:8</a:t>
            </a:r>
          </a:p>
        </p:txBody>
      </p:sp>
      <p:sp>
        <p:nvSpPr>
          <p:cNvPr id="63" name="TextBox 62"/>
          <p:cNvSpPr txBox="1"/>
          <p:nvPr/>
        </p:nvSpPr>
        <p:spPr bwMode="auto">
          <a:xfrm>
            <a:off x="2423592" y="764705"/>
            <a:ext cx="734481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Which calculations require exchange only once?</a:t>
            </a:r>
          </a:p>
        </p:txBody>
      </p:sp>
      <p:graphicFrame>
        <p:nvGraphicFramePr>
          <p:cNvPr id="65" name="Table 64"/>
          <p:cNvGraphicFramePr>
            <a:graphicFrameLocks noGrp="1"/>
          </p:cNvGraphicFramePr>
          <p:nvPr/>
        </p:nvGraphicFramePr>
        <p:xfrm>
          <a:off x="2176368" y="1996533"/>
          <a:ext cx="2335456" cy="1117664"/>
        </p:xfrm>
        <a:graphic>
          <a:graphicData uri="http://schemas.openxmlformats.org/drawingml/2006/table">
            <a:tbl>
              <a:tblPr/>
              <a:tblGrid>
                <a:gridCol w="7049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1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25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b="0" i="0" u="none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−</a:t>
                      </a: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1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2" name="Table 71"/>
          <p:cNvGraphicFramePr>
            <a:graphicFrameLocks noGrp="1"/>
          </p:cNvGraphicFramePr>
          <p:nvPr/>
        </p:nvGraphicFramePr>
        <p:xfrm>
          <a:off x="4912672" y="2018458"/>
          <a:ext cx="2335456" cy="1117664"/>
        </p:xfrm>
        <a:graphic>
          <a:graphicData uri="http://schemas.openxmlformats.org/drawingml/2006/table">
            <a:tbl>
              <a:tblPr/>
              <a:tblGrid>
                <a:gridCol w="7049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1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8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25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b="0" i="0" u="none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−</a:t>
                      </a: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9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7</a:t>
                      </a:r>
                    </a:p>
                  </a:txBody>
                  <a:tcPr marL="68580" marR="68580" marT="0" marB="0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1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3" name="Table 72"/>
          <p:cNvGraphicFramePr>
            <a:graphicFrameLocks noGrp="1"/>
          </p:cNvGraphicFramePr>
          <p:nvPr/>
        </p:nvGraphicFramePr>
        <p:xfrm>
          <a:off x="7680176" y="2018458"/>
          <a:ext cx="2335456" cy="1117664"/>
        </p:xfrm>
        <a:graphic>
          <a:graphicData uri="http://schemas.openxmlformats.org/drawingml/2006/table">
            <a:tbl>
              <a:tblPr/>
              <a:tblGrid>
                <a:gridCol w="7049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1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8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25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b="0" i="0" u="none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−</a:t>
                      </a: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9</a:t>
                      </a:r>
                    </a:p>
                  </a:txBody>
                  <a:tcPr marL="68580" marR="68580" marT="0" marB="0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1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4" name="Table 73"/>
          <p:cNvGraphicFramePr>
            <a:graphicFrameLocks noGrp="1"/>
          </p:cNvGraphicFramePr>
          <p:nvPr/>
        </p:nvGraphicFramePr>
        <p:xfrm>
          <a:off x="2176368" y="4645936"/>
          <a:ext cx="2335456" cy="1117664"/>
        </p:xfrm>
        <a:graphic>
          <a:graphicData uri="http://schemas.openxmlformats.org/drawingml/2006/table">
            <a:tbl>
              <a:tblPr/>
              <a:tblGrid>
                <a:gridCol w="7049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1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25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b="0" i="0" u="none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−</a:t>
                      </a: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1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5" name="Table 74"/>
          <p:cNvGraphicFramePr>
            <a:graphicFrameLocks noGrp="1"/>
          </p:cNvGraphicFramePr>
          <p:nvPr/>
        </p:nvGraphicFramePr>
        <p:xfrm>
          <a:off x="4912672" y="4624011"/>
          <a:ext cx="2335456" cy="1117664"/>
        </p:xfrm>
        <a:graphic>
          <a:graphicData uri="http://schemas.openxmlformats.org/drawingml/2006/table">
            <a:tbl>
              <a:tblPr/>
              <a:tblGrid>
                <a:gridCol w="7049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1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25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b="0" i="0" u="none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−</a:t>
                      </a: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1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6" name="Table 75"/>
          <p:cNvGraphicFramePr>
            <a:graphicFrameLocks noGrp="1"/>
          </p:cNvGraphicFramePr>
          <p:nvPr/>
        </p:nvGraphicFramePr>
        <p:xfrm>
          <a:off x="7648976" y="4624011"/>
          <a:ext cx="2335456" cy="1117664"/>
        </p:xfrm>
        <a:graphic>
          <a:graphicData uri="http://schemas.openxmlformats.org/drawingml/2006/table">
            <a:tbl>
              <a:tblPr/>
              <a:tblGrid>
                <a:gridCol w="7049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1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9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25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b="0" i="0" u="none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−</a:t>
                      </a: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1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8" name="Oval 77"/>
          <p:cNvSpPr>
            <a:spLocks noChangeAspect="1"/>
          </p:cNvSpPr>
          <p:nvPr/>
        </p:nvSpPr>
        <p:spPr bwMode="auto">
          <a:xfrm>
            <a:off x="7824193" y="1442394"/>
            <a:ext cx="2455473" cy="2455473"/>
          </a:xfrm>
          <a:prstGeom prst="ellipse">
            <a:avLst/>
          </a:prstGeom>
          <a:noFill/>
          <a:ln w="38100">
            <a:solidFill>
              <a:srgbClr val="C00000"/>
            </a:solidFill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</a:pPr>
            <a:endParaRPr lang="en-GB" sz="2800" dirty="0">
              <a:latin typeface="Arial" charset="0"/>
            </a:endParaRPr>
          </a:p>
        </p:txBody>
      </p:sp>
      <p:sp>
        <p:nvSpPr>
          <p:cNvPr id="80" name="Oval 79"/>
          <p:cNvSpPr>
            <a:spLocks noChangeAspect="1"/>
          </p:cNvSpPr>
          <p:nvPr/>
        </p:nvSpPr>
        <p:spPr bwMode="auto">
          <a:xfrm>
            <a:off x="2351585" y="3997864"/>
            <a:ext cx="2455473" cy="2455473"/>
          </a:xfrm>
          <a:prstGeom prst="ellipse">
            <a:avLst/>
          </a:prstGeom>
          <a:noFill/>
          <a:ln w="38100">
            <a:solidFill>
              <a:srgbClr val="C00000"/>
            </a:solidFill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</a:pPr>
            <a:endParaRPr lang="en-GB" sz="2800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9355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 animBg="1"/>
      <p:bldP spid="8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1.21 Algorithms: column subtraction – step 2:8</a:t>
            </a:r>
          </a:p>
        </p:txBody>
      </p:sp>
      <p:sp>
        <p:nvSpPr>
          <p:cNvPr id="63" name="TextBox 62"/>
          <p:cNvSpPr txBox="1"/>
          <p:nvPr/>
        </p:nvSpPr>
        <p:spPr bwMode="auto">
          <a:xfrm>
            <a:off x="2423592" y="764705"/>
            <a:ext cx="734481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400" dirty="0"/>
              <a:t>Which calculations require exchange twice?</a:t>
            </a:r>
            <a:endParaRPr lang="en-GB" sz="2400" dirty="0"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graphicFrame>
        <p:nvGraphicFramePr>
          <p:cNvPr id="65" name="Table 64"/>
          <p:cNvGraphicFramePr>
            <a:graphicFrameLocks noGrp="1"/>
          </p:cNvGraphicFramePr>
          <p:nvPr/>
        </p:nvGraphicFramePr>
        <p:xfrm>
          <a:off x="2176368" y="1996533"/>
          <a:ext cx="2335456" cy="1110615"/>
        </p:xfrm>
        <a:graphic>
          <a:graphicData uri="http://schemas.openxmlformats.org/drawingml/2006/table">
            <a:tbl>
              <a:tblPr/>
              <a:tblGrid>
                <a:gridCol w="7049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1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25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b="0" i="0" u="none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−</a:t>
                      </a: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1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2" name="Table 71"/>
          <p:cNvGraphicFramePr>
            <a:graphicFrameLocks noGrp="1"/>
          </p:cNvGraphicFramePr>
          <p:nvPr/>
        </p:nvGraphicFramePr>
        <p:xfrm>
          <a:off x="4912672" y="2018458"/>
          <a:ext cx="2335456" cy="1110615"/>
        </p:xfrm>
        <a:graphic>
          <a:graphicData uri="http://schemas.openxmlformats.org/drawingml/2006/table">
            <a:tbl>
              <a:tblPr/>
              <a:tblGrid>
                <a:gridCol w="7049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1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8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25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b="0" i="0" u="none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−</a:t>
                      </a: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9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7</a:t>
                      </a:r>
                    </a:p>
                  </a:txBody>
                  <a:tcPr marL="68580" marR="68580" marT="0" marB="0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1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3" name="Table 72"/>
          <p:cNvGraphicFramePr>
            <a:graphicFrameLocks noGrp="1"/>
          </p:cNvGraphicFramePr>
          <p:nvPr/>
        </p:nvGraphicFramePr>
        <p:xfrm>
          <a:off x="7680176" y="2018458"/>
          <a:ext cx="2335456" cy="1110615"/>
        </p:xfrm>
        <a:graphic>
          <a:graphicData uri="http://schemas.openxmlformats.org/drawingml/2006/table">
            <a:tbl>
              <a:tblPr/>
              <a:tblGrid>
                <a:gridCol w="7049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1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8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25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b="0" i="0" u="none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−</a:t>
                      </a: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9</a:t>
                      </a:r>
                    </a:p>
                  </a:txBody>
                  <a:tcPr marL="68580" marR="68580" marT="0" marB="0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1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4" name="Table 73"/>
          <p:cNvGraphicFramePr>
            <a:graphicFrameLocks noGrp="1"/>
          </p:cNvGraphicFramePr>
          <p:nvPr/>
        </p:nvGraphicFramePr>
        <p:xfrm>
          <a:off x="2176368" y="4645936"/>
          <a:ext cx="2335456" cy="1110615"/>
        </p:xfrm>
        <a:graphic>
          <a:graphicData uri="http://schemas.openxmlformats.org/drawingml/2006/table">
            <a:tbl>
              <a:tblPr/>
              <a:tblGrid>
                <a:gridCol w="7049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1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25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b="0" i="0" u="none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−</a:t>
                      </a: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1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5" name="Table 74"/>
          <p:cNvGraphicFramePr>
            <a:graphicFrameLocks noGrp="1"/>
          </p:cNvGraphicFramePr>
          <p:nvPr/>
        </p:nvGraphicFramePr>
        <p:xfrm>
          <a:off x="4912672" y="4624011"/>
          <a:ext cx="2335456" cy="1110615"/>
        </p:xfrm>
        <a:graphic>
          <a:graphicData uri="http://schemas.openxmlformats.org/drawingml/2006/table">
            <a:tbl>
              <a:tblPr/>
              <a:tblGrid>
                <a:gridCol w="7049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1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25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b="0" i="0" u="none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−</a:t>
                      </a: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1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6" name="Table 75"/>
          <p:cNvGraphicFramePr>
            <a:graphicFrameLocks noGrp="1"/>
          </p:cNvGraphicFramePr>
          <p:nvPr/>
        </p:nvGraphicFramePr>
        <p:xfrm>
          <a:off x="7648976" y="4624011"/>
          <a:ext cx="2335456" cy="1110615"/>
        </p:xfrm>
        <a:graphic>
          <a:graphicData uri="http://schemas.openxmlformats.org/drawingml/2006/table">
            <a:tbl>
              <a:tblPr/>
              <a:tblGrid>
                <a:gridCol w="7049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1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9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25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b="0" i="0" u="none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−</a:t>
                      </a: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1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8" name="Oval 77"/>
          <p:cNvSpPr>
            <a:spLocks noChangeAspect="1"/>
          </p:cNvSpPr>
          <p:nvPr/>
        </p:nvSpPr>
        <p:spPr bwMode="auto">
          <a:xfrm>
            <a:off x="5080688" y="1442394"/>
            <a:ext cx="2455473" cy="2455473"/>
          </a:xfrm>
          <a:prstGeom prst="ellipse">
            <a:avLst/>
          </a:prstGeom>
          <a:noFill/>
          <a:ln w="38100">
            <a:solidFill>
              <a:srgbClr val="C00000"/>
            </a:solidFill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</a:pPr>
            <a:endParaRPr lang="en-GB" sz="2800" dirty="0">
              <a:latin typeface="Arial" charset="0"/>
            </a:endParaRPr>
          </a:p>
        </p:txBody>
      </p:sp>
      <p:sp>
        <p:nvSpPr>
          <p:cNvPr id="80" name="Oval 79"/>
          <p:cNvSpPr>
            <a:spLocks noChangeAspect="1"/>
          </p:cNvSpPr>
          <p:nvPr/>
        </p:nvSpPr>
        <p:spPr bwMode="auto">
          <a:xfrm>
            <a:off x="5080688" y="3997864"/>
            <a:ext cx="2455473" cy="2455473"/>
          </a:xfrm>
          <a:prstGeom prst="ellipse">
            <a:avLst/>
          </a:prstGeom>
          <a:noFill/>
          <a:ln w="38100">
            <a:solidFill>
              <a:srgbClr val="C00000"/>
            </a:solidFill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</a:pPr>
            <a:endParaRPr lang="en-GB" sz="2800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1096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 animBg="1"/>
      <p:bldP spid="8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1.21 Algorithms: column subtraction – step 2:8</a:t>
            </a:r>
          </a:p>
        </p:txBody>
      </p:sp>
      <p:sp>
        <p:nvSpPr>
          <p:cNvPr id="63" name="TextBox 62"/>
          <p:cNvSpPr txBox="1"/>
          <p:nvPr/>
        </p:nvSpPr>
        <p:spPr bwMode="auto">
          <a:xfrm>
            <a:off x="2243572" y="764705"/>
            <a:ext cx="77048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Which calculations require exchange through a zero?</a:t>
            </a:r>
          </a:p>
        </p:txBody>
      </p:sp>
      <p:graphicFrame>
        <p:nvGraphicFramePr>
          <p:cNvPr id="65" name="Table 64"/>
          <p:cNvGraphicFramePr>
            <a:graphicFrameLocks noGrp="1"/>
          </p:cNvGraphicFramePr>
          <p:nvPr/>
        </p:nvGraphicFramePr>
        <p:xfrm>
          <a:off x="2176368" y="1996533"/>
          <a:ext cx="2335456" cy="1110615"/>
        </p:xfrm>
        <a:graphic>
          <a:graphicData uri="http://schemas.openxmlformats.org/drawingml/2006/table">
            <a:tbl>
              <a:tblPr/>
              <a:tblGrid>
                <a:gridCol w="7049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1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25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b="0" i="0" u="none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−</a:t>
                      </a: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1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2" name="Table 71"/>
          <p:cNvGraphicFramePr>
            <a:graphicFrameLocks noGrp="1"/>
          </p:cNvGraphicFramePr>
          <p:nvPr/>
        </p:nvGraphicFramePr>
        <p:xfrm>
          <a:off x="4912672" y="2018458"/>
          <a:ext cx="2335456" cy="1110615"/>
        </p:xfrm>
        <a:graphic>
          <a:graphicData uri="http://schemas.openxmlformats.org/drawingml/2006/table">
            <a:tbl>
              <a:tblPr/>
              <a:tblGrid>
                <a:gridCol w="7049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1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8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25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b="0" i="0" u="none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−</a:t>
                      </a: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9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7</a:t>
                      </a:r>
                    </a:p>
                  </a:txBody>
                  <a:tcPr marL="68580" marR="68580" marT="0" marB="0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1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3" name="Table 72"/>
          <p:cNvGraphicFramePr>
            <a:graphicFrameLocks noGrp="1"/>
          </p:cNvGraphicFramePr>
          <p:nvPr/>
        </p:nvGraphicFramePr>
        <p:xfrm>
          <a:off x="7680176" y="2018458"/>
          <a:ext cx="2335456" cy="1110615"/>
        </p:xfrm>
        <a:graphic>
          <a:graphicData uri="http://schemas.openxmlformats.org/drawingml/2006/table">
            <a:tbl>
              <a:tblPr/>
              <a:tblGrid>
                <a:gridCol w="7049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1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8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25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b="0" i="0" u="none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−</a:t>
                      </a: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9</a:t>
                      </a:r>
                    </a:p>
                  </a:txBody>
                  <a:tcPr marL="68580" marR="68580" marT="0" marB="0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1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4" name="Table 73"/>
          <p:cNvGraphicFramePr>
            <a:graphicFrameLocks noGrp="1"/>
          </p:cNvGraphicFramePr>
          <p:nvPr/>
        </p:nvGraphicFramePr>
        <p:xfrm>
          <a:off x="2176368" y="4645936"/>
          <a:ext cx="2335456" cy="1110615"/>
        </p:xfrm>
        <a:graphic>
          <a:graphicData uri="http://schemas.openxmlformats.org/drawingml/2006/table">
            <a:tbl>
              <a:tblPr/>
              <a:tblGrid>
                <a:gridCol w="7049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1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25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b="0" i="0" u="none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−</a:t>
                      </a: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1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5" name="Table 74"/>
          <p:cNvGraphicFramePr>
            <a:graphicFrameLocks noGrp="1"/>
          </p:cNvGraphicFramePr>
          <p:nvPr/>
        </p:nvGraphicFramePr>
        <p:xfrm>
          <a:off x="4912672" y="4624011"/>
          <a:ext cx="2335456" cy="1110615"/>
        </p:xfrm>
        <a:graphic>
          <a:graphicData uri="http://schemas.openxmlformats.org/drawingml/2006/table">
            <a:tbl>
              <a:tblPr/>
              <a:tblGrid>
                <a:gridCol w="7049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1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25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b="0" i="0" u="none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−</a:t>
                      </a: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1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6" name="Table 75"/>
          <p:cNvGraphicFramePr>
            <a:graphicFrameLocks noGrp="1"/>
          </p:cNvGraphicFramePr>
          <p:nvPr/>
        </p:nvGraphicFramePr>
        <p:xfrm>
          <a:off x="7648976" y="4624011"/>
          <a:ext cx="2335456" cy="1110615"/>
        </p:xfrm>
        <a:graphic>
          <a:graphicData uri="http://schemas.openxmlformats.org/drawingml/2006/table">
            <a:tbl>
              <a:tblPr/>
              <a:tblGrid>
                <a:gridCol w="7049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1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9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25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b="0" i="0" u="none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−</a:t>
                      </a: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1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80" name="Oval 79"/>
          <p:cNvSpPr>
            <a:spLocks noChangeAspect="1"/>
          </p:cNvSpPr>
          <p:nvPr/>
        </p:nvSpPr>
        <p:spPr bwMode="auto">
          <a:xfrm>
            <a:off x="7816992" y="3997864"/>
            <a:ext cx="2455473" cy="2455473"/>
          </a:xfrm>
          <a:prstGeom prst="ellipse">
            <a:avLst/>
          </a:prstGeom>
          <a:noFill/>
          <a:ln w="38100">
            <a:solidFill>
              <a:srgbClr val="C00000"/>
            </a:solidFill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</a:pPr>
            <a:endParaRPr lang="en-GB" sz="2800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5436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8BEBBBA-AD76-4C47-8E44-81D4F84835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5" name="Content Placeholder 10">
            <a:extLst>
              <a:ext uri="{FF2B5EF4-FFF2-40B4-BE49-F238E27FC236}">
                <a16:creationId xmlns:a16="http://schemas.microsoft.com/office/drawing/2014/main" id="{A4191577-7FB3-44A1-AC26-B90834750BC8}"/>
              </a:ext>
            </a:extLst>
          </p:cNvPr>
          <p:cNvSpPr txBox="1">
            <a:spLocks/>
          </p:cNvSpPr>
          <p:nvPr/>
        </p:nvSpPr>
        <p:spPr>
          <a:xfrm>
            <a:off x="594007" y="845820"/>
            <a:ext cx="11140163" cy="32083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The links below take you to the starting slide of each learning outcome.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37BAE3D-75EB-48DC-9322-F1A247F8AE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1780315"/>
              </p:ext>
            </p:extLst>
          </p:nvPr>
        </p:nvGraphicFramePr>
        <p:xfrm>
          <a:off x="594008" y="1535029"/>
          <a:ext cx="10712127" cy="33192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9630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9782497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rtl="0"/>
                      <a:r>
                        <a:rPr lang="en-GB" sz="20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hlinkClick r:id="rId3" action="ppaction://hlinksldjump"/>
                        </a:rPr>
                        <a:t>Pupils identify the minuend and the subtrahend in column subtraction</a:t>
                      </a:r>
                      <a:endParaRPr lang="en-GB" sz="20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rtl="0"/>
                      <a:r>
                        <a:rPr lang="en-GB" sz="20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hlinkClick r:id="rId4" action="ppaction://hlinksldjump"/>
                        </a:rPr>
                        <a:t>Pupils explain the column subtraction algorithm</a:t>
                      </a:r>
                      <a:endParaRPr lang="en-GB" sz="20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6604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rtl="0"/>
                      <a:r>
                        <a:rPr lang="en-GB" sz="20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hlinkClick r:id="rId5" action="ppaction://hlinksldjump"/>
                        </a:rPr>
                        <a:t>Pupils subtract from a 2-digit number using column subtraction with exchanging from tens to ones</a:t>
                      </a:r>
                      <a:endParaRPr lang="en-GB" sz="20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64850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rtl="0"/>
                      <a:r>
                        <a:rPr lang="en-GB" sz="20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hlinkClick r:id="rId6" action="ppaction://hlinksldjump"/>
                        </a:rPr>
                        <a:t>Pupils subtract from a 3-digit number using column subtraction with exchanging from hundreds to tens (1)</a:t>
                      </a:r>
                      <a:endParaRPr lang="en-GB" sz="20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154619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rtl="0"/>
                      <a:r>
                        <a:rPr lang="en-GB" sz="20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hlinkClick r:id="rId7" action="ppaction://hlinksldjump"/>
                        </a:rPr>
                        <a:t>Pupils subtract from a 3-digit number using column subtraction with exchanging from hundreds to tens (2)</a:t>
                      </a:r>
                      <a:endParaRPr lang="en-GB" sz="20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79598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585858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hlinkClick r:id="rId8" action="ppaction://hlinksldjump"/>
                        </a:rPr>
                        <a:t>Pupils evaluate the efficiency of strategies for subtraction</a:t>
                      </a:r>
                      <a:endParaRPr lang="en-GB" sz="20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9239381"/>
                  </a:ext>
                </a:extLst>
              </a:tr>
            </a:tbl>
          </a:graphicData>
        </a:graphic>
      </p:graphicFrame>
      <p:sp>
        <p:nvSpPr>
          <p:cNvPr id="7" name="Action Button: Return 6">
            <a:hlinkClick r:id="rId9" action="ppaction://hlinksldjump" highlightClick="1"/>
            <a:extLst>
              <a:ext uri="{FF2B5EF4-FFF2-40B4-BE49-F238E27FC236}">
                <a16:creationId xmlns:a16="http://schemas.microsoft.com/office/drawing/2014/main" id="{2570C625-E476-4A8C-BF3D-99D1E479925B}"/>
              </a:ext>
            </a:extLst>
          </p:cNvPr>
          <p:cNvSpPr/>
          <p:nvPr/>
        </p:nvSpPr>
        <p:spPr>
          <a:xfrm>
            <a:off x="491848" y="5515227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CEE4455-BFAA-47B1-A1C6-8DC3C9CE865C}"/>
              </a:ext>
            </a:extLst>
          </p:cNvPr>
          <p:cNvSpPr txBox="1"/>
          <p:nvPr/>
        </p:nvSpPr>
        <p:spPr>
          <a:xfrm>
            <a:off x="988023" y="5464395"/>
            <a:ext cx="103521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the arrow button to return to this Contents slide.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B238C35-3C03-4D16-99F1-BBF34DEA372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94008" y="246063"/>
            <a:ext cx="11140163" cy="426170"/>
          </a:xfrm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</a:rPr>
              <a:t>Contents</a:t>
            </a:r>
          </a:p>
        </p:txBody>
      </p:sp>
    </p:spTree>
    <p:extLst>
      <p:ext uri="{BB962C8B-B14F-4D97-AF65-F5344CB8AC3E}">
        <p14:creationId xmlns:p14="http://schemas.microsoft.com/office/powerpoint/2010/main" val="973517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62803678-2418-43E9-931D-519FB23439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3AS-2 Columnar addition and subtraction</a:t>
            </a:r>
          </a:p>
        </p:txBody>
      </p:sp>
      <p:graphicFrame>
        <p:nvGraphicFramePr>
          <p:cNvPr id="65" name="Table 64"/>
          <p:cNvGraphicFramePr>
            <a:graphicFrameLocks noGrp="1"/>
          </p:cNvGraphicFramePr>
          <p:nvPr/>
        </p:nvGraphicFramePr>
        <p:xfrm>
          <a:off x="305849" y="1639686"/>
          <a:ext cx="2335456" cy="1110615"/>
        </p:xfrm>
        <a:graphic>
          <a:graphicData uri="http://schemas.openxmlformats.org/drawingml/2006/table">
            <a:tbl>
              <a:tblPr/>
              <a:tblGrid>
                <a:gridCol w="7049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1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25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b="0" i="0" u="none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−</a:t>
                      </a: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1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2" name="Table 71"/>
          <p:cNvGraphicFramePr>
            <a:graphicFrameLocks noGrp="1"/>
          </p:cNvGraphicFramePr>
          <p:nvPr/>
        </p:nvGraphicFramePr>
        <p:xfrm>
          <a:off x="2823849" y="1661611"/>
          <a:ext cx="2335456" cy="1110615"/>
        </p:xfrm>
        <a:graphic>
          <a:graphicData uri="http://schemas.openxmlformats.org/drawingml/2006/table">
            <a:tbl>
              <a:tblPr/>
              <a:tblGrid>
                <a:gridCol w="7049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1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8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25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b="0" i="0" u="none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−</a:t>
                      </a: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9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7</a:t>
                      </a:r>
                    </a:p>
                  </a:txBody>
                  <a:tcPr marL="68580" marR="68580" marT="0" marB="0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1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3" name="Table 72"/>
          <p:cNvGraphicFramePr>
            <a:graphicFrameLocks noGrp="1"/>
          </p:cNvGraphicFramePr>
          <p:nvPr/>
        </p:nvGraphicFramePr>
        <p:xfrm>
          <a:off x="5379885" y="1661611"/>
          <a:ext cx="2335456" cy="1110615"/>
        </p:xfrm>
        <a:graphic>
          <a:graphicData uri="http://schemas.openxmlformats.org/drawingml/2006/table">
            <a:tbl>
              <a:tblPr/>
              <a:tblGrid>
                <a:gridCol w="7049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1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8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25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b="0" i="0" u="none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−</a:t>
                      </a: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9</a:t>
                      </a:r>
                    </a:p>
                  </a:txBody>
                  <a:tcPr marL="68580" marR="68580" marT="0" marB="0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1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4" name="Table 73"/>
          <p:cNvGraphicFramePr>
            <a:graphicFrameLocks noGrp="1"/>
          </p:cNvGraphicFramePr>
          <p:nvPr/>
        </p:nvGraphicFramePr>
        <p:xfrm>
          <a:off x="305849" y="4289089"/>
          <a:ext cx="2335456" cy="1110615"/>
        </p:xfrm>
        <a:graphic>
          <a:graphicData uri="http://schemas.openxmlformats.org/drawingml/2006/table">
            <a:tbl>
              <a:tblPr/>
              <a:tblGrid>
                <a:gridCol w="7049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1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25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b="0" i="0" u="none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−</a:t>
                      </a: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1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5" name="Table 74"/>
          <p:cNvGraphicFramePr>
            <a:graphicFrameLocks noGrp="1"/>
          </p:cNvGraphicFramePr>
          <p:nvPr/>
        </p:nvGraphicFramePr>
        <p:xfrm>
          <a:off x="2823849" y="4267164"/>
          <a:ext cx="2335456" cy="1110615"/>
        </p:xfrm>
        <a:graphic>
          <a:graphicData uri="http://schemas.openxmlformats.org/drawingml/2006/table">
            <a:tbl>
              <a:tblPr/>
              <a:tblGrid>
                <a:gridCol w="7049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1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25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b="0" i="0" u="none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−</a:t>
                      </a: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1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6" name="Table 75"/>
          <p:cNvGraphicFramePr>
            <a:graphicFrameLocks noGrp="1"/>
          </p:cNvGraphicFramePr>
          <p:nvPr/>
        </p:nvGraphicFramePr>
        <p:xfrm>
          <a:off x="5348685" y="4267164"/>
          <a:ext cx="2335456" cy="1110615"/>
        </p:xfrm>
        <a:graphic>
          <a:graphicData uri="http://schemas.openxmlformats.org/drawingml/2006/table">
            <a:tbl>
              <a:tblPr/>
              <a:tblGrid>
                <a:gridCol w="7049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1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9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25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b="0" i="0" u="none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−</a:t>
                      </a: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1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7" name="Oval 76"/>
          <p:cNvSpPr>
            <a:spLocks noChangeAspect="1"/>
          </p:cNvSpPr>
          <p:nvPr/>
        </p:nvSpPr>
        <p:spPr bwMode="auto">
          <a:xfrm>
            <a:off x="2999066" y="1085547"/>
            <a:ext cx="2455473" cy="2455473"/>
          </a:xfrm>
          <a:prstGeom prst="ellipse">
            <a:avLst/>
          </a:prstGeom>
          <a:noFill/>
          <a:ln w="38100">
            <a:solidFill>
              <a:srgbClr val="C00000"/>
            </a:solidFill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78" name="Oval 77"/>
          <p:cNvSpPr>
            <a:spLocks noChangeAspect="1"/>
          </p:cNvSpPr>
          <p:nvPr/>
        </p:nvSpPr>
        <p:spPr bwMode="auto">
          <a:xfrm>
            <a:off x="5523902" y="1085547"/>
            <a:ext cx="2455473" cy="2455473"/>
          </a:xfrm>
          <a:prstGeom prst="ellipse">
            <a:avLst/>
          </a:prstGeom>
          <a:noFill/>
          <a:ln w="38100">
            <a:solidFill>
              <a:srgbClr val="C00000"/>
            </a:solidFill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79" name="Oval 78"/>
          <p:cNvSpPr>
            <a:spLocks noChangeAspect="1"/>
          </p:cNvSpPr>
          <p:nvPr/>
        </p:nvSpPr>
        <p:spPr bwMode="auto">
          <a:xfrm>
            <a:off x="5523902" y="3641017"/>
            <a:ext cx="2455473" cy="2455473"/>
          </a:xfrm>
          <a:prstGeom prst="ellipse">
            <a:avLst/>
          </a:prstGeom>
          <a:noFill/>
          <a:ln w="38100">
            <a:solidFill>
              <a:srgbClr val="C00000"/>
            </a:solidFill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80" name="Oval 79"/>
          <p:cNvSpPr>
            <a:spLocks noChangeAspect="1"/>
          </p:cNvSpPr>
          <p:nvPr/>
        </p:nvSpPr>
        <p:spPr bwMode="auto">
          <a:xfrm>
            <a:off x="481066" y="3641017"/>
            <a:ext cx="2455473" cy="2455473"/>
          </a:xfrm>
          <a:prstGeom prst="ellipse">
            <a:avLst/>
          </a:prstGeom>
          <a:noFill/>
          <a:ln w="38100">
            <a:solidFill>
              <a:srgbClr val="C00000"/>
            </a:solidFill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87642128-B074-4141-86A9-4335B1DE519A}"/>
              </a:ext>
            </a:extLst>
          </p:cNvPr>
          <p:cNvSpPr>
            <a:spLocks noChangeAspect="1"/>
          </p:cNvSpPr>
          <p:nvPr/>
        </p:nvSpPr>
        <p:spPr bwMode="auto">
          <a:xfrm>
            <a:off x="5539142" y="1091643"/>
            <a:ext cx="2455473" cy="2455473"/>
          </a:xfrm>
          <a:prstGeom prst="ellipse">
            <a:avLst/>
          </a:prstGeom>
          <a:noFill/>
          <a:ln w="38100">
            <a:solidFill>
              <a:srgbClr val="C00000"/>
            </a:solidFill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1B619291-69AD-4A04-B77E-877E3ABC4D27}"/>
              </a:ext>
            </a:extLst>
          </p:cNvPr>
          <p:cNvSpPr>
            <a:spLocks noChangeAspect="1"/>
          </p:cNvSpPr>
          <p:nvPr/>
        </p:nvSpPr>
        <p:spPr bwMode="auto">
          <a:xfrm>
            <a:off x="496306" y="3647113"/>
            <a:ext cx="2455473" cy="2455473"/>
          </a:xfrm>
          <a:prstGeom prst="ellipse">
            <a:avLst/>
          </a:prstGeom>
          <a:noFill/>
          <a:ln w="38100">
            <a:solidFill>
              <a:srgbClr val="C00000"/>
            </a:solidFill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2FD6E016-566E-41C0-9CAA-EA63F13322A7}"/>
              </a:ext>
            </a:extLst>
          </p:cNvPr>
          <p:cNvSpPr>
            <a:spLocks noChangeAspect="1"/>
          </p:cNvSpPr>
          <p:nvPr/>
        </p:nvSpPr>
        <p:spPr bwMode="auto">
          <a:xfrm>
            <a:off x="2991865" y="1085547"/>
            <a:ext cx="2455473" cy="2455473"/>
          </a:xfrm>
          <a:prstGeom prst="ellipse">
            <a:avLst/>
          </a:prstGeom>
          <a:noFill/>
          <a:ln w="38100">
            <a:solidFill>
              <a:srgbClr val="C00000"/>
            </a:solidFill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E3E73B3C-D7E3-4C83-9A30-C22C9380F1F1}"/>
              </a:ext>
            </a:extLst>
          </p:cNvPr>
          <p:cNvSpPr>
            <a:spLocks noChangeAspect="1"/>
          </p:cNvSpPr>
          <p:nvPr/>
        </p:nvSpPr>
        <p:spPr bwMode="auto">
          <a:xfrm>
            <a:off x="5516701" y="3641017"/>
            <a:ext cx="2455473" cy="2455473"/>
          </a:xfrm>
          <a:prstGeom prst="ellipse">
            <a:avLst/>
          </a:prstGeom>
          <a:noFill/>
          <a:ln w="38100">
            <a:solidFill>
              <a:srgbClr val="C00000"/>
            </a:solidFill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58A4B8E-088A-4465-94B2-1D008457A3FA}"/>
              </a:ext>
            </a:extLst>
          </p:cNvPr>
          <p:cNvSpPr txBox="1">
            <a:spLocks/>
          </p:cNvSpPr>
          <p:nvPr/>
        </p:nvSpPr>
        <p:spPr>
          <a:xfrm>
            <a:off x="8191446" y="1085547"/>
            <a:ext cx="3824342" cy="410196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Which calculations require exchange?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Which require exchange only once?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Which require exchange twice?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Which require exchange through a zero?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Can you answer these questions without having to solve the calculations?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83834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 animBg="1"/>
      <p:bldP spid="77" grpId="1" animBg="1"/>
      <p:bldP spid="78" grpId="0" animBg="1"/>
      <p:bldP spid="78" grpId="1" animBg="1"/>
      <p:bldP spid="79" grpId="0" animBg="1"/>
      <p:bldP spid="79" grpId="1" animBg="1"/>
      <p:bldP spid="80" grpId="0" animBg="1"/>
      <p:bldP spid="80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8" grpId="0" animBg="1"/>
      <p:bldP spid="18" grpId="1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3, Unit 7, Learning Outcome 6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050631"/>
              </p:ext>
            </p:extLst>
          </p:nvPr>
        </p:nvGraphicFramePr>
        <p:xfrm>
          <a:off x="594008" y="1097546"/>
          <a:ext cx="11140162" cy="21577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495953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6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61765">
                <a:tc>
                  <a:txBody>
                    <a:bodyPr/>
                    <a:lstStyle/>
                    <a:p>
                      <a:pPr rtl="0"/>
                      <a:r>
                        <a:rPr lang="en-GB" sz="24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Pupils evaluate the efficiency of strategies for subtraction</a:t>
                      </a:r>
                    </a:p>
                    <a:p>
                      <a:br>
                        <a:rPr lang="en-GB" sz="2400" dirty="0"/>
                      </a:br>
                      <a:endParaRPr lang="en-GB" sz="24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6158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3, Unit 7, Learning Outcome 6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3"/>
              </a:rPr>
              <a:t>1.21 Algorithms: column subtraction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3797230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34119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20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2:9-2:10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14-15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Placeholder 9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EFBC4472-25F3-44D6-99B3-24B4CBDA85BD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296408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61E2D6D-B945-4043-B8E2-3813EAF861C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1.21 Algorithms: column subtraction – step 2:9</a:t>
            </a:r>
          </a:p>
        </p:txBody>
      </p:sp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4EDD63A2-C574-4A5A-8814-1F11C17B7A36}"/>
              </a:ext>
            </a:extLst>
          </p:cNvPr>
          <p:cNvGraphicFramePr>
            <a:graphicFrameLocks noGrp="1"/>
          </p:cNvGraphicFramePr>
          <p:nvPr/>
        </p:nvGraphicFramePr>
        <p:xfrm>
          <a:off x="4928272" y="2575137"/>
          <a:ext cx="2335456" cy="1707726"/>
        </p:xfrm>
        <a:graphic>
          <a:graphicData uri="http://schemas.openxmlformats.org/drawingml/2006/table">
            <a:tbl>
              <a:tblPr/>
              <a:tblGrid>
                <a:gridCol w="7049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48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rgbClr val="FF0000"/>
                        </a:solidFill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  <a:ea typeface="Calibri"/>
                          <a:cs typeface="Times New Roman"/>
                        </a:rPr>
                        <a:t>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641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GB" sz="200" dirty="0">
                        <a:solidFill>
                          <a:schemeClr val="tx1"/>
                        </a:solidFill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GB" sz="200" dirty="0">
                        <a:solidFill>
                          <a:schemeClr val="tx1"/>
                        </a:solidFill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GB" sz="200" dirty="0">
                        <a:solidFill>
                          <a:schemeClr val="tx1"/>
                        </a:solidFill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951190058"/>
                  </a:ext>
                </a:extLst>
              </a:tr>
              <a:tr h="5348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b="0" i="0" u="none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−</a:t>
                      </a: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rgbClr val="FF0000"/>
                        </a:solidFill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  <a:ea typeface="Calibri"/>
                          <a:cs typeface="Times New Roman"/>
                        </a:rPr>
                        <a:t>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rgbClr val="FF0000"/>
                        </a:solidFill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641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51439604"/>
                  </a:ext>
                </a:extLst>
              </a:tr>
              <a:tr h="4851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 Semibold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3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5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4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C8460D9C-BDD9-42F9-A536-91730F830ABF}"/>
              </a:ext>
            </a:extLst>
          </p:cNvPr>
          <p:cNvSpPr txBox="1"/>
          <p:nvPr/>
        </p:nvSpPr>
        <p:spPr bwMode="auto">
          <a:xfrm>
            <a:off x="5729813" y="3219446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1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1265A74-765D-4B0F-A2DF-477EABABE472}"/>
              </a:ext>
            </a:extLst>
          </p:cNvPr>
          <p:cNvSpPr txBox="1"/>
          <p:nvPr/>
        </p:nvSpPr>
        <p:spPr bwMode="auto">
          <a:xfrm>
            <a:off x="6274048" y="2614597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3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0E494BC-A6FF-49E2-B246-A6546F1A2C9E}"/>
              </a:ext>
            </a:extLst>
          </p:cNvPr>
          <p:cNvSpPr txBox="1"/>
          <p:nvPr/>
        </p:nvSpPr>
        <p:spPr bwMode="auto">
          <a:xfrm>
            <a:off x="6815299" y="3219446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995506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769475" y="3235124"/>
          <a:ext cx="5184576" cy="23538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22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922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96319"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solidFill>
                            <a:schemeClr val="tx1"/>
                          </a:solidFill>
                          <a:latin typeface="Myriad Pro"/>
                        </a:rPr>
                        <a:t>Use column subtraction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solidFill>
                            <a:schemeClr val="tx1"/>
                          </a:solidFill>
                          <a:latin typeface="Myriad Pro"/>
                        </a:rPr>
                        <a:t>Use mental strategies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30910">
                <a:tc>
                  <a:txBody>
                    <a:bodyPr/>
                    <a:lstStyle/>
                    <a:p>
                      <a:endParaRPr lang="en-GB" dirty="0"/>
                    </a:p>
                    <a:p>
                      <a:endParaRPr lang="en-GB" dirty="0"/>
                    </a:p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Title 2">
            <a:extLst>
              <a:ext uri="{FF2B5EF4-FFF2-40B4-BE49-F238E27FC236}">
                <a16:creationId xmlns:a16="http://schemas.microsoft.com/office/drawing/2014/main" id="{CB6EB681-7982-4489-8067-DAB4BE2A5E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3AS-2 Columnar addition and subtraction</a:t>
            </a:r>
          </a:p>
        </p:txBody>
      </p:sp>
      <p:sp>
        <p:nvSpPr>
          <p:cNvPr id="16" name="TextBox 15"/>
          <p:cNvSpPr txBox="1"/>
          <p:nvPr/>
        </p:nvSpPr>
        <p:spPr bwMode="auto">
          <a:xfrm>
            <a:off x="887948" y="1505067"/>
            <a:ext cx="188564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 fontAlgn="base"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 charset="0"/>
                <a:ea typeface="Myriad Pro Semibold" charset="0"/>
                <a:cs typeface="Myriad Pro Semibold" charset="0"/>
              </a:rPr>
              <a:t>475 </a:t>
            </a:r>
            <a:r>
              <a:rPr lang="en-GB" sz="2400" b="0" i="0" u="none" strike="noStrike" kern="1200" dirty="0">
                <a:solidFill>
                  <a:schemeClr val="tx1"/>
                </a:solidFill>
                <a:latin typeface="Myriad Pro"/>
              </a:rPr>
              <a:t>−</a:t>
            </a:r>
            <a:r>
              <a:rPr lang="en-GB" sz="3200" dirty="0">
                <a:latin typeface="Myriad Pro"/>
                <a:cs typeface="Times New Roman"/>
              </a:rPr>
              <a:t> </a:t>
            </a: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 charset="0"/>
                <a:ea typeface="Myriad Pro Semibold" charset="0"/>
                <a:cs typeface="Myriad Pro Semibold" charset="0"/>
              </a:rPr>
              <a:t>358</a:t>
            </a:r>
          </a:p>
        </p:txBody>
      </p:sp>
      <p:sp>
        <p:nvSpPr>
          <p:cNvPr id="17" name="TextBox 16"/>
          <p:cNvSpPr txBox="1"/>
          <p:nvPr/>
        </p:nvSpPr>
        <p:spPr bwMode="auto">
          <a:xfrm>
            <a:off x="3755826" y="2406465"/>
            <a:ext cx="17281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marR="0" lvl="0" indent="-4572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 charset="0"/>
                <a:ea typeface="Myriad Pro Semibold" charset="0"/>
                <a:cs typeface="Myriad Pro Semibold" charset="0"/>
              </a:rPr>
              <a:t>201 </a:t>
            </a:r>
            <a:r>
              <a:rPr lang="en-GB" sz="2400" b="0" i="0" u="none" strike="noStrike" kern="1200" dirty="0">
                <a:solidFill>
                  <a:schemeClr val="tx1"/>
                </a:solidFill>
                <a:latin typeface="Myriad Pro"/>
              </a:rPr>
              <a:t>−</a:t>
            </a: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 charset="0"/>
                <a:ea typeface="Myriad Pro Semibold" charset="0"/>
                <a:cs typeface="Myriad Pro Semibold" charset="0"/>
              </a:rPr>
              <a:t> 198</a:t>
            </a:r>
          </a:p>
        </p:txBody>
      </p:sp>
      <p:sp>
        <p:nvSpPr>
          <p:cNvPr id="18" name="TextBox 17"/>
          <p:cNvSpPr txBox="1"/>
          <p:nvPr/>
        </p:nvSpPr>
        <p:spPr bwMode="auto">
          <a:xfrm>
            <a:off x="3827834" y="1594600"/>
            <a:ext cx="15841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marR="0" lvl="0" indent="-4572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 charset="0"/>
                <a:ea typeface="Myriad Pro Semibold" charset="0"/>
                <a:cs typeface="Myriad Pro Semibold" charset="0"/>
              </a:rPr>
              <a:t>170 </a:t>
            </a:r>
            <a:r>
              <a:rPr lang="en-GB" sz="2400" b="0" i="0" u="none" strike="noStrike" kern="1200" dirty="0">
                <a:solidFill>
                  <a:schemeClr val="tx1"/>
                </a:solidFill>
                <a:latin typeface="Myriad Pro"/>
              </a:rPr>
              <a:t>−</a:t>
            </a: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 charset="0"/>
                <a:ea typeface="Myriad Pro Semibold" charset="0"/>
                <a:cs typeface="Myriad Pro Semibold" charset="0"/>
              </a:rPr>
              <a:t> 140</a:t>
            </a:r>
          </a:p>
        </p:txBody>
      </p:sp>
      <p:sp>
        <p:nvSpPr>
          <p:cNvPr id="19" name="TextBox 18"/>
          <p:cNvSpPr txBox="1"/>
          <p:nvPr/>
        </p:nvSpPr>
        <p:spPr bwMode="auto">
          <a:xfrm>
            <a:off x="995959" y="2414862"/>
            <a:ext cx="16696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marR="0" lvl="0" indent="-4572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 charset="0"/>
                <a:ea typeface="Myriad Pro Semibold" charset="0"/>
                <a:cs typeface="Myriad Pro Semibold" charset="0"/>
              </a:rPr>
              <a:t>349 </a:t>
            </a:r>
            <a:r>
              <a:rPr lang="en-GB" sz="2400" b="0" i="0" u="none" strike="noStrike" kern="1200" dirty="0">
                <a:solidFill>
                  <a:schemeClr val="tx1"/>
                </a:solidFill>
                <a:latin typeface="Myriad Pro"/>
              </a:rPr>
              <a:t>− </a:t>
            </a: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 charset="0"/>
                <a:ea typeface="Myriad Pro Semibold" charset="0"/>
                <a:cs typeface="Myriad Pro Semibold" charset="0"/>
              </a:rPr>
              <a:t>101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24CC32FF-FDDF-4801-89CE-CD0B74E0F4A4}"/>
              </a:ext>
            </a:extLst>
          </p:cNvPr>
          <p:cNvSpPr txBox="1">
            <a:spLocks/>
          </p:cNvSpPr>
          <p:nvPr/>
        </p:nvSpPr>
        <p:spPr>
          <a:xfrm>
            <a:off x="6466251" y="1797455"/>
            <a:ext cx="5390389" cy="2066143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Look at these expressions carefully.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Can you solve any of them without using column subtraction? Sort them into </a:t>
            </a:r>
            <a:r>
              <a:rPr lang="en-GB" sz="2000" dirty="0">
                <a:latin typeface="Arial"/>
              </a:rPr>
              <a:t>a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table like the one shown.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Explain your thinking.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7822815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92848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3, Unit 7, Learning Outcome 1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4469725"/>
              </p:ext>
            </p:extLst>
          </p:nvPr>
        </p:nvGraphicFramePr>
        <p:xfrm>
          <a:off x="594008" y="1097546"/>
          <a:ext cx="11140162" cy="20527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30981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1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56515">
                <a:tc>
                  <a:txBody>
                    <a:bodyPr/>
                    <a:lstStyle/>
                    <a:p>
                      <a:pPr rtl="0"/>
                      <a:r>
                        <a:rPr lang="en-GB" sz="24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Pupils identify the minuend and the subtrahend in column subtraction</a:t>
                      </a:r>
                    </a:p>
                    <a:p>
                      <a:endParaRPr lang="en-GB" sz="24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br>
                        <a:rPr lang="en-GB" sz="24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endParaRPr lang="en-GB" sz="24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769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/>
              <a:t>Year 3, Unit 7, </a:t>
            </a:r>
            <a:r>
              <a:rPr lang="en-GB" dirty="0"/>
              <a:t>Learning Outcome 1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3"/>
              </a:rPr>
              <a:t>1.21 Algorithms: column subtraction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7893861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34119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20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1:1-1:2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3-4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Placeholder 9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EFBC4472-25F3-44D6-99B3-24B4CBDA85BD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477185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9" name="Picture 3" descr="C:\Users\Liam\Documents\Design\NCETM\04 Images for B1 PPTs\Final PNG files\ncetm_mm_sp1_se20_aw001_step_2.png"/>
          <p:cNvPicPr>
            <a:picLocks noChangeAspect="1" noChangeArrowheads="1"/>
          </p:cNvPicPr>
          <p:nvPr/>
        </p:nvPicPr>
        <p:blipFill>
          <a:blip r:embed="rId3" cstate="print"/>
          <a:srcRect l="34457" t="22276" r="51941"/>
          <a:stretch>
            <a:fillRect/>
          </a:stretch>
        </p:blipFill>
        <p:spPr bwMode="auto">
          <a:xfrm>
            <a:off x="4844450" y="2924944"/>
            <a:ext cx="1080120" cy="1758784"/>
          </a:xfrm>
          <a:prstGeom prst="rect">
            <a:avLst/>
          </a:prstGeom>
          <a:noFill/>
        </p:spPr>
      </p:pic>
      <p:pic>
        <p:nvPicPr>
          <p:cNvPr id="39940" name="Picture 4" descr="C:\Users\Liam\Documents\Design\NCETM\04 Images for B1 PPTs\Final PNG files\ncetm_mm_sp1_se20_aw001_step_3.png"/>
          <p:cNvPicPr>
            <a:picLocks noChangeAspect="1" noChangeArrowheads="1"/>
          </p:cNvPicPr>
          <p:nvPr/>
        </p:nvPicPr>
        <p:blipFill>
          <a:blip r:embed="rId4" cstate="print"/>
          <a:srcRect l="52593" t="22275" r="35619"/>
          <a:stretch>
            <a:fillRect/>
          </a:stretch>
        </p:blipFill>
        <p:spPr bwMode="auto">
          <a:xfrm>
            <a:off x="6284610" y="2924944"/>
            <a:ext cx="936104" cy="1758784"/>
          </a:xfrm>
          <a:prstGeom prst="rect">
            <a:avLst/>
          </a:prstGeom>
          <a:noFill/>
        </p:spPr>
      </p:pic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1.21 Algorithms: column subtraction – step 1:2</a:t>
            </a:r>
          </a:p>
        </p:txBody>
      </p:sp>
      <p:pic>
        <p:nvPicPr>
          <p:cNvPr id="39938" name="Picture 2" descr="C:\Users\Liam\Documents\Design\NCETM\04 Images for B1 PPTs\Final PNG files\ncetm_mm_sp1_se20_aw001_step_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4530" y="2420888"/>
            <a:ext cx="1080120" cy="100811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641370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2138989" y="2577480"/>
            <a:ext cx="7936377" cy="1035112"/>
            <a:chOff x="179512" y="2564904"/>
            <a:chExt cx="7936377" cy="1035112"/>
          </a:xfrm>
        </p:grpSpPr>
        <p:pic>
          <p:nvPicPr>
            <p:cNvPr id="56322" name="Picture 2" descr="C:\Users\Liam\Documents\Design\NCETM\04 Images for B1 PPTs\Final PNG files\ncetm_mm_sp1_se20_aw002.png"/>
            <p:cNvPicPr>
              <a:picLocks noChangeAspect="1" noChangeArrowheads="1"/>
            </p:cNvPicPr>
            <p:nvPr/>
          </p:nvPicPr>
          <p:blipFill>
            <a:blip r:embed="rId3" cstate="print"/>
            <a:srcRect b="48699"/>
            <a:stretch>
              <a:fillRect/>
            </a:stretch>
          </p:blipFill>
          <p:spPr bwMode="auto">
            <a:xfrm>
              <a:off x="179512" y="2564904"/>
              <a:ext cx="7936377" cy="910259"/>
            </a:xfrm>
            <a:prstGeom prst="rect">
              <a:avLst/>
            </a:prstGeom>
            <a:noFill/>
          </p:spPr>
        </p:pic>
        <p:sp>
          <p:nvSpPr>
            <p:cNvPr id="15" name="Rectangle 14"/>
            <p:cNvSpPr/>
            <p:nvPr/>
          </p:nvSpPr>
          <p:spPr bwMode="auto">
            <a:xfrm>
              <a:off x="251520" y="3456000"/>
              <a:ext cx="7776864" cy="14401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</p:grp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1.21 Algorithms: column subtraction – step 1:2</a:t>
            </a:r>
          </a:p>
        </p:txBody>
      </p:sp>
      <p:pic>
        <p:nvPicPr>
          <p:cNvPr id="12" name="Picture 2" descr="C:\Users\Liam\Documents\Design\NCETM\04 Images for B1 PPTs\Final PNG files\ncetm_mm_sp1_se20_aw002.png"/>
          <p:cNvPicPr>
            <a:picLocks noChangeAspect="1" noChangeArrowheads="1"/>
          </p:cNvPicPr>
          <p:nvPr/>
        </p:nvPicPr>
        <p:blipFill>
          <a:blip r:embed="rId3" cstate="print"/>
          <a:srcRect t="47242"/>
          <a:stretch>
            <a:fillRect/>
          </a:stretch>
        </p:blipFill>
        <p:spPr bwMode="auto">
          <a:xfrm>
            <a:off x="2138989" y="3396568"/>
            <a:ext cx="7936377" cy="936104"/>
          </a:xfrm>
          <a:prstGeom prst="rect">
            <a:avLst/>
          </a:prstGeom>
          <a:noFill/>
        </p:spPr>
      </p:pic>
      <p:sp>
        <p:nvSpPr>
          <p:cNvPr id="17" name="Rectangle 16"/>
          <p:cNvSpPr/>
          <p:nvPr/>
        </p:nvSpPr>
        <p:spPr bwMode="auto">
          <a:xfrm>
            <a:off x="3435132" y="3612592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3" name="TextBox 12"/>
          <p:cNvSpPr txBox="1"/>
          <p:nvPr/>
        </p:nvSpPr>
        <p:spPr bwMode="auto">
          <a:xfrm>
            <a:off x="3363124" y="3612593"/>
            <a:ext cx="792088" cy="46166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>
              <a:buClr>
                <a:srgbClr val="82CBDD"/>
              </a:buClr>
            </a:pPr>
            <a:r>
              <a:rPr lang="en-GB" sz="2400" dirty="0">
                <a:latin typeface="Myriad Pro"/>
                <a:ea typeface="Myriad Pro Semibold" charset="0"/>
                <a:cs typeface="Myriad Pro Semibold" charset="0"/>
              </a:rPr>
              <a:t>23</a:t>
            </a:r>
          </a:p>
        </p:txBody>
      </p:sp>
      <p:sp>
        <p:nvSpPr>
          <p:cNvPr id="18" name="Rectangle 17"/>
          <p:cNvSpPr/>
          <p:nvPr/>
        </p:nvSpPr>
        <p:spPr bwMode="auto">
          <a:xfrm>
            <a:off x="7179548" y="3612592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4" name="TextBox 13"/>
          <p:cNvSpPr txBox="1"/>
          <p:nvPr/>
        </p:nvSpPr>
        <p:spPr bwMode="auto">
          <a:xfrm>
            <a:off x="7143476" y="3612593"/>
            <a:ext cx="792088" cy="46166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>
              <a:buClr>
                <a:srgbClr val="82CBDD"/>
              </a:buClr>
            </a:pPr>
            <a:r>
              <a:rPr lang="en-GB" sz="2400" dirty="0">
                <a:latin typeface="Myriad Pro"/>
                <a:ea typeface="Myriad Pro Semibold" charset="0"/>
                <a:cs typeface="Myriad Pro Semibold" charset="0"/>
              </a:rPr>
              <a:t>42</a:t>
            </a:r>
          </a:p>
        </p:txBody>
      </p:sp>
    </p:spTree>
    <p:extLst>
      <p:ext uri="{BB962C8B-B14F-4D97-AF65-F5344CB8AC3E}">
        <p14:creationId xmlns:p14="http://schemas.microsoft.com/office/powerpoint/2010/main" val="4205764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3" grpId="0" animBg="1"/>
      <p:bldP spid="18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3, Unit 7, Learning Outcome 2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5942651"/>
              </p:ext>
            </p:extLst>
          </p:nvPr>
        </p:nvGraphicFramePr>
        <p:xfrm>
          <a:off x="594008" y="1097546"/>
          <a:ext cx="11140162" cy="21577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495953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2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61765">
                <a:tc>
                  <a:txBody>
                    <a:bodyPr/>
                    <a:lstStyle/>
                    <a:p>
                      <a:pPr rtl="0"/>
                      <a:r>
                        <a:rPr lang="en-GB" sz="24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Pupils explain the column subtraction algorithm</a:t>
                      </a:r>
                    </a:p>
                    <a:p>
                      <a:endParaRPr lang="en-GB" sz="24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endParaRPr lang="en-GB" sz="24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338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3, Unit 7, Learning Outcome 2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3"/>
              </a:rPr>
              <a:t>1.21 Algorithms: column subtraction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1820805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34119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20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1:3-1:6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4-7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Placeholder 9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EFBC4472-25F3-44D6-99B3-24B4CBDA85BD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015865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Custom Design">
  <a:themeElements>
    <a:clrScheme name="Green Yellow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ew materials template" id="{9D982857-CF2B-43AA-8EDC-B9C712029F63}" vid="{D9E6F676-3E42-4DD9-87CD-93A784DD82C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3" ma:contentTypeDescription="Create a new document." ma:contentTypeScope="" ma:versionID="1e6f44c0c74d8637cc373d8efcf06b2a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da0b2ba267eceae3109004f9d017a65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52F4355-41EF-4DA9-B998-C6511E367AD2}">
  <ds:schemaRefs>
    <ds:schemaRef ds:uri="http://purl.org/dc/elements/1.1/"/>
    <ds:schemaRef ds:uri="http://schemas.openxmlformats.org/package/2006/metadata/core-properties"/>
    <ds:schemaRef ds:uri="http://schemas.microsoft.com/office/2006/metadata/properties"/>
    <ds:schemaRef ds:uri="http://purl.org/dc/dcmitype/"/>
    <ds:schemaRef ds:uri="http://schemas.microsoft.com/office/2006/documentManagement/types"/>
    <ds:schemaRef ds:uri="http://schemas.microsoft.com/office/infopath/2007/PartnerControls"/>
    <ds:schemaRef ds:uri="dc9bd944-225f-43f1-96dc-d5ee43d55d1c"/>
    <ds:schemaRef ds:uri="6e8f39c4-649a-4727-b531-9584b06a2d5b"/>
    <ds:schemaRef ds:uri="http://www.w3.org/XML/1998/namespace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3DE984BA-FA7A-4563-A3B6-28CE8C0B0DFC}"/>
</file>

<file path=customXml/itemProps3.xml><?xml version="1.0" encoding="utf-8"?>
<ds:datastoreItem xmlns:ds="http://schemas.openxmlformats.org/officeDocument/2006/customXml" ds:itemID="{382AB53F-2365-4221-B52E-1FAB7194DEC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New materials template</Template>
  <TotalTime>2125</TotalTime>
  <Words>1567</Words>
  <Application>Microsoft Office PowerPoint</Application>
  <PresentationFormat>Widescreen</PresentationFormat>
  <Paragraphs>526</Paragraphs>
  <Slides>35</Slides>
  <Notes>33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41" baseType="lpstr">
      <vt:lpstr>Arial</vt:lpstr>
      <vt:lpstr>Calibri</vt:lpstr>
      <vt:lpstr>Calibri Light</vt:lpstr>
      <vt:lpstr>Myriad Pro</vt:lpstr>
      <vt:lpstr>Myriad Pro Semibold</vt:lpstr>
      <vt:lpstr>Custom Design</vt:lpstr>
      <vt:lpstr>PowerPoint Presentation</vt:lpstr>
      <vt:lpstr>PowerPoint Presentation</vt:lpstr>
      <vt:lpstr>Contents</vt:lpstr>
      <vt:lpstr>PowerPoint Presentation</vt:lpstr>
      <vt:lpstr>Year 3, Unit 7, Learning Outcome 1</vt:lpstr>
      <vt:lpstr>PowerPoint Presentation</vt:lpstr>
      <vt:lpstr>PowerPoint Presentation</vt:lpstr>
      <vt:lpstr>PowerPoint Presentation</vt:lpstr>
      <vt:lpstr>Year 3, Unit 7, Learning Outcome 2</vt:lpstr>
      <vt:lpstr>PowerPoint Presentation</vt:lpstr>
      <vt:lpstr>PowerPoint Presentation</vt:lpstr>
      <vt:lpstr>PowerPoint Presentation</vt:lpstr>
      <vt:lpstr>PowerPoint Presentation</vt:lpstr>
      <vt:lpstr>Year 3, Unit 7, Learning Outcome 3</vt:lpstr>
      <vt:lpstr>PowerPoint Presentation</vt:lpstr>
      <vt:lpstr>PowerPoint Presentation</vt:lpstr>
      <vt:lpstr>PowerPoint Presentation</vt:lpstr>
      <vt:lpstr>PowerPoint Presentation</vt:lpstr>
      <vt:lpstr>Year 3, Unit 7, Learning Outcome 4</vt:lpstr>
      <vt:lpstr>PowerPoint Presentation</vt:lpstr>
      <vt:lpstr>PowerPoint Presentation</vt:lpstr>
      <vt:lpstr>PowerPoint Presentation</vt:lpstr>
      <vt:lpstr>PowerPoint Presentation</vt:lpstr>
      <vt:lpstr>Year 3, Unit 7, Learning Outcome 5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3AS-2 Columnar addition and subtraction</vt:lpstr>
      <vt:lpstr>PowerPoint Presentation</vt:lpstr>
      <vt:lpstr>Year 3, Unit 7, Learning Outcome 6</vt:lpstr>
      <vt:lpstr>PowerPoint Presentation</vt:lpstr>
      <vt:lpstr>3AS-2 Columnar addition and subtraction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Donna Cole</dc:creator>
  <cp:lastModifiedBy>Andrew Young</cp:lastModifiedBy>
  <cp:revision>125</cp:revision>
  <dcterms:created xsi:type="dcterms:W3CDTF">2021-05-07T12:27:15Z</dcterms:created>
  <dcterms:modified xsi:type="dcterms:W3CDTF">2021-11-12T09:20:57Z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