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</p:sldMasterIdLst>
  <p:notesMasterIdLst>
    <p:notesMasterId r:id="rId21"/>
  </p:notesMasterIdLst>
  <p:sldIdLst>
    <p:sldId id="263" r:id="rId6"/>
    <p:sldId id="283" r:id="rId7"/>
    <p:sldId id="284" r:id="rId8"/>
    <p:sldId id="285" r:id="rId9"/>
    <p:sldId id="267" r:id="rId10"/>
    <p:sldId id="286" r:id="rId11"/>
    <p:sldId id="276" r:id="rId12"/>
    <p:sldId id="277" r:id="rId13"/>
    <p:sldId id="278" r:id="rId14"/>
    <p:sldId id="279" r:id="rId15"/>
    <p:sldId id="280" r:id="rId16"/>
    <p:sldId id="281" r:id="rId17"/>
    <p:sldId id="287" r:id="rId18"/>
    <p:sldId id="269" r:id="rId19"/>
    <p:sldId id="282" r:id="rId20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4"/>
  </p:normalViewPr>
  <p:slideViewPr>
    <p:cSldViewPr>
      <p:cViewPr varScale="1">
        <p:scale>
          <a:sx n="65" d="100"/>
          <a:sy n="65" d="100"/>
        </p:scale>
        <p:origin x="9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e Goodliff" userId="8525f53f-a5d4-49a0-b205-476dc8a76e72" providerId="ADAL" clId="{EA046341-4C57-4A33-9CC7-529AE86EF9B8}"/>
    <pc:docChg chg="custSel modSld">
      <pc:chgData name="Bethanie Goodliff" userId="8525f53f-a5d4-49a0-b205-476dc8a76e72" providerId="ADAL" clId="{EA046341-4C57-4A33-9CC7-529AE86EF9B8}" dt="2023-02-15T13:20:19.209" v="3" actId="20577"/>
      <pc:docMkLst>
        <pc:docMk/>
      </pc:docMkLst>
      <pc:sldChg chg="delSp modSp mod">
        <pc:chgData name="Bethanie Goodliff" userId="8525f53f-a5d4-49a0-b205-476dc8a76e72" providerId="ADAL" clId="{EA046341-4C57-4A33-9CC7-529AE86EF9B8}" dt="2023-02-15T13:20:07.494" v="1" actId="478"/>
        <pc:sldMkLst>
          <pc:docMk/>
          <pc:sldMk cId="28423318" sldId="263"/>
        </pc:sldMkLst>
        <pc:spChg chg="mod">
          <ac:chgData name="Bethanie Goodliff" userId="8525f53f-a5d4-49a0-b205-476dc8a76e72" providerId="ADAL" clId="{EA046341-4C57-4A33-9CC7-529AE86EF9B8}" dt="2023-02-15T13:18:32.886" v="0" actId="20577"/>
          <ac:spMkLst>
            <pc:docMk/>
            <pc:sldMk cId="28423318" sldId="263"/>
            <ac:spMk id="2" creationId="{FF4053B0-7B44-4277-B7C8-F4506607EF69}"/>
          </ac:spMkLst>
        </pc:spChg>
        <pc:spChg chg="del">
          <ac:chgData name="Bethanie Goodliff" userId="8525f53f-a5d4-49a0-b205-476dc8a76e72" providerId="ADAL" clId="{EA046341-4C57-4A33-9CC7-529AE86EF9B8}" dt="2023-02-15T13:20:07.494" v="1" actId="478"/>
          <ac:spMkLst>
            <pc:docMk/>
            <pc:sldMk cId="28423318" sldId="263"/>
            <ac:spMk id="4" creationId="{A755AFDB-2437-37D0-2D37-7D3527269A99}"/>
          </ac:spMkLst>
        </pc:spChg>
      </pc:sldChg>
      <pc:sldChg chg="modSp mod">
        <pc:chgData name="Bethanie Goodliff" userId="8525f53f-a5d4-49a0-b205-476dc8a76e72" providerId="ADAL" clId="{EA046341-4C57-4A33-9CC7-529AE86EF9B8}" dt="2023-02-15T13:20:19.209" v="3" actId="20577"/>
        <pc:sldMkLst>
          <pc:docMk/>
          <pc:sldMk cId="3926049396" sldId="267"/>
        </pc:sldMkLst>
        <pc:spChg chg="mod">
          <ac:chgData name="Bethanie Goodliff" userId="8525f53f-a5d4-49a0-b205-476dc8a76e72" providerId="ADAL" clId="{EA046341-4C57-4A33-9CC7-529AE86EF9B8}" dt="2023-02-15T13:20:19.209" v="3" actId="20577"/>
          <ac:spMkLst>
            <pc:docMk/>
            <pc:sldMk cId="3926049396" sldId="267"/>
            <ac:spMk id="2" creationId="{9C41B614-F6D3-42AC-95EC-2AE55EDC9D4F}"/>
          </ac:spMkLst>
        </pc:spChg>
      </pc:sldChg>
      <pc:sldChg chg="modSp mod">
        <pc:chgData name="Bethanie Goodliff" userId="8525f53f-a5d4-49a0-b205-476dc8a76e72" providerId="ADAL" clId="{EA046341-4C57-4A33-9CC7-529AE86EF9B8}" dt="2023-02-15T13:20:13.615" v="2" actId="20577"/>
        <pc:sldMkLst>
          <pc:docMk/>
          <pc:sldMk cId="0" sldId="284"/>
        </pc:sldMkLst>
        <pc:spChg chg="mod">
          <ac:chgData name="Bethanie Goodliff" userId="8525f53f-a5d4-49a0-b205-476dc8a76e72" providerId="ADAL" clId="{EA046341-4C57-4A33-9CC7-529AE86EF9B8}" dt="2023-02-15T13:20:13.615" v="2" actId="20577"/>
          <ac:spMkLst>
            <pc:docMk/>
            <pc:sldMk cId="0" sldId="284"/>
            <ac:spMk id="10" creationId="{8286DB03-27BB-417C-B661-469CD9FDCD87}"/>
          </ac:spMkLst>
        </pc:spChg>
      </pc:sldChg>
    </pc:docChg>
  </pc:docChgLst>
  <pc:docChgLst>
    <pc:chgData name="Andrew Young" userId="3d7dab09-352b-4858-b937-4a4f8b94e613" providerId="ADAL" clId="{0A54B31C-3B12-43BC-A007-ACCE3A43892B}"/>
    <pc:docChg chg="undo custSel delSld modSld">
      <pc:chgData name="Andrew Young" userId="3d7dab09-352b-4858-b937-4a4f8b94e613" providerId="ADAL" clId="{0A54B31C-3B12-43BC-A007-ACCE3A43892B}" dt="2023-02-15T09:31:55.449" v="49" actId="2696"/>
      <pc:docMkLst>
        <pc:docMk/>
      </pc:docMkLst>
      <pc:sldChg chg="modSp mod">
        <pc:chgData name="Andrew Young" userId="3d7dab09-352b-4858-b937-4a4f8b94e613" providerId="ADAL" clId="{0A54B31C-3B12-43BC-A007-ACCE3A43892B}" dt="2023-02-15T08:54:02.014" v="0" actId="2711"/>
        <pc:sldMkLst>
          <pc:docMk/>
          <pc:sldMk cId="28423318" sldId="263"/>
        </pc:sldMkLst>
        <pc:spChg chg="mod">
          <ac:chgData name="Andrew Young" userId="3d7dab09-352b-4858-b937-4a4f8b94e613" providerId="ADAL" clId="{0A54B31C-3B12-43BC-A007-ACCE3A43892B}" dt="2023-02-15T08:54:02.014" v="0" actId="2711"/>
          <ac:spMkLst>
            <pc:docMk/>
            <pc:sldMk cId="28423318" sldId="263"/>
            <ac:spMk id="4" creationId="{A755AFDB-2437-37D0-2D37-7D3527269A99}"/>
          </ac:spMkLst>
        </pc:spChg>
      </pc:sldChg>
      <pc:sldChg chg="del">
        <pc:chgData name="Andrew Young" userId="3d7dab09-352b-4858-b937-4a4f8b94e613" providerId="ADAL" clId="{0A54B31C-3B12-43BC-A007-ACCE3A43892B}" dt="2023-02-15T09:31:55.449" v="49" actId="2696"/>
        <pc:sldMkLst>
          <pc:docMk/>
          <pc:sldMk cId="3245799256" sldId="265"/>
        </pc:sldMkLst>
      </pc:sldChg>
      <pc:sldChg chg="modSp mod">
        <pc:chgData name="Andrew Young" userId="3d7dab09-352b-4858-b937-4a4f8b94e613" providerId="ADAL" clId="{0A54B31C-3B12-43BC-A007-ACCE3A43892B}" dt="2023-02-15T09:27:46.709" v="12" actId="207"/>
        <pc:sldMkLst>
          <pc:docMk/>
          <pc:sldMk cId="3926049396" sldId="267"/>
        </pc:sldMkLst>
        <pc:spChg chg="mod">
          <ac:chgData name="Andrew Young" userId="3d7dab09-352b-4858-b937-4a4f8b94e613" providerId="ADAL" clId="{0A54B31C-3B12-43BC-A007-ACCE3A43892B}" dt="2023-02-15T09:27:46.709" v="12" actId="207"/>
          <ac:spMkLst>
            <pc:docMk/>
            <pc:sldMk cId="3926049396" sldId="267"/>
            <ac:spMk id="2" creationId="{9C41B614-F6D3-42AC-95EC-2AE55EDC9D4F}"/>
          </ac:spMkLst>
        </pc:spChg>
      </pc:sldChg>
      <pc:sldChg chg="modSp mod">
        <pc:chgData name="Andrew Young" userId="3d7dab09-352b-4858-b937-4a4f8b94e613" providerId="ADAL" clId="{0A54B31C-3B12-43BC-A007-ACCE3A43892B}" dt="2023-02-15T09:31:22.236" v="44" actId="14100"/>
        <pc:sldMkLst>
          <pc:docMk/>
          <pc:sldMk cId="814953577" sldId="269"/>
        </pc:sldMkLst>
        <pc:spChg chg="mod">
          <ac:chgData name="Andrew Young" userId="3d7dab09-352b-4858-b937-4a4f8b94e613" providerId="ADAL" clId="{0A54B31C-3B12-43BC-A007-ACCE3A43892B}" dt="2023-02-15T09:31:04.321" v="41" actId="207"/>
          <ac:spMkLst>
            <pc:docMk/>
            <pc:sldMk cId="814953577" sldId="269"/>
            <ac:spMk id="4" creationId="{AD2D908E-40BB-4504-96E2-4DE02E653DEE}"/>
          </ac:spMkLst>
        </pc:spChg>
        <pc:spChg chg="mod">
          <ac:chgData name="Andrew Young" userId="3d7dab09-352b-4858-b937-4a4f8b94e613" providerId="ADAL" clId="{0A54B31C-3B12-43BC-A007-ACCE3A43892B}" dt="2023-02-15T09:31:22.236" v="44" actId="14100"/>
          <ac:spMkLst>
            <pc:docMk/>
            <pc:sldMk cId="814953577" sldId="269"/>
            <ac:spMk id="5" creationId="{F3040E5A-2C43-4C35-84AB-BF45FDC2D7BF}"/>
          </ac:spMkLst>
        </pc:spChg>
      </pc:sldChg>
      <pc:sldChg chg="modSp mod">
        <pc:chgData name="Andrew Young" userId="3d7dab09-352b-4858-b937-4a4f8b94e613" providerId="ADAL" clId="{0A54B31C-3B12-43BC-A007-ACCE3A43892B}" dt="2023-02-15T09:30:27.759" v="35" actId="207"/>
        <pc:sldMkLst>
          <pc:docMk/>
          <pc:sldMk cId="26827990" sldId="276"/>
        </pc:sldMkLst>
        <pc:spChg chg="mod">
          <ac:chgData name="Andrew Young" userId="3d7dab09-352b-4858-b937-4a4f8b94e613" providerId="ADAL" clId="{0A54B31C-3B12-43BC-A007-ACCE3A43892B}" dt="2023-02-15T09:30:27.759" v="35" actId="207"/>
          <ac:spMkLst>
            <pc:docMk/>
            <pc:sldMk cId="26827990" sldId="276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22.724" v="34" actId="207"/>
        <pc:sldMkLst>
          <pc:docMk/>
          <pc:sldMk cId="1441303929" sldId="277"/>
        </pc:sldMkLst>
        <pc:spChg chg="mod">
          <ac:chgData name="Andrew Young" userId="3d7dab09-352b-4858-b937-4a4f8b94e613" providerId="ADAL" clId="{0A54B31C-3B12-43BC-A007-ACCE3A43892B}" dt="2023-02-15T09:30:22.724" v="34" actId="207"/>
          <ac:spMkLst>
            <pc:docMk/>
            <pc:sldMk cId="1441303929" sldId="277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17.959" v="33" actId="207"/>
        <pc:sldMkLst>
          <pc:docMk/>
          <pc:sldMk cId="3351193730" sldId="278"/>
        </pc:sldMkLst>
        <pc:spChg chg="mod">
          <ac:chgData name="Andrew Young" userId="3d7dab09-352b-4858-b937-4a4f8b94e613" providerId="ADAL" clId="{0A54B31C-3B12-43BC-A007-ACCE3A43892B}" dt="2023-02-15T09:30:17.959" v="33" actId="207"/>
          <ac:spMkLst>
            <pc:docMk/>
            <pc:sldMk cId="3351193730" sldId="278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12.891" v="32" actId="207"/>
        <pc:sldMkLst>
          <pc:docMk/>
          <pc:sldMk cId="2448861508" sldId="279"/>
        </pc:sldMkLst>
        <pc:spChg chg="mod">
          <ac:chgData name="Andrew Young" userId="3d7dab09-352b-4858-b937-4a4f8b94e613" providerId="ADAL" clId="{0A54B31C-3B12-43BC-A007-ACCE3A43892B}" dt="2023-02-15T09:30:12.891" v="32" actId="207"/>
          <ac:spMkLst>
            <pc:docMk/>
            <pc:sldMk cId="2448861508" sldId="279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41.460" v="37" actId="207"/>
        <pc:sldMkLst>
          <pc:docMk/>
          <pc:sldMk cId="406563034" sldId="280"/>
        </pc:sldMkLst>
        <pc:spChg chg="mod">
          <ac:chgData name="Andrew Young" userId="3d7dab09-352b-4858-b937-4a4f8b94e613" providerId="ADAL" clId="{0A54B31C-3B12-43BC-A007-ACCE3A43892B}" dt="2023-02-15T09:30:41.460" v="37" actId="207"/>
          <ac:spMkLst>
            <pc:docMk/>
            <pc:sldMk cId="406563034" sldId="280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49.446" v="39" actId="207"/>
        <pc:sldMkLst>
          <pc:docMk/>
          <pc:sldMk cId="1935825994" sldId="281"/>
        </pc:sldMkLst>
        <pc:spChg chg="mod">
          <ac:chgData name="Andrew Young" userId="3d7dab09-352b-4858-b937-4a4f8b94e613" providerId="ADAL" clId="{0A54B31C-3B12-43BC-A007-ACCE3A43892B}" dt="2023-02-15T09:30:49.446" v="39" actId="207"/>
          <ac:spMkLst>
            <pc:docMk/>
            <pc:sldMk cId="1935825994" sldId="281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1:48.341" v="48" actId="14100"/>
        <pc:sldMkLst>
          <pc:docMk/>
          <pc:sldMk cId="3091352026" sldId="282"/>
        </pc:sldMkLst>
        <pc:spChg chg="mod">
          <ac:chgData name="Andrew Young" userId="3d7dab09-352b-4858-b937-4a4f8b94e613" providerId="ADAL" clId="{0A54B31C-3B12-43BC-A007-ACCE3A43892B}" dt="2023-02-15T09:31:38.373" v="45" actId="207"/>
          <ac:spMkLst>
            <pc:docMk/>
            <pc:sldMk cId="3091352026" sldId="282"/>
            <ac:spMk id="4" creationId="{AD2D908E-40BB-4504-96E2-4DE02E653DEE}"/>
          </ac:spMkLst>
        </pc:spChg>
        <pc:spChg chg="mod">
          <ac:chgData name="Andrew Young" userId="3d7dab09-352b-4858-b937-4a4f8b94e613" providerId="ADAL" clId="{0A54B31C-3B12-43BC-A007-ACCE3A43892B}" dt="2023-02-15T09:31:48.341" v="48" actId="14100"/>
          <ac:spMkLst>
            <pc:docMk/>
            <pc:sldMk cId="3091352026" sldId="282"/>
            <ac:spMk id="5" creationId="{F3040E5A-2C43-4C35-84AB-BF45FDC2D7BF}"/>
          </ac:spMkLst>
        </pc:spChg>
      </pc:sldChg>
      <pc:sldChg chg="modSp mod">
        <pc:chgData name="Andrew Young" userId="3d7dab09-352b-4858-b937-4a4f8b94e613" providerId="ADAL" clId="{0A54B31C-3B12-43BC-A007-ACCE3A43892B}" dt="2023-02-15T09:26:53.746" v="4" actId="207"/>
        <pc:sldMkLst>
          <pc:docMk/>
          <pc:sldMk cId="3570911987" sldId="283"/>
        </pc:sldMkLst>
        <pc:spChg chg="mod">
          <ac:chgData name="Andrew Young" userId="3d7dab09-352b-4858-b937-4a4f8b94e613" providerId="ADAL" clId="{0A54B31C-3B12-43BC-A007-ACCE3A43892B}" dt="2023-02-15T09:26:53.746" v="4" actId="207"/>
          <ac:spMkLst>
            <pc:docMk/>
            <pc:sldMk cId="3570911987" sldId="283"/>
            <ac:spMk id="2" creationId="{1F2ECAB5-A847-4950-97F8-40BC5A6DAECC}"/>
          </ac:spMkLst>
        </pc:spChg>
      </pc:sldChg>
      <pc:sldChg chg="modSp mod">
        <pc:chgData name="Andrew Young" userId="3d7dab09-352b-4858-b937-4a4f8b94e613" providerId="ADAL" clId="{0A54B31C-3B12-43BC-A007-ACCE3A43892B}" dt="2023-02-15T09:27:18.766" v="8" actId="207"/>
        <pc:sldMkLst>
          <pc:docMk/>
          <pc:sldMk cId="0" sldId="284"/>
        </pc:sldMkLst>
        <pc:spChg chg="mod">
          <ac:chgData name="Andrew Young" userId="3d7dab09-352b-4858-b937-4a4f8b94e613" providerId="ADAL" clId="{0A54B31C-3B12-43BC-A007-ACCE3A43892B}" dt="2023-02-15T09:27:18.766" v="8" actId="207"/>
          <ac:spMkLst>
            <pc:docMk/>
            <pc:sldMk cId="0" sldId="284"/>
            <ac:spMk id="10" creationId="{8286DB03-27BB-417C-B661-469CD9FDCD87}"/>
          </ac:spMkLst>
        </pc:spChg>
      </pc:sldChg>
      <pc:sldChg chg="modSp mod">
        <pc:chgData name="Andrew Young" userId="3d7dab09-352b-4858-b937-4a4f8b94e613" providerId="ADAL" clId="{0A54B31C-3B12-43BC-A007-ACCE3A43892B}" dt="2023-02-15T09:29:40.590" v="29" actId="113"/>
        <pc:sldMkLst>
          <pc:docMk/>
          <pc:sldMk cId="4103041600" sldId="286"/>
        </pc:sldMkLst>
        <pc:spChg chg="mod">
          <ac:chgData name="Andrew Young" userId="3d7dab09-352b-4858-b937-4a4f8b94e613" providerId="ADAL" clId="{0A54B31C-3B12-43BC-A007-ACCE3A43892B}" dt="2023-02-15T09:29:40.590" v="29" actId="113"/>
          <ac:spMkLst>
            <pc:docMk/>
            <pc:sldMk cId="4103041600" sldId="286"/>
            <ac:spMk id="5" creationId="{DD8CC872-D264-458A-AA4C-EDD0C3996BB7}"/>
          </ac:spMkLst>
        </pc:spChg>
      </pc:sldChg>
      <pc:sldChg chg="modSp mod">
        <pc:chgData name="Andrew Young" userId="3d7dab09-352b-4858-b937-4a4f8b94e613" providerId="ADAL" clId="{0A54B31C-3B12-43BC-A007-ACCE3A43892B}" dt="2023-02-15T09:30:57.407" v="40" actId="207"/>
        <pc:sldMkLst>
          <pc:docMk/>
          <pc:sldMk cId="3005597529" sldId="287"/>
        </pc:sldMkLst>
        <pc:spChg chg="mod">
          <ac:chgData name="Andrew Young" userId="3d7dab09-352b-4858-b937-4a4f8b94e613" providerId="ADAL" clId="{0A54B31C-3B12-43BC-A007-ACCE3A43892B}" dt="2023-02-15T09:30:57.407" v="40" actId="207"/>
          <ac:spMkLst>
            <pc:docMk/>
            <pc:sldMk cId="3005597529" sldId="287"/>
            <ac:spMk id="2" creationId="{1F2ECAB5-A847-4950-97F8-40BC5A6DAECC}"/>
          </ac:spMkLst>
        </pc:spChg>
      </pc:sldChg>
    </pc:docChg>
  </pc:docChgLst>
  <pc:docChgLst>
    <pc:chgData name="Alison Hopper" userId="ca5996aa-ea7f-4b9b-84ac-8568eb6eb8f4" providerId="ADAL" clId="{EA61E1FF-6AF0-4609-BE25-A3E26431C658}"/>
    <pc:docChg chg="addSld delSld modSld">
      <pc:chgData name="Alison Hopper" userId="ca5996aa-ea7f-4b9b-84ac-8568eb6eb8f4" providerId="ADAL" clId="{EA61E1FF-6AF0-4609-BE25-A3E26431C658}" dt="2022-08-09T10:47:21.814" v="13"/>
      <pc:docMkLst>
        <pc:docMk/>
      </pc:docMkLst>
      <pc:sldChg chg="del">
        <pc:chgData name="Alison Hopper" userId="ca5996aa-ea7f-4b9b-84ac-8568eb6eb8f4" providerId="ADAL" clId="{EA61E1FF-6AF0-4609-BE25-A3E26431C658}" dt="2022-08-09T10:45:07.457" v="10" actId="47"/>
        <pc:sldMkLst>
          <pc:docMk/>
          <pc:sldMk cId="0" sldId="256"/>
        </pc:sldMkLst>
      </pc:sldChg>
      <pc:sldChg chg="addSp modSp mod">
        <pc:chgData name="Alison Hopper" userId="ca5996aa-ea7f-4b9b-84ac-8568eb6eb8f4" providerId="ADAL" clId="{EA61E1FF-6AF0-4609-BE25-A3E26431C658}" dt="2022-08-09T10:47:21.814" v="13"/>
        <pc:sldMkLst>
          <pc:docMk/>
          <pc:sldMk cId="28423318" sldId="263"/>
        </pc:sldMkLst>
        <pc:spChg chg="mod">
          <ac:chgData name="Alison Hopper" userId="ca5996aa-ea7f-4b9b-84ac-8568eb6eb8f4" providerId="ADAL" clId="{EA61E1FF-6AF0-4609-BE25-A3E26431C658}" dt="2022-08-09T10:44:45.115" v="8" actId="20577"/>
          <ac:spMkLst>
            <pc:docMk/>
            <pc:sldMk cId="28423318" sldId="263"/>
            <ac:spMk id="3" creationId="{7D4908DC-755C-4E5B-B359-81EE80ADBE81}"/>
          </ac:spMkLst>
        </pc:spChg>
        <pc:spChg chg="add mod">
          <ac:chgData name="Alison Hopper" userId="ca5996aa-ea7f-4b9b-84ac-8568eb6eb8f4" providerId="ADAL" clId="{EA61E1FF-6AF0-4609-BE25-A3E26431C658}" dt="2022-08-09T10:47:21.814" v="13"/>
          <ac:spMkLst>
            <pc:docMk/>
            <pc:sldMk cId="28423318" sldId="263"/>
            <ac:spMk id="4" creationId="{A755AFDB-2437-37D0-2D37-7D3527269A99}"/>
          </ac:spMkLst>
        </pc:spChg>
      </pc:sldChg>
      <pc:sldChg chg="del">
        <pc:chgData name="Alison Hopper" userId="ca5996aa-ea7f-4b9b-84ac-8568eb6eb8f4" providerId="ADAL" clId="{EA61E1FF-6AF0-4609-BE25-A3E26431C658}" dt="2022-08-09T10:45:08.026" v="11" actId="47"/>
        <pc:sldMkLst>
          <pc:docMk/>
          <pc:sldMk cId="3823520741" sldId="264"/>
        </pc:sldMkLst>
      </pc:sldChg>
      <pc:sldChg chg="del">
        <pc:chgData name="Alison Hopper" userId="ca5996aa-ea7f-4b9b-84ac-8568eb6eb8f4" providerId="ADAL" clId="{EA61E1FF-6AF0-4609-BE25-A3E26431C658}" dt="2022-08-09T10:45:09.532" v="12" actId="47"/>
        <pc:sldMkLst>
          <pc:docMk/>
          <pc:sldMk cId="0" sldId="266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3926049396" sldId="267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814953577" sldId="269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26827990" sldId="276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1441303929" sldId="277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3351193730" sldId="278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2448861508" sldId="279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406563034" sldId="280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1935825994" sldId="281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3091352026" sldId="282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3570911987" sldId="283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0" sldId="284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902324728" sldId="285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4103041600" sldId="286"/>
        </pc:sldMkLst>
      </pc:sldChg>
      <pc:sldChg chg="add">
        <pc:chgData name="Alison Hopper" userId="ca5996aa-ea7f-4b9b-84ac-8568eb6eb8f4" providerId="ADAL" clId="{EA61E1FF-6AF0-4609-BE25-A3E26431C658}" dt="2022-08-09T10:45:03.330" v="9"/>
        <pc:sldMkLst>
          <pc:docMk/>
          <pc:sldMk cId="3005597529" sldId="28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Model the game.</a:t>
            </a:r>
          </a:p>
          <a:p>
            <a:r>
              <a:rPr lang="en-GB" dirty="0"/>
              <a:t>Model the recording of the game.</a:t>
            </a:r>
          </a:p>
          <a:p>
            <a:r>
              <a:rPr lang="en-GB" dirty="0"/>
              <a:t>Question the pupils – where does the next mark go?</a:t>
            </a:r>
          </a:p>
          <a:p>
            <a:r>
              <a:rPr lang="en-GB" dirty="0"/>
              <a:t>Pupils then play the game in pairs, recording games on the big sheet.</a:t>
            </a:r>
          </a:p>
          <a:p>
            <a:r>
              <a:rPr lang="en-GB" dirty="0"/>
              <a:t>This gives you the chance to check they understand how to correctly record the game, and them the chance to start exploring the features.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111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2 – an extension to encourage generalisation.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634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2 – an extension to encourage generalisation.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954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the pre-populated grid from worksheet 1.</a:t>
            </a:r>
          </a:p>
          <a:p>
            <a:r>
              <a:rPr lang="en-GB" dirty="0"/>
              <a:t>This can be used to discuss the pupils’ responses/justifications.</a:t>
            </a:r>
          </a:p>
          <a:p>
            <a:r>
              <a:rPr lang="en-GB" dirty="0"/>
              <a:t>There are also slides for each question, if preferred.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01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659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056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561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974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718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177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worksheet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47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476673"/>
            <a:ext cx="6553820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/>
          <a:lstStyle>
            <a:lvl1pPr marL="0" indent="0"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86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0023A-2763-4753-BBEA-2F9AE85393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E31430-B412-41EA-BA55-D58E71499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2" y="1556792"/>
            <a:ext cx="5390388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090DB9E-A500-4BA4-8B74-89F3EF7AD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2010" y="1556792"/>
            <a:ext cx="5390389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6B17004-3771-46EE-9F97-BB5E8F3EF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Thank you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0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37" y="301625"/>
            <a:ext cx="10972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556793"/>
            <a:ext cx="10968567" cy="438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61" r:id="rId2"/>
    <p:sldLayoutId id="2147483953" r:id="rId3"/>
    <p:sldLayoutId id="2147483956" r:id="rId4"/>
    <p:sldLayoutId id="2147483957" r:id="rId5"/>
    <p:sldLayoutId id="2147483960" r:id="rId6"/>
    <p:sldLayoutId id="214748396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85858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rgbClr val="585858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800">
          <a:solidFill>
            <a:srgbClr val="585858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400">
          <a:solidFill>
            <a:srgbClr val="585858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53B0-7B44-4277-B7C8-F4506607EF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Algebraic Thinking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4908DC-755C-4E5B-B359-81EE80ADB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1844824"/>
            <a:ext cx="6062463" cy="1152130"/>
          </a:xfrm>
        </p:spPr>
        <p:txBody>
          <a:bodyPr/>
          <a:lstStyle/>
          <a:p>
            <a:r>
              <a:rPr lang="en-GB" dirty="0"/>
              <a:t>Dice Game</a:t>
            </a:r>
          </a:p>
        </p:txBody>
      </p:sp>
    </p:spTree>
    <p:extLst>
      <p:ext uri="{BB962C8B-B14F-4D97-AF65-F5344CB8AC3E}">
        <p14:creationId xmlns:p14="http://schemas.microsoft.com/office/powerpoint/2010/main" val="2842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5) Was there a point where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blue and red were tied?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861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5) Was there a point where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blue and red were tied?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63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6) Were the scores for blue and red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ever repeated?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5825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ECAB5-A847-4950-97F8-40BC5A6DA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908720"/>
            <a:ext cx="10972800" cy="936104"/>
          </a:xfrm>
        </p:spPr>
        <p:txBody>
          <a:bodyPr>
            <a:normAutofit/>
          </a:bodyPr>
          <a:lstStyle/>
          <a:p>
            <a:r>
              <a:rPr lang="en-US" dirty="0"/>
              <a:t>Task 4: Changing the rules of the game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597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2D908E-40BB-4504-96E2-4DE02E65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change of rules (A)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1B16C3-F63D-49CA-9626-C1BE720E8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16632"/>
            <a:ext cx="6153150" cy="570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040E5A-2C43-4C35-84AB-BF45FDC2D7BF}"/>
              </a:ext>
            </a:extLst>
          </p:cNvPr>
          <p:cNvSpPr txBox="1"/>
          <p:nvPr/>
        </p:nvSpPr>
        <p:spPr>
          <a:xfrm>
            <a:off x="407369" y="1556792"/>
            <a:ext cx="5112568" cy="4598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Blue is only allowed to score odd numbers. </a:t>
            </a: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If blue throws an even, they score zero.</a:t>
            </a:r>
          </a:p>
          <a:p>
            <a:pPr>
              <a:buNone/>
            </a:pPr>
            <a:endParaRPr lang="en-GB" sz="2400" dirty="0">
              <a:solidFill>
                <a:srgbClr val="585858"/>
              </a:solidFill>
            </a:endParaRP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Red is only allowed to score even numbers. </a:t>
            </a: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If red throws an odd, they score zero.</a:t>
            </a:r>
          </a:p>
          <a:p>
            <a:pPr>
              <a:buNone/>
            </a:pPr>
            <a:endParaRPr lang="en-GB" sz="2400" dirty="0">
              <a:solidFill>
                <a:srgbClr val="585858"/>
              </a:solidFill>
            </a:endParaRP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Are these rules fair? Why?</a:t>
            </a:r>
          </a:p>
        </p:txBody>
      </p:sp>
    </p:spTree>
    <p:extLst>
      <p:ext uri="{BB962C8B-B14F-4D97-AF65-F5344CB8AC3E}">
        <p14:creationId xmlns:p14="http://schemas.microsoft.com/office/powerpoint/2010/main" val="81495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2D908E-40BB-4504-96E2-4DE02E65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change of rules (B)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1B16C3-F63D-49CA-9626-C1BE720E8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16632"/>
            <a:ext cx="6153150" cy="5702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040E5A-2C43-4C35-84AB-BF45FDC2D7BF}"/>
              </a:ext>
            </a:extLst>
          </p:cNvPr>
          <p:cNvSpPr txBox="1"/>
          <p:nvPr/>
        </p:nvSpPr>
        <p:spPr>
          <a:xfrm>
            <a:off x="407368" y="1556792"/>
            <a:ext cx="4896544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Blue doubles the score on their die.</a:t>
            </a: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Red adds four to the score on their die.</a:t>
            </a:r>
          </a:p>
          <a:p>
            <a:pPr>
              <a:buNone/>
            </a:pPr>
            <a:endParaRPr lang="en-GB" sz="2400" dirty="0">
              <a:solidFill>
                <a:srgbClr val="585858"/>
              </a:solidFill>
            </a:endParaRPr>
          </a:p>
          <a:p>
            <a:pPr>
              <a:buNone/>
            </a:pPr>
            <a:r>
              <a:rPr lang="en-GB" sz="2400" dirty="0">
                <a:solidFill>
                  <a:srgbClr val="585858"/>
                </a:solidFill>
              </a:rPr>
              <a:t>Are these rules fair? Why?</a:t>
            </a:r>
          </a:p>
        </p:txBody>
      </p:sp>
    </p:spTree>
    <p:extLst>
      <p:ext uri="{BB962C8B-B14F-4D97-AF65-F5344CB8AC3E}">
        <p14:creationId xmlns:p14="http://schemas.microsoft.com/office/powerpoint/2010/main" val="309135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ECAB5-A847-4950-97F8-40BC5A6DA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1414164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Task 1: Introducing the game</a:t>
            </a:r>
            <a:br>
              <a:rPr lang="en-US" dirty="0"/>
            </a:br>
            <a:br>
              <a:rPr lang="en-US" dirty="0"/>
            </a:br>
            <a:r>
              <a:rPr lang="en-US" sz="4000" dirty="0"/>
              <a:t>Task 2: Experiencing the game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570911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87B022-1774-448E-8331-290785AAC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6632"/>
            <a:ext cx="6984776" cy="64729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86DB03-27BB-417C-B661-469CD9FDCD87}"/>
              </a:ext>
            </a:extLst>
          </p:cNvPr>
          <p:cNvSpPr txBox="1"/>
          <p:nvPr/>
        </p:nvSpPr>
        <p:spPr>
          <a:xfrm>
            <a:off x="8616280" y="548680"/>
            <a:ext cx="3461204" cy="1311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Understanding</a:t>
            </a:r>
          </a:p>
          <a:p>
            <a:pPr>
              <a:buNone/>
            </a:pPr>
            <a:r>
              <a:rPr lang="en-GB" sz="3600" b="1" dirty="0">
                <a:solidFill>
                  <a:srgbClr val="585858"/>
                </a:solidFill>
                <a:latin typeface="Century Gothic" panose="020B0502020202020204" pitchFamily="34" charset="0"/>
              </a:rPr>
              <a:t>the game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ECAB5-A847-4950-97F8-40BC5A6DA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908720"/>
            <a:ext cx="10972800" cy="936104"/>
          </a:xfrm>
        </p:spPr>
        <p:txBody>
          <a:bodyPr>
            <a:normAutofit/>
          </a:bodyPr>
          <a:lstStyle/>
          <a:p>
            <a:r>
              <a:rPr lang="en-US" dirty="0"/>
              <a:t>Task 3: Interrogating a game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32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1B614-F6D3-42AC-95EC-2AE55EDC9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0256" y="260648"/>
            <a:ext cx="3104909" cy="622076"/>
          </a:xfrm>
        </p:spPr>
        <p:txBody>
          <a:bodyPr>
            <a:noAutofit/>
          </a:bodyPr>
          <a:lstStyle/>
          <a:p>
            <a:r>
              <a:rPr lang="en-GB" dirty="0"/>
              <a:t>A completed game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3C7382-F325-4F49-97E9-DE470EAEC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-4280"/>
            <a:ext cx="6696744" cy="673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49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1) Who won?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041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2) Did anyone throw a six?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  <a:latin typeface="+mn-lt"/>
              </a:rPr>
              <a:t> 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7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3) Did the pupils ever throw the same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number as each other?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303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C51BFD-C88D-4337-B5FA-3C64C78EA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0557"/>
            <a:ext cx="5493030" cy="55211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8CC872-D264-458A-AA4C-EDD0C3996BB7}"/>
              </a:ext>
            </a:extLst>
          </p:cNvPr>
          <p:cNvSpPr txBox="1"/>
          <p:nvPr/>
        </p:nvSpPr>
        <p:spPr>
          <a:xfrm>
            <a:off x="386946" y="1628800"/>
            <a:ext cx="643555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4) Was red ever in the lead?     </a:t>
            </a:r>
          </a:p>
          <a:p>
            <a:pPr lvl="0">
              <a:buNone/>
            </a:pPr>
            <a:r>
              <a:rPr lang="en-GB" sz="2400" dirty="0">
                <a:solidFill>
                  <a:srgbClr val="585858"/>
                </a:solidFill>
              </a:rPr>
              <a:t>    (How do you know?)</a:t>
            </a:r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1193730"/>
      </p:ext>
    </p:extLst>
  </p:cSld>
  <p:clrMapOvr>
    <a:masterClrMapping/>
  </p:clrMapOvr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3" ma:contentTypeDescription="Create a new document." ma:contentTypeScope="" ma:versionID="52a6a05bd4faf9115b69d1c1560380b0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d894a48d12bb29981e98a6dd3ae2e82d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9C7895-A276-49D9-8F9A-AC1086F389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4682f752-cf74-438a-bebb-9c890ba775b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398</Words>
  <Application>Microsoft Office PowerPoint</Application>
  <PresentationFormat>Widescreen</PresentationFormat>
  <Paragraphs>66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Myriad Pro</vt:lpstr>
      <vt:lpstr>nctem1</vt:lpstr>
      <vt:lpstr>Algebraic Thinking </vt:lpstr>
      <vt:lpstr>Task 1: Introducing the game  Task 2: Experiencing the game</vt:lpstr>
      <vt:lpstr>PowerPoint Presentation</vt:lpstr>
      <vt:lpstr>Task 3: Interrogating a game</vt:lpstr>
      <vt:lpstr>A completed 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Task 4: Changing the rules of the game</vt:lpstr>
      <vt:lpstr>A change of rules (A)</vt:lpstr>
      <vt:lpstr>A change of rules (B)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39</cp:revision>
  <dcterms:created xsi:type="dcterms:W3CDTF">2008-01-11T09:41:35Z</dcterms:created>
  <dcterms:modified xsi:type="dcterms:W3CDTF">2023-02-15T13:20:27Z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