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32"/>
  </p:notesMasterIdLst>
  <p:handoutMasterIdLst>
    <p:handoutMasterId r:id="rId33"/>
  </p:handoutMasterIdLst>
  <p:sldIdLst>
    <p:sldId id="256" r:id="rId2"/>
    <p:sldId id="266" r:id="rId3"/>
    <p:sldId id="267" r:id="rId4"/>
    <p:sldId id="268" r:id="rId5"/>
    <p:sldId id="301" r:id="rId6"/>
    <p:sldId id="302"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98" r:id="rId22"/>
    <p:sldId id="286" r:id="rId23"/>
    <p:sldId id="299" r:id="rId24"/>
    <p:sldId id="288" r:id="rId25"/>
    <p:sldId id="289" r:id="rId26"/>
    <p:sldId id="297" r:id="rId27"/>
    <p:sldId id="291" r:id="rId28"/>
    <p:sldId id="292" r:id="rId29"/>
    <p:sldId id="293" r:id="rId30"/>
    <p:sldId id="294" r:id="rId31"/>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E599"/>
    <a:srgbClr val="EDE359"/>
    <a:srgbClr val="C8E2E8"/>
    <a:srgbClr val="4D4543"/>
    <a:srgbClr val="F8F4DE"/>
    <a:srgbClr val="B81A4D"/>
    <a:srgbClr val="B1C544"/>
    <a:srgbClr val="00628C"/>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44" autoAdjust="0"/>
    <p:restoredTop sz="94103" autoAdjust="0"/>
  </p:normalViewPr>
  <p:slideViewPr>
    <p:cSldViewPr snapToGrid="0">
      <p:cViewPr varScale="1">
        <p:scale>
          <a:sx n="67" d="100"/>
          <a:sy n="67" d="100"/>
        </p:scale>
        <p:origin x="1236" y="5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060"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12/15/2017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12/15/2017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a:t>
            </a:fld>
            <a:endParaRPr lang="en-US"/>
          </a:p>
        </p:txBody>
      </p:sp>
    </p:spTree>
    <p:extLst>
      <p:ext uri="{BB962C8B-B14F-4D97-AF65-F5344CB8AC3E}">
        <p14:creationId xmlns:p14="http://schemas.microsoft.com/office/powerpoint/2010/main" val="386101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2025613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165046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2866567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eight children and only three pencils. How many more pencils does the teacher need so each child has one pencil?</a:t>
            </a:r>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305375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1497957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348541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339208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3451797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Five children are playing in the playground. Three are playing on the swings; the rest are playing on the roundabout. How many are playing on the roundabout?</a:t>
            </a:r>
          </a:p>
          <a:p>
            <a:r>
              <a:rPr lang="en-GB" i="0" dirty="0"/>
              <a:t>(partitioning)</a:t>
            </a:r>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1441574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At first there were five swans on a lake, then three flew away. How many swans are on the lake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(reduction)</a:t>
            </a:r>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366527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a:t>
            </a:fld>
            <a:endParaRPr lang="en-US"/>
          </a:p>
        </p:txBody>
      </p:sp>
    </p:spTree>
    <p:extLst>
      <p:ext uri="{BB962C8B-B14F-4D97-AF65-F5344CB8AC3E}">
        <p14:creationId xmlns:p14="http://schemas.microsoft.com/office/powerpoint/2010/main" val="4128944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five ducks on the pond and three ducks on the lake. How many more ducks are on the pond?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(difference)</a:t>
            </a:r>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385486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1239343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2969165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3729721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2211527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1152554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1140521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2473174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many more sweets does Asif have than Sandra?</a:t>
            </a:r>
          </a:p>
          <a:p>
            <a:r>
              <a:rPr lang="en-GB" i="1" dirty="0"/>
              <a:t>How many fewer sweets does Tom have than Essie?</a:t>
            </a:r>
          </a:p>
          <a:p>
            <a:r>
              <a:rPr lang="en-GB" i="1" dirty="0"/>
              <a:t>What is the difference between the number of sweets that Essie has and the number that Sandra has?</a:t>
            </a:r>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3043415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much more did John score than Sara?</a:t>
            </a:r>
          </a:p>
          <a:p>
            <a:r>
              <a:rPr lang="en-GB" i="1" dirty="0"/>
              <a:t>How much less did Harry score than Saskia?</a:t>
            </a:r>
          </a:p>
          <a:p>
            <a:r>
              <a:rPr lang="en-GB" i="1" dirty="0"/>
              <a:t>What is the difference between Saskia’s score and Paul’s score?</a:t>
            </a:r>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98269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3158956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many more socks does Asif have than Sandra?</a:t>
            </a:r>
          </a:p>
          <a:p>
            <a:r>
              <a:rPr lang="en-GB" i="1" dirty="0"/>
              <a:t>How many fewer socks does Tom have than Essie?</a:t>
            </a:r>
          </a:p>
          <a:p>
            <a:r>
              <a:rPr lang="en-GB" i="1" dirty="0"/>
              <a:t>What is the difference between the number of socks that Essie has and the number that Sandra has?</a:t>
            </a:r>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331964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202935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381862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282576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324216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405013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1302777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2018</a:t>
            </a:r>
            <a:r>
              <a:rPr lang="en-US" sz="1500" dirty="0" smtClean="0">
                <a:solidFill>
                  <a:srgbClr val="00628C"/>
                </a:solidFill>
                <a:effectLst/>
                <a:latin typeface="Myriad Pro" charset="0"/>
              </a:rPr>
              <a:t/>
            </a:r>
            <a:br>
              <a:rPr lang="en-US" sz="1500" dirty="0" smtClean="0">
                <a:solidFill>
                  <a:srgbClr val="00628C"/>
                </a:solidFill>
                <a:effectLst/>
                <a:latin typeface="Myriad Pro" charset="0"/>
              </a:rPr>
            </a:br>
            <a:r>
              <a:rPr lang="en-US" sz="1500" dirty="0" smtClean="0">
                <a:solidFill>
                  <a:schemeClr val="bg1">
                    <a:lumMod val="50000"/>
                  </a:schemeClr>
                </a:solidFill>
                <a:effectLst/>
                <a:latin typeface="Myriad Pro" charset="0"/>
              </a:rPr>
              <a:t>Spring 2018 </a:t>
            </a:r>
            <a:r>
              <a:rPr lang="en-US" sz="1500" dirty="0" smtClean="0">
                <a:solidFill>
                  <a:schemeClr val="bg1">
                    <a:lumMod val="50000"/>
                  </a:schemeClr>
                </a:solidFill>
                <a:effectLst/>
                <a:latin typeface="Myriad Pro" charset="0"/>
              </a:rPr>
              <a:t>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2018</a:t>
            </a:r>
            <a:r>
              <a:rPr lang="en-US" sz="1500" dirty="0">
                <a:solidFill>
                  <a:srgbClr val="00628C"/>
                </a:solidFill>
                <a:effectLst/>
                <a:latin typeface="Myriad Pro" charset="0"/>
              </a:rPr>
              <a:t>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Spring 2018 pilot</a:t>
            </a:r>
            <a:endParaRPr lang="en-US" sz="1500" dirty="0">
              <a:solidFill>
                <a:schemeClr val="bg1">
                  <a:lumMod val="50000"/>
                </a:schemeClr>
              </a:solidFill>
              <a:effectLst/>
              <a:latin typeface="Myriad Pro" charset="0"/>
            </a:endParaRPr>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2018</a:t>
            </a:r>
            <a:r>
              <a:rPr lang="en-US" sz="1500" dirty="0">
                <a:solidFill>
                  <a:srgbClr val="00628C"/>
                </a:solidFill>
                <a:effectLst/>
                <a:latin typeface="Myriad Pro" charset="0"/>
              </a:rPr>
              <a:t>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Spring 2018 pilot</a:t>
            </a:r>
            <a:endParaRPr lang="en-US" sz="1500" dirty="0">
              <a:solidFill>
                <a:schemeClr val="bg1">
                  <a:lumMod val="50000"/>
                </a:schemeClr>
              </a:solidFill>
              <a:effectLst/>
              <a:latin typeface="Myriad Pro" charset="0"/>
            </a:endParaRPr>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iming>
    <p:tnLst>
      <p:par>
        <p:cTn id="1" dur="indefinite" restart="never" nodeType="tmRoot"/>
      </p:par>
    </p:tnLst>
  </p:timing>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1.12 Subtraction as difference</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2</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1:3</a:t>
            </a:r>
          </a:p>
        </p:txBody>
      </p:sp>
      <p:pic>
        <p:nvPicPr>
          <p:cNvPr id="4" name="Picture 3">
            <a:extLst>
              <a:ext uri="{FF2B5EF4-FFF2-40B4-BE49-F238E27FC236}">
                <a16:creationId xmlns:a16="http://schemas.microsoft.com/office/drawing/2014/main" xmlns="" id="{4ACEDD64-25B8-476F-8335-87192933FA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6885" y="647381"/>
            <a:ext cx="1069161" cy="2778401"/>
          </a:xfrm>
          <a:prstGeom prst="rect">
            <a:avLst/>
          </a:prstGeom>
        </p:spPr>
      </p:pic>
      <p:sp>
        <p:nvSpPr>
          <p:cNvPr id="7" name="Right Brace 6">
            <a:extLst>
              <a:ext uri="{FF2B5EF4-FFF2-40B4-BE49-F238E27FC236}">
                <a16:creationId xmlns:a16="http://schemas.microsoft.com/office/drawing/2014/main" xmlns="" id="{F55FD14B-6045-4303-BF97-259275007CDF}"/>
              </a:ext>
            </a:extLst>
          </p:cNvPr>
          <p:cNvSpPr/>
          <p:nvPr/>
        </p:nvSpPr>
        <p:spPr bwMode="auto">
          <a:xfrm rot="5400000">
            <a:off x="5278642" y="3668144"/>
            <a:ext cx="386714" cy="4201200"/>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xmlns="" id="{C4C5A92E-9EDB-413A-9F5E-8E8F05DE31C7}"/>
              </a:ext>
            </a:extLst>
          </p:cNvPr>
          <p:cNvSpPr txBox="1"/>
          <p:nvPr/>
        </p:nvSpPr>
        <p:spPr bwMode="auto">
          <a:xfrm>
            <a:off x="4005572" y="5895423"/>
            <a:ext cx="2932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difference of 7 years</a:t>
            </a:r>
          </a:p>
        </p:txBody>
      </p:sp>
      <p:grpSp>
        <p:nvGrpSpPr>
          <p:cNvPr id="30" name="Group 29">
            <a:extLst>
              <a:ext uri="{FF2B5EF4-FFF2-40B4-BE49-F238E27FC236}">
                <a16:creationId xmlns:a16="http://schemas.microsoft.com/office/drawing/2014/main" xmlns="" id="{5D0BD806-CB85-4515-ABC8-C12DC07FDD6E}"/>
              </a:ext>
            </a:extLst>
          </p:cNvPr>
          <p:cNvGrpSpPr/>
          <p:nvPr/>
        </p:nvGrpSpPr>
        <p:grpSpPr>
          <a:xfrm>
            <a:off x="1571400" y="4079414"/>
            <a:ext cx="6001200" cy="637200"/>
            <a:chOff x="1571400" y="4345163"/>
            <a:chExt cx="6001200" cy="637200"/>
          </a:xfrm>
        </p:grpSpPr>
        <p:sp>
          <p:nvSpPr>
            <p:cNvPr id="5" name="Rectangle 4">
              <a:extLst>
                <a:ext uri="{FF2B5EF4-FFF2-40B4-BE49-F238E27FC236}">
                  <a16:creationId xmlns:a16="http://schemas.microsoft.com/office/drawing/2014/main" xmlns="" id="{CF40FEEA-70C9-432D-AF38-13EAE16B12EF}"/>
                </a:ext>
              </a:extLst>
            </p:cNvPr>
            <p:cNvSpPr/>
            <p:nvPr/>
          </p:nvSpPr>
          <p:spPr bwMode="auto">
            <a:xfrm>
              <a:off x="1571400" y="4345163"/>
              <a:ext cx="6001200" cy="6372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xmlns="" id="{45533A3F-B730-44AA-82EA-F9A4C067315D}"/>
                </a:ext>
              </a:extLst>
            </p:cNvPr>
            <p:cNvSpPr txBox="1"/>
            <p:nvPr/>
          </p:nvSpPr>
          <p:spPr bwMode="auto">
            <a:xfrm>
              <a:off x="3657006" y="4432931"/>
              <a:ext cx="182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 years old</a:t>
              </a:r>
            </a:p>
          </p:txBody>
        </p:sp>
      </p:grpSp>
      <p:grpSp>
        <p:nvGrpSpPr>
          <p:cNvPr id="31" name="Group 30">
            <a:extLst>
              <a:ext uri="{FF2B5EF4-FFF2-40B4-BE49-F238E27FC236}">
                <a16:creationId xmlns:a16="http://schemas.microsoft.com/office/drawing/2014/main" xmlns="" id="{EC58C5E1-7192-4081-8E94-4DC21CB4E6C6}"/>
              </a:ext>
            </a:extLst>
          </p:cNvPr>
          <p:cNvGrpSpPr/>
          <p:nvPr/>
        </p:nvGrpSpPr>
        <p:grpSpPr>
          <a:xfrm>
            <a:off x="1571400" y="4875847"/>
            <a:ext cx="1800000" cy="637200"/>
            <a:chOff x="1571400" y="5141596"/>
            <a:chExt cx="1800000" cy="637200"/>
          </a:xfrm>
        </p:grpSpPr>
        <p:sp>
          <p:nvSpPr>
            <p:cNvPr id="6" name="Rectangle 5">
              <a:extLst>
                <a:ext uri="{FF2B5EF4-FFF2-40B4-BE49-F238E27FC236}">
                  <a16:creationId xmlns:a16="http://schemas.microsoft.com/office/drawing/2014/main" xmlns="" id="{6BBA4136-924B-45D4-B2B4-70DA063CB67D}"/>
                </a:ext>
              </a:extLst>
            </p:cNvPr>
            <p:cNvSpPr/>
            <p:nvPr/>
          </p:nvSpPr>
          <p:spPr bwMode="auto">
            <a:xfrm>
              <a:off x="1571400" y="5141596"/>
              <a:ext cx="1800000" cy="6372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xmlns="" id="{DA62762D-C9D0-4650-AF6C-DA922D3EF616}"/>
                </a:ext>
              </a:extLst>
            </p:cNvPr>
            <p:cNvSpPr txBox="1"/>
            <p:nvPr/>
          </p:nvSpPr>
          <p:spPr bwMode="auto">
            <a:xfrm>
              <a:off x="1639762" y="5229364"/>
              <a:ext cx="16632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 years old</a:t>
              </a:r>
            </a:p>
          </p:txBody>
        </p:sp>
      </p:grpSp>
      <p:sp>
        <p:nvSpPr>
          <p:cNvPr id="11" name="TextBox 10">
            <a:extLst>
              <a:ext uri="{FF2B5EF4-FFF2-40B4-BE49-F238E27FC236}">
                <a16:creationId xmlns:a16="http://schemas.microsoft.com/office/drawing/2014/main" xmlns="" id="{634D2374-3B18-4712-BA59-C46108137E92}"/>
              </a:ext>
            </a:extLst>
          </p:cNvPr>
          <p:cNvSpPr txBox="1"/>
          <p:nvPr/>
        </p:nvSpPr>
        <p:spPr bwMode="auto">
          <a:xfrm>
            <a:off x="381382" y="3503474"/>
            <a:ext cx="3818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Ben is ten years old</a:t>
            </a:r>
          </a:p>
        </p:txBody>
      </p:sp>
      <p:sp>
        <p:nvSpPr>
          <p:cNvPr id="12" name="TextBox 11">
            <a:extLst>
              <a:ext uri="{FF2B5EF4-FFF2-40B4-BE49-F238E27FC236}">
                <a16:creationId xmlns:a16="http://schemas.microsoft.com/office/drawing/2014/main" xmlns="" id="{0CAEEBB2-A829-4B82-992C-5C21C1413DD5}"/>
              </a:ext>
            </a:extLst>
          </p:cNvPr>
          <p:cNvSpPr txBox="1"/>
          <p:nvPr/>
        </p:nvSpPr>
        <p:spPr bwMode="auto">
          <a:xfrm>
            <a:off x="4428996" y="3503474"/>
            <a:ext cx="4118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Charlotte is three years old</a:t>
            </a:r>
          </a:p>
        </p:txBody>
      </p:sp>
      <p:pic>
        <p:nvPicPr>
          <p:cNvPr id="18" name="Picture 17">
            <a:extLst>
              <a:ext uri="{FF2B5EF4-FFF2-40B4-BE49-F238E27FC236}">
                <a16:creationId xmlns:a16="http://schemas.microsoft.com/office/drawing/2014/main" xmlns="" id="{24B9A0D2-A463-4938-ACEC-E321A62F63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41319" y="647381"/>
            <a:ext cx="984252" cy="2778401"/>
          </a:xfrm>
          <a:prstGeom prst="rect">
            <a:avLst/>
          </a:prstGeom>
        </p:spPr>
      </p:pic>
    </p:spTree>
    <p:extLst>
      <p:ext uri="{BB962C8B-B14F-4D97-AF65-F5344CB8AC3E}">
        <p14:creationId xmlns:p14="http://schemas.microsoft.com/office/powerpoint/2010/main" val="21638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xit" presetSubtype="0" fill="hold" grpId="2" nodeType="after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par>
                          <p:cTn id="19" fill="hold">
                            <p:stCondLst>
                              <p:cond delay="1500"/>
                            </p:stCondLst>
                            <p:childTnLst>
                              <p:par>
                                <p:cTn id="20" presetID="10" presetClass="entr" presetSubtype="0" fill="hold" grpId="5"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10" presetClass="exit" presetSubtype="0" fill="hold" grpId="4" nodeType="after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2500"/>
                            </p:stCondLst>
                            <p:childTnLst>
                              <p:par>
                                <p:cTn id="28" presetID="10" presetClass="entr" presetSubtype="0" fill="hold" grpId="3"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xit" presetSubtype="0" fill="hold" grpId="1" nodeType="with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1000"/>
                            </p:stCondLst>
                            <p:childTnLst>
                              <p:par>
                                <p:cTn id="44" presetID="10" presetClass="exit" presetSubtype="0" fill="hold" grpId="2" nodeType="after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par>
                          <p:cTn id="47" fill="hold">
                            <p:stCondLst>
                              <p:cond delay="1500"/>
                            </p:stCondLst>
                            <p:childTnLst>
                              <p:par>
                                <p:cTn id="48" presetID="10" presetClass="entr" presetSubtype="0" fill="hold" grpId="3"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2000"/>
                            </p:stCondLst>
                            <p:childTnLst>
                              <p:par>
                                <p:cTn id="52" presetID="10" presetClass="exit" presetSubtype="0" fill="hold" grpId="4" nodeType="after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par>
                          <p:cTn id="55" fill="hold">
                            <p:stCondLst>
                              <p:cond delay="2500"/>
                            </p:stCondLst>
                            <p:childTnLst>
                              <p:par>
                                <p:cTn id="56" presetID="10" presetClass="entr" presetSubtype="0" fill="hold" grpId="5"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11" grpId="1"/>
      <p:bldP spid="11" grpId="2"/>
      <p:bldP spid="11" grpId="3"/>
      <p:bldP spid="11" grpId="4"/>
      <p:bldP spid="11" grpId="5"/>
      <p:bldP spid="12" grpId="0"/>
      <p:bldP spid="12" grpId="1"/>
      <p:bldP spid="12" grpId="2"/>
      <p:bldP spid="12" grpId="3"/>
      <p:bldP spid="12" grpId="4"/>
      <p:bldP spid="12" grpId="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1:4</a:t>
            </a:r>
          </a:p>
        </p:txBody>
      </p:sp>
      <p:sp>
        <p:nvSpPr>
          <p:cNvPr id="5" name="Right Brace 4">
            <a:extLst>
              <a:ext uri="{FF2B5EF4-FFF2-40B4-BE49-F238E27FC236}">
                <a16:creationId xmlns:a16="http://schemas.microsoft.com/office/drawing/2014/main" xmlns="" id="{A9EAB874-66F5-4DCC-9BED-460C092C89B9}"/>
              </a:ext>
            </a:extLst>
          </p:cNvPr>
          <p:cNvSpPr/>
          <p:nvPr/>
        </p:nvSpPr>
        <p:spPr bwMode="auto">
          <a:xfrm rot="5400000">
            <a:off x="5995308" y="2776425"/>
            <a:ext cx="386714" cy="2603501"/>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xmlns="" id="{CD723E01-E041-469E-AD13-A98BCF1A40C0}"/>
              </a:ext>
            </a:extLst>
          </p:cNvPr>
          <p:cNvSpPr txBox="1"/>
          <p:nvPr/>
        </p:nvSpPr>
        <p:spPr bwMode="auto">
          <a:xfrm>
            <a:off x="6009082" y="4300120"/>
            <a:ext cx="359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13" name="Group 12">
            <a:extLst>
              <a:ext uri="{FF2B5EF4-FFF2-40B4-BE49-F238E27FC236}">
                <a16:creationId xmlns:a16="http://schemas.microsoft.com/office/drawing/2014/main" xmlns="" id="{41AB14AB-BEC3-4B1E-A29C-E0A381468EF4}"/>
              </a:ext>
            </a:extLst>
          </p:cNvPr>
          <p:cNvGrpSpPr/>
          <p:nvPr/>
        </p:nvGrpSpPr>
        <p:grpSpPr>
          <a:xfrm>
            <a:off x="1653585" y="2371906"/>
            <a:ext cx="5836831" cy="637994"/>
            <a:chOff x="1802219" y="2371906"/>
            <a:chExt cx="5836831" cy="637994"/>
          </a:xfrm>
        </p:grpSpPr>
        <p:sp>
          <p:nvSpPr>
            <p:cNvPr id="8" name="Rectangle 7">
              <a:extLst>
                <a:ext uri="{FF2B5EF4-FFF2-40B4-BE49-F238E27FC236}">
                  <a16:creationId xmlns:a16="http://schemas.microsoft.com/office/drawing/2014/main" xmlns="" id="{FA94D50C-1708-438E-8138-9728F07AEA5B}"/>
                </a:ext>
              </a:extLst>
            </p:cNvPr>
            <p:cNvSpPr/>
            <p:nvPr/>
          </p:nvSpPr>
          <p:spPr bwMode="auto">
            <a:xfrm>
              <a:off x="1802219" y="2371906"/>
              <a:ext cx="5836831" cy="637994"/>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xmlns="" id="{336E506A-C8A2-43DD-82AB-682903F2DB5E}"/>
                </a:ext>
              </a:extLst>
            </p:cNvPr>
            <p:cNvSpPr txBox="1"/>
            <p:nvPr/>
          </p:nvSpPr>
          <p:spPr bwMode="auto">
            <a:xfrm>
              <a:off x="4544945" y="24600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a:t>
              </a:r>
            </a:p>
          </p:txBody>
        </p:sp>
      </p:grpSp>
      <p:grpSp>
        <p:nvGrpSpPr>
          <p:cNvPr id="14" name="Group 13">
            <a:extLst>
              <a:ext uri="{FF2B5EF4-FFF2-40B4-BE49-F238E27FC236}">
                <a16:creationId xmlns:a16="http://schemas.microsoft.com/office/drawing/2014/main" xmlns="" id="{0AE1FEB2-F748-41CD-9094-C9AFAE3BBC59}"/>
              </a:ext>
            </a:extLst>
          </p:cNvPr>
          <p:cNvGrpSpPr/>
          <p:nvPr/>
        </p:nvGrpSpPr>
        <p:grpSpPr>
          <a:xfrm>
            <a:off x="1653584" y="3170167"/>
            <a:ext cx="3233331" cy="637994"/>
            <a:chOff x="1802218" y="3236845"/>
            <a:chExt cx="3233331" cy="637994"/>
          </a:xfrm>
        </p:grpSpPr>
        <p:sp>
          <p:nvSpPr>
            <p:cNvPr id="11" name="Rectangle 10">
              <a:extLst>
                <a:ext uri="{FF2B5EF4-FFF2-40B4-BE49-F238E27FC236}">
                  <a16:creationId xmlns:a16="http://schemas.microsoft.com/office/drawing/2014/main" xmlns="" id="{8CE6F50A-2837-4F8E-B82B-FCA063FC18A9}"/>
                </a:ext>
              </a:extLst>
            </p:cNvPr>
            <p:cNvSpPr/>
            <p:nvPr/>
          </p:nvSpPr>
          <p:spPr bwMode="auto">
            <a:xfrm>
              <a:off x="1802218" y="3236845"/>
              <a:ext cx="3233331" cy="637994"/>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xmlns="" id="{BAD63416-B1E1-438E-A436-987CD06E8EC7}"/>
                </a:ext>
              </a:extLst>
            </p:cNvPr>
            <p:cNvSpPr txBox="1"/>
            <p:nvPr/>
          </p:nvSpPr>
          <p:spPr bwMode="auto">
            <a:xfrm>
              <a:off x="3243194" y="332500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grpSp>
    </p:spTree>
    <p:extLst>
      <p:ext uri="{BB962C8B-B14F-4D97-AF65-F5344CB8AC3E}">
        <p14:creationId xmlns:p14="http://schemas.microsoft.com/office/powerpoint/2010/main" val="278857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B0ECC0D7-5F3E-4DB9-A748-E020DB08F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651" y="3437029"/>
            <a:ext cx="359127" cy="359127"/>
          </a:xfrm>
          <a:prstGeom prst="rect">
            <a:avLst/>
          </a:prstGeom>
        </p:spPr>
      </p:pic>
      <p:pic>
        <p:nvPicPr>
          <p:cNvPr id="16" name="Picture 15">
            <a:extLst>
              <a:ext uri="{FF2B5EF4-FFF2-40B4-BE49-F238E27FC236}">
                <a16:creationId xmlns:a16="http://schemas.microsoft.com/office/drawing/2014/main" xmlns="" id="{BCFCE3CA-F69B-4505-AC62-C5CD012B3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525" y="3437029"/>
            <a:ext cx="359127" cy="359127"/>
          </a:xfrm>
          <a:prstGeom prst="rect">
            <a:avLst/>
          </a:prstGeom>
        </p:spPr>
      </p:pic>
      <p:sp>
        <p:nvSpPr>
          <p:cNvPr id="2" name="Text Placeholder 1"/>
          <p:cNvSpPr>
            <a:spLocks noGrp="1"/>
          </p:cNvSpPr>
          <p:nvPr>
            <p:ph type="body" sz="quarter" idx="11"/>
          </p:nvPr>
        </p:nvSpPr>
        <p:spPr/>
        <p:txBody>
          <a:bodyPr/>
          <a:lstStyle/>
          <a:p>
            <a:r>
              <a:rPr lang="en-GB" dirty="0"/>
              <a:t>1.12 Subtraction as difference </a:t>
            </a:r>
            <a:r>
              <a:rPr lang="en-US" dirty="0"/>
              <a:t>– step 1:4</a:t>
            </a:r>
          </a:p>
        </p:txBody>
      </p:sp>
      <p:sp>
        <p:nvSpPr>
          <p:cNvPr id="5" name="Arc 4">
            <a:extLst>
              <a:ext uri="{FF2B5EF4-FFF2-40B4-BE49-F238E27FC236}">
                <a16:creationId xmlns:a16="http://schemas.microsoft.com/office/drawing/2014/main" xmlns="" id="{0D188BEB-F36F-4F7C-A71D-74794BCD33EA}"/>
              </a:ext>
            </a:extLst>
          </p:cNvPr>
          <p:cNvSpPr/>
          <p:nvPr/>
        </p:nvSpPr>
        <p:spPr bwMode="auto">
          <a:xfrm rot="16200000">
            <a:off x="3821052" y="2874062"/>
            <a:ext cx="828000" cy="558000"/>
          </a:xfrm>
          <a:prstGeom prst="arc">
            <a:avLst>
              <a:gd name="adj1" fmla="val 16200000"/>
              <a:gd name="adj2" fmla="val 5344557"/>
            </a:avLst>
          </a:prstGeom>
          <a:noFill/>
          <a:ln w="1270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Arc 7">
            <a:extLst>
              <a:ext uri="{FF2B5EF4-FFF2-40B4-BE49-F238E27FC236}">
                <a16:creationId xmlns:a16="http://schemas.microsoft.com/office/drawing/2014/main" xmlns="" id="{0348AE34-B6DC-4579-BFFB-358B29A624F7}"/>
              </a:ext>
            </a:extLst>
          </p:cNvPr>
          <p:cNvSpPr/>
          <p:nvPr/>
        </p:nvSpPr>
        <p:spPr bwMode="auto">
          <a:xfrm rot="16200000">
            <a:off x="4414777" y="2874063"/>
            <a:ext cx="828000" cy="558000"/>
          </a:xfrm>
          <a:prstGeom prst="arc">
            <a:avLst>
              <a:gd name="adj1" fmla="val 16200000"/>
              <a:gd name="adj2" fmla="val 5344557"/>
            </a:avLst>
          </a:prstGeom>
          <a:noFill/>
          <a:ln w="1270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Arc 8">
            <a:extLst>
              <a:ext uri="{FF2B5EF4-FFF2-40B4-BE49-F238E27FC236}">
                <a16:creationId xmlns:a16="http://schemas.microsoft.com/office/drawing/2014/main" xmlns="" id="{C4AC7FD2-2636-487D-8126-EEF8769A3B4C}"/>
              </a:ext>
            </a:extLst>
          </p:cNvPr>
          <p:cNvSpPr/>
          <p:nvPr/>
        </p:nvSpPr>
        <p:spPr bwMode="auto">
          <a:xfrm rot="16200000">
            <a:off x="5008502" y="2874063"/>
            <a:ext cx="828000" cy="558000"/>
          </a:xfrm>
          <a:prstGeom prst="arc">
            <a:avLst>
              <a:gd name="adj1" fmla="val 16200000"/>
              <a:gd name="adj2" fmla="val 5344557"/>
            </a:avLst>
          </a:prstGeom>
          <a:noFill/>
          <a:ln w="1270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Arc 9">
            <a:extLst>
              <a:ext uri="{FF2B5EF4-FFF2-40B4-BE49-F238E27FC236}">
                <a16:creationId xmlns:a16="http://schemas.microsoft.com/office/drawing/2014/main" xmlns="" id="{4F3F6D5F-C29B-44D3-A8E4-0CE1CCF583CC}"/>
              </a:ext>
            </a:extLst>
          </p:cNvPr>
          <p:cNvSpPr/>
          <p:nvPr/>
        </p:nvSpPr>
        <p:spPr bwMode="auto">
          <a:xfrm rot="16200000">
            <a:off x="4048574" y="1860234"/>
            <a:ext cx="1578270" cy="1727587"/>
          </a:xfrm>
          <a:prstGeom prst="arc">
            <a:avLst>
              <a:gd name="adj1" fmla="val 16200000"/>
              <a:gd name="adj2" fmla="val 5344557"/>
            </a:avLst>
          </a:prstGeom>
          <a:noFill/>
          <a:ln w="1270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xmlns="" id="{140895A0-CD95-4270-8CF7-C77592552D36}"/>
              </a:ext>
            </a:extLst>
          </p:cNvPr>
          <p:cNvSpPr txBox="1"/>
          <p:nvPr/>
        </p:nvSpPr>
        <p:spPr bwMode="auto">
          <a:xfrm>
            <a:off x="4676447" y="1500225"/>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628C"/>
                </a:solidFill>
                <a:latin typeface="Myriad Pro Semibold" charset="0"/>
                <a:ea typeface="Myriad Pro Semibold" charset="0"/>
                <a:cs typeface="Myriad Pro Semibold" charset="0"/>
              </a:rPr>
              <a:t>3</a:t>
            </a:r>
          </a:p>
        </p:txBody>
      </p:sp>
      <p:pic>
        <p:nvPicPr>
          <p:cNvPr id="19" name="Picture 18">
            <a:extLst>
              <a:ext uri="{FF2B5EF4-FFF2-40B4-BE49-F238E27FC236}">
                <a16:creationId xmlns:a16="http://schemas.microsoft.com/office/drawing/2014/main" xmlns="" id="{D8B67EF3-5802-4236-B0C3-FD4863D80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533" y="3208287"/>
            <a:ext cx="5992934" cy="501282"/>
          </a:xfrm>
          <a:prstGeom prst="rect">
            <a:avLst/>
          </a:prstGeom>
        </p:spPr>
      </p:pic>
    </p:spTree>
    <p:extLst>
      <p:ext uri="{BB962C8B-B14F-4D97-AF65-F5344CB8AC3E}">
        <p14:creationId xmlns:p14="http://schemas.microsoft.com/office/powerpoint/2010/main" val="28690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2:1</a:t>
            </a:r>
          </a:p>
        </p:txBody>
      </p:sp>
      <p:sp>
        <p:nvSpPr>
          <p:cNvPr id="5" name="Rectangle 4">
            <a:extLst>
              <a:ext uri="{FF2B5EF4-FFF2-40B4-BE49-F238E27FC236}">
                <a16:creationId xmlns:a16="http://schemas.microsoft.com/office/drawing/2014/main" xmlns="" id="{9C5D3304-09C4-4B34-8437-A2ECD509568D}"/>
              </a:ext>
            </a:extLst>
          </p:cNvPr>
          <p:cNvSpPr/>
          <p:nvPr/>
        </p:nvSpPr>
        <p:spPr bwMode="auto">
          <a:xfrm>
            <a:off x="1506838" y="2640806"/>
            <a:ext cx="6123878"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xmlns="" id="{D6DC1319-8994-44E4-8B47-56F522A1535C}"/>
              </a:ext>
            </a:extLst>
          </p:cNvPr>
          <p:cNvSpPr/>
          <p:nvPr/>
        </p:nvSpPr>
        <p:spPr bwMode="auto">
          <a:xfrm>
            <a:off x="1504456" y="3443288"/>
            <a:ext cx="2297924"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xmlns="" id="{D80A3BDC-5FAD-4F7B-AF8A-54A73B5D9F48}"/>
              </a:ext>
            </a:extLst>
          </p:cNvPr>
          <p:cNvSpPr/>
          <p:nvPr/>
        </p:nvSpPr>
        <p:spPr bwMode="auto">
          <a:xfrm>
            <a:off x="3802380" y="3443288"/>
            <a:ext cx="3828336"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24" name="Group 23">
            <a:extLst>
              <a:ext uri="{FF2B5EF4-FFF2-40B4-BE49-F238E27FC236}">
                <a16:creationId xmlns:a16="http://schemas.microsoft.com/office/drawing/2014/main" xmlns="" id="{42562D0E-383B-4DF9-A4D1-91CB6DDCBFE8}"/>
              </a:ext>
            </a:extLst>
          </p:cNvPr>
          <p:cNvGrpSpPr/>
          <p:nvPr/>
        </p:nvGrpSpPr>
        <p:grpSpPr>
          <a:xfrm>
            <a:off x="2271342" y="2640806"/>
            <a:ext cx="4601316" cy="802482"/>
            <a:chOff x="2271342" y="2640806"/>
            <a:chExt cx="4601316" cy="802482"/>
          </a:xfrm>
        </p:grpSpPr>
        <p:cxnSp>
          <p:nvCxnSpPr>
            <p:cNvPr id="10" name="Straight Connector 9">
              <a:extLst>
                <a:ext uri="{FF2B5EF4-FFF2-40B4-BE49-F238E27FC236}">
                  <a16:creationId xmlns:a16="http://schemas.microsoft.com/office/drawing/2014/main" xmlns="" id="{49417FF2-574E-4E01-8C30-9352CB6F7890}"/>
                </a:ext>
              </a:extLst>
            </p:cNvPr>
            <p:cNvCxnSpPr/>
            <p:nvPr/>
          </p:nvCxnSpPr>
          <p:spPr bwMode="auto">
            <a:xfrm>
              <a:off x="2271342"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xmlns="" id="{F70703F8-4F28-41F2-8AB7-9AB16E54DBD2}"/>
                </a:ext>
              </a:extLst>
            </p:cNvPr>
            <p:cNvCxnSpPr/>
            <p:nvPr/>
          </p:nvCxnSpPr>
          <p:spPr bwMode="auto">
            <a:xfrm>
              <a:off x="3038228"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xmlns="" id="{00E53AB8-D4EF-4276-8077-33543650532F}"/>
                </a:ext>
              </a:extLst>
            </p:cNvPr>
            <p:cNvCxnSpPr/>
            <p:nvPr/>
          </p:nvCxnSpPr>
          <p:spPr bwMode="auto">
            <a:xfrm>
              <a:off x="3805114"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xmlns="" id="{66F08EFB-5DB1-4E41-84DC-46236EA94224}"/>
                </a:ext>
              </a:extLst>
            </p:cNvPr>
            <p:cNvCxnSpPr/>
            <p:nvPr/>
          </p:nvCxnSpPr>
          <p:spPr bwMode="auto">
            <a:xfrm>
              <a:off x="4572000"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xmlns="" id="{63836360-8EDD-40AA-B20C-AEDC5DE37531}"/>
                </a:ext>
              </a:extLst>
            </p:cNvPr>
            <p:cNvCxnSpPr/>
            <p:nvPr/>
          </p:nvCxnSpPr>
          <p:spPr bwMode="auto">
            <a:xfrm>
              <a:off x="5338886"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xmlns="" id="{350063B4-ED8F-4189-B759-B6191F47C177}"/>
                </a:ext>
              </a:extLst>
            </p:cNvPr>
            <p:cNvCxnSpPr/>
            <p:nvPr/>
          </p:nvCxnSpPr>
          <p:spPr bwMode="auto">
            <a:xfrm>
              <a:off x="6105772"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xmlns="" id="{F891FA36-FE36-4FCB-A592-5AB692957802}"/>
                </a:ext>
              </a:extLst>
            </p:cNvPr>
            <p:cNvCxnSpPr/>
            <p:nvPr/>
          </p:nvCxnSpPr>
          <p:spPr bwMode="auto">
            <a:xfrm>
              <a:off x="6872658"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a:extLst>
              <a:ext uri="{FF2B5EF4-FFF2-40B4-BE49-F238E27FC236}">
                <a16:creationId xmlns:a16="http://schemas.microsoft.com/office/drawing/2014/main" xmlns="" id="{B83952D5-6B37-4CA3-BA1F-EA808E853A5F}"/>
              </a:ext>
            </a:extLst>
          </p:cNvPr>
          <p:cNvGrpSpPr/>
          <p:nvPr/>
        </p:nvGrpSpPr>
        <p:grpSpPr>
          <a:xfrm>
            <a:off x="2274077" y="3443288"/>
            <a:ext cx="766886" cy="802482"/>
            <a:chOff x="2271342" y="3443288"/>
            <a:chExt cx="766886" cy="802482"/>
          </a:xfrm>
        </p:grpSpPr>
        <p:cxnSp>
          <p:nvCxnSpPr>
            <p:cNvPr id="18" name="Straight Connector 17">
              <a:extLst>
                <a:ext uri="{FF2B5EF4-FFF2-40B4-BE49-F238E27FC236}">
                  <a16:creationId xmlns:a16="http://schemas.microsoft.com/office/drawing/2014/main" xmlns="" id="{EACFFADD-39AB-464F-AC55-AE15FD3A83E1}"/>
                </a:ext>
              </a:extLst>
            </p:cNvPr>
            <p:cNvCxnSpPr/>
            <p:nvPr/>
          </p:nvCxnSpPr>
          <p:spPr bwMode="auto">
            <a:xfrm>
              <a:off x="2271342"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xmlns="" id="{8F372E6E-12C1-4A50-8487-1D392D954CCE}"/>
                </a:ext>
              </a:extLst>
            </p:cNvPr>
            <p:cNvCxnSpPr/>
            <p:nvPr/>
          </p:nvCxnSpPr>
          <p:spPr bwMode="auto">
            <a:xfrm>
              <a:off x="3038228"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 name="Group 25">
            <a:extLst>
              <a:ext uri="{FF2B5EF4-FFF2-40B4-BE49-F238E27FC236}">
                <a16:creationId xmlns:a16="http://schemas.microsoft.com/office/drawing/2014/main" xmlns="" id="{D43D379A-7390-47E8-AC5D-EDA38B6DC4E7}"/>
              </a:ext>
            </a:extLst>
          </p:cNvPr>
          <p:cNvGrpSpPr/>
          <p:nvPr/>
        </p:nvGrpSpPr>
        <p:grpSpPr>
          <a:xfrm>
            <a:off x="4572000" y="3437337"/>
            <a:ext cx="2300658" cy="816770"/>
            <a:chOff x="4572000" y="3429000"/>
            <a:chExt cx="2300658" cy="816770"/>
          </a:xfrm>
        </p:grpSpPr>
        <p:cxnSp>
          <p:nvCxnSpPr>
            <p:cNvPr id="20" name="Straight Connector 19">
              <a:extLst>
                <a:ext uri="{FF2B5EF4-FFF2-40B4-BE49-F238E27FC236}">
                  <a16:creationId xmlns:a16="http://schemas.microsoft.com/office/drawing/2014/main" xmlns="" id="{F6D04223-DFC1-4760-9482-1260A7DD50E8}"/>
                </a:ext>
              </a:extLst>
            </p:cNvPr>
            <p:cNvCxnSpPr/>
            <p:nvPr/>
          </p:nvCxnSpPr>
          <p:spPr bwMode="auto">
            <a:xfrm>
              <a:off x="4572000"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xmlns="" id="{B47B4C0E-F643-4D1D-8313-178598CD3BC2}"/>
                </a:ext>
              </a:extLst>
            </p:cNvPr>
            <p:cNvCxnSpPr/>
            <p:nvPr/>
          </p:nvCxnSpPr>
          <p:spPr bwMode="auto">
            <a:xfrm>
              <a:off x="5338886"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xmlns="" id="{0794F1C7-1D0E-46F4-B93A-8B9C272B5B15}"/>
                </a:ext>
              </a:extLst>
            </p:cNvPr>
            <p:cNvCxnSpPr/>
            <p:nvPr/>
          </p:nvCxnSpPr>
          <p:spPr bwMode="auto">
            <a:xfrm>
              <a:off x="6105772"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xmlns="" id="{641F327A-DC99-4409-96C8-DF35AC26C5E2}"/>
                </a:ext>
              </a:extLst>
            </p:cNvPr>
            <p:cNvCxnSpPr/>
            <p:nvPr/>
          </p:nvCxnSpPr>
          <p:spPr bwMode="auto">
            <a:xfrm>
              <a:off x="6872658"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8" name="Picture 27">
            <a:extLst>
              <a:ext uri="{FF2B5EF4-FFF2-40B4-BE49-F238E27FC236}">
                <a16:creationId xmlns:a16="http://schemas.microsoft.com/office/drawing/2014/main" xmlns="" id="{D6633A78-7747-411E-8625-CF830EAF5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368" y="3504107"/>
            <a:ext cx="2222100" cy="680845"/>
          </a:xfrm>
          <a:prstGeom prst="rect">
            <a:avLst/>
          </a:prstGeom>
        </p:spPr>
      </p:pic>
      <p:pic>
        <p:nvPicPr>
          <p:cNvPr id="30" name="Picture 29">
            <a:extLst>
              <a:ext uri="{FF2B5EF4-FFF2-40B4-BE49-F238E27FC236}">
                <a16:creationId xmlns:a16="http://schemas.microsoft.com/office/drawing/2014/main" xmlns="" id="{73830B40-9627-44B1-A8E6-D0DC350B5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238" y="2667957"/>
            <a:ext cx="5933079" cy="748181"/>
          </a:xfrm>
          <a:prstGeom prst="rect">
            <a:avLst/>
          </a:prstGeom>
        </p:spPr>
      </p:pic>
    </p:spTree>
    <p:extLst>
      <p:ext uri="{BB962C8B-B14F-4D97-AF65-F5344CB8AC3E}">
        <p14:creationId xmlns:p14="http://schemas.microsoft.com/office/powerpoint/2010/main" val="72937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2:1</a:t>
            </a:r>
          </a:p>
        </p:txBody>
      </p:sp>
      <p:sp>
        <p:nvSpPr>
          <p:cNvPr id="3" name="Rectangle 2">
            <a:extLst>
              <a:ext uri="{FF2B5EF4-FFF2-40B4-BE49-F238E27FC236}">
                <a16:creationId xmlns:a16="http://schemas.microsoft.com/office/drawing/2014/main" xmlns="" id="{C36BAFF4-6F48-4F4C-A7DE-3D884C457D0A}"/>
              </a:ext>
            </a:extLst>
          </p:cNvPr>
          <p:cNvSpPr/>
          <p:nvPr/>
        </p:nvSpPr>
        <p:spPr bwMode="auto">
          <a:xfrm>
            <a:off x="1506838" y="2640806"/>
            <a:ext cx="6123878"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4669BB94-9D78-48A6-B68C-A93C61700958}"/>
              </a:ext>
            </a:extLst>
          </p:cNvPr>
          <p:cNvSpPr/>
          <p:nvPr/>
        </p:nvSpPr>
        <p:spPr bwMode="auto">
          <a:xfrm>
            <a:off x="1504456" y="3443288"/>
            <a:ext cx="2297924"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xmlns="" id="{5006A2D0-93AE-45D8-9A41-30CDD6311B87}"/>
              </a:ext>
            </a:extLst>
          </p:cNvPr>
          <p:cNvSpPr/>
          <p:nvPr/>
        </p:nvSpPr>
        <p:spPr bwMode="auto">
          <a:xfrm>
            <a:off x="3802380" y="3443288"/>
            <a:ext cx="3828336"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6" name="Group 5">
            <a:extLst>
              <a:ext uri="{FF2B5EF4-FFF2-40B4-BE49-F238E27FC236}">
                <a16:creationId xmlns:a16="http://schemas.microsoft.com/office/drawing/2014/main" xmlns="" id="{22464461-87EB-4CB3-83E4-6CF4A0242B2B}"/>
              </a:ext>
            </a:extLst>
          </p:cNvPr>
          <p:cNvGrpSpPr/>
          <p:nvPr/>
        </p:nvGrpSpPr>
        <p:grpSpPr>
          <a:xfrm>
            <a:off x="2271342" y="2640806"/>
            <a:ext cx="4601316" cy="802482"/>
            <a:chOff x="2271342" y="2640806"/>
            <a:chExt cx="4601316" cy="802482"/>
          </a:xfrm>
        </p:grpSpPr>
        <p:cxnSp>
          <p:nvCxnSpPr>
            <p:cNvPr id="7" name="Straight Connector 6">
              <a:extLst>
                <a:ext uri="{FF2B5EF4-FFF2-40B4-BE49-F238E27FC236}">
                  <a16:creationId xmlns:a16="http://schemas.microsoft.com/office/drawing/2014/main" xmlns="" id="{B0454AA2-1678-4C5D-95BC-F350028B49E2}"/>
                </a:ext>
              </a:extLst>
            </p:cNvPr>
            <p:cNvCxnSpPr/>
            <p:nvPr/>
          </p:nvCxnSpPr>
          <p:spPr bwMode="auto">
            <a:xfrm>
              <a:off x="2271342"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xmlns="" id="{CBE7D377-0EF4-4BC9-B055-4CD1447620BD}"/>
                </a:ext>
              </a:extLst>
            </p:cNvPr>
            <p:cNvCxnSpPr/>
            <p:nvPr/>
          </p:nvCxnSpPr>
          <p:spPr bwMode="auto">
            <a:xfrm>
              <a:off x="3038228"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xmlns="" id="{BC4C634F-FA6C-419B-B5D2-13C7FB21DE48}"/>
                </a:ext>
              </a:extLst>
            </p:cNvPr>
            <p:cNvCxnSpPr/>
            <p:nvPr/>
          </p:nvCxnSpPr>
          <p:spPr bwMode="auto">
            <a:xfrm>
              <a:off x="3805114"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xmlns="" id="{2F22360D-E5BE-4791-B29E-B36DA33C358E}"/>
                </a:ext>
              </a:extLst>
            </p:cNvPr>
            <p:cNvCxnSpPr/>
            <p:nvPr/>
          </p:nvCxnSpPr>
          <p:spPr bwMode="auto">
            <a:xfrm>
              <a:off x="4572000"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xmlns="" id="{DBCC49E3-41D0-404B-A76D-1431E4931191}"/>
                </a:ext>
              </a:extLst>
            </p:cNvPr>
            <p:cNvCxnSpPr/>
            <p:nvPr/>
          </p:nvCxnSpPr>
          <p:spPr bwMode="auto">
            <a:xfrm>
              <a:off x="5338886"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xmlns="" id="{8A70A3D0-46C7-4FDD-B18E-1E6F17579C72}"/>
                </a:ext>
              </a:extLst>
            </p:cNvPr>
            <p:cNvCxnSpPr/>
            <p:nvPr/>
          </p:nvCxnSpPr>
          <p:spPr bwMode="auto">
            <a:xfrm>
              <a:off x="6105772"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xmlns="" id="{169DEAC5-1CC4-44C7-9E88-B0A9B10D9C7F}"/>
                </a:ext>
              </a:extLst>
            </p:cNvPr>
            <p:cNvCxnSpPr/>
            <p:nvPr/>
          </p:nvCxnSpPr>
          <p:spPr bwMode="auto">
            <a:xfrm>
              <a:off x="6872658"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13">
            <a:extLst>
              <a:ext uri="{FF2B5EF4-FFF2-40B4-BE49-F238E27FC236}">
                <a16:creationId xmlns:a16="http://schemas.microsoft.com/office/drawing/2014/main" xmlns="" id="{E60C00CA-DF88-48CC-8C0D-FF8929E94A26}"/>
              </a:ext>
            </a:extLst>
          </p:cNvPr>
          <p:cNvGrpSpPr/>
          <p:nvPr/>
        </p:nvGrpSpPr>
        <p:grpSpPr>
          <a:xfrm>
            <a:off x="2274077" y="3443288"/>
            <a:ext cx="766886" cy="802482"/>
            <a:chOff x="2271342" y="3443288"/>
            <a:chExt cx="766886" cy="802482"/>
          </a:xfrm>
        </p:grpSpPr>
        <p:cxnSp>
          <p:nvCxnSpPr>
            <p:cNvPr id="15" name="Straight Connector 14">
              <a:extLst>
                <a:ext uri="{FF2B5EF4-FFF2-40B4-BE49-F238E27FC236}">
                  <a16:creationId xmlns:a16="http://schemas.microsoft.com/office/drawing/2014/main" xmlns="" id="{10DA6F71-BED5-4F16-A52D-07ACCEB2C7E9}"/>
                </a:ext>
              </a:extLst>
            </p:cNvPr>
            <p:cNvCxnSpPr/>
            <p:nvPr/>
          </p:nvCxnSpPr>
          <p:spPr bwMode="auto">
            <a:xfrm>
              <a:off x="2271342"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xmlns="" id="{12C7B5A1-336D-40D5-80C8-E6F407DBA297}"/>
                </a:ext>
              </a:extLst>
            </p:cNvPr>
            <p:cNvCxnSpPr/>
            <p:nvPr/>
          </p:nvCxnSpPr>
          <p:spPr bwMode="auto">
            <a:xfrm>
              <a:off x="3038228"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 name="Group 16">
            <a:extLst>
              <a:ext uri="{FF2B5EF4-FFF2-40B4-BE49-F238E27FC236}">
                <a16:creationId xmlns:a16="http://schemas.microsoft.com/office/drawing/2014/main" xmlns="" id="{1FF9A174-9390-4DD0-821E-08897D73F66A}"/>
              </a:ext>
            </a:extLst>
          </p:cNvPr>
          <p:cNvGrpSpPr/>
          <p:nvPr/>
        </p:nvGrpSpPr>
        <p:grpSpPr>
          <a:xfrm>
            <a:off x="4572000" y="3438528"/>
            <a:ext cx="2300658" cy="816770"/>
            <a:chOff x="4572000" y="3429000"/>
            <a:chExt cx="2300658" cy="816770"/>
          </a:xfrm>
        </p:grpSpPr>
        <p:cxnSp>
          <p:nvCxnSpPr>
            <p:cNvPr id="18" name="Straight Connector 17">
              <a:extLst>
                <a:ext uri="{FF2B5EF4-FFF2-40B4-BE49-F238E27FC236}">
                  <a16:creationId xmlns:a16="http://schemas.microsoft.com/office/drawing/2014/main" xmlns="" id="{EDDE7EBF-F288-41A0-AC86-7B4C94414D2F}"/>
                </a:ext>
              </a:extLst>
            </p:cNvPr>
            <p:cNvCxnSpPr/>
            <p:nvPr/>
          </p:nvCxnSpPr>
          <p:spPr bwMode="auto">
            <a:xfrm>
              <a:off x="4572000"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xmlns="" id="{D7EFD142-6A76-4254-8E95-92920C4BE6B3}"/>
                </a:ext>
              </a:extLst>
            </p:cNvPr>
            <p:cNvCxnSpPr/>
            <p:nvPr/>
          </p:nvCxnSpPr>
          <p:spPr bwMode="auto">
            <a:xfrm>
              <a:off x="5338886"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xmlns="" id="{DD321998-63BF-407A-B24E-CA0A5233020C}"/>
                </a:ext>
              </a:extLst>
            </p:cNvPr>
            <p:cNvCxnSpPr/>
            <p:nvPr/>
          </p:nvCxnSpPr>
          <p:spPr bwMode="auto">
            <a:xfrm>
              <a:off x="6105772"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xmlns="" id="{F1398266-55D9-4709-BFD4-50F11DA6420C}"/>
                </a:ext>
              </a:extLst>
            </p:cNvPr>
            <p:cNvCxnSpPr/>
            <p:nvPr/>
          </p:nvCxnSpPr>
          <p:spPr bwMode="auto">
            <a:xfrm>
              <a:off x="6872658"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2" name="Picture 21">
            <a:extLst>
              <a:ext uri="{FF2B5EF4-FFF2-40B4-BE49-F238E27FC236}">
                <a16:creationId xmlns:a16="http://schemas.microsoft.com/office/drawing/2014/main" xmlns="" id="{DB25A316-C870-4A0B-9283-9C8806C8C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368" y="3504107"/>
            <a:ext cx="2222100" cy="680845"/>
          </a:xfrm>
          <a:prstGeom prst="rect">
            <a:avLst/>
          </a:prstGeom>
        </p:spPr>
      </p:pic>
      <p:pic>
        <p:nvPicPr>
          <p:cNvPr id="23" name="Picture 22">
            <a:extLst>
              <a:ext uri="{FF2B5EF4-FFF2-40B4-BE49-F238E27FC236}">
                <a16:creationId xmlns:a16="http://schemas.microsoft.com/office/drawing/2014/main" xmlns="" id="{8CCEC6B5-E073-4A30-A49A-7073A56D2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238" y="2667957"/>
            <a:ext cx="5933079" cy="748181"/>
          </a:xfrm>
          <a:prstGeom prst="rect">
            <a:avLst/>
          </a:prstGeom>
        </p:spPr>
      </p:pic>
      <p:sp>
        <p:nvSpPr>
          <p:cNvPr id="24" name="TextBox 23">
            <a:extLst>
              <a:ext uri="{FF2B5EF4-FFF2-40B4-BE49-F238E27FC236}">
                <a16:creationId xmlns:a16="http://schemas.microsoft.com/office/drawing/2014/main" xmlns="" id="{83F5F5EE-C62C-4E05-A6EC-77CC728BC218}"/>
              </a:ext>
            </a:extLst>
          </p:cNvPr>
          <p:cNvSpPr txBox="1"/>
          <p:nvPr/>
        </p:nvSpPr>
        <p:spPr bwMode="auto">
          <a:xfrm>
            <a:off x="4388279" y="2811215"/>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5" name="TextBox 24">
            <a:extLst>
              <a:ext uri="{FF2B5EF4-FFF2-40B4-BE49-F238E27FC236}">
                <a16:creationId xmlns:a16="http://schemas.microsoft.com/office/drawing/2014/main" xmlns="" id="{47F27177-3208-4A4E-8C6E-32AE5B821BCC}"/>
              </a:ext>
            </a:extLst>
          </p:cNvPr>
          <p:cNvSpPr txBox="1"/>
          <p:nvPr/>
        </p:nvSpPr>
        <p:spPr bwMode="auto">
          <a:xfrm>
            <a:off x="2472920" y="3613697"/>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6" name="Right Brace 25">
            <a:extLst>
              <a:ext uri="{FF2B5EF4-FFF2-40B4-BE49-F238E27FC236}">
                <a16:creationId xmlns:a16="http://schemas.microsoft.com/office/drawing/2014/main" xmlns="" id="{1192DF95-CDF1-476A-AB63-76226A0E086F}"/>
              </a:ext>
            </a:extLst>
          </p:cNvPr>
          <p:cNvSpPr/>
          <p:nvPr/>
        </p:nvSpPr>
        <p:spPr bwMode="auto">
          <a:xfrm rot="5400000">
            <a:off x="5523190" y="2666792"/>
            <a:ext cx="386714" cy="3828335"/>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xmlns="" id="{8411AA74-44DF-4693-BCF1-4E3D487895DB}"/>
              </a:ext>
            </a:extLst>
          </p:cNvPr>
          <p:cNvSpPr txBox="1"/>
          <p:nvPr/>
        </p:nvSpPr>
        <p:spPr bwMode="auto">
          <a:xfrm>
            <a:off x="5540858" y="480290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8" name="TextBox 27">
            <a:extLst>
              <a:ext uri="{FF2B5EF4-FFF2-40B4-BE49-F238E27FC236}">
                <a16:creationId xmlns:a16="http://schemas.microsoft.com/office/drawing/2014/main" xmlns="" id="{787DC90C-5FC7-4A73-9A92-F9C0CF3899A4}"/>
              </a:ext>
            </a:extLst>
          </p:cNvPr>
          <p:cNvSpPr txBox="1"/>
          <p:nvPr/>
        </p:nvSpPr>
        <p:spPr bwMode="auto">
          <a:xfrm>
            <a:off x="3877739" y="5454094"/>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3 = 5</a:t>
            </a:r>
          </a:p>
        </p:txBody>
      </p:sp>
    </p:spTree>
    <p:extLst>
      <p:ext uri="{BB962C8B-B14F-4D97-AF65-F5344CB8AC3E}">
        <p14:creationId xmlns:p14="http://schemas.microsoft.com/office/powerpoint/2010/main" val="332067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25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p:bldP spid="25" grpId="0"/>
      <p:bldP spid="26" grpId="0" animBg="1"/>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2:1</a:t>
            </a:r>
          </a:p>
        </p:txBody>
      </p:sp>
      <p:sp>
        <p:nvSpPr>
          <p:cNvPr id="3" name="Rectangle 2">
            <a:extLst>
              <a:ext uri="{FF2B5EF4-FFF2-40B4-BE49-F238E27FC236}">
                <a16:creationId xmlns:a16="http://schemas.microsoft.com/office/drawing/2014/main" xmlns="" id="{D59C7498-F2DF-43BD-A7D3-2910C8CE4CE3}"/>
              </a:ext>
            </a:extLst>
          </p:cNvPr>
          <p:cNvSpPr/>
          <p:nvPr/>
        </p:nvSpPr>
        <p:spPr bwMode="auto">
          <a:xfrm>
            <a:off x="1506838" y="2640806"/>
            <a:ext cx="6123878"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99B3D55E-656D-439C-9589-847A79317CBE}"/>
              </a:ext>
            </a:extLst>
          </p:cNvPr>
          <p:cNvSpPr/>
          <p:nvPr/>
        </p:nvSpPr>
        <p:spPr bwMode="auto">
          <a:xfrm>
            <a:off x="1504456" y="3443288"/>
            <a:ext cx="2297924"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xmlns="" id="{3BCBDC43-CB29-4F03-B615-015341C26561}"/>
              </a:ext>
            </a:extLst>
          </p:cNvPr>
          <p:cNvSpPr/>
          <p:nvPr/>
        </p:nvSpPr>
        <p:spPr bwMode="auto">
          <a:xfrm>
            <a:off x="3802380" y="3443288"/>
            <a:ext cx="3828336"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xmlns="" id="{C5F33376-0ADD-413E-814C-F087A19750B8}"/>
              </a:ext>
            </a:extLst>
          </p:cNvPr>
          <p:cNvSpPr txBox="1"/>
          <p:nvPr/>
        </p:nvSpPr>
        <p:spPr bwMode="auto">
          <a:xfrm>
            <a:off x="4388279" y="2811215"/>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5" name="TextBox 24">
            <a:extLst>
              <a:ext uri="{FF2B5EF4-FFF2-40B4-BE49-F238E27FC236}">
                <a16:creationId xmlns:a16="http://schemas.microsoft.com/office/drawing/2014/main" xmlns="" id="{DCF5F7F2-DA04-44CC-A1F5-6E502856C761}"/>
              </a:ext>
            </a:extLst>
          </p:cNvPr>
          <p:cNvSpPr txBox="1"/>
          <p:nvPr/>
        </p:nvSpPr>
        <p:spPr bwMode="auto">
          <a:xfrm>
            <a:off x="2472920" y="3613697"/>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6" name="Right Brace 25">
            <a:extLst>
              <a:ext uri="{FF2B5EF4-FFF2-40B4-BE49-F238E27FC236}">
                <a16:creationId xmlns:a16="http://schemas.microsoft.com/office/drawing/2014/main" xmlns="" id="{77A30F48-A3E8-49C7-A7BD-68164A1DAAE3}"/>
              </a:ext>
            </a:extLst>
          </p:cNvPr>
          <p:cNvSpPr/>
          <p:nvPr/>
        </p:nvSpPr>
        <p:spPr bwMode="auto">
          <a:xfrm rot="5400000">
            <a:off x="5523190" y="2666792"/>
            <a:ext cx="386714" cy="3828335"/>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xmlns="" id="{FD5FF98D-212A-4B0B-B8E9-A87F63183FFE}"/>
              </a:ext>
            </a:extLst>
          </p:cNvPr>
          <p:cNvSpPr txBox="1"/>
          <p:nvPr/>
        </p:nvSpPr>
        <p:spPr bwMode="auto">
          <a:xfrm>
            <a:off x="5540858" y="480290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8" name="TextBox 27">
            <a:extLst>
              <a:ext uri="{FF2B5EF4-FFF2-40B4-BE49-F238E27FC236}">
                <a16:creationId xmlns:a16="http://schemas.microsoft.com/office/drawing/2014/main" xmlns="" id="{724B770B-6CF2-4013-9D66-053DA8A27BB1}"/>
              </a:ext>
            </a:extLst>
          </p:cNvPr>
          <p:cNvSpPr txBox="1"/>
          <p:nvPr/>
        </p:nvSpPr>
        <p:spPr bwMode="auto">
          <a:xfrm>
            <a:off x="3877739" y="5454094"/>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3 = 5</a:t>
            </a:r>
          </a:p>
        </p:txBody>
      </p:sp>
      <p:sp>
        <p:nvSpPr>
          <p:cNvPr id="29" name="TextBox 28">
            <a:extLst>
              <a:ext uri="{FF2B5EF4-FFF2-40B4-BE49-F238E27FC236}">
                <a16:creationId xmlns:a16="http://schemas.microsoft.com/office/drawing/2014/main" xmlns="" id="{6B013CF2-2B77-4FFE-8F24-423381B9A9F1}"/>
              </a:ext>
            </a:extLst>
          </p:cNvPr>
          <p:cNvSpPr txBox="1"/>
          <p:nvPr/>
        </p:nvSpPr>
        <p:spPr bwMode="auto">
          <a:xfrm>
            <a:off x="5536050" y="3613697"/>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225148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2:2</a:t>
            </a:r>
          </a:p>
        </p:txBody>
      </p:sp>
      <p:sp>
        <p:nvSpPr>
          <p:cNvPr id="5" name="Rectangle 4">
            <a:extLst>
              <a:ext uri="{FF2B5EF4-FFF2-40B4-BE49-F238E27FC236}">
                <a16:creationId xmlns:a16="http://schemas.microsoft.com/office/drawing/2014/main" xmlns="" id="{154A1E6D-A0EB-47DA-8A52-68139C5267FD}"/>
              </a:ext>
            </a:extLst>
          </p:cNvPr>
          <p:cNvSpPr/>
          <p:nvPr/>
        </p:nvSpPr>
        <p:spPr bwMode="auto">
          <a:xfrm>
            <a:off x="2867809" y="3730625"/>
            <a:ext cx="602466" cy="1805753"/>
          </a:xfrm>
          <a:prstGeom prst="rect">
            <a:avLst/>
          </a:prstGeom>
          <a:solidFill>
            <a:srgbClr val="B1C544"/>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xmlns="" id="{EF888C16-9602-48AE-802A-BFC4202A1E87}"/>
              </a:ext>
            </a:extLst>
          </p:cNvPr>
          <p:cNvSpPr/>
          <p:nvPr/>
        </p:nvSpPr>
        <p:spPr bwMode="auto">
          <a:xfrm>
            <a:off x="3470275" y="3730626"/>
            <a:ext cx="602466" cy="1202133"/>
          </a:xfrm>
          <a:prstGeom prst="rect">
            <a:avLst/>
          </a:prstGeom>
          <a:solidFill>
            <a:srgbClr val="B81A4D"/>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xmlns="" id="{B9D7A62E-A221-4941-8F7C-59354170DC3A}"/>
              </a:ext>
            </a:extLst>
          </p:cNvPr>
          <p:cNvSpPr/>
          <p:nvPr/>
        </p:nvSpPr>
        <p:spPr bwMode="auto">
          <a:xfrm>
            <a:off x="3470275" y="4932759"/>
            <a:ext cx="602466" cy="603619"/>
          </a:xfrm>
          <a:prstGeom prst="rect">
            <a:avLst/>
          </a:prstGeom>
          <a:solidFill>
            <a:srgbClr val="F8F4DE"/>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xmlns="" id="{C9A08252-B770-4363-8533-82821A5D9C3F}"/>
              </a:ext>
            </a:extLst>
          </p:cNvPr>
          <p:cNvSpPr/>
          <p:nvPr/>
        </p:nvSpPr>
        <p:spPr bwMode="auto">
          <a:xfrm>
            <a:off x="5071259" y="1325196"/>
            <a:ext cx="602466" cy="4207608"/>
          </a:xfrm>
          <a:prstGeom prst="rect">
            <a:avLst/>
          </a:prstGeom>
          <a:solidFill>
            <a:srgbClr val="4D4543"/>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xmlns="" id="{BAEE9704-9223-4EF7-812C-261F391A44A2}"/>
              </a:ext>
            </a:extLst>
          </p:cNvPr>
          <p:cNvSpPr/>
          <p:nvPr/>
        </p:nvSpPr>
        <p:spPr bwMode="auto">
          <a:xfrm>
            <a:off x="5673725" y="2530078"/>
            <a:ext cx="602466" cy="3002726"/>
          </a:xfrm>
          <a:prstGeom prst="rect">
            <a:avLst/>
          </a:prstGeom>
          <a:solidFill>
            <a:srgbClr val="EDE359"/>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6C7701CE-6607-469D-934E-BC3476D3952C}"/>
              </a:ext>
            </a:extLst>
          </p:cNvPr>
          <p:cNvSpPr/>
          <p:nvPr/>
        </p:nvSpPr>
        <p:spPr bwMode="auto">
          <a:xfrm>
            <a:off x="5673725" y="1325196"/>
            <a:ext cx="602466" cy="1204882"/>
          </a:xfrm>
          <a:prstGeom prst="rect">
            <a:avLst/>
          </a:prstGeom>
          <a:solidFill>
            <a:srgbClr val="B81A4D"/>
          </a:solid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1354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1000" tmFilter="0, 0; .2, .5; .8, .5; 1, 0"/>
                                        <p:tgtEl>
                                          <p:spTgt spid="6"/>
                                        </p:tgtEl>
                                      </p:cBhvr>
                                    </p:animEffect>
                                    <p:animScale>
                                      <p:cBhvr>
                                        <p:cTn id="17" dur="500"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1000" tmFilter="0, 0; .2, .5; .8, .5; 1, 0"/>
                                        <p:tgtEl>
                                          <p:spTgt spid="10"/>
                                        </p:tgtEl>
                                      </p:cBhvr>
                                    </p:animEffect>
                                    <p:animScale>
                                      <p:cBhvr>
                                        <p:cTn id="37" dur="500"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2" nodeType="clickEffect">
                                  <p:stCondLst>
                                    <p:cond delay="0"/>
                                  </p:stCondLst>
                                  <p:childTnLst>
                                    <p:animEffect transition="out" filter="fade">
                                      <p:cBhvr>
                                        <p:cTn id="41" dur="1000" tmFilter="0, 0; .2, .5; .8, .5; 1, 0"/>
                                        <p:tgtEl>
                                          <p:spTgt spid="6"/>
                                        </p:tgtEl>
                                      </p:cBhvr>
                                    </p:animEffect>
                                    <p:animScale>
                                      <p:cBhvr>
                                        <p:cTn id="42" dur="500" autoRev="1" fill="hold"/>
                                        <p:tgtEl>
                                          <p:spTgt spid="6"/>
                                        </p:tgtEl>
                                      </p:cBhvr>
                                      <p:by x="105000" y="105000"/>
                                    </p:animScale>
                                  </p:childTnLst>
                                </p:cTn>
                              </p:par>
                              <p:par>
                                <p:cTn id="43" presetID="26" presetClass="emph" presetSubtype="0" fill="hold" grpId="2" nodeType="withEffect">
                                  <p:stCondLst>
                                    <p:cond delay="0"/>
                                  </p:stCondLst>
                                  <p:childTnLst>
                                    <p:animEffect transition="out" filter="fade">
                                      <p:cBhvr>
                                        <p:cTn id="44" dur="1000" tmFilter="0, 0; .2, .5; .8, .5; 1, 0"/>
                                        <p:tgtEl>
                                          <p:spTgt spid="10"/>
                                        </p:tgtEl>
                                      </p:cBhvr>
                                    </p:animEffect>
                                    <p:animScale>
                                      <p:cBhvr>
                                        <p:cTn id="45"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8" grpId="0" animBg="1"/>
      <p:bldP spid="9" grpId="0" animBg="1"/>
      <p:bldP spid="10" grpId="0" animBg="1"/>
      <p:bldP spid="10" grpId="1" animBg="1"/>
      <p:bldP spid="10"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93C5771-5052-438E-8422-043E53C7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869" y="4672075"/>
            <a:ext cx="920263" cy="508763"/>
          </a:xfrm>
          <a:prstGeom prst="rect">
            <a:avLst/>
          </a:prstGeom>
        </p:spPr>
      </p:pic>
      <p:pic>
        <p:nvPicPr>
          <p:cNvPr id="15" name="Picture 14">
            <a:extLst>
              <a:ext uri="{FF2B5EF4-FFF2-40B4-BE49-F238E27FC236}">
                <a16:creationId xmlns:a16="http://schemas.microsoft.com/office/drawing/2014/main" xmlns="" id="{3C2BC9A2-0B03-4BF0-B9C5-835E56416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869" y="4174031"/>
            <a:ext cx="920263" cy="508763"/>
          </a:xfrm>
          <a:prstGeom prst="rect">
            <a:avLst/>
          </a:prstGeom>
        </p:spPr>
      </p:pic>
      <p:pic>
        <p:nvPicPr>
          <p:cNvPr id="13" name="Picture 12">
            <a:extLst>
              <a:ext uri="{FF2B5EF4-FFF2-40B4-BE49-F238E27FC236}">
                <a16:creationId xmlns:a16="http://schemas.microsoft.com/office/drawing/2014/main" xmlns="" id="{AC78B853-5F00-4E52-822E-358679DDD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869" y="3677787"/>
            <a:ext cx="920263" cy="508763"/>
          </a:xfrm>
          <a:prstGeom prst="rect">
            <a:avLst/>
          </a:prstGeom>
        </p:spPr>
      </p:pic>
      <p:sp>
        <p:nvSpPr>
          <p:cNvPr id="2" name="Text Placeholder 1"/>
          <p:cNvSpPr>
            <a:spLocks noGrp="1"/>
          </p:cNvSpPr>
          <p:nvPr>
            <p:ph type="body" sz="quarter" idx="11"/>
          </p:nvPr>
        </p:nvSpPr>
        <p:spPr/>
        <p:txBody>
          <a:bodyPr/>
          <a:lstStyle/>
          <a:p>
            <a:r>
              <a:rPr lang="en-GB" dirty="0"/>
              <a:t>1.12 Subtraction as difference </a:t>
            </a:r>
            <a:r>
              <a:rPr lang="en-US" dirty="0"/>
              <a:t>– step 2:3</a:t>
            </a:r>
          </a:p>
        </p:txBody>
      </p:sp>
      <p:pic>
        <p:nvPicPr>
          <p:cNvPr id="6" name="Picture 5">
            <a:extLst>
              <a:ext uri="{FF2B5EF4-FFF2-40B4-BE49-F238E27FC236}">
                <a16:creationId xmlns:a16="http://schemas.microsoft.com/office/drawing/2014/main" xmlns="" id="{2FE783E0-C7B1-4A34-BF1C-9151F0B5B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869" y="1693219"/>
            <a:ext cx="920263" cy="1997645"/>
          </a:xfrm>
          <a:prstGeom prst="rect">
            <a:avLst/>
          </a:prstGeom>
        </p:spPr>
      </p:pic>
      <p:sp>
        <p:nvSpPr>
          <p:cNvPr id="9" name="TextBox 8">
            <a:extLst>
              <a:ext uri="{FF2B5EF4-FFF2-40B4-BE49-F238E27FC236}">
                <a16:creationId xmlns:a16="http://schemas.microsoft.com/office/drawing/2014/main" xmlns="" id="{F2B09088-23E2-4070-B832-EEFB83E628DE}"/>
              </a:ext>
            </a:extLst>
          </p:cNvPr>
          <p:cNvSpPr txBox="1"/>
          <p:nvPr/>
        </p:nvSpPr>
        <p:spPr bwMode="auto">
          <a:xfrm>
            <a:off x="3877739" y="5549344"/>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charset="0"/>
                <a:ea typeface="Myriad Pro Semibold" charset="0"/>
                <a:cs typeface="Myriad Pro Semibold" charset="0"/>
              </a:rPr>
              <a:t>3</a:t>
            </a:r>
            <a:r>
              <a:rPr lang="en-GB" sz="2400" dirty="0">
                <a:latin typeface="Myriad Pro Semibold" charset="0"/>
                <a:ea typeface="Myriad Pro Semibold" charset="0"/>
                <a:cs typeface="Myriad Pro Semibold" charset="0"/>
              </a:rPr>
              <a:t> =</a:t>
            </a:r>
          </a:p>
        </p:txBody>
      </p:sp>
      <p:sp>
        <p:nvSpPr>
          <p:cNvPr id="14" name="TextBox 13">
            <a:extLst>
              <a:ext uri="{FF2B5EF4-FFF2-40B4-BE49-F238E27FC236}">
                <a16:creationId xmlns:a16="http://schemas.microsoft.com/office/drawing/2014/main" xmlns="" id="{ED56FE9E-5EC5-4DC9-929E-CF8724E5D832}"/>
              </a:ext>
            </a:extLst>
          </p:cNvPr>
          <p:cNvSpPr txBox="1"/>
          <p:nvPr/>
        </p:nvSpPr>
        <p:spPr bwMode="auto">
          <a:xfrm>
            <a:off x="4429173" y="5549344"/>
            <a:ext cx="841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2</a:t>
            </a:r>
          </a:p>
        </p:txBody>
      </p:sp>
      <p:sp>
        <p:nvSpPr>
          <p:cNvPr id="16" name="TextBox 15">
            <a:extLst>
              <a:ext uri="{FF2B5EF4-FFF2-40B4-BE49-F238E27FC236}">
                <a16:creationId xmlns:a16="http://schemas.microsoft.com/office/drawing/2014/main" xmlns="" id="{F26CB04A-8FD0-4D92-B862-499BE6DCFF15}"/>
              </a:ext>
            </a:extLst>
          </p:cNvPr>
          <p:cNvSpPr txBox="1"/>
          <p:nvPr/>
        </p:nvSpPr>
        <p:spPr bwMode="auto">
          <a:xfrm>
            <a:off x="4429173" y="5549344"/>
            <a:ext cx="841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3</a:t>
            </a:r>
          </a:p>
        </p:txBody>
      </p:sp>
      <p:sp>
        <p:nvSpPr>
          <p:cNvPr id="18" name="TextBox 17">
            <a:extLst>
              <a:ext uri="{FF2B5EF4-FFF2-40B4-BE49-F238E27FC236}">
                <a16:creationId xmlns:a16="http://schemas.microsoft.com/office/drawing/2014/main" xmlns="" id="{C10B15D4-1F38-44B2-A9B8-7A56A95DDA56}"/>
              </a:ext>
            </a:extLst>
          </p:cNvPr>
          <p:cNvSpPr txBox="1"/>
          <p:nvPr/>
        </p:nvSpPr>
        <p:spPr bwMode="auto">
          <a:xfrm>
            <a:off x="4429173" y="5549344"/>
            <a:ext cx="841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4</a:t>
            </a:r>
          </a:p>
        </p:txBody>
      </p:sp>
      <p:sp>
        <p:nvSpPr>
          <p:cNvPr id="11" name="TextBox 10">
            <a:extLst>
              <a:ext uri="{FF2B5EF4-FFF2-40B4-BE49-F238E27FC236}">
                <a16:creationId xmlns:a16="http://schemas.microsoft.com/office/drawing/2014/main" xmlns="" id="{B1D7CF87-9EDA-459A-B7AE-251FEB37B3F3}"/>
              </a:ext>
            </a:extLst>
          </p:cNvPr>
          <p:cNvSpPr txBox="1"/>
          <p:nvPr/>
        </p:nvSpPr>
        <p:spPr bwMode="auto">
          <a:xfrm>
            <a:off x="4424364" y="5549344"/>
            <a:ext cx="841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1</a:t>
            </a:r>
          </a:p>
        </p:txBody>
      </p:sp>
    </p:spTree>
    <p:extLst>
      <p:ext uri="{BB962C8B-B14F-4D97-AF65-F5344CB8AC3E}">
        <p14:creationId xmlns:p14="http://schemas.microsoft.com/office/powerpoint/2010/main" val="170814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nodeType="with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ntr" presetSubtype="0" fill="hold" nodeType="withEffect">
                                  <p:stCondLst>
                                    <p:cond delay="25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4" grpId="1"/>
      <p:bldP spid="16" grpId="0"/>
      <p:bldP spid="16" grpId="1"/>
      <p:bldP spid="18" grpId="0"/>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2:5 </a:t>
            </a:r>
          </a:p>
        </p:txBody>
      </p:sp>
      <p:pic>
        <p:nvPicPr>
          <p:cNvPr id="4" name="Picture 3">
            <a:extLst>
              <a:ext uri="{FF2B5EF4-FFF2-40B4-BE49-F238E27FC236}">
                <a16:creationId xmlns:a16="http://schemas.microsoft.com/office/drawing/2014/main" xmlns="" id="{23AEF7AA-130B-47CB-A33C-E8D44EA844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2938941"/>
            <a:ext cx="3594594" cy="980118"/>
          </a:xfrm>
          <a:prstGeom prst="rect">
            <a:avLst/>
          </a:prstGeom>
        </p:spPr>
      </p:pic>
      <p:pic>
        <p:nvPicPr>
          <p:cNvPr id="5" name="Picture 4">
            <a:extLst>
              <a:ext uri="{FF2B5EF4-FFF2-40B4-BE49-F238E27FC236}">
                <a16:creationId xmlns:a16="http://schemas.microsoft.com/office/drawing/2014/main" xmlns="" id="{B7664C63-2C8E-47E7-BF25-B40D4EBE74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14950" y="2938941"/>
            <a:ext cx="2324594" cy="980118"/>
          </a:xfrm>
          <a:prstGeom prst="rect">
            <a:avLst/>
          </a:prstGeom>
        </p:spPr>
      </p:pic>
      <p:sp>
        <p:nvSpPr>
          <p:cNvPr id="9" name="TextBox 8">
            <a:extLst>
              <a:ext uri="{FF2B5EF4-FFF2-40B4-BE49-F238E27FC236}">
                <a16:creationId xmlns:a16="http://schemas.microsoft.com/office/drawing/2014/main" xmlns="" id="{405C4B15-4B77-4E97-9816-30A975B82B6B}"/>
              </a:ext>
            </a:extLst>
          </p:cNvPr>
          <p:cNvSpPr txBox="1"/>
          <p:nvPr/>
        </p:nvSpPr>
        <p:spPr bwMode="auto">
          <a:xfrm>
            <a:off x="3877739" y="5454094"/>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3 = 2</a:t>
            </a:r>
          </a:p>
        </p:txBody>
      </p:sp>
    </p:spTree>
    <p:extLst>
      <p:ext uri="{BB962C8B-B14F-4D97-AF65-F5344CB8AC3E}">
        <p14:creationId xmlns:p14="http://schemas.microsoft.com/office/powerpoint/2010/main" val="106065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0 L 0.1073 0 " pathEditMode="relative" rAng="0" ptsTypes="AA">
                                      <p:cBhvr>
                                        <p:cTn id="6" dur="2000" fill="hold"/>
                                        <p:tgtEl>
                                          <p:spTgt spid="5"/>
                                        </p:tgtEl>
                                        <p:attrNameLst>
                                          <p:attrName>ppt_x</p:attrName>
                                          <p:attrName>ppt_y</p:attrName>
                                        </p:attrNameLst>
                                      </p:cBhvr>
                                      <p:rCtr x="5365" y="0"/>
                                    </p:animMotion>
                                  </p:childTnLst>
                                </p:cTn>
                              </p:par>
                              <p:par>
                                <p:cTn id="7" presetID="35" presetClass="path" presetSubtype="0" accel="50000" decel="50000" fill="hold" nodeType="withEffect">
                                  <p:stCondLst>
                                    <p:cond delay="0"/>
                                  </p:stCondLst>
                                  <p:childTnLst>
                                    <p:animMotion origin="layout" path="M -1.11111E-6 0 L -0.1059 0 " pathEditMode="relative" rAng="0" ptsTypes="AA">
                                      <p:cBhvr>
                                        <p:cTn id="8" dur="2000" fill="hold"/>
                                        <p:tgtEl>
                                          <p:spTgt spid="4"/>
                                        </p:tgtEl>
                                        <p:attrNameLst>
                                          <p:attrName>ppt_x</p:attrName>
                                          <p:attrName>ppt_y</p:attrName>
                                        </p:attrNameLst>
                                      </p:cBhvr>
                                      <p:rCtr x="-5295"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F4561E3-1515-4385-8EDE-F07BE771F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97" y="2938941"/>
            <a:ext cx="6127607" cy="980118"/>
          </a:xfrm>
          <a:prstGeom prst="rect">
            <a:avLst/>
          </a:prstGeom>
        </p:spPr>
      </p:pic>
      <p:sp>
        <p:nvSpPr>
          <p:cNvPr id="2" name="Text Placeholder 1"/>
          <p:cNvSpPr>
            <a:spLocks noGrp="1"/>
          </p:cNvSpPr>
          <p:nvPr>
            <p:ph type="body" sz="quarter" idx="11"/>
          </p:nvPr>
        </p:nvSpPr>
        <p:spPr/>
        <p:txBody>
          <a:bodyPr/>
          <a:lstStyle/>
          <a:p>
            <a:r>
              <a:rPr lang="en-GB" dirty="0"/>
              <a:t>1.12 Subtraction as difference </a:t>
            </a:r>
            <a:r>
              <a:rPr lang="en-US" dirty="0"/>
              <a:t>– step 2:5</a:t>
            </a:r>
          </a:p>
        </p:txBody>
      </p:sp>
      <p:pic>
        <p:nvPicPr>
          <p:cNvPr id="7" name="Picture 6">
            <a:extLst>
              <a:ext uri="{FF2B5EF4-FFF2-40B4-BE49-F238E27FC236}">
                <a16:creationId xmlns:a16="http://schemas.microsoft.com/office/drawing/2014/main" xmlns="" id="{FEC07A0E-CA06-4F58-9F40-439969888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933" y="2929414"/>
            <a:ext cx="995081" cy="995081"/>
          </a:xfrm>
          <a:prstGeom prst="rect">
            <a:avLst/>
          </a:prstGeom>
        </p:spPr>
      </p:pic>
      <p:pic>
        <p:nvPicPr>
          <p:cNvPr id="10" name="Picture 9">
            <a:extLst>
              <a:ext uri="{FF2B5EF4-FFF2-40B4-BE49-F238E27FC236}">
                <a16:creationId xmlns:a16="http://schemas.microsoft.com/office/drawing/2014/main" xmlns="" id="{5988FCA6-DEEB-4759-8519-6A180E43A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2953" y="2929414"/>
            <a:ext cx="995081" cy="995081"/>
          </a:xfrm>
          <a:prstGeom prst="rect">
            <a:avLst/>
          </a:prstGeom>
        </p:spPr>
      </p:pic>
      <p:pic>
        <p:nvPicPr>
          <p:cNvPr id="11" name="Picture 10">
            <a:extLst>
              <a:ext uri="{FF2B5EF4-FFF2-40B4-BE49-F238E27FC236}">
                <a16:creationId xmlns:a16="http://schemas.microsoft.com/office/drawing/2014/main" xmlns="" id="{98AF3CA9-58C8-4AE9-94B1-4628DEE27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673" y="2929414"/>
            <a:ext cx="995081" cy="995081"/>
          </a:xfrm>
          <a:prstGeom prst="rect">
            <a:avLst/>
          </a:prstGeom>
        </p:spPr>
      </p:pic>
      <p:sp>
        <p:nvSpPr>
          <p:cNvPr id="12" name="TextBox 11">
            <a:extLst>
              <a:ext uri="{FF2B5EF4-FFF2-40B4-BE49-F238E27FC236}">
                <a16:creationId xmlns:a16="http://schemas.microsoft.com/office/drawing/2014/main" xmlns="" id="{48CAF9B2-4C86-49A4-B49C-6D89D07C2C3B}"/>
              </a:ext>
            </a:extLst>
          </p:cNvPr>
          <p:cNvSpPr txBox="1"/>
          <p:nvPr/>
        </p:nvSpPr>
        <p:spPr bwMode="auto">
          <a:xfrm>
            <a:off x="3877739" y="5454094"/>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3 = 2</a:t>
            </a:r>
          </a:p>
        </p:txBody>
      </p:sp>
    </p:spTree>
    <p:extLst>
      <p:ext uri="{BB962C8B-B14F-4D97-AF65-F5344CB8AC3E}">
        <p14:creationId xmlns:p14="http://schemas.microsoft.com/office/powerpoint/2010/main" val="321686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1.12 Subtraction as difference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02EC903-C3F0-482A-8EF4-39ACFD842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366582"/>
            <a:ext cx="6135088" cy="2124835"/>
          </a:xfrm>
          <a:prstGeom prst="rect">
            <a:avLst/>
          </a:prstGeom>
        </p:spPr>
      </p:pic>
      <p:sp>
        <p:nvSpPr>
          <p:cNvPr id="2" name="Text Placeholder 1"/>
          <p:cNvSpPr>
            <a:spLocks noGrp="1"/>
          </p:cNvSpPr>
          <p:nvPr>
            <p:ph type="body" sz="quarter" idx="11"/>
          </p:nvPr>
        </p:nvSpPr>
        <p:spPr/>
        <p:txBody>
          <a:bodyPr/>
          <a:lstStyle/>
          <a:p>
            <a:r>
              <a:rPr lang="en-GB" dirty="0"/>
              <a:t>1.12 Subtraction as difference </a:t>
            </a:r>
            <a:r>
              <a:rPr lang="en-US" dirty="0"/>
              <a:t>– step 2:5</a:t>
            </a:r>
          </a:p>
        </p:txBody>
      </p:sp>
      <p:sp>
        <p:nvSpPr>
          <p:cNvPr id="5" name="Right Brace 4">
            <a:extLst>
              <a:ext uri="{FF2B5EF4-FFF2-40B4-BE49-F238E27FC236}">
                <a16:creationId xmlns:a16="http://schemas.microsoft.com/office/drawing/2014/main" xmlns="" id="{18C85445-9123-428A-AD02-3608DE6D0754}"/>
              </a:ext>
            </a:extLst>
          </p:cNvPr>
          <p:cNvSpPr/>
          <p:nvPr/>
        </p:nvSpPr>
        <p:spPr bwMode="auto">
          <a:xfrm rot="5400000">
            <a:off x="6167234" y="3212465"/>
            <a:ext cx="386714" cy="2557905"/>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xmlns="" id="{C851EE87-4BBB-4105-9111-1D03387C567C}"/>
              </a:ext>
            </a:extLst>
          </p:cNvPr>
          <p:cNvSpPr txBox="1"/>
          <p:nvPr/>
        </p:nvSpPr>
        <p:spPr bwMode="auto">
          <a:xfrm>
            <a:off x="6184902" y="471336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7" name="TextBox 6">
            <a:extLst>
              <a:ext uri="{FF2B5EF4-FFF2-40B4-BE49-F238E27FC236}">
                <a16:creationId xmlns:a16="http://schemas.microsoft.com/office/drawing/2014/main" xmlns="" id="{32263F65-3876-4342-BCB5-B2E82F5C6706}"/>
              </a:ext>
            </a:extLst>
          </p:cNvPr>
          <p:cNvSpPr txBox="1"/>
          <p:nvPr/>
        </p:nvSpPr>
        <p:spPr bwMode="auto">
          <a:xfrm>
            <a:off x="3877739" y="5454094"/>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3 = 2</a:t>
            </a:r>
          </a:p>
        </p:txBody>
      </p:sp>
    </p:spTree>
    <p:extLst>
      <p:ext uri="{BB962C8B-B14F-4D97-AF65-F5344CB8AC3E}">
        <p14:creationId xmlns:p14="http://schemas.microsoft.com/office/powerpoint/2010/main" val="2896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3:1</a:t>
            </a:r>
          </a:p>
        </p:txBody>
      </p:sp>
      <p:pic>
        <p:nvPicPr>
          <p:cNvPr id="4" name="Picture 3">
            <a:extLst>
              <a:ext uri="{FF2B5EF4-FFF2-40B4-BE49-F238E27FC236}">
                <a16:creationId xmlns:a16="http://schemas.microsoft.com/office/drawing/2014/main" xmlns="" id="{09423DDF-3122-4DDA-AE7A-8C26F8499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495" y="1550233"/>
            <a:ext cx="3425009" cy="3757534"/>
          </a:xfrm>
          <a:prstGeom prst="rect">
            <a:avLst/>
          </a:prstGeom>
        </p:spPr>
      </p:pic>
      <p:pic>
        <p:nvPicPr>
          <p:cNvPr id="6" name="Picture 5">
            <a:extLst>
              <a:ext uri="{FF2B5EF4-FFF2-40B4-BE49-F238E27FC236}">
                <a16:creationId xmlns:a16="http://schemas.microsoft.com/office/drawing/2014/main" xmlns="" id="{FDC01AAB-76A2-4AAB-B20A-EC826A90E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117" y="4551850"/>
            <a:ext cx="349151" cy="382404"/>
          </a:xfrm>
          <a:prstGeom prst="rect">
            <a:avLst/>
          </a:prstGeom>
        </p:spPr>
      </p:pic>
      <p:pic>
        <p:nvPicPr>
          <p:cNvPr id="27" name="Picture 26">
            <a:extLst>
              <a:ext uri="{FF2B5EF4-FFF2-40B4-BE49-F238E27FC236}">
                <a16:creationId xmlns:a16="http://schemas.microsoft.com/office/drawing/2014/main" xmlns="" id="{163D770F-E5AF-4937-BAE2-25A34BB4C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482" y="4176377"/>
            <a:ext cx="349151" cy="382404"/>
          </a:xfrm>
          <a:prstGeom prst="rect">
            <a:avLst/>
          </a:prstGeom>
        </p:spPr>
      </p:pic>
      <p:pic>
        <p:nvPicPr>
          <p:cNvPr id="28" name="Picture 27">
            <a:extLst>
              <a:ext uri="{FF2B5EF4-FFF2-40B4-BE49-F238E27FC236}">
                <a16:creationId xmlns:a16="http://schemas.microsoft.com/office/drawing/2014/main" xmlns="" id="{5C063F5B-4964-47E4-AC84-4B41255FF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847" y="3800904"/>
            <a:ext cx="349151" cy="382404"/>
          </a:xfrm>
          <a:prstGeom prst="rect">
            <a:avLst/>
          </a:prstGeom>
        </p:spPr>
      </p:pic>
      <p:pic>
        <p:nvPicPr>
          <p:cNvPr id="29" name="Picture 28">
            <a:extLst>
              <a:ext uri="{FF2B5EF4-FFF2-40B4-BE49-F238E27FC236}">
                <a16:creationId xmlns:a16="http://schemas.microsoft.com/office/drawing/2014/main" xmlns="" id="{45876AB2-668A-4A81-8B30-B888F763C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5212" y="3425431"/>
            <a:ext cx="349151" cy="382404"/>
          </a:xfrm>
          <a:prstGeom prst="rect">
            <a:avLst/>
          </a:prstGeom>
        </p:spPr>
      </p:pic>
      <p:pic>
        <p:nvPicPr>
          <p:cNvPr id="30" name="Picture 29">
            <a:extLst>
              <a:ext uri="{FF2B5EF4-FFF2-40B4-BE49-F238E27FC236}">
                <a16:creationId xmlns:a16="http://schemas.microsoft.com/office/drawing/2014/main" xmlns="" id="{67B49C01-8B91-43FC-B4D2-9D9AF4C8C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6577" y="3049958"/>
            <a:ext cx="349151" cy="382404"/>
          </a:xfrm>
          <a:prstGeom prst="rect">
            <a:avLst/>
          </a:prstGeom>
        </p:spPr>
      </p:pic>
      <p:pic>
        <p:nvPicPr>
          <p:cNvPr id="31" name="Picture 30">
            <a:extLst>
              <a:ext uri="{FF2B5EF4-FFF2-40B4-BE49-F238E27FC236}">
                <a16:creationId xmlns:a16="http://schemas.microsoft.com/office/drawing/2014/main" xmlns="" id="{E9EE8C34-1060-4BB8-8EFF-358A016FB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942" y="2674485"/>
            <a:ext cx="349151" cy="382404"/>
          </a:xfrm>
          <a:prstGeom prst="rect">
            <a:avLst/>
          </a:prstGeom>
        </p:spPr>
      </p:pic>
      <p:pic>
        <p:nvPicPr>
          <p:cNvPr id="32" name="Picture 31">
            <a:extLst>
              <a:ext uri="{FF2B5EF4-FFF2-40B4-BE49-F238E27FC236}">
                <a16:creationId xmlns:a16="http://schemas.microsoft.com/office/drawing/2014/main" xmlns="" id="{050F30B3-319A-43E5-BA69-2EA579587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307" y="2299012"/>
            <a:ext cx="349151" cy="382404"/>
          </a:xfrm>
          <a:prstGeom prst="rect">
            <a:avLst/>
          </a:prstGeom>
        </p:spPr>
      </p:pic>
      <p:pic>
        <p:nvPicPr>
          <p:cNvPr id="33" name="Picture 32">
            <a:extLst>
              <a:ext uri="{FF2B5EF4-FFF2-40B4-BE49-F238E27FC236}">
                <a16:creationId xmlns:a16="http://schemas.microsoft.com/office/drawing/2014/main" xmlns="" id="{FB9EFB7E-4287-41B7-AB7C-2093D5255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672" y="1923539"/>
            <a:ext cx="349151" cy="382404"/>
          </a:xfrm>
          <a:prstGeom prst="rect">
            <a:avLst/>
          </a:prstGeom>
        </p:spPr>
      </p:pic>
      <p:pic>
        <p:nvPicPr>
          <p:cNvPr id="34" name="Picture 33">
            <a:extLst>
              <a:ext uri="{FF2B5EF4-FFF2-40B4-BE49-F238E27FC236}">
                <a16:creationId xmlns:a16="http://schemas.microsoft.com/office/drawing/2014/main" xmlns="" id="{7CA2950B-E4FB-4C93-9D84-42F13616D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2037" y="1548066"/>
            <a:ext cx="349151" cy="382404"/>
          </a:xfrm>
          <a:prstGeom prst="rect">
            <a:avLst/>
          </a:prstGeom>
        </p:spPr>
      </p:pic>
    </p:spTree>
    <p:extLst>
      <p:ext uri="{BB962C8B-B14F-4D97-AF65-F5344CB8AC3E}">
        <p14:creationId xmlns:p14="http://schemas.microsoft.com/office/powerpoint/2010/main" val="366670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nodeType="clickEffect">
                                  <p:stCondLst>
                                    <p:cond delay="0"/>
                                  </p:stCondLst>
                                  <p:childTnLst>
                                    <p:animMotion origin="layout" path="M -0.00034 0.00046 C -0.00034 -0.01922 -0.00017 -0.06667 0.00191 -0.08288 C 0.00434 -0.09931 0.01112 -0.097 0.01598 -0.09746 C 0.02101 -0.09792 0.02865 -0.09561 0.03178 -0.08565 C 0.03507 -0.0757 0.03716 -0.06667 0.03698 -0.05463 " pathEditMode="relative" rAng="0" ptsTypes="AAAAA">
                                      <p:cBhvr>
                                        <p:cTn id="10" dur="2500" fill="hold"/>
                                        <p:tgtEl>
                                          <p:spTgt spid="6"/>
                                        </p:tgtEl>
                                        <p:attrNameLst>
                                          <p:attrName>ppt_x</p:attrName>
                                          <p:attrName>ppt_y</p:attrName>
                                        </p:attrNameLst>
                                      </p:cBhvr>
                                      <p:rCtr x="1875" y="-4907"/>
                                    </p:animMotion>
                                  </p:childTnLst>
                                </p:cTn>
                              </p:par>
                            </p:childTnLst>
                          </p:cTn>
                        </p:par>
                        <p:par>
                          <p:cTn id="11" fill="hold">
                            <p:stCondLst>
                              <p:cond delay="2500"/>
                            </p:stCondLst>
                            <p:childTnLst>
                              <p:par>
                                <p:cTn id="12" presetID="1" presetClass="exit" presetSubtype="0" fill="hold" nodeType="after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par>
                          <p:cTn id="14" fill="hold">
                            <p:stCondLst>
                              <p:cond delay="2500"/>
                            </p:stCondLst>
                            <p:childTnLst>
                              <p:par>
                                <p:cTn id="15" presetID="1"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4" presetClass="path" presetSubtype="0" accel="50000" decel="50000" fill="hold" nodeType="clickEffect">
                                  <p:stCondLst>
                                    <p:cond delay="0"/>
                                  </p:stCondLst>
                                  <p:childTnLst>
                                    <p:animMotion origin="layout" path="M -0.00035 4.44444E-6 C -0.00035 -0.01968 -0.00035 -0.06713 0.00191 -0.08334 C 0.00417 -0.09977 0.01094 -0.09746 0.0158 -0.09792 C 0.02083 -0.09838 0.02847 -0.09607 0.0316 -0.08612 C 0.0349 -0.07616 0.03733 -0.0669 0.03715 -0.05487 " pathEditMode="relative" rAng="0" ptsTypes="AAAAA">
                                      <p:cBhvr>
                                        <p:cTn id="20" dur="2500" fill="hold"/>
                                        <p:tgtEl>
                                          <p:spTgt spid="27"/>
                                        </p:tgtEl>
                                        <p:attrNameLst>
                                          <p:attrName>ppt_x</p:attrName>
                                          <p:attrName>ppt_y</p:attrName>
                                        </p:attrNameLst>
                                      </p:cBhvr>
                                      <p:rCtr x="1875" y="-4907"/>
                                    </p:animMotion>
                                  </p:childTnLst>
                                </p:cTn>
                              </p:par>
                            </p:childTnLst>
                          </p:cTn>
                        </p:par>
                        <p:par>
                          <p:cTn id="21" fill="hold">
                            <p:stCondLst>
                              <p:cond delay="2500"/>
                            </p:stCondLst>
                            <p:childTnLst>
                              <p:par>
                                <p:cTn id="22" presetID="1" presetClass="exit" presetSubtype="0" fill="hold" nodeType="afterEffect">
                                  <p:stCondLst>
                                    <p:cond delay="0"/>
                                  </p:stCondLst>
                                  <p:childTnLst>
                                    <p:set>
                                      <p:cBhvr>
                                        <p:cTn id="23" dur="1" fill="hold">
                                          <p:stCondLst>
                                            <p:cond delay="0"/>
                                          </p:stCondLst>
                                        </p:cTn>
                                        <p:tgtEl>
                                          <p:spTgt spid="27"/>
                                        </p:tgtEl>
                                        <p:attrNameLst>
                                          <p:attrName>style.visibility</p:attrName>
                                        </p:attrNameLst>
                                      </p:cBhvr>
                                      <p:to>
                                        <p:strVal val="hidden"/>
                                      </p:to>
                                    </p:se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4" presetClass="path" presetSubtype="0" accel="50000" decel="50000" fill="hold" nodeType="clickEffect">
                                  <p:stCondLst>
                                    <p:cond delay="0"/>
                                  </p:stCondLst>
                                  <p:childTnLst>
                                    <p:animMotion origin="layout" path="M -0.00018 -4.44444E-6 C -0.00018 -0.01967 -0.00018 -0.06713 0.00139 -0.08333 C 0.00312 -0.09976 0.00937 -0.09745 0.01423 -0.09791 C 0.01875 -0.09838 0.02639 -0.09606 0.02951 -0.08611 C 0.03281 -0.07615 0.03767 -0.06689 0.0375 -0.05486 " pathEditMode="relative" rAng="0" ptsTypes="AAAAA">
                                      <p:cBhvr>
                                        <p:cTn id="30" dur="2500" fill="hold"/>
                                        <p:tgtEl>
                                          <p:spTgt spid="28"/>
                                        </p:tgtEl>
                                        <p:attrNameLst>
                                          <p:attrName>ppt_x</p:attrName>
                                          <p:attrName>ppt_y</p:attrName>
                                        </p:attrNameLst>
                                      </p:cBhvr>
                                      <p:rCtr x="1892" y="-4907"/>
                                    </p:animMotion>
                                  </p:childTnLst>
                                </p:cTn>
                              </p:par>
                            </p:childTnLst>
                          </p:cTn>
                        </p:par>
                        <p:par>
                          <p:cTn id="31" fill="hold">
                            <p:stCondLst>
                              <p:cond delay="2500"/>
                            </p:stCondLst>
                            <p:childTnLst>
                              <p:par>
                                <p:cTn id="32" presetID="1" presetClass="exit" presetSubtype="0" fill="hold" nodeType="afterEffect">
                                  <p:stCondLst>
                                    <p:cond delay="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2500"/>
                            </p:stCondLst>
                            <p:childTnLst>
                              <p:par>
                                <p:cTn id="35" presetID="1"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4" presetClass="path" presetSubtype="0" accel="50000" decel="50000" fill="hold" nodeType="clickEffect">
                                  <p:stCondLst>
                                    <p:cond delay="0"/>
                                  </p:stCondLst>
                                  <p:childTnLst>
                                    <p:animMotion origin="layout" path="M 0.00018 -0.00023 C 0.00018 -0.01991 0.00035 -0.06736 0.00243 -0.08357 C 0.00486 -0.1 0.01163 -0.09769 0.0165 -0.09815 C 0.02153 -0.09861 0.02917 -0.0963 0.03229 -0.08634 C 0.03559 -0.07639 0.03785 -0.06736 0.03768 -0.05532 " pathEditMode="relative" rAng="0" ptsTypes="AAAAA">
                                      <p:cBhvr>
                                        <p:cTn id="40" dur="2500" fill="hold"/>
                                        <p:tgtEl>
                                          <p:spTgt spid="29"/>
                                        </p:tgtEl>
                                        <p:attrNameLst>
                                          <p:attrName>ppt_x</p:attrName>
                                          <p:attrName>ppt_y</p:attrName>
                                        </p:attrNameLst>
                                      </p:cBhvr>
                                      <p:rCtr x="1875" y="-4907"/>
                                    </p:animMotion>
                                  </p:childTnLst>
                                </p:cTn>
                              </p:par>
                            </p:childTnLst>
                          </p:cTn>
                        </p:par>
                        <p:par>
                          <p:cTn id="41" fill="hold">
                            <p:stCondLst>
                              <p:cond delay="2500"/>
                            </p:stCondLst>
                            <p:childTnLst>
                              <p:par>
                                <p:cTn id="42" presetID="1" presetClass="exit" presetSubtype="0" fill="hold" nodeType="afterEffect">
                                  <p:stCondLst>
                                    <p:cond delay="0"/>
                                  </p:stCondLst>
                                  <p:childTnLst>
                                    <p:set>
                                      <p:cBhvr>
                                        <p:cTn id="43" dur="1" fill="hold">
                                          <p:stCondLst>
                                            <p:cond delay="0"/>
                                          </p:stCondLst>
                                        </p:cTn>
                                        <p:tgtEl>
                                          <p:spTgt spid="29"/>
                                        </p:tgtEl>
                                        <p:attrNameLst>
                                          <p:attrName>style.visibility</p:attrName>
                                        </p:attrNameLst>
                                      </p:cBhvr>
                                      <p:to>
                                        <p:strVal val="hidden"/>
                                      </p:to>
                                    </p:set>
                                  </p:childTnLst>
                                </p:cTn>
                              </p:par>
                            </p:childTnLst>
                          </p:cTn>
                        </p:par>
                        <p:par>
                          <p:cTn id="44" fill="hold">
                            <p:stCondLst>
                              <p:cond delay="2500"/>
                            </p:stCondLst>
                            <p:childTnLst>
                              <p:par>
                                <p:cTn id="45" presetID="1"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4" presetClass="path" presetSubtype="0" accel="50000" decel="50000" fill="hold" nodeType="clickEffect">
                                  <p:stCondLst>
                                    <p:cond delay="0"/>
                                  </p:stCondLst>
                                  <p:childTnLst>
                                    <p:animMotion origin="layout" path="M -0.00034 0.00046 C -0.00034 -0.01922 -0.00017 -0.06667 0.00191 -0.08288 C 0.00434 -0.09931 0.01112 -0.097 0.01598 -0.09746 C 0.02101 -0.09792 0.02865 -0.09561 0.03178 -0.08565 C 0.03507 -0.0757 0.03716 -0.06667 0.03698 -0.05463 " pathEditMode="relative" rAng="0" ptsTypes="AAAAA">
                                      <p:cBhvr>
                                        <p:cTn id="50" dur="2500" fill="hold"/>
                                        <p:tgtEl>
                                          <p:spTgt spid="30"/>
                                        </p:tgtEl>
                                        <p:attrNameLst>
                                          <p:attrName>ppt_x</p:attrName>
                                          <p:attrName>ppt_y</p:attrName>
                                        </p:attrNameLst>
                                      </p:cBhvr>
                                      <p:rCtr x="1875" y="-4907"/>
                                    </p:animMotion>
                                  </p:childTnLst>
                                </p:cTn>
                              </p:par>
                            </p:childTnLst>
                          </p:cTn>
                        </p:par>
                        <p:par>
                          <p:cTn id="51" fill="hold">
                            <p:stCondLst>
                              <p:cond delay="2500"/>
                            </p:stCondLst>
                            <p:childTnLst>
                              <p:par>
                                <p:cTn id="52" presetID="1" presetClass="exit" presetSubtype="0" fill="hold" nodeType="afterEffect">
                                  <p:stCondLst>
                                    <p:cond delay="0"/>
                                  </p:stCondLst>
                                  <p:childTnLst>
                                    <p:set>
                                      <p:cBhvr>
                                        <p:cTn id="53" dur="1" fill="hold">
                                          <p:stCondLst>
                                            <p:cond delay="0"/>
                                          </p:stCondLst>
                                        </p:cTn>
                                        <p:tgtEl>
                                          <p:spTgt spid="30"/>
                                        </p:tgtEl>
                                        <p:attrNameLst>
                                          <p:attrName>style.visibility</p:attrName>
                                        </p:attrNameLst>
                                      </p:cBhvr>
                                      <p:to>
                                        <p:strVal val="hidden"/>
                                      </p:to>
                                    </p:set>
                                  </p:childTnLst>
                                </p:cTn>
                              </p:par>
                            </p:childTnLst>
                          </p:cTn>
                        </p:par>
                        <p:par>
                          <p:cTn id="54" fill="hold">
                            <p:stCondLst>
                              <p:cond delay="2500"/>
                            </p:stCondLst>
                            <p:childTnLst>
                              <p:par>
                                <p:cTn id="55" presetID="1"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00035 -4.07407E-6 C -0.00035 -0.01967 -0.00035 -0.06713 0.00191 -0.08333 C 0.00416 -0.09976 0.01093 -0.09745 0.0158 -0.09791 C 0.02083 -0.09838 0.02847 -0.09606 0.03159 -0.08611 C 0.03489 -0.07615 0.03767 -0.06643 0.0375 -0.05439 " pathEditMode="relative" rAng="0" ptsTypes="AAAAA">
                                      <p:cBhvr>
                                        <p:cTn id="60" dur="2500" fill="hold"/>
                                        <p:tgtEl>
                                          <p:spTgt spid="31"/>
                                        </p:tgtEl>
                                        <p:attrNameLst>
                                          <p:attrName>ppt_x</p:attrName>
                                          <p:attrName>ppt_y</p:attrName>
                                        </p:attrNameLst>
                                      </p:cBhvr>
                                      <p:rCtr x="1892" y="-4907"/>
                                    </p:animMotion>
                                  </p:childTnLst>
                                </p:cTn>
                              </p:par>
                            </p:childTnLst>
                          </p:cTn>
                        </p:par>
                        <p:par>
                          <p:cTn id="61" fill="hold">
                            <p:stCondLst>
                              <p:cond delay="2500"/>
                            </p:stCondLst>
                            <p:childTnLst>
                              <p:par>
                                <p:cTn id="62" presetID="1" presetClass="exit" presetSubtype="0" fill="hold" nodeType="afterEffect">
                                  <p:stCondLst>
                                    <p:cond delay="0"/>
                                  </p:stCondLst>
                                  <p:childTnLst>
                                    <p:set>
                                      <p:cBhvr>
                                        <p:cTn id="63" dur="1" fill="hold">
                                          <p:stCondLst>
                                            <p:cond delay="0"/>
                                          </p:stCondLst>
                                        </p:cTn>
                                        <p:tgtEl>
                                          <p:spTgt spid="31"/>
                                        </p:tgtEl>
                                        <p:attrNameLst>
                                          <p:attrName>style.visibility</p:attrName>
                                        </p:attrNameLst>
                                      </p:cBhvr>
                                      <p:to>
                                        <p:strVal val="hidden"/>
                                      </p:to>
                                    </p:set>
                                  </p:childTnLst>
                                </p:cTn>
                              </p:par>
                            </p:childTnLst>
                          </p:cTn>
                        </p:par>
                        <p:par>
                          <p:cTn id="64" fill="hold">
                            <p:stCondLst>
                              <p:cond delay="2500"/>
                            </p:stCondLst>
                            <p:childTnLst>
                              <p:par>
                                <p:cTn id="65" presetID="1"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4" presetClass="path" presetSubtype="0" accel="50000" decel="50000" fill="hold" nodeType="clickEffect">
                                  <p:stCondLst>
                                    <p:cond delay="0"/>
                                  </p:stCondLst>
                                  <p:childTnLst>
                                    <p:animMotion origin="layout" path="M 0.00018 0.00047 C 0.00018 -0.01921 0.00035 -0.06666 0.00243 -0.08287 C 0.00469 -0.0993 0.01146 -0.09699 0.01632 -0.09745 C 0.02136 -0.09791 0.029 -0.0956 0.03212 -0.08565 C 0.03542 -0.07569 0.03768 -0.06666 0.0375 -0.05463 " pathEditMode="relative" rAng="0" ptsTypes="AAAAA">
                                      <p:cBhvr>
                                        <p:cTn id="70" dur="2500" fill="hold"/>
                                        <p:tgtEl>
                                          <p:spTgt spid="32"/>
                                        </p:tgtEl>
                                        <p:attrNameLst>
                                          <p:attrName>ppt_x</p:attrName>
                                          <p:attrName>ppt_y</p:attrName>
                                        </p:attrNameLst>
                                      </p:cBhvr>
                                      <p:rCtr x="1875" y="-4907"/>
                                    </p:animMotion>
                                  </p:childTnLst>
                                </p:cTn>
                              </p:par>
                            </p:childTnLst>
                          </p:cTn>
                        </p:par>
                        <p:par>
                          <p:cTn id="71" fill="hold">
                            <p:stCondLst>
                              <p:cond delay="2500"/>
                            </p:stCondLst>
                            <p:childTnLst>
                              <p:par>
                                <p:cTn id="72" presetID="1" presetClass="exit" presetSubtype="0" fill="hold" nodeType="afterEffect">
                                  <p:stCondLst>
                                    <p:cond delay="0"/>
                                  </p:stCondLst>
                                  <p:childTnLst>
                                    <p:set>
                                      <p:cBhvr>
                                        <p:cTn id="73" dur="1" fill="hold">
                                          <p:stCondLst>
                                            <p:cond delay="0"/>
                                          </p:stCondLst>
                                        </p:cTn>
                                        <p:tgtEl>
                                          <p:spTgt spid="32"/>
                                        </p:tgtEl>
                                        <p:attrNameLst>
                                          <p:attrName>style.visibility</p:attrName>
                                        </p:attrNameLst>
                                      </p:cBhvr>
                                      <p:to>
                                        <p:strVal val="hidden"/>
                                      </p:to>
                                    </p:set>
                                  </p:childTnLst>
                                </p:cTn>
                              </p:par>
                            </p:childTnLst>
                          </p:cTn>
                        </p:par>
                        <p:par>
                          <p:cTn id="74" fill="hold">
                            <p:stCondLst>
                              <p:cond delay="2500"/>
                            </p:stCondLst>
                            <p:childTnLst>
                              <p:par>
                                <p:cTn id="75" presetID="1" presetClass="entr" presetSubtype="0"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4" presetClass="path" presetSubtype="0" accel="50000" decel="50000" fill="hold" nodeType="clickEffect">
                                  <p:stCondLst>
                                    <p:cond delay="0"/>
                                  </p:stCondLst>
                                  <p:childTnLst>
                                    <p:animMotion origin="layout" path="M 0.00017 -3.33333E-6 C 0.00017 -0.01967 0.00035 -0.06713 0.00226 -0.08333 C 0.00469 -0.09977 0.01128 -0.09745 0.01615 -0.09791 C 0.02118 -0.09838 0.02882 -0.09606 0.03194 -0.08611 C 0.03524 -0.07615 0.0375 -0.06689 0.03733 -0.05486 " pathEditMode="relative" rAng="0" ptsTypes="AAAAA">
                                      <p:cBhvr>
                                        <p:cTn id="80" dur="2500" fill="hold"/>
                                        <p:tgtEl>
                                          <p:spTgt spid="33"/>
                                        </p:tgtEl>
                                        <p:attrNameLst>
                                          <p:attrName>ppt_x</p:attrName>
                                          <p:attrName>ppt_y</p:attrName>
                                        </p:attrNameLst>
                                      </p:cBhvr>
                                      <p:rCtr x="1858" y="-4907"/>
                                    </p:animMotion>
                                  </p:childTnLst>
                                </p:cTn>
                              </p:par>
                            </p:childTnLst>
                          </p:cTn>
                        </p:par>
                        <p:par>
                          <p:cTn id="81" fill="hold">
                            <p:stCondLst>
                              <p:cond delay="2500"/>
                            </p:stCondLst>
                            <p:childTnLst>
                              <p:par>
                                <p:cTn id="82" presetID="1" presetClass="exit" presetSubtype="0" fill="hold" nodeType="afterEffect">
                                  <p:stCondLst>
                                    <p:cond delay="0"/>
                                  </p:stCondLst>
                                  <p:childTnLst>
                                    <p:set>
                                      <p:cBhvr>
                                        <p:cTn id="83" dur="1" fill="hold">
                                          <p:stCondLst>
                                            <p:cond delay="0"/>
                                          </p:stCondLst>
                                        </p:cTn>
                                        <p:tgtEl>
                                          <p:spTgt spid="33"/>
                                        </p:tgtEl>
                                        <p:attrNameLst>
                                          <p:attrName>style.visibility</p:attrName>
                                        </p:attrNameLst>
                                      </p:cBhvr>
                                      <p:to>
                                        <p:strVal val="hidden"/>
                                      </p:to>
                                    </p:set>
                                  </p:childTnLst>
                                </p:cTn>
                              </p:par>
                            </p:childTnLst>
                          </p:cTn>
                        </p:par>
                        <p:par>
                          <p:cTn id="84" fill="hold">
                            <p:stCondLst>
                              <p:cond delay="2500"/>
                            </p:stCondLst>
                            <p:childTnLst>
                              <p:par>
                                <p:cTn id="85" presetID="1" presetClass="entr" presetSubtype="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FF6B31D-4C2C-4F97-93EE-88AAAFA286C0}"/>
              </a:ext>
            </a:extLst>
          </p:cNvPr>
          <p:cNvSpPr/>
          <p:nvPr/>
        </p:nvSpPr>
        <p:spPr bwMode="auto">
          <a:xfrm>
            <a:off x="1181096" y="2062559"/>
            <a:ext cx="673200" cy="296466"/>
          </a:xfrm>
          <a:prstGeom prst="rect">
            <a:avLst/>
          </a:prstGeom>
          <a:solidFill>
            <a:srgbClr val="FFE599"/>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xmlns="" id="{97E6BBC6-C611-43CB-9DB1-EE913A1AC571}"/>
              </a:ext>
            </a:extLst>
          </p:cNvPr>
          <p:cNvSpPr/>
          <p:nvPr/>
        </p:nvSpPr>
        <p:spPr bwMode="auto">
          <a:xfrm>
            <a:off x="1859964" y="2369703"/>
            <a:ext cx="673200" cy="296466"/>
          </a:xfrm>
          <a:prstGeom prst="rect">
            <a:avLst/>
          </a:prstGeom>
          <a:solidFill>
            <a:srgbClr val="FFE599"/>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xmlns="" id="{8E7B27C8-917D-43D6-81FE-215F51D1E58F}"/>
              </a:ext>
            </a:extLst>
          </p:cNvPr>
          <p:cNvSpPr/>
          <p:nvPr/>
        </p:nvSpPr>
        <p:spPr bwMode="auto">
          <a:xfrm>
            <a:off x="2538832" y="2673672"/>
            <a:ext cx="673200" cy="296466"/>
          </a:xfrm>
          <a:prstGeom prst="rect">
            <a:avLst/>
          </a:prstGeom>
          <a:solidFill>
            <a:srgbClr val="FFE599"/>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xmlns="" id="{FB6DB75B-109F-4F69-A3BC-833EFAE04C6A}"/>
              </a:ext>
            </a:extLst>
          </p:cNvPr>
          <p:cNvSpPr/>
          <p:nvPr/>
        </p:nvSpPr>
        <p:spPr bwMode="auto">
          <a:xfrm>
            <a:off x="3217700" y="2977641"/>
            <a:ext cx="673200" cy="296466"/>
          </a:xfrm>
          <a:prstGeom prst="rect">
            <a:avLst/>
          </a:prstGeom>
          <a:solidFill>
            <a:srgbClr val="FFE599"/>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xmlns="" id="{C62240E1-C148-42EA-9773-58DEEA0F3141}"/>
              </a:ext>
            </a:extLst>
          </p:cNvPr>
          <p:cNvSpPr/>
          <p:nvPr/>
        </p:nvSpPr>
        <p:spPr bwMode="auto">
          <a:xfrm>
            <a:off x="3896568" y="3281610"/>
            <a:ext cx="673200" cy="296466"/>
          </a:xfrm>
          <a:prstGeom prst="rect">
            <a:avLst/>
          </a:prstGeom>
          <a:solidFill>
            <a:srgbClr val="FFE599"/>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xmlns="" id="{DB68FDFB-FC55-437F-A5C1-918265AD851A}"/>
              </a:ext>
            </a:extLst>
          </p:cNvPr>
          <p:cNvSpPr/>
          <p:nvPr/>
        </p:nvSpPr>
        <p:spPr bwMode="auto">
          <a:xfrm>
            <a:off x="4575436" y="3585579"/>
            <a:ext cx="673200" cy="296466"/>
          </a:xfrm>
          <a:prstGeom prst="rect">
            <a:avLst/>
          </a:prstGeom>
          <a:solidFill>
            <a:srgbClr val="FFE599"/>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xmlns="" id="{B53873BA-6949-4F7F-8F7B-55F29FAB0E04}"/>
              </a:ext>
            </a:extLst>
          </p:cNvPr>
          <p:cNvSpPr/>
          <p:nvPr/>
        </p:nvSpPr>
        <p:spPr bwMode="auto">
          <a:xfrm>
            <a:off x="5254304" y="3889548"/>
            <a:ext cx="673200" cy="296466"/>
          </a:xfrm>
          <a:prstGeom prst="rect">
            <a:avLst/>
          </a:prstGeom>
          <a:solidFill>
            <a:srgbClr val="FFE599"/>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xmlns="" id="{EEB3C832-12F5-461F-B8FA-1616D15C909D}"/>
              </a:ext>
            </a:extLst>
          </p:cNvPr>
          <p:cNvSpPr/>
          <p:nvPr/>
        </p:nvSpPr>
        <p:spPr bwMode="auto">
          <a:xfrm>
            <a:off x="5933172" y="4193517"/>
            <a:ext cx="673200" cy="296466"/>
          </a:xfrm>
          <a:prstGeom prst="rect">
            <a:avLst/>
          </a:prstGeom>
          <a:solidFill>
            <a:srgbClr val="FFE599"/>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xmlns="" id="{59EDBFD8-2E12-4DE2-90C1-B7A524CD0084}"/>
              </a:ext>
            </a:extLst>
          </p:cNvPr>
          <p:cNvSpPr/>
          <p:nvPr/>
        </p:nvSpPr>
        <p:spPr bwMode="auto">
          <a:xfrm>
            <a:off x="6612040" y="4497486"/>
            <a:ext cx="673200" cy="296466"/>
          </a:xfrm>
          <a:prstGeom prst="rect">
            <a:avLst/>
          </a:prstGeom>
          <a:solidFill>
            <a:srgbClr val="FFE599"/>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xmlns="" id="{4FDB7495-4C69-4290-81AC-940365C4FCE6}"/>
              </a:ext>
            </a:extLst>
          </p:cNvPr>
          <p:cNvSpPr/>
          <p:nvPr/>
        </p:nvSpPr>
        <p:spPr bwMode="auto">
          <a:xfrm>
            <a:off x="7290904" y="4801451"/>
            <a:ext cx="673200" cy="296466"/>
          </a:xfrm>
          <a:prstGeom prst="rect">
            <a:avLst/>
          </a:prstGeom>
          <a:solidFill>
            <a:srgbClr val="FFE599"/>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4" name="Table 3">
            <a:extLst>
              <a:ext uri="{FF2B5EF4-FFF2-40B4-BE49-F238E27FC236}">
                <a16:creationId xmlns:a16="http://schemas.microsoft.com/office/drawing/2014/main" xmlns="" id="{F9FC3F47-373A-469B-8FA7-CD793D93C7DB}"/>
              </a:ext>
            </a:extLst>
          </p:cNvPr>
          <p:cNvGraphicFramePr>
            <a:graphicFrameLocks noGrp="1"/>
          </p:cNvGraphicFramePr>
          <p:nvPr>
            <p:extLst>
              <p:ext uri="{D42A27DB-BD31-4B8C-83A1-F6EECF244321}">
                <p14:modId xmlns:p14="http://schemas.microsoft.com/office/powerpoint/2010/main" val="3979872994"/>
              </p:ext>
            </p:extLst>
          </p:nvPr>
        </p:nvGraphicFramePr>
        <p:xfrm>
          <a:off x="497220" y="1756511"/>
          <a:ext cx="8149560" cy="3344979"/>
        </p:xfrm>
        <a:graphic>
          <a:graphicData uri="http://schemas.openxmlformats.org/drawingml/2006/table">
            <a:tbl>
              <a:tblPr firstRow="1" firstCol="1" bandRow="1"/>
              <a:tblGrid>
                <a:gridCol w="679130">
                  <a:extLst>
                    <a:ext uri="{9D8B030D-6E8A-4147-A177-3AD203B41FA5}">
                      <a16:colId xmlns:a16="http://schemas.microsoft.com/office/drawing/2014/main" xmlns="" val="20000"/>
                    </a:ext>
                  </a:extLst>
                </a:gridCol>
                <a:gridCol w="679130">
                  <a:extLst>
                    <a:ext uri="{9D8B030D-6E8A-4147-A177-3AD203B41FA5}">
                      <a16:colId xmlns:a16="http://schemas.microsoft.com/office/drawing/2014/main" xmlns="" val="20001"/>
                    </a:ext>
                  </a:extLst>
                </a:gridCol>
                <a:gridCol w="679130">
                  <a:extLst>
                    <a:ext uri="{9D8B030D-6E8A-4147-A177-3AD203B41FA5}">
                      <a16:colId xmlns:a16="http://schemas.microsoft.com/office/drawing/2014/main" xmlns="" val="20002"/>
                    </a:ext>
                  </a:extLst>
                </a:gridCol>
                <a:gridCol w="679130">
                  <a:extLst>
                    <a:ext uri="{9D8B030D-6E8A-4147-A177-3AD203B41FA5}">
                      <a16:colId xmlns:a16="http://schemas.microsoft.com/office/drawing/2014/main" xmlns="" val="20003"/>
                    </a:ext>
                  </a:extLst>
                </a:gridCol>
                <a:gridCol w="679130">
                  <a:extLst>
                    <a:ext uri="{9D8B030D-6E8A-4147-A177-3AD203B41FA5}">
                      <a16:colId xmlns:a16="http://schemas.microsoft.com/office/drawing/2014/main" xmlns="" val="20004"/>
                    </a:ext>
                  </a:extLst>
                </a:gridCol>
                <a:gridCol w="679130">
                  <a:extLst>
                    <a:ext uri="{9D8B030D-6E8A-4147-A177-3AD203B41FA5}">
                      <a16:colId xmlns:a16="http://schemas.microsoft.com/office/drawing/2014/main" xmlns="" val="20005"/>
                    </a:ext>
                  </a:extLst>
                </a:gridCol>
                <a:gridCol w="679130">
                  <a:extLst>
                    <a:ext uri="{9D8B030D-6E8A-4147-A177-3AD203B41FA5}">
                      <a16:colId xmlns:a16="http://schemas.microsoft.com/office/drawing/2014/main" xmlns="" val="20006"/>
                    </a:ext>
                  </a:extLst>
                </a:gridCol>
                <a:gridCol w="679130">
                  <a:extLst>
                    <a:ext uri="{9D8B030D-6E8A-4147-A177-3AD203B41FA5}">
                      <a16:colId xmlns:a16="http://schemas.microsoft.com/office/drawing/2014/main" xmlns="" val="20007"/>
                    </a:ext>
                  </a:extLst>
                </a:gridCol>
                <a:gridCol w="679130">
                  <a:extLst>
                    <a:ext uri="{9D8B030D-6E8A-4147-A177-3AD203B41FA5}">
                      <a16:colId xmlns:a16="http://schemas.microsoft.com/office/drawing/2014/main" xmlns="" val="20008"/>
                    </a:ext>
                  </a:extLst>
                </a:gridCol>
                <a:gridCol w="679130">
                  <a:extLst>
                    <a:ext uri="{9D8B030D-6E8A-4147-A177-3AD203B41FA5}">
                      <a16:colId xmlns:a16="http://schemas.microsoft.com/office/drawing/2014/main" xmlns="" val="20009"/>
                    </a:ext>
                  </a:extLst>
                </a:gridCol>
                <a:gridCol w="679130">
                  <a:extLst>
                    <a:ext uri="{9D8B030D-6E8A-4147-A177-3AD203B41FA5}">
                      <a16:colId xmlns:a16="http://schemas.microsoft.com/office/drawing/2014/main" xmlns="" val="20010"/>
                    </a:ext>
                  </a:extLst>
                </a:gridCol>
                <a:gridCol w="679130">
                  <a:extLst>
                    <a:ext uri="{9D8B030D-6E8A-4147-A177-3AD203B41FA5}">
                      <a16:colId xmlns:a16="http://schemas.microsoft.com/office/drawing/2014/main" xmlns="" val="20011"/>
                    </a:ext>
                  </a:extLst>
                </a:gridCol>
              </a:tblGrid>
              <a:tr h="304089">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0</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1</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2</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3</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4</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5</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6</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7</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8</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9</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10</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xmlns="" val="10000"/>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1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1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2</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2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2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2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2</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3</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3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3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1</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3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3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4</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4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4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4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4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3</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4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5</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5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5 − 1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5 − 2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5 − 3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5 − 4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5 − 5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6</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6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6 − 1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6 − 2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6 − 3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6 − 4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6 − 5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6 − 6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7</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7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7 − 1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7 − 2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7 − 3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7 − 4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7 − 5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7 − 6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7 − 7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8</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8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8 − 7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8 − 8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9</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9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9 − 8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9 − 9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10</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10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10 − 9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10 − 10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2" name="Text Placeholder 1"/>
          <p:cNvSpPr>
            <a:spLocks noGrp="1"/>
          </p:cNvSpPr>
          <p:nvPr>
            <p:ph type="body" sz="quarter" idx="11"/>
          </p:nvPr>
        </p:nvSpPr>
        <p:spPr/>
        <p:txBody>
          <a:bodyPr/>
          <a:lstStyle/>
          <a:p>
            <a:r>
              <a:rPr lang="en-GB" dirty="0"/>
              <a:t>1.12 Subtraction as difference </a:t>
            </a:r>
            <a:r>
              <a:rPr lang="en-US" dirty="0"/>
              <a:t>– step 3:1</a:t>
            </a:r>
          </a:p>
        </p:txBody>
      </p:sp>
    </p:spTree>
    <p:extLst>
      <p:ext uri="{BB962C8B-B14F-4D97-AF65-F5344CB8AC3E}">
        <p14:creationId xmlns:p14="http://schemas.microsoft.com/office/powerpoint/2010/main" val="20182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3:3</a:t>
            </a:r>
          </a:p>
        </p:txBody>
      </p:sp>
      <p:pic>
        <p:nvPicPr>
          <p:cNvPr id="4" name="Picture 3">
            <a:extLst>
              <a:ext uri="{FF2B5EF4-FFF2-40B4-BE49-F238E27FC236}">
                <a16:creationId xmlns:a16="http://schemas.microsoft.com/office/drawing/2014/main" xmlns="" id="{09423DDF-3122-4DDA-AE7A-8C26F8499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495" y="1725664"/>
            <a:ext cx="3425009" cy="3757534"/>
          </a:xfrm>
          <a:prstGeom prst="rect">
            <a:avLst/>
          </a:prstGeom>
        </p:spPr>
      </p:pic>
      <p:pic>
        <p:nvPicPr>
          <p:cNvPr id="6" name="Picture 5">
            <a:extLst>
              <a:ext uri="{FF2B5EF4-FFF2-40B4-BE49-F238E27FC236}">
                <a16:creationId xmlns:a16="http://schemas.microsoft.com/office/drawing/2014/main" xmlns="" id="{FDC01AAB-76A2-4AAB-B20A-EC826A90E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117" y="4351415"/>
            <a:ext cx="349151" cy="756495"/>
          </a:xfrm>
          <a:prstGeom prst="rect">
            <a:avLst/>
          </a:prstGeom>
        </p:spPr>
      </p:pic>
      <p:pic>
        <p:nvPicPr>
          <p:cNvPr id="27" name="Picture 26">
            <a:extLst>
              <a:ext uri="{FF2B5EF4-FFF2-40B4-BE49-F238E27FC236}">
                <a16:creationId xmlns:a16="http://schemas.microsoft.com/office/drawing/2014/main" xmlns="" id="{163D770F-E5AF-4937-BAE2-25A34BB4C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482" y="3975942"/>
            <a:ext cx="349151" cy="756495"/>
          </a:xfrm>
          <a:prstGeom prst="rect">
            <a:avLst/>
          </a:prstGeom>
        </p:spPr>
      </p:pic>
      <p:pic>
        <p:nvPicPr>
          <p:cNvPr id="28" name="Picture 27">
            <a:extLst>
              <a:ext uri="{FF2B5EF4-FFF2-40B4-BE49-F238E27FC236}">
                <a16:creationId xmlns:a16="http://schemas.microsoft.com/office/drawing/2014/main" xmlns="" id="{5C063F5B-4964-47E4-AC84-4B41255FF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847" y="3600469"/>
            <a:ext cx="349151" cy="756495"/>
          </a:xfrm>
          <a:prstGeom prst="rect">
            <a:avLst/>
          </a:prstGeom>
        </p:spPr>
      </p:pic>
      <p:pic>
        <p:nvPicPr>
          <p:cNvPr id="29" name="Picture 28">
            <a:extLst>
              <a:ext uri="{FF2B5EF4-FFF2-40B4-BE49-F238E27FC236}">
                <a16:creationId xmlns:a16="http://schemas.microsoft.com/office/drawing/2014/main" xmlns="" id="{45876AB2-668A-4A81-8B30-B888F763C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5212" y="3224996"/>
            <a:ext cx="349151" cy="756495"/>
          </a:xfrm>
          <a:prstGeom prst="rect">
            <a:avLst/>
          </a:prstGeom>
        </p:spPr>
      </p:pic>
      <p:pic>
        <p:nvPicPr>
          <p:cNvPr id="30" name="Picture 29">
            <a:extLst>
              <a:ext uri="{FF2B5EF4-FFF2-40B4-BE49-F238E27FC236}">
                <a16:creationId xmlns:a16="http://schemas.microsoft.com/office/drawing/2014/main" xmlns="" id="{67B49C01-8B91-43FC-B4D2-9D9AF4C8C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6577" y="2849523"/>
            <a:ext cx="349151" cy="756495"/>
          </a:xfrm>
          <a:prstGeom prst="rect">
            <a:avLst/>
          </a:prstGeom>
        </p:spPr>
      </p:pic>
      <p:pic>
        <p:nvPicPr>
          <p:cNvPr id="31" name="Picture 30">
            <a:extLst>
              <a:ext uri="{FF2B5EF4-FFF2-40B4-BE49-F238E27FC236}">
                <a16:creationId xmlns:a16="http://schemas.microsoft.com/office/drawing/2014/main" xmlns="" id="{E9EE8C34-1060-4BB8-8EFF-358A016FB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942" y="2474050"/>
            <a:ext cx="349151" cy="756495"/>
          </a:xfrm>
          <a:prstGeom prst="rect">
            <a:avLst/>
          </a:prstGeom>
        </p:spPr>
      </p:pic>
      <p:pic>
        <p:nvPicPr>
          <p:cNvPr id="32" name="Picture 31">
            <a:extLst>
              <a:ext uri="{FF2B5EF4-FFF2-40B4-BE49-F238E27FC236}">
                <a16:creationId xmlns:a16="http://schemas.microsoft.com/office/drawing/2014/main" xmlns="" id="{050F30B3-319A-43E5-BA69-2EA579587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307" y="2098577"/>
            <a:ext cx="349151" cy="756495"/>
          </a:xfrm>
          <a:prstGeom prst="rect">
            <a:avLst/>
          </a:prstGeom>
        </p:spPr>
      </p:pic>
      <p:pic>
        <p:nvPicPr>
          <p:cNvPr id="33" name="Picture 32">
            <a:extLst>
              <a:ext uri="{FF2B5EF4-FFF2-40B4-BE49-F238E27FC236}">
                <a16:creationId xmlns:a16="http://schemas.microsoft.com/office/drawing/2014/main" xmlns="" id="{FB9EFB7E-4287-41B7-AB7C-2093D5255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672" y="1723104"/>
            <a:ext cx="349151" cy="756495"/>
          </a:xfrm>
          <a:prstGeom prst="rect">
            <a:avLst/>
          </a:prstGeom>
        </p:spPr>
      </p:pic>
      <p:grpSp>
        <p:nvGrpSpPr>
          <p:cNvPr id="3" name="Group 2" hidden="1">
            <a:extLst>
              <a:ext uri="{FF2B5EF4-FFF2-40B4-BE49-F238E27FC236}">
                <a16:creationId xmlns:a16="http://schemas.microsoft.com/office/drawing/2014/main" xmlns="" id="{3AB55795-A6FD-4B85-8618-6B1F81FB2FB1}"/>
              </a:ext>
            </a:extLst>
          </p:cNvPr>
          <p:cNvGrpSpPr/>
          <p:nvPr/>
        </p:nvGrpSpPr>
        <p:grpSpPr>
          <a:xfrm>
            <a:off x="2861117" y="1172593"/>
            <a:ext cx="3421437" cy="3761661"/>
            <a:chOff x="3013517" y="1324993"/>
            <a:chExt cx="3421437" cy="3761661"/>
          </a:xfrm>
        </p:grpSpPr>
        <p:pic>
          <p:nvPicPr>
            <p:cNvPr id="14" name="Picture 13">
              <a:extLst>
                <a:ext uri="{FF2B5EF4-FFF2-40B4-BE49-F238E27FC236}">
                  <a16:creationId xmlns:a16="http://schemas.microsoft.com/office/drawing/2014/main" xmlns="" id="{FB8EEB71-FD90-4B07-8B4F-6A842CC08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3517" y="4704250"/>
              <a:ext cx="349151" cy="382404"/>
            </a:xfrm>
            <a:prstGeom prst="rect">
              <a:avLst/>
            </a:prstGeom>
          </p:spPr>
        </p:pic>
        <p:pic>
          <p:nvPicPr>
            <p:cNvPr id="15" name="Picture 14">
              <a:extLst>
                <a:ext uri="{FF2B5EF4-FFF2-40B4-BE49-F238E27FC236}">
                  <a16:creationId xmlns:a16="http://schemas.microsoft.com/office/drawing/2014/main" xmlns="" id="{A930E55C-73B4-4E83-903B-102DDA2003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4882" y="4328777"/>
              <a:ext cx="349151" cy="382404"/>
            </a:xfrm>
            <a:prstGeom prst="rect">
              <a:avLst/>
            </a:prstGeom>
          </p:spPr>
        </p:pic>
        <p:pic>
          <p:nvPicPr>
            <p:cNvPr id="16" name="Picture 15">
              <a:extLst>
                <a:ext uri="{FF2B5EF4-FFF2-40B4-BE49-F238E27FC236}">
                  <a16:creationId xmlns:a16="http://schemas.microsoft.com/office/drawing/2014/main" xmlns="" id="{070EB632-B5AB-48F0-B9AD-DBB60804E9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6247" y="3953304"/>
              <a:ext cx="349151" cy="382404"/>
            </a:xfrm>
            <a:prstGeom prst="rect">
              <a:avLst/>
            </a:prstGeom>
          </p:spPr>
        </p:pic>
        <p:pic>
          <p:nvPicPr>
            <p:cNvPr id="17" name="Picture 16">
              <a:extLst>
                <a:ext uri="{FF2B5EF4-FFF2-40B4-BE49-F238E27FC236}">
                  <a16:creationId xmlns:a16="http://schemas.microsoft.com/office/drawing/2014/main" xmlns="" id="{145ADC7D-E0D7-4D4D-85EE-81928C7793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612" y="3577831"/>
              <a:ext cx="349151" cy="382404"/>
            </a:xfrm>
            <a:prstGeom prst="rect">
              <a:avLst/>
            </a:prstGeom>
          </p:spPr>
        </p:pic>
        <p:pic>
          <p:nvPicPr>
            <p:cNvPr id="18" name="Picture 17">
              <a:extLst>
                <a:ext uri="{FF2B5EF4-FFF2-40B4-BE49-F238E27FC236}">
                  <a16:creationId xmlns:a16="http://schemas.microsoft.com/office/drawing/2014/main" xmlns="" id="{5268D03B-4025-45DA-BB68-6C15BAF88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8977" y="3202358"/>
              <a:ext cx="349151" cy="382404"/>
            </a:xfrm>
            <a:prstGeom prst="rect">
              <a:avLst/>
            </a:prstGeom>
          </p:spPr>
        </p:pic>
        <p:pic>
          <p:nvPicPr>
            <p:cNvPr id="19" name="Picture 18">
              <a:extLst>
                <a:ext uri="{FF2B5EF4-FFF2-40B4-BE49-F238E27FC236}">
                  <a16:creationId xmlns:a16="http://schemas.microsoft.com/office/drawing/2014/main" xmlns="" id="{13129A8A-D632-4F31-A5CC-30A497CED9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342" y="2826885"/>
              <a:ext cx="349151" cy="382404"/>
            </a:xfrm>
            <a:prstGeom prst="rect">
              <a:avLst/>
            </a:prstGeom>
          </p:spPr>
        </p:pic>
        <p:pic>
          <p:nvPicPr>
            <p:cNvPr id="20" name="Picture 19">
              <a:extLst>
                <a:ext uri="{FF2B5EF4-FFF2-40B4-BE49-F238E27FC236}">
                  <a16:creationId xmlns:a16="http://schemas.microsoft.com/office/drawing/2014/main" xmlns="" id="{D61CA051-537E-466C-BFBD-B0A922E6A9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1707" y="2451412"/>
              <a:ext cx="349151" cy="382404"/>
            </a:xfrm>
            <a:prstGeom prst="rect">
              <a:avLst/>
            </a:prstGeom>
          </p:spPr>
        </p:pic>
        <p:pic>
          <p:nvPicPr>
            <p:cNvPr id="21" name="Picture 20">
              <a:extLst>
                <a:ext uri="{FF2B5EF4-FFF2-40B4-BE49-F238E27FC236}">
                  <a16:creationId xmlns:a16="http://schemas.microsoft.com/office/drawing/2014/main" xmlns="" id="{398093BA-154F-4425-8E34-615E06BA94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072" y="2075939"/>
              <a:ext cx="349151" cy="382404"/>
            </a:xfrm>
            <a:prstGeom prst="rect">
              <a:avLst/>
            </a:prstGeom>
          </p:spPr>
        </p:pic>
        <p:pic>
          <p:nvPicPr>
            <p:cNvPr id="22" name="Picture 21">
              <a:extLst>
                <a:ext uri="{FF2B5EF4-FFF2-40B4-BE49-F238E27FC236}">
                  <a16:creationId xmlns:a16="http://schemas.microsoft.com/office/drawing/2014/main" xmlns="" id="{7418C747-AACA-4CF6-9506-F9B1DED5F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4437" y="1700466"/>
              <a:ext cx="349151" cy="382404"/>
            </a:xfrm>
            <a:prstGeom prst="rect">
              <a:avLst/>
            </a:prstGeom>
          </p:spPr>
        </p:pic>
        <p:pic>
          <p:nvPicPr>
            <p:cNvPr id="23" name="Picture 22">
              <a:extLst>
                <a:ext uri="{FF2B5EF4-FFF2-40B4-BE49-F238E27FC236}">
                  <a16:creationId xmlns:a16="http://schemas.microsoft.com/office/drawing/2014/main" xmlns="" id="{47D05B97-4950-4764-9A55-912D13D06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5803" y="1324993"/>
              <a:ext cx="349151" cy="382404"/>
            </a:xfrm>
            <a:prstGeom prst="rect">
              <a:avLst/>
            </a:prstGeom>
          </p:spPr>
        </p:pic>
      </p:grpSp>
    </p:spTree>
    <p:extLst>
      <p:ext uri="{BB962C8B-B14F-4D97-AF65-F5344CB8AC3E}">
        <p14:creationId xmlns:p14="http://schemas.microsoft.com/office/powerpoint/2010/main" val="34685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nodeType="clickEffect">
                                  <p:stCondLst>
                                    <p:cond delay="0"/>
                                  </p:stCondLst>
                                  <p:childTnLst>
                                    <p:animMotion origin="layout" path="M -0.00034 0.00047 C -0.00034 -0.01921 -0.00017 -0.06666 0.00191 -0.08287 C 0.00434 -0.0993 0.01112 -0.09699 0.01598 -0.09745 C 0.02101 -0.09791 0.02865 -0.0956 0.03178 -0.08564 C 0.03507 -0.07569 0.03716 -0.06666 0.03698 -0.05463 " pathEditMode="relative" rAng="0" ptsTypes="AAAAA">
                                      <p:cBhvr>
                                        <p:cTn id="10" dur="2500" fill="hold"/>
                                        <p:tgtEl>
                                          <p:spTgt spid="6"/>
                                        </p:tgtEl>
                                        <p:attrNameLst>
                                          <p:attrName>ppt_x</p:attrName>
                                          <p:attrName>ppt_y</p:attrName>
                                        </p:attrNameLst>
                                      </p:cBhvr>
                                      <p:rCtr x="1858" y="-4907"/>
                                    </p:animMotion>
                                  </p:childTnLst>
                                </p:cTn>
                              </p:par>
                            </p:childTnLst>
                          </p:cTn>
                        </p:par>
                        <p:par>
                          <p:cTn id="11" fill="hold">
                            <p:stCondLst>
                              <p:cond delay="2500"/>
                            </p:stCondLst>
                            <p:childTnLst>
                              <p:par>
                                <p:cTn id="12" presetID="1" presetClass="exit" presetSubtype="0" fill="hold" nodeType="after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par>
                          <p:cTn id="14" fill="hold">
                            <p:stCondLst>
                              <p:cond delay="2500"/>
                            </p:stCondLst>
                            <p:childTnLst>
                              <p:par>
                                <p:cTn id="15" presetID="1"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4" presetClass="path" presetSubtype="0" accel="50000" decel="50000" fill="hold" nodeType="clickEffect">
                                  <p:stCondLst>
                                    <p:cond delay="0"/>
                                  </p:stCondLst>
                                  <p:childTnLst>
                                    <p:animMotion origin="layout" path="M -0.00035 -3.7037E-6 C -0.00035 -0.01967 -0.00035 -0.06713 0.00191 -0.08333 C 0.00417 -0.09976 0.01094 -0.09745 0.0158 -0.09791 C 0.02083 -0.09838 0.02847 -0.09606 0.0316 -0.08611 C 0.0349 -0.07615 0.03733 -0.06689 0.03715 -0.05486 " pathEditMode="relative" rAng="0" ptsTypes="AAAAA">
                                      <p:cBhvr>
                                        <p:cTn id="20" dur="2500" fill="hold"/>
                                        <p:tgtEl>
                                          <p:spTgt spid="27"/>
                                        </p:tgtEl>
                                        <p:attrNameLst>
                                          <p:attrName>ppt_x</p:attrName>
                                          <p:attrName>ppt_y</p:attrName>
                                        </p:attrNameLst>
                                      </p:cBhvr>
                                      <p:rCtr x="1875" y="-4907"/>
                                    </p:animMotion>
                                  </p:childTnLst>
                                </p:cTn>
                              </p:par>
                            </p:childTnLst>
                          </p:cTn>
                        </p:par>
                        <p:par>
                          <p:cTn id="21" fill="hold">
                            <p:stCondLst>
                              <p:cond delay="2500"/>
                            </p:stCondLst>
                            <p:childTnLst>
                              <p:par>
                                <p:cTn id="22" presetID="1" presetClass="exit" presetSubtype="0" fill="hold" nodeType="afterEffect">
                                  <p:stCondLst>
                                    <p:cond delay="0"/>
                                  </p:stCondLst>
                                  <p:childTnLst>
                                    <p:set>
                                      <p:cBhvr>
                                        <p:cTn id="23" dur="1" fill="hold">
                                          <p:stCondLst>
                                            <p:cond delay="0"/>
                                          </p:stCondLst>
                                        </p:cTn>
                                        <p:tgtEl>
                                          <p:spTgt spid="27"/>
                                        </p:tgtEl>
                                        <p:attrNameLst>
                                          <p:attrName>style.visibility</p:attrName>
                                        </p:attrNameLst>
                                      </p:cBhvr>
                                      <p:to>
                                        <p:strVal val="hidden"/>
                                      </p:to>
                                    </p:se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4" presetClass="path" presetSubtype="0" accel="50000" decel="50000" fill="hold" nodeType="clickEffect">
                                  <p:stCondLst>
                                    <p:cond delay="0"/>
                                  </p:stCondLst>
                                  <p:childTnLst>
                                    <p:animMotion origin="layout" path="M -0.00018 -2.59259E-6 C -0.00018 -0.01967 -0.00018 -0.06713 0.00139 -0.08333 C 0.00312 -0.09977 0.00937 -0.09745 0.01423 -0.09791 C 0.01875 -0.09838 0.02639 -0.09606 0.02951 -0.08611 C 0.03281 -0.07615 0.03767 -0.0669 0.0375 -0.05486 " pathEditMode="relative" rAng="0" ptsTypes="AAAAA">
                                      <p:cBhvr>
                                        <p:cTn id="30" dur="2500" fill="hold"/>
                                        <p:tgtEl>
                                          <p:spTgt spid="28"/>
                                        </p:tgtEl>
                                        <p:attrNameLst>
                                          <p:attrName>ppt_x</p:attrName>
                                          <p:attrName>ppt_y</p:attrName>
                                        </p:attrNameLst>
                                      </p:cBhvr>
                                      <p:rCtr x="1875" y="-4907"/>
                                    </p:animMotion>
                                  </p:childTnLst>
                                </p:cTn>
                              </p:par>
                            </p:childTnLst>
                          </p:cTn>
                        </p:par>
                        <p:par>
                          <p:cTn id="31" fill="hold">
                            <p:stCondLst>
                              <p:cond delay="2500"/>
                            </p:stCondLst>
                            <p:childTnLst>
                              <p:par>
                                <p:cTn id="32" presetID="1" presetClass="exit" presetSubtype="0" fill="hold" nodeType="afterEffect">
                                  <p:stCondLst>
                                    <p:cond delay="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2500"/>
                            </p:stCondLst>
                            <p:childTnLst>
                              <p:par>
                                <p:cTn id="35" presetID="1"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4" presetClass="path" presetSubtype="0" accel="50000" decel="50000" fill="hold" nodeType="clickEffect">
                                  <p:stCondLst>
                                    <p:cond delay="0"/>
                                  </p:stCondLst>
                                  <p:childTnLst>
                                    <p:animMotion origin="layout" path="M 0.00018 -0.00023 C 0.00018 -0.01991 0.00035 -0.06736 0.00243 -0.08356 C 0.00486 -0.1 0.01164 -0.09768 0.0165 -0.09815 C 0.02153 -0.09861 0.02917 -0.09629 0.0323 -0.08634 C 0.03559 -0.07639 0.03785 -0.06736 0.03768 -0.05532 " pathEditMode="relative" rAng="0" ptsTypes="AAAAA">
                                      <p:cBhvr>
                                        <p:cTn id="40" dur="2500" fill="hold"/>
                                        <p:tgtEl>
                                          <p:spTgt spid="29"/>
                                        </p:tgtEl>
                                        <p:attrNameLst>
                                          <p:attrName>ppt_x</p:attrName>
                                          <p:attrName>ppt_y</p:attrName>
                                        </p:attrNameLst>
                                      </p:cBhvr>
                                      <p:rCtr x="1875" y="-4907"/>
                                    </p:animMotion>
                                  </p:childTnLst>
                                </p:cTn>
                              </p:par>
                            </p:childTnLst>
                          </p:cTn>
                        </p:par>
                        <p:par>
                          <p:cTn id="41" fill="hold">
                            <p:stCondLst>
                              <p:cond delay="2500"/>
                            </p:stCondLst>
                            <p:childTnLst>
                              <p:par>
                                <p:cTn id="42" presetID="1" presetClass="exit" presetSubtype="0" fill="hold" nodeType="afterEffect">
                                  <p:stCondLst>
                                    <p:cond delay="0"/>
                                  </p:stCondLst>
                                  <p:childTnLst>
                                    <p:set>
                                      <p:cBhvr>
                                        <p:cTn id="43" dur="1" fill="hold">
                                          <p:stCondLst>
                                            <p:cond delay="0"/>
                                          </p:stCondLst>
                                        </p:cTn>
                                        <p:tgtEl>
                                          <p:spTgt spid="29"/>
                                        </p:tgtEl>
                                        <p:attrNameLst>
                                          <p:attrName>style.visibility</p:attrName>
                                        </p:attrNameLst>
                                      </p:cBhvr>
                                      <p:to>
                                        <p:strVal val="hidden"/>
                                      </p:to>
                                    </p:set>
                                  </p:childTnLst>
                                </p:cTn>
                              </p:par>
                            </p:childTnLst>
                          </p:cTn>
                        </p:par>
                        <p:par>
                          <p:cTn id="44" fill="hold">
                            <p:stCondLst>
                              <p:cond delay="2500"/>
                            </p:stCondLst>
                            <p:childTnLst>
                              <p:par>
                                <p:cTn id="45" presetID="1"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4" presetClass="path" presetSubtype="0" accel="50000" decel="50000" fill="hold" nodeType="clickEffect">
                                  <p:stCondLst>
                                    <p:cond delay="0"/>
                                  </p:stCondLst>
                                  <p:childTnLst>
                                    <p:animMotion origin="layout" path="M -0.00035 0.00046 C -0.00035 -0.01921 -0.00017 -0.06666 0.00191 -0.08287 C 0.00434 -0.0993 0.01111 -0.09699 0.01597 -0.09745 C 0.02101 -0.09791 0.02865 -0.0956 0.03177 -0.08565 C 0.03507 -0.07569 0.03715 -0.06666 0.03698 -0.05463 " pathEditMode="relative" rAng="0" ptsTypes="AAAAA">
                                      <p:cBhvr>
                                        <p:cTn id="50" dur="2500" fill="hold"/>
                                        <p:tgtEl>
                                          <p:spTgt spid="30"/>
                                        </p:tgtEl>
                                        <p:attrNameLst>
                                          <p:attrName>ppt_x</p:attrName>
                                          <p:attrName>ppt_y</p:attrName>
                                        </p:attrNameLst>
                                      </p:cBhvr>
                                      <p:rCtr x="1858" y="-4907"/>
                                    </p:animMotion>
                                  </p:childTnLst>
                                </p:cTn>
                              </p:par>
                            </p:childTnLst>
                          </p:cTn>
                        </p:par>
                        <p:par>
                          <p:cTn id="51" fill="hold">
                            <p:stCondLst>
                              <p:cond delay="2500"/>
                            </p:stCondLst>
                            <p:childTnLst>
                              <p:par>
                                <p:cTn id="52" presetID="1" presetClass="exit" presetSubtype="0" fill="hold" nodeType="afterEffect">
                                  <p:stCondLst>
                                    <p:cond delay="0"/>
                                  </p:stCondLst>
                                  <p:childTnLst>
                                    <p:set>
                                      <p:cBhvr>
                                        <p:cTn id="53" dur="1" fill="hold">
                                          <p:stCondLst>
                                            <p:cond delay="0"/>
                                          </p:stCondLst>
                                        </p:cTn>
                                        <p:tgtEl>
                                          <p:spTgt spid="30"/>
                                        </p:tgtEl>
                                        <p:attrNameLst>
                                          <p:attrName>style.visibility</p:attrName>
                                        </p:attrNameLst>
                                      </p:cBhvr>
                                      <p:to>
                                        <p:strVal val="hidden"/>
                                      </p:to>
                                    </p:set>
                                  </p:childTnLst>
                                </p:cTn>
                              </p:par>
                            </p:childTnLst>
                          </p:cTn>
                        </p:par>
                        <p:par>
                          <p:cTn id="54" fill="hold">
                            <p:stCondLst>
                              <p:cond delay="2500"/>
                            </p:stCondLst>
                            <p:childTnLst>
                              <p:par>
                                <p:cTn id="55" presetID="1"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00035 -7.40741E-7 C -0.00035 -0.01968 -0.00035 -0.06713 0.00191 -0.08333 C 0.00416 -0.09977 0.01093 -0.09745 0.0158 -0.09792 C 0.02083 -0.09838 0.02847 -0.09606 0.03159 -0.08611 C 0.03489 -0.07616 0.03767 -0.06643 0.0375 -0.0544 " pathEditMode="relative" rAng="0" ptsTypes="AAAAA">
                                      <p:cBhvr>
                                        <p:cTn id="60" dur="2500" fill="hold"/>
                                        <p:tgtEl>
                                          <p:spTgt spid="31"/>
                                        </p:tgtEl>
                                        <p:attrNameLst>
                                          <p:attrName>ppt_x</p:attrName>
                                          <p:attrName>ppt_y</p:attrName>
                                        </p:attrNameLst>
                                      </p:cBhvr>
                                      <p:rCtr x="1892" y="-4907"/>
                                    </p:animMotion>
                                  </p:childTnLst>
                                </p:cTn>
                              </p:par>
                            </p:childTnLst>
                          </p:cTn>
                        </p:par>
                        <p:par>
                          <p:cTn id="61" fill="hold">
                            <p:stCondLst>
                              <p:cond delay="2500"/>
                            </p:stCondLst>
                            <p:childTnLst>
                              <p:par>
                                <p:cTn id="62" presetID="1" presetClass="exit" presetSubtype="0" fill="hold" nodeType="afterEffect">
                                  <p:stCondLst>
                                    <p:cond delay="0"/>
                                  </p:stCondLst>
                                  <p:childTnLst>
                                    <p:set>
                                      <p:cBhvr>
                                        <p:cTn id="63" dur="1" fill="hold">
                                          <p:stCondLst>
                                            <p:cond delay="0"/>
                                          </p:stCondLst>
                                        </p:cTn>
                                        <p:tgtEl>
                                          <p:spTgt spid="31"/>
                                        </p:tgtEl>
                                        <p:attrNameLst>
                                          <p:attrName>style.visibility</p:attrName>
                                        </p:attrNameLst>
                                      </p:cBhvr>
                                      <p:to>
                                        <p:strVal val="hidden"/>
                                      </p:to>
                                    </p:set>
                                  </p:childTnLst>
                                </p:cTn>
                              </p:par>
                            </p:childTnLst>
                          </p:cTn>
                        </p:par>
                        <p:par>
                          <p:cTn id="64" fill="hold">
                            <p:stCondLst>
                              <p:cond delay="2500"/>
                            </p:stCondLst>
                            <p:childTnLst>
                              <p:par>
                                <p:cTn id="65" presetID="1"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4" presetClass="path" presetSubtype="0" accel="50000" decel="50000" fill="hold" nodeType="clickEffect">
                                  <p:stCondLst>
                                    <p:cond delay="0"/>
                                  </p:stCondLst>
                                  <p:childTnLst>
                                    <p:animMotion origin="layout" path="M 0.00018 0.00046 C 0.00018 -0.01921 0.00035 -0.06667 0.00243 -0.08287 C 0.00469 -0.0993 0.01146 -0.09699 0.01632 -0.09745 C 0.02136 -0.09792 0.029 -0.0956 0.03212 -0.08565 C 0.03542 -0.07569 0.03768 -0.06667 0.0375 -0.05463 " pathEditMode="relative" rAng="0" ptsTypes="AAAAA">
                                      <p:cBhvr>
                                        <p:cTn id="70" dur="2500" fill="hold"/>
                                        <p:tgtEl>
                                          <p:spTgt spid="32"/>
                                        </p:tgtEl>
                                        <p:attrNameLst>
                                          <p:attrName>ppt_x</p:attrName>
                                          <p:attrName>ppt_y</p:attrName>
                                        </p:attrNameLst>
                                      </p:cBhvr>
                                      <p:rCtr x="1858" y="-4907"/>
                                    </p:animMotion>
                                  </p:childTnLst>
                                </p:cTn>
                              </p:par>
                            </p:childTnLst>
                          </p:cTn>
                        </p:par>
                        <p:par>
                          <p:cTn id="71" fill="hold">
                            <p:stCondLst>
                              <p:cond delay="2500"/>
                            </p:stCondLst>
                            <p:childTnLst>
                              <p:par>
                                <p:cTn id="72" presetID="1" presetClass="exit" presetSubtype="0" fill="hold" nodeType="afterEffect">
                                  <p:stCondLst>
                                    <p:cond delay="0"/>
                                  </p:stCondLst>
                                  <p:childTnLst>
                                    <p:set>
                                      <p:cBhvr>
                                        <p:cTn id="73" dur="1" fill="hold">
                                          <p:stCondLst>
                                            <p:cond delay="0"/>
                                          </p:stCondLst>
                                        </p:cTn>
                                        <p:tgtEl>
                                          <p:spTgt spid="32"/>
                                        </p:tgtEl>
                                        <p:attrNameLst>
                                          <p:attrName>style.visibility</p:attrName>
                                        </p:attrNameLst>
                                      </p:cBhvr>
                                      <p:to>
                                        <p:strVal val="hidden"/>
                                      </p:to>
                                    </p:set>
                                  </p:childTnLst>
                                </p:cTn>
                              </p:par>
                            </p:childTnLst>
                          </p:cTn>
                        </p:par>
                        <p:par>
                          <p:cTn id="74" fill="hold">
                            <p:stCondLst>
                              <p:cond delay="2500"/>
                            </p:stCondLst>
                            <p:childTnLst>
                              <p:par>
                                <p:cTn id="75" presetID="1" presetClass="entr" presetSubtype="0"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3:3</a:t>
            </a:r>
          </a:p>
        </p:txBody>
      </p:sp>
      <p:pic>
        <p:nvPicPr>
          <p:cNvPr id="6" name="Picture 5">
            <a:extLst>
              <a:ext uri="{FF2B5EF4-FFF2-40B4-BE49-F238E27FC236}">
                <a16:creationId xmlns:a16="http://schemas.microsoft.com/office/drawing/2014/main" xmlns="" id="{D19DE13F-35BA-4F05-9BBB-91BFA3133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97" y="3178359"/>
            <a:ext cx="6127607" cy="501282"/>
          </a:xfrm>
          <a:prstGeom prst="rect">
            <a:avLst/>
          </a:prstGeom>
        </p:spPr>
      </p:pic>
      <p:pic>
        <p:nvPicPr>
          <p:cNvPr id="8" name="Picture 7">
            <a:extLst>
              <a:ext uri="{FF2B5EF4-FFF2-40B4-BE49-F238E27FC236}">
                <a16:creationId xmlns:a16="http://schemas.microsoft.com/office/drawing/2014/main" xmlns="" id="{FF839E61-F34D-49A4-9F75-45006B19C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347" y="2595272"/>
            <a:ext cx="1204573" cy="553655"/>
          </a:xfrm>
          <a:prstGeom prst="rect">
            <a:avLst/>
          </a:prstGeom>
        </p:spPr>
      </p:pic>
      <p:pic>
        <p:nvPicPr>
          <p:cNvPr id="9" name="Picture 8">
            <a:extLst>
              <a:ext uri="{FF2B5EF4-FFF2-40B4-BE49-F238E27FC236}">
                <a16:creationId xmlns:a16="http://schemas.microsoft.com/office/drawing/2014/main" xmlns="" id="{F1578C7F-6DD8-466D-97CB-90110ADE8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918" y="2595272"/>
            <a:ext cx="1204573" cy="553655"/>
          </a:xfrm>
          <a:prstGeom prst="rect">
            <a:avLst/>
          </a:prstGeom>
        </p:spPr>
      </p:pic>
      <p:pic>
        <p:nvPicPr>
          <p:cNvPr id="10" name="Picture 9">
            <a:extLst>
              <a:ext uri="{FF2B5EF4-FFF2-40B4-BE49-F238E27FC236}">
                <a16:creationId xmlns:a16="http://schemas.microsoft.com/office/drawing/2014/main" xmlns="" id="{272148EE-57DB-437A-8A48-FA5FB928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3042" y="2595272"/>
            <a:ext cx="1204573" cy="553655"/>
          </a:xfrm>
          <a:prstGeom prst="rect">
            <a:avLst/>
          </a:prstGeom>
        </p:spPr>
      </p:pic>
      <p:pic>
        <p:nvPicPr>
          <p:cNvPr id="11" name="Picture 10">
            <a:extLst>
              <a:ext uri="{FF2B5EF4-FFF2-40B4-BE49-F238E27FC236}">
                <a16:creationId xmlns:a16="http://schemas.microsoft.com/office/drawing/2014/main" xmlns="" id="{4845609A-72B9-4904-AE0F-2347EFE3B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691" y="2595272"/>
            <a:ext cx="1204573" cy="553655"/>
          </a:xfrm>
          <a:prstGeom prst="rect">
            <a:avLst/>
          </a:prstGeom>
        </p:spPr>
      </p:pic>
      <p:pic>
        <p:nvPicPr>
          <p:cNvPr id="12" name="Picture 11">
            <a:extLst>
              <a:ext uri="{FF2B5EF4-FFF2-40B4-BE49-F238E27FC236}">
                <a16:creationId xmlns:a16="http://schemas.microsoft.com/office/drawing/2014/main" xmlns="" id="{F9152A67-B315-4FC7-8D53-FFAB0B7D9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385" y="2595272"/>
            <a:ext cx="1204573" cy="553655"/>
          </a:xfrm>
          <a:prstGeom prst="rect">
            <a:avLst/>
          </a:prstGeom>
        </p:spPr>
      </p:pic>
      <p:pic>
        <p:nvPicPr>
          <p:cNvPr id="13" name="Picture 12">
            <a:extLst>
              <a:ext uri="{FF2B5EF4-FFF2-40B4-BE49-F238E27FC236}">
                <a16:creationId xmlns:a16="http://schemas.microsoft.com/office/drawing/2014/main" xmlns="" id="{06153976-AE4D-4B82-A6DF-761F98AEC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989" y="2595272"/>
            <a:ext cx="1204573" cy="553655"/>
          </a:xfrm>
          <a:prstGeom prst="rect">
            <a:avLst/>
          </a:prstGeom>
        </p:spPr>
      </p:pic>
      <p:pic>
        <p:nvPicPr>
          <p:cNvPr id="14" name="Picture 13">
            <a:extLst>
              <a:ext uri="{FF2B5EF4-FFF2-40B4-BE49-F238E27FC236}">
                <a16:creationId xmlns:a16="http://schemas.microsoft.com/office/drawing/2014/main" xmlns="" id="{BEBA8263-2DF0-4CAC-825F-E149319F8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6447" y="2595272"/>
            <a:ext cx="1204573" cy="553655"/>
          </a:xfrm>
          <a:prstGeom prst="rect">
            <a:avLst/>
          </a:prstGeom>
        </p:spPr>
      </p:pic>
      <p:pic>
        <p:nvPicPr>
          <p:cNvPr id="18" name="Picture 17">
            <a:extLst>
              <a:ext uri="{FF2B5EF4-FFF2-40B4-BE49-F238E27FC236}">
                <a16:creationId xmlns:a16="http://schemas.microsoft.com/office/drawing/2014/main" xmlns="" id="{C2CE87FA-293D-4CC4-824F-8609A4097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0096" y="2595272"/>
            <a:ext cx="1204573" cy="553655"/>
          </a:xfrm>
          <a:prstGeom prst="rect">
            <a:avLst/>
          </a:prstGeom>
        </p:spPr>
      </p:pic>
      <p:pic>
        <p:nvPicPr>
          <p:cNvPr id="16" name="Picture 15">
            <a:extLst>
              <a:ext uri="{FF2B5EF4-FFF2-40B4-BE49-F238E27FC236}">
                <a16:creationId xmlns:a16="http://schemas.microsoft.com/office/drawing/2014/main" xmlns="" id="{701DABD1-436D-4135-B4AD-77DB6503A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762" y="2595272"/>
            <a:ext cx="1204573" cy="553655"/>
          </a:xfrm>
          <a:prstGeom prst="rect">
            <a:avLst/>
          </a:prstGeom>
        </p:spPr>
      </p:pic>
    </p:spTree>
    <p:extLst>
      <p:ext uri="{BB962C8B-B14F-4D97-AF65-F5344CB8AC3E}">
        <p14:creationId xmlns:p14="http://schemas.microsoft.com/office/powerpoint/2010/main" val="26780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8.33333E-7 0 L 0.06458 0.00046 " pathEditMode="relative" rAng="0" ptsTypes="AA">
                                      <p:cBhvr>
                                        <p:cTn id="10" dur="2000" fill="hold"/>
                                        <p:tgtEl>
                                          <p:spTgt spid="8"/>
                                        </p:tgtEl>
                                        <p:attrNameLst>
                                          <p:attrName>ppt_x</p:attrName>
                                          <p:attrName>ppt_y</p:attrName>
                                        </p:attrNameLst>
                                      </p:cBhvr>
                                      <p:rCtr x="3229" y="23"/>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8.33333E-7 0 L 0.06458 0.00046 " pathEditMode="relative" rAng="0" ptsTypes="AA">
                                      <p:cBhvr>
                                        <p:cTn id="19" dur="2000" fill="hold"/>
                                        <p:tgtEl>
                                          <p:spTgt spid="9"/>
                                        </p:tgtEl>
                                        <p:attrNameLst>
                                          <p:attrName>ppt_x</p:attrName>
                                          <p:attrName>ppt_y</p:attrName>
                                        </p:attrNameLst>
                                      </p:cBhvr>
                                      <p:rCtr x="3229" y="23"/>
                                    </p:animMotion>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8.33333E-7 0 L 0.06458 0.00046 " pathEditMode="relative" rAng="0" ptsTypes="AA">
                                      <p:cBhvr>
                                        <p:cTn id="28" dur="2000" fill="hold"/>
                                        <p:tgtEl>
                                          <p:spTgt spid="10"/>
                                        </p:tgtEl>
                                        <p:attrNameLst>
                                          <p:attrName>ppt_x</p:attrName>
                                          <p:attrName>ppt_y</p:attrName>
                                        </p:attrNameLst>
                                      </p:cBhvr>
                                      <p:rCtr x="3229" y="23"/>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8.33333E-7 0 L 0.06458 0.00046 " pathEditMode="relative" rAng="0" ptsTypes="AA">
                                      <p:cBhvr>
                                        <p:cTn id="37" dur="2000" fill="hold"/>
                                        <p:tgtEl>
                                          <p:spTgt spid="11"/>
                                        </p:tgtEl>
                                        <p:attrNameLst>
                                          <p:attrName>ppt_x</p:attrName>
                                          <p:attrName>ppt_y</p:attrName>
                                        </p:attrNameLst>
                                      </p:cBhvr>
                                      <p:rCtr x="3229" y="23"/>
                                    </p:animMotion>
                                  </p:childTnLst>
                                </p:cTn>
                              </p:par>
                            </p:childTnLst>
                          </p:cTn>
                        </p:par>
                        <p:par>
                          <p:cTn id="38" fill="hold">
                            <p:stCondLst>
                              <p:cond delay="2000"/>
                            </p:stCondLst>
                            <p:childTnLst>
                              <p:par>
                                <p:cTn id="39" presetID="1" presetClass="exit" presetSubtype="0" fill="hold" nodeType="after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8.33333E-7 0 L 0.06458 0.00046 " pathEditMode="relative" rAng="0" ptsTypes="AA">
                                      <p:cBhvr>
                                        <p:cTn id="46" dur="2000" fill="hold"/>
                                        <p:tgtEl>
                                          <p:spTgt spid="12"/>
                                        </p:tgtEl>
                                        <p:attrNameLst>
                                          <p:attrName>ppt_x</p:attrName>
                                          <p:attrName>ppt_y</p:attrName>
                                        </p:attrNameLst>
                                      </p:cBhvr>
                                      <p:rCtr x="3229" y="23"/>
                                    </p:animMotion>
                                  </p:childTnLst>
                                </p:cTn>
                              </p:par>
                            </p:childTnLst>
                          </p:cTn>
                        </p:par>
                        <p:par>
                          <p:cTn id="47" fill="hold">
                            <p:stCondLst>
                              <p:cond delay="2000"/>
                            </p:stCondLst>
                            <p:childTnLst>
                              <p:par>
                                <p:cTn id="48" presetID="1" presetClass="exit" presetSubtype="0" fill="hold" nodeType="afterEffect">
                                  <p:stCondLst>
                                    <p:cond delay="0"/>
                                  </p:stCondLst>
                                  <p:childTnLst>
                                    <p:set>
                                      <p:cBhvr>
                                        <p:cTn id="49" dur="1" fill="hold">
                                          <p:stCondLst>
                                            <p:cond delay="0"/>
                                          </p:stCondLst>
                                        </p:cTn>
                                        <p:tgtEl>
                                          <p:spTgt spid="12"/>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8.33333E-7 0 L 0.06458 0.00046 " pathEditMode="relative" rAng="0" ptsTypes="AA">
                                      <p:cBhvr>
                                        <p:cTn id="55" dur="2000" fill="hold"/>
                                        <p:tgtEl>
                                          <p:spTgt spid="13"/>
                                        </p:tgtEl>
                                        <p:attrNameLst>
                                          <p:attrName>ppt_x</p:attrName>
                                          <p:attrName>ppt_y</p:attrName>
                                        </p:attrNameLst>
                                      </p:cBhvr>
                                      <p:rCtr x="3229" y="23"/>
                                    </p:animMotion>
                                  </p:childTnLst>
                                </p:cTn>
                              </p:par>
                            </p:childTnLst>
                          </p:cTn>
                        </p:par>
                        <p:par>
                          <p:cTn id="56" fill="hold">
                            <p:stCondLst>
                              <p:cond delay="2000"/>
                            </p:stCondLst>
                            <p:childTnLst>
                              <p:par>
                                <p:cTn id="57" presetID="1" presetClass="exit" presetSubtype="0" fill="hold" nodeType="after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8.33333E-7 0 L 0.06458 0.00046 " pathEditMode="relative" rAng="0" ptsTypes="AA">
                                      <p:cBhvr>
                                        <p:cTn id="64" dur="2000" fill="hold"/>
                                        <p:tgtEl>
                                          <p:spTgt spid="14"/>
                                        </p:tgtEl>
                                        <p:attrNameLst>
                                          <p:attrName>ppt_x</p:attrName>
                                          <p:attrName>ppt_y</p:attrName>
                                        </p:attrNameLst>
                                      </p:cBhvr>
                                      <p:rCtr x="3229" y="23"/>
                                    </p:animMotion>
                                  </p:childTnLst>
                                </p:cTn>
                              </p:par>
                            </p:childTnLst>
                          </p:cTn>
                        </p:par>
                        <p:par>
                          <p:cTn id="65" fill="hold">
                            <p:stCondLst>
                              <p:cond delay="2000"/>
                            </p:stCondLst>
                            <p:childTnLst>
                              <p:par>
                                <p:cTn id="66" presetID="1" presetClass="exit" presetSubtype="0" fill="hold" nodeType="afterEffect">
                                  <p:stCondLst>
                                    <p:cond delay="0"/>
                                  </p:stCondLst>
                                  <p:childTnLst>
                                    <p:set>
                                      <p:cBhvr>
                                        <p:cTn id="67" dur="1" fill="hold">
                                          <p:stCondLst>
                                            <p:cond delay="0"/>
                                          </p:stCondLst>
                                        </p:cTn>
                                        <p:tgtEl>
                                          <p:spTgt spid="14"/>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8.33333E-7 0 L 0.06458 0.00046 " pathEditMode="relative" rAng="0" ptsTypes="AA">
                                      <p:cBhvr>
                                        <p:cTn id="73" dur="2000" fill="hold"/>
                                        <p:tgtEl>
                                          <p:spTgt spid="18"/>
                                        </p:tgtEl>
                                        <p:attrNameLst>
                                          <p:attrName>ppt_x</p:attrName>
                                          <p:attrName>ppt_y</p:attrName>
                                        </p:attrNameLst>
                                      </p:cBhvr>
                                      <p:rCtr x="3229" y="23"/>
                                    </p:animMotion>
                                  </p:childTnLst>
                                </p:cTn>
                              </p:par>
                            </p:childTnLst>
                          </p:cTn>
                        </p:par>
                        <p:par>
                          <p:cTn id="74" fill="hold">
                            <p:stCondLst>
                              <p:cond delay="2000"/>
                            </p:stCondLst>
                            <p:childTnLst>
                              <p:par>
                                <p:cTn id="75" presetID="1" presetClass="exit" presetSubtype="0" fill="hold" nodeType="afterEffect">
                                  <p:stCondLst>
                                    <p:cond delay="0"/>
                                  </p:stCondLst>
                                  <p:childTnLst>
                                    <p:set>
                                      <p:cBhvr>
                                        <p:cTn id="76" dur="1" fill="hold">
                                          <p:stCondLst>
                                            <p:cond delay="0"/>
                                          </p:stCondLst>
                                        </p:cTn>
                                        <p:tgtEl>
                                          <p:spTgt spid="18"/>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3:4</a:t>
            </a:r>
          </a:p>
        </p:txBody>
      </p:sp>
      <p:pic>
        <p:nvPicPr>
          <p:cNvPr id="4" name="Picture 3">
            <a:extLst>
              <a:ext uri="{FF2B5EF4-FFF2-40B4-BE49-F238E27FC236}">
                <a16:creationId xmlns:a16="http://schemas.microsoft.com/office/drawing/2014/main" xmlns="" id="{29816476-3B63-4EE6-8573-8F7BE13D9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670" y="2093158"/>
            <a:ext cx="1716661" cy="3757534"/>
          </a:xfrm>
          <a:prstGeom prst="rect">
            <a:avLst/>
          </a:prstGeom>
        </p:spPr>
      </p:pic>
      <p:pic>
        <p:nvPicPr>
          <p:cNvPr id="6" name="Picture 5">
            <a:extLst>
              <a:ext uri="{FF2B5EF4-FFF2-40B4-BE49-F238E27FC236}">
                <a16:creationId xmlns:a16="http://schemas.microsoft.com/office/drawing/2014/main" xmlns="" id="{4CFBFEA7-AA7F-4324-9444-B82E657D7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670" y="4344128"/>
            <a:ext cx="349151" cy="756495"/>
          </a:xfrm>
          <a:prstGeom prst="rect">
            <a:avLst/>
          </a:prstGeom>
        </p:spPr>
      </p:pic>
      <p:pic>
        <p:nvPicPr>
          <p:cNvPr id="7" name="Picture 6">
            <a:extLst>
              <a:ext uri="{FF2B5EF4-FFF2-40B4-BE49-F238E27FC236}">
                <a16:creationId xmlns:a16="http://schemas.microsoft.com/office/drawing/2014/main" xmlns="" id="{475C00AA-05D8-42C3-899C-41ED1A964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928" y="3594049"/>
            <a:ext cx="349151" cy="756495"/>
          </a:xfrm>
          <a:prstGeom prst="rect">
            <a:avLst/>
          </a:prstGeom>
        </p:spPr>
      </p:pic>
      <p:pic>
        <p:nvPicPr>
          <p:cNvPr id="8" name="Picture 7">
            <a:extLst>
              <a:ext uri="{FF2B5EF4-FFF2-40B4-BE49-F238E27FC236}">
                <a16:creationId xmlns:a16="http://schemas.microsoft.com/office/drawing/2014/main" xmlns="" id="{626C3F8D-6D52-452D-8981-4F4D931ED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9805" y="2843969"/>
            <a:ext cx="349151" cy="756495"/>
          </a:xfrm>
          <a:prstGeom prst="rect">
            <a:avLst/>
          </a:prstGeom>
        </p:spPr>
      </p:pic>
      <p:pic>
        <p:nvPicPr>
          <p:cNvPr id="9" name="Picture 8">
            <a:extLst>
              <a:ext uri="{FF2B5EF4-FFF2-40B4-BE49-F238E27FC236}">
                <a16:creationId xmlns:a16="http://schemas.microsoft.com/office/drawing/2014/main" xmlns="" id="{D2E3DD86-4F99-4EFA-B73D-5281D481A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682" y="2093889"/>
            <a:ext cx="349151" cy="756495"/>
          </a:xfrm>
          <a:prstGeom prst="rect">
            <a:avLst/>
          </a:prstGeom>
        </p:spPr>
      </p:pic>
    </p:spTree>
    <p:extLst>
      <p:ext uri="{BB962C8B-B14F-4D97-AF65-F5344CB8AC3E}">
        <p14:creationId xmlns:p14="http://schemas.microsoft.com/office/powerpoint/2010/main" val="407290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nodeType="clickEffect">
                                  <p:stCondLst>
                                    <p:cond delay="0"/>
                                  </p:stCondLst>
                                  <p:childTnLst>
                                    <p:animMotion origin="layout" path="M -0.00052 4.07407E-6 C -0.00017 -0.04144 -0.00312 -0.15 0.0033 -0.1632 C 0.01007 -0.17547 0.00521 -0.16968 0.01441 -0.17454 C 0.03924 -0.16505 0.03837 -0.14653 0.0375 -0.10949 " pathEditMode="relative" rAng="0" ptsTypes="AAAA">
                                      <p:cBhvr>
                                        <p:cTn id="10" dur="3000" fill="hold"/>
                                        <p:tgtEl>
                                          <p:spTgt spid="6"/>
                                        </p:tgtEl>
                                        <p:attrNameLst>
                                          <p:attrName>ppt_x</p:attrName>
                                          <p:attrName>ppt_y</p:attrName>
                                        </p:attrNameLst>
                                      </p:cBhvr>
                                      <p:rCtr x="1892" y="-8727"/>
                                    </p:animMotion>
                                  </p:childTnLst>
                                </p:cTn>
                              </p:par>
                            </p:childTnLst>
                          </p:cTn>
                        </p:par>
                        <p:par>
                          <p:cTn id="11" fill="hold">
                            <p:stCondLst>
                              <p:cond delay="3000"/>
                            </p:stCondLst>
                            <p:childTnLst>
                              <p:par>
                                <p:cTn id="12" presetID="1" presetClass="exit" presetSubtype="0" fill="hold" nodeType="after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4" presetClass="path" presetSubtype="0" accel="50000" decel="50000" fill="hold" nodeType="clickEffect">
                                  <p:stCondLst>
                                    <p:cond delay="0"/>
                                  </p:stCondLst>
                                  <p:childTnLst>
                                    <p:animMotion origin="layout" path="M -0.00052 3.33333E-6 C -0.00018 -0.04144 -0.00313 -0.15 0.0033 -0.1632 C 0.01007 -0.17547 0.00521 -0.16968 0.01441 -0.17454 C 0.03923 -0.16505 0.03837 -0.14653 0.0375 -0.10949 " pathEditMode="relative" rAng="0" ptsTypes="AAAA">
                                      <p:cBhvr>
                                        <p:cTn id="19" dur="3000" fill="hold"/>
                                        <p:tgtEl>
                                          <p:spTgt spid="7"/>
                                        </p:tgtEl>
                                        <p:attrNameLst>
                                          <p:attrName>ppt_x</p:attrName>
                                          <p:attrName>ppt_y</p:attrName>
                                        </p:attrNameLst>
                                      </p:cBhvr>
                                      <p:rCtr x="1875" y="-8727"/>
                                    </p:animMotion>
                                  </p:childTnLst>
                                </p:cTn>
                              </p:par>
                            </p:childTnLst>
                          </p:cTn>
                        </p:par>
                        <p:par>
                          <p:cTn id="20" fill="hold">
                            <p:stCondLst>
                              <p:cond delay="3000"/>
                            </p:stCondLst>
                            <p:childTnLst>
                              <p:par>
                                <p:cTn id="21" presetID="1" presetClass="exit" presetSubtype="0" fill="hold" nodeType="after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4" presetClass="path" presetSubtype="0" accel="50000" decel="50000" fill="hold" nodeType="clickEffect">
                                  <p:stCondLst>
                                    <p:cond delay="0"/>
                                  </p:stCondLst>
                                  <p:childTnLst>
                                    <p:animMotion origin="layout" path="M -0.00052 4.07407E-6 C -0.00017 -0.04144 -0.00312 -0.15 0.0033 -0.1632 C 0.01007 -0.17547 0.00521 -0.16968 0.01441 -0.17454 C 0.03924 -0.16505 0.03837 -0.14653 0.0375 -0.10949 " pathEditMode="relative" rAng="0" ptsTypes="AAAA">
                                      <p:cBhvr>
                                        <p:cTn id="28" dur="3000" fill="hold"/>
                                        <p:tgtEl>
                                          <p:spTgt spid="8"/>
                                        </p:tgtEl>
                                        <p:attrNameLst>
                                          <p:attrName>ppt_x</p:attrName>
                                          <p:attrName>ppt_y</p:attrName>
                                        </p:attrNameLst>
                                      </p:cBhvr>
                                      <p:rCtr x="1875" y="-8727"/>
                                    </p:animMotion>
                                  </p:childTnLst>
                                </p:cTn>
                              </p:par>
                            </p:childTnLst>
                          </p:cTn>
                        </p:par>
                        <p:par>
                          <p:cTn id="29" fill="hold">
                            <p:stCondLst>
                              <p:cond delay="3000"/>
                            </p:stCondLst>
                            <p:childTnLst>
                              <p:par>
                                <p:cTn id="30" presetID="1" presetClass="exit" presetSubtype="0" fill="hold" nodeType="after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3:4</a:t>
            </a:r>
          </a:p>
        </p:txBody>
      </p:sp>
      <p:pic>
        <p:nvPicPr>
          <p:cNvPr id="6" name="Picture 5">
            <a:extLst>
              <a:ext uri="{FF2B5EF4-FFF2-40B4-BE49-F238E27FC236}">
                <a16:creationId xmlns:a16="http://schemas.microsoft.com/office/drawing/2014/main" xmlns="" id="{D19DE13F-35BA-4F05-9BBB-91BFA3133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97" y="3178359"/>
            <a:ext cx="6127607" cy="501282"/>
          </a:xfrm>
          <a:prstGeom prst="rect">
            <a:avLst/>
          </a:prstGeom>
        </p:spPr>
      </p:pic>
      <p:pic>
        <p:nvPicPr>
          <p:cNvPr id="8" name="Picture 7">
            <a:extLst>
              <a:ext uri="{FF2B5EF4-FFF2-40B4-BE49-F238E27FC236}">
                <a16:creationId xmlns:a16="http://schemas.microsoft.com/office/drawing/2014/main" xmlns="" id="{FF839E61-F34D-49A4-9F75-45006B19C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347" y="2595272"/>
            <a:ext cx="1204573" cy="553655"/>
          </a:xfrm>
          <a:prstGeom prst="rect">
            <a:avLst/>
          </a:prstGeom>
        </p:spPr>
      </p:pic>
      <p:pic>
        <p:nvPicPr>
          <p:cNvPr id="10" name="Picture 9">
            <a:extLst>
              <a:ext uri="{FF2B5EF4-FFF2-40B4-BE49-F238E27FC236}">
                <a16:creationId xmlns:a16="http://schemas.microsoft.com/office/drawing/2014/main" xmlns="" id="{272148EE-57DB-437A-8A48-FA5FB928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3042" y="2595272"/>
            <a:ext cx="1204573" cy="553655"/>
          </a:xfrm>
          <a:prstGeom prst="rect">
            <a:avLst/>
          </a:prstGeom>
        </p:spPr>
      </p:pic>
      <p:pic>
        <p:nvPicPr>
          <p:cNvPr id="12" name="Picture 11">
            <a:extLst>
              <a:ext uri="{FF2B5EF4-FFF2-40B4-BE49-F238E27FC236}">
                <a16:creationId xmlns:a16="http://schemas.microsoft.com/office/drawing/2014/main" xmlns="" id="{F9152A67-B315-4FC7-8D53-FFAB0B7D9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0735" y="2595272"/>
            <a:ext cx="1204573" cy="553655"/>
          </a:xfrm>
          <a:prstGeom prst="rect">
            <a:avLst/>
          </a:prstGeom>
        </p:spPr>
      </p:pic>
      <p:pic>
        <p:nvPicPr>
          <p:cNvPr id="14" name="Picture 13">
            <a:extLst>
              <a:ext uri="{FF2B5EF4-FFF2-40B4-BE49-F238E27FC236}">
                <a16:creationId xmlns:a16="http://schemas.microsoft.com/office/drawing/2014/main" xmlns="" id="{BEBA8263-2DF0-4CAC-825F-E149319F8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2797" y="2595272"/>
            <a:ext cx="1204573" cy="553655"/>
          </a:xfrm>
          <a:prstGeom prst="rect">
            <a:avLst/>
          </a:prstGeom>
        </p:spPr>
      </p:pic>
      <p:pic>
        <p:nvPicPr>
          <p:cNvPr id="16" name="Picture 15">
            <a:extLst>
              <a:ext uri="{FF2B5EF4-FFF2-40B4-BE49-F238E27FC236}">
                <a16:creationId xmlns:a16="http://schemas.microsoft.com/office/drawing/2014/main" xmlns="" id="{701DABD1-436D-4135-B4AD-77DB6503A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937" y="2595272"/>
            <a:ext cx="1204573" cy="553655"/>
          </a:xfrm>
          <a:prstGeom prst="rect">
            <a:avLst/>
          </a:prstGeom>
        </p:spPr>
      </p:pic>
    </p:spTree>
    <p:extLst>
      <p:ext uri="{BB962C8B-B14F-4D97-AF65-F5344CB8AC3E}">
        <p14:creationId xmlns:p14="http://schemas.microsoft.com/office/powerpoint/2010/main" val="4322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8.33333E-7 0 L 0.13003 0 " pathEditMode="relative" rAng="0" ptsTypes="AA">
                                      <p:cBhvr>
                                        <p:cTn id="10" dur="2000" fill="hold"/>
                                        <p:tgtEl>
                                          <p:spTgt spid="8"/>
                                        </p:tgtEl>
                                        <p:attrNameLst>
                                          <p:attrName>ppt_x</p:attrName>
                                          <p:attrName>ppt_y</p:attrName>
                                        </p:attrNameLst>
                                      </p:cBhvr>
                                      <p:rCtr x="6493" y="0"/>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8.33333E-7 0 L 0.13003 0 " pathEditMode="relative" rAng="0" ptsTypes="AA">
                                      <p:cBhvr>
                                        <p:cTn id="19" dur="2000" fill="hold"/>
                                        <p:tgtEl>
                                          <p:spTgt spid="10"/>
                                        </p:tgtEl>
                                        <p:attrNameLst>
                                          <p:attrName>ppt_x</p:attrName>
                                          <p:attrName>ppt_y</p:attrName>
                                        </p:attrNameLst>
                                      </p:cBhvr>
                                      <p:rCtr x="6493" y="0"/>
                                    </p:animMotion>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1.38889E-6 0 L 0.13004 0 " pathEditMode="relative" rAng="0" ptsTypes="AA">
                                      <p:cBhvr>
                                        <p:cTn id="28" dur="2000" fill="hold"/>
                                        <p:tgtEl>
                                          <p:spTgt spid="12"/>
                                        </p:tgtEl>
                                        <p:attrNameLst>
                                          <p:attrName>ppt_x</p:attrName>
                                          <p:attrName>ppt_y</p:attrName>
                                        </p:attrNameLst>
                                      </p:cBhvr>
                                      <p:rCtr x="6493" y="0"/>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3.33333E-6 0 L 0.13004 0 " pathEditMode="relative" rAng="0" ptsTypes="AA">
                                      <p:cBhvr>
                                        <p:cTn id="37" dur="2000" fill="hold"/>
                                        <p:tgtEl>
                                          <p:spTgt spid="14"/>
                                        </p:tgtEl>
                                        <p:attrNameLst>
                                          <p:attrName>ppt_x</p:attrName>
                                          <p:attrName>ppt_y</p:attrName>
                                        </p:attrNameLst>
                                      </p:cBhvr>
                                      <p:rCtr x="6493" y="0"/>
                                    </p:animMotion>
                                  </p:childTnLst>
                                </p:cTn>
                              </p:par>
                            </p:childTnLst>
                          </p:cTn>
                        </p:par>
                        <p:par>
                          <p:cTn id="38" fill="hold">
                            <p:stCondLst>
                              <p:cond delay="2000"/>
                            </p:stCondLst>
                            <p:childTnLst>
                              <p:par>
                                <p:cTn id="39" presetID="1" presetClass="exit" presetSubtype="0" fill="hold" nodeType="after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4:1</a:t>
            </a:r>
          </a:p>
        </p:txBody>
      </p:sp>
      <p:sp>
        <p:nvSpPr>
          <p:cNvPr id="3" name="Right Brace 2">
            <a:extLst>
              <a:ext uri="{FF2B5EF4-FFF2-40B4-BE49-F238E27FC236}">
                <a16:creationId xmlns:a16="http://schemas.microsoft.com/office/drawing/2014/main" xmlns="" id="{920B8EE1-07D1-4199-B9F4-59D975E440B7}"/>
              </a:ext>
            </a:extLst>
          </p:cNvPr>
          <p:cNvSpPr/>
          <p:nvPr/>
        </p:nvSpPr>
        <p:spPr bwMode="auto">
          <a:xfrm rot="5400000">
            <a:off x="6713242" y="3499122"/>
            <a:ext cx="386714" cy="1167633"/>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xmlns="" id="{B61D139A-AAEB-41C7-849A-B7672E0594D2}"/>
              </a:ext>
            </a:extLst>
          </p:cNvPr>
          <p:cNvSpPr txBox="1"/>
          <p:nvPr/>
        </p:nvSpPr>
        <p:spPr bwMode="auto">
          <a:xfrm>
            <a:off x="6727016" y="4304883"/>
            <a:ext cx="359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0" name="Rectangle 9">
            <a:extLst>
              <a:ext uri="{FF2B5EF4-FFF2-40B4-BE49-F238E27FC236}">
                <a16:creationId xmlns:a16="http://schemas.microsoft.com/office/drawing/2014/main" xmlns="" id="{FF631C46-C041-42CD-A976-5B722EE57E80}"/>
              </a:ext>
            </a:extLst>
          </p:cNvPr>
          <p:cNvSpPr/>
          <p:nvPr/>
        </p:nvSpPr>
        <p:spPr bwMode="auto">
          <a:xfrm>
            <a:off x="1653585" y="2371906"/>
            <a:ext cx="5836831" cy="637994"/>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xmlns="" id="{5D4EED87-1F90-421E-BCB6-9CD656A81036}"/>
              </a:ext>
            </a:extLst>
          </p:cNvPr>
          <p:cNvSpPr txBox="1"/>
          <p:nvPr/>
        </p:nvSpPr>
        <p:spPr bwMode="auto">
          <a:xfrm>
            <a:off x="4396311" y="246007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15</a:t>
            </a:r>
          </a:p>
        </p:txBody>
      </p:sp>
      <p:sp>
        <p:nvSpPr>
          <p:cNvPr id="8" name="Rectangle 7">
            <a:extLst>
              <a:ext uri="{FF2B5EF4-FFF2-40B4-BE49-F238E27FC236}">
                <a16:creationId xmlns:a16="http://schemas.microsoft.com/office/drawing/2014/main" xmlns="" id="{380772A4-1FB4-4AE3-A0FB-BF016C71D68F}"/>
              </a:ext>
            </a:extLst>
          </p:cNvPr>
          <p:cNvSpPr/>
          <p:nvPr/>
        </p:nvSpPr>
        <p:spPr bwMode="auto">
          <a:xfrm>
            <a:off x="1653583" y="3174930"/>
            <a:ext cx="4669200" cy="637994"/>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xmlns="" id="{05FAA239-DF57-4C8C-9027-870D9ED60CC9}"/>
              </a:ext>
            </a:extLst>
          </p:cNvPr>
          <p:cNvSpPr txBox="1"/>
          <p:nvPr/>
        </p:nvSpPr>
        <p:spPr bwMode="auto">
          <a:xfrm>
            <a:off x="3729138" y="326309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12</a:t>
            </a:r>
          </a:p>
        </p:txBody>
      </p:sp>
      <p:sp>
        <p:nvSpPr>
          <p:cNvPr id="14" name="TextBox 13">
            <a:extLst>
              <a:ext uri="{FF2B5EF4-FFF2-40B4-BE49-F238E27FC236}">
                <a16:creationId xmlns:a16="http://schemas.microsoft.com/office/drawing/2014/main" xmlns="" id="{4938B570-49B3-4A87-B960-4732F6E80760}"/>
              </a:ext>
            </a:extLst>
          </p:cNvPr>
          <p:cNvSpPr txBox="1"/>
          <p:nvPr/>
        </p:nvSpPr>
        <p:spPr bwMode="auto">
          <a:xfrm>
            <a:off x="3598016" y="5112490"/>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a:t>
            </a:r>
            <a:r>
              <a:rPr lang="en-GB" sz="2400" dirty="0">
                <a:solidFill>
                  <a:schemeClr val="bg1"/>
                </a:solidFill>
                <a:latin typeface="Myriad Pro Semibold" charset="0"/>
                <a:ea typeface="Myriad Pro Semibold" charset="0"/>
                <a:cs typeface="Myriad Pro Semibold" charset="0"/>
              </a:rPr>
              <a:t>3</a:t>
            </a:r>
            <a:r>
              <a:rPr lang="en-GB" sz="2400" dirty="0">
                <a:latin typeface="Myriad Pro Semibold" charset="0"/>
                <a:ea typeface="Myriad Pro Semibold" charset="0"/>
                <a:cs typeface="Myriad Pro Semibold" charset="0"/>
              </a:rPr>
              <a:t>  = 15</a:t>
            </a:r>
          </a:p>
        </p:txBody>
      </p:sp>
      <p:sp>
        <p:nvSpPr>
          <p:cNvPr id="15" name="TextBox 14">
            <a:extLst>
              <a:ext uri="{FF2B5EF4-FFF2-40B4-BE49-F238E27FC236}">
                <a16:creationId xmlns:a16="http://schemas.microsoft.com/office/drawing/2014/main" xmlns="" id="{26071FD1-8B07-4D8C-81FD-055A4E29B384}"/>
              </a:ext>
            </a:extLst>
          </p:cNvPr>
          <p:cNvSpPr txBox="1"/>
          <p:nvPr/>
        </p:nvSpPr>
        <p:spPr bwMode="auto">
          <a:xfrm>
            <a:off x="3585195" y="5683990"/>
            <a:ext cx="1973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 – 12 =  </a:t>
            </a:r>
            <a:r>
              <a:rPr lang="en-GB" sz="2400" dirty="0">
                <a:solidFill>
                  <a:schemeClr val="bg1"/>
                </a:solidFill>
                <a:latin typeface="Myriad Pro Semibold" charset="0"/>
                <a:ea typeface="Myriad Pro Semibold" charset="0"/>
                <a:cs typeface="Myriad Pro Semibold" charset="0"/>
              </a:rPr>
              <a:t>15</a:t>
            </a:r>
          </a:p>
        </p:txBody>
      </p:sp>
      <p:sp>
        <p:nvSpPr>
          <p:cNvPr id="16" name="Rectangle 15">
            <a:extLst>
              <a:ext uri="{FF2B5EF4-FFF2-40B4-BE49-F238E27FC236}">
                <a16:creationId xmlns:a16="http://schemas.microsoft.com/office/drawing/2014/main" xmlns="" id="{E50C4292-A585-4745-B376-EAE9FEAB0F6E}"/>
              </a:ext>
            </a:extLst>
          </p:cNvPr>
          <p:cNvSpPr/>
          <p:nvPr/>
        </p:nvSpPr>
        <p:spPr bwMode="auto">
          <a:xfrm>
            <a:off x="4391547" y="5165101"/>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xmlns="" id="{6C939624-0BF0-48D7-8B24-F1FE46C66366}"/>
              </a:ext>
            </a:extLst>
          </p:cNvPr>
          <p:cNvSpPr/>
          <p:nvPr/>
        </p:nvSpPr>
        <p:spPr bwMode="auto">
          <a:xfrm>
            <a:off x="5129733" y="5734822"/>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xmlns="" id="{C0F245DC-59D1-4EED-915B-CA3E9E7D2F80}"/>
              </a:ext>
            </a:extLst>
          </p:cNvPr>
          <p:cNvSpPr txBox="1"/>
          <p:nvPr/>
        </p:nvSpPr>
        <p:spPr bwMode="auto">
          <a:xfrm>
            <a:off x="5131255" y="568399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9" name="TextBox 18">
            <a:extLst>
              <a:ext uri="{FF2B5EF4-FFF2-40B4-BE49-F238E27FC236}">
                <a16:creationId xmlns:a16="http://schemas.microsoft.com/office/drawing/2014/main" xmlns="" id="{8A33C5C1-BAED-4D89-B851-E875CB2597A4}"/>
              </a:ext>
            </a:extLst>
          </p:cNvPr>
          <p:cNvSpPr txBox="1"/>
          <p:nvPr/>
        </p:nvSpPr>
        <p:spPr bwMode="auto">
          <a:xfrm>
            <a:off x="4398978" y="511249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6101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4" grpId="0"/>
      <p:bldP spid="15" grpId="0"/>
      <p:bldP spid="16" grpId="0" animBg="1"/>
      <p:bldP spid="17" grpId="0" animBg="1"/>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4:2</a:t>
            </a:r>
          </a:p>
        </p:txBody>
      </p:sp>
      <p:pic>
        <p:nvPicPr>
          <p:cNvPr id="4" name="Picture 3">
            <a:extLst>
              <a:ext uri="{FF2B5EF4-FFF2-40B4-BE49-F238E27FC236}">
                <a16:creationId xmlns:a16="http://schemas.microsoft.com/office/drawing/2014/main" xmlns="" id="{6560C45C-9877-481F-80DB-2150B3B49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854079"/>
            <a:ext cx="6135088" cy="3149843"/>
          </a:xfrm>
          <a:prstGeom prst="rect">
            <a:avLst/>
          </a:prstGeom>
        </p:spPr>
      </p:pic>
    </p:spTree>
    <p:extLst>
      <p:ext uri="{BB962C8B-B14F-4D97-AF65-F5344CB8AC3E}">
        <p14:creationId xmlns:p14="http://schemas.microsoft.com/office/powerpoint/2010/main" val="2058842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4:3</a:t>
            </a:r>
          </a:p>
        </p:txBody>
      </p:sp>
      <p:pic>
        <p:nvPicPr>
          <p:cNvPr id="4" name="Picture 3">
            <a:extLst>
              <a:ext uri="{FF2B5EF4-FFF2-40B4-BE49-F238E27FC236}">
                <a16:creationId xmlns:a16="http://schemas.microsoft.com/office/drawing/2014/main" xmlns="" id="{BCA1DC03-379E-4FF9-93C4-35F8B489A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233" y="915110"/>
            <a:ext cx="6157534" cy="5027780"/>
          </a:xfrm>
          <a:prstGeom prst="rect">
            <a:avLst/>
          </a:prstGeom>
        </p:spPr>
      </p:pic>
    </p:spTree>
    <p:extLst>
      <p:ext uri="{BB962C8B-B14F-4D97-AF65-F5344CB8AC3E}">
        <p14:creationId xmlns:p14="http://schemas.microsoft.com/office/powerpoint/2010/main" val="2445419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1:1</a:t>
            </a:r>
          </a:p>
        </p:txBody>
      </p:sp>
      <p:pic>
        <p:nvPicPr>
          <p:cNvPr id="4" name="Picture 3">
            <a:extLst>
              <a:ext uri="{FF2B5EF4-FFF2-40B4-BE49-F238E27FC236}">
                <a16:creationId xmlns:a16="http://schemas.microsoft.com/office/drawing/2014/main" xmlns="" id="{9598BA8F-4218-4A45-8A62-EA8EE8C4D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288023"/>
            <a:ext cx="6135088" cy="2281954"/>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4:4</a:t>
            </a:r>
          </a:p>
        </p:txBody>
      </p:sp>
      <p:pic>
        <p:nvPicPr>
          <p:cNvPr id="4" name="Picture 3">
            <a:extLst>
              <a:ext uri="{FF2B5EF4-FFF2-40B4-BE49-F238E27FC236}">
                <a16:creationId xmlns:a16="http://schemas.microsoft.com/office/drawing/2014/main" xmlns="" id="{3C5874F3-3704-4A85-A956-5ADDC8580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203160"/>
            <a:ext cx="6135088" cy="4451681"/>
          </a:xfrm>
          <a:prstGeom prst="rect">
            <a:avLst/>
          </a:prstGeom>
        </p:spPr>
      </p:pic>
    </p:spTree>
    <p:extLst>
      <p:ext uri="{BB962C8B-B14F-4D97-AF65-F5344CB8AC3E}">
        <p14:creationId xmlns:p14="http://schemas.microsoft.com/office/powerpoint/2010/main" val="2292338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1:1</a:t>
            </a:r>
          </a:p>
        </p:txBody>
      </p:sp>
      <p:pic>
        <p:nvPicPr>
          <p:cNvPr id="4" name="Picture 3">
            <a:extLst>
              <a:ext uri="{FF2B5EF4-FFF2-40B4-BE49-F238E27FC236}">
                <a16:creationId xmlns:a16="http://schemas.microsoft.com/office/drawing/2014/main" xmlns="" id="{F8298EBD-28A2-4991-AD4C-8B1BE6FD4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606001"/>
            <a:ext cx="6135088" cy="1645999"/>
          </a:xfrm>
          <a:prstGeom prst="rect">
            <a:avLst/>
          </a:prstGeom>
        </p:spPr>
      </p:pic>
    </p:spTree>
    <p:extLst>
      <p:ext uri="{BB962C8B-B14F-4D97-AF65-F5344CB8AC3E}">
        <p14:creationId xmlns:p14="http://schemas.microsoft.com/office/powerpoint/2010/main" val="318038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1:2 </a:t>
            </a:r>
          </a:p>
        </p:txBody>
      </p:sp>
      <p:pic>
        <p:nvPicPr>
          <p:cNvPr id="5" name="Picture 4">
            <a:extLst>
              <a:ext uri="{FF2B5EF4-FFF2-40B4-BE49-F238E27FC236}">
                <a16:creationId xmlns:a16="http://schemas.microsoft.com/office/drawing/2014/main" xmlns="" id="{962818BC-1098-4D49-9948-9B480E6E3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467" y="3324987"/>
            <a:ext cx="1077381" cy="545341"/>
          </a:xfrm>
          <a:prstGeom prst="rect">
            <a:avLst/>
          </a:prstGeom>
        </p:spPr>
      </p:pic>
      <p:pic>
        <p:nvPicPr>
          <p:cNvPr id="7" name="Picture 6">
            <a:extLst>
              <a:ext uri="{FF2B5EF4-FFF2-40B4-BE49-F238E27FC236}">
                <a16:creationId xmlns:a16="http://schemas.microsoft.com/office/drawing/2014/main" xmlns="" id="{4F7090A0-ACA6-49AE-AEE7-1DB9C521B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255" y="4154182"/>
            <a:ext cx="1077381" cy="545341"/>
          </a:xfrm>
          <a:prstGeom prst="rect">
            <a:avLst/>
          </a:prstGeom>
        </p:spPr>
      </p:pic>
      <p:pic>
        <p:nvPicPr>
          <p:cNvPr id="8" name="Picture 7">
            <a:extLst>
              <a:ext uri="{FF2B5EF4-FFF2-40B4-BE49-F238E27FC236}">
                <a16:creationId xmlns:a16="http://schemas.microsoft.com/office/drawing/2014/main" xmlns="" id="{4EF66761-DDE4-45C2-B222-0303F6D64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451" y="3324987"/>
            <a:ext cx="1077381" cy="545341"/>
          </a:xfrm>
          <a:prstGeom prst="rect">
            <a:avLst/>
          </a:prstGeom>
        </p:spPr>
      </p:pic>
      <p:pic>
        <p:nvPicPr>
          <p:cNvPr id="9" name="Picture 8">
            <a:extLst>
              <a:ext uri="{FF2B5EF4-FFF2-40B4-BE49-F238E27FC236}">
                <a16:creationId xmlns:a16="http://schemas.microsoft.com/office/drawing/2014/main" xmlns="" id="{F4E75E7E-FC0E-495D-8087-5054ADCF1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59" y="4154182"/>
            <a:ext cx="1077381" cy="545341"/>
          </a:xfrm>
          <a:prstGeom prst="rect">
            <a:avLst/>
          </a:prstGeom>
        </p:spPr>
      </p:pic>
      <p:pic>
        <p:nvPicPr>
          <p:cNvPr id="10" name="Picture 9">
            <a:extLst>
              <a:ext uri="{FF2B5EF4-FFF2-40B4-BE49-F238E27FC236}">
                <a16:creationId xmlns:a16="http://schemas.microsoft.com/office/drawing/2014/main" xmlns="" id="{AA540F16-14B7-4282-9378-2F11423FE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467" y="4983377"/>
            <a:ext cx="1077381" cy="545341"/>
          </a:xfrm>
          <a:prstGeom prst="rect">
            <a:avLst/>
          </a:prstGeom>
        </p:spPr>
      </p:pic>
      <p:pic>
        <p:nvPicPr>
          <p:cNvPr id="11" name="Picture 10">
            <a:extLst>
              <a:ext uri="{FF2B5EF4-FFF2-40B4-BE49-F238E27FC236}">
                <a16:creationId xmlns:a16="http://schemas.microsoft.com/office/drawing/2014/main" xmlns="" id="{13BEF0B6-E334-4E53-B0A0-CDFFA1260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451" y="4983377"/>
            <a:ext cx="1077381" cy="545341"/>
          </a:xfrm>
          <a:prstGeom prst="rect">
            <a:avLst/>
          </a:prstGeom>
        </p:spPr>
      </p:pic>
      <p:pic>
        <p:nvPicPr>
          <p:cNvPr id="12" name="Picture 11">
            <a:extLst>
              <a:ext uri="{FF2B5EF4-FFF2-40B4-BE49-F238E27FC236}">
                <a16:creationId xmlns:a16="http://schemas.microsoft.com/office/drawing/2014/main" xmlns="" id="{10FCC682-B4F9-4B33-B3B9-A2A431E63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393" y="3324987"/>
            <a:ext cx="1077381" cy="545341"/>
          </a:xfrm>
          <a:prstGeom prst="rect">
            <a:avLst/>
          </a:prstGeom>
        </p:spPr>
      </p:pic>
      <p:pic>
        <p:nvPicPr>
          <p:cNvPr id="13" name="Picture 12">
            <a:extLst>
              <a:ext uri="{FF2B5EF4-FFF2-40B4-BE49-F238E27FC236}">
                <a16:creationId xmlns:a16="http://schemas.microsoft.com/office/drawing/2014/main" xmlns="" id="{20E88499-8974-4740-982F-E4283C394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393" y="4983377"/>
            <a:ext cx="1077381" cy="545341"/>
          </a:xfrm>
          <a:prstGeom prst="rect">
            <a:avLst/>
          </a:prstGeom>
        </p:spPr>
      </p:pic>
      <p:pic>
        <p:nvPicPr>
          <p:cNvPr id="24" name="Picture 23">
            <a:extLst>
              <a:ext uri="{FF2B5EF4-FFF2-40B4-BE49-F238E27FC236}">
                <a16:creationId xmlns:a16="http://schemas.microsoft.com/office/drawing/2014/main" xmlns="" id="{1AE8B591-79DD-4A27-A131-5B412DE2C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00" y="2364895"/>
            <a:ext cx="1077381" cy="545341"/>
          </a:xfrm>
          <a:prstGeom prst="rect">
            <a:avLst/>
          </a:prstGeom>
        </p:spPr>
      </p:pic>
      <p:pic>
        <p:nvPicPr>
          <p:cNvPr id="25" name="Picture 24">
            <a:extLst>
              <a:ext uri="{FF2B5EF4-FFF2-40B4-BE49-F238E27FC236}">
                <a16:creationId xmlns:a16="http://schemas.microsoft.com/office/drawing/2014/main" xmlns="" id="{E43FEE85-9F02-4C63-B4C8-4596C18D8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890" y="2364895"/>
            <a:ext cx="1077381" cy="545341"/>
          </a:xfrm>
          <a:prstGeom prst="rect">
            <a:avLst/>
          </a:prstGeom>
        </p:spPr>
      </p:pic>
      <p:pic>
        <p:nvPicPr>
          <p:cNvPr id="26" name="Picture 25">
            <a:extLst>
              <a:ext uri="{FF2B5EF4-FFF2-40B4-BE49-F238E27FC236}">
                <a16:creationId xmlns:a16="http://schemas.microsoft.com/office/drawing/2014/main" xmlns="" id="{A71BFF74-AC07-46C4-B4C0-8D1F858A5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925" y="2364895"/>
            <a:ext cx="1077381" cy="545341"/>
          </a:xfrm>
          <a:prstGeom prst="rect">
            <a:avLst/>
          </a:prstGeom>
        </p:spPr>
      </p:pic>
      <p:pic>
        <p:nvPicPr>
          <p:cNvPr id="27" name="Picture 26">
            <a:extLst>
              <a:ext uri="{FF2B5EF4-FFF2-40B4-BE49-F238E27FC236}">
                <a16:creationId xmlns:a16="http://schemas.microsoft.com/office/drawing/2014/main" xmlns="" id="{AD1B01ED-1EE0-485B-AAC7-91EC3075E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868" y="2364895"/>
            <a:ext cx="1077381" cy="545341"/>
          </a:xfrm>
          <a:prstGeom prst="rect">
            <a:avLst/>
          </a:prstGeom>
        </p:spPr>
      </p:pic>
      <p:pic>
        <p:nvPicPr>
          <p:cNvPr id="28" name="Picture 27">
            <a:extLst>
              <a:ext uri="{FF2B5EF4-FFF2-40B4-BE49-F238E27FC236}">
                <a16:creationId xmlns:a16="http://schemas.microsoft.com/office/drawing/2014/main" xmlns="" id="{2F7E4748-A6CF-4296-B242-B0721117F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858" y="2364895"/>
            <a:ext cx="1077381" cy="545341"/>
          </a:xfrm>
          <a:prstGeom prst="rect">
            <a:avLst/>
          </a:prstGeom>
        </p:spPr>
      </p:pic>
      <p:pic>
        <p:nvPicPr>
          <p:cNvPr id="29" name="Picture 28">
            <a:extLst>
              <a:ext uri="{FF2B5EF4-FFF2-40B4-BE49-F238E27FC236}">
                <a16:creationId xmlns:a16="http://schemas.microsoft.com/office/drawing/2014/main" xmlns="" id="{A5B956F8-581A-4220-ABB6-1FBCE731C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721" y="3353220"/>
            <a:ext cx="1077381" cy="545341"/>
          </a:xfrm>
          <a:prstGeom prst="rect">
            <a:avLst/>
          </a:prstGeom>
        </p:spPr>
      </p:pic>
      <p:pic>
        <p:nvPicPr>
          <p:cNvPr id="30" name="Picture 29">
            <a:extLst>
              <a:ext uri="{FF2B5EF4-FFF2-40B4-BE49-F238E27FC236}">
                <a16:creationId xmlns:a16="http://schemas.microsoft.com/office/drawing/2014/main" xmlns="" id="{56B9922C-37CC-49B2-94F2-EFC3F101B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134" y="3353220"/>
            <a:ext cx="1077381" cy="545341"/>
          </a:xfrm>
          <a:prstGeom prst="rect">
            <a:avLst/>
          </a:prstGeom>
        </p:spPr>
      </p:pic>
      <p:pic>
        <p:nvPicPr>
          <p:cNvPr id="31" name="Picture 30">
            <a:extLst>
              <a:ext uri="{FF2B5EF4-FFF2-40B4-BE49-F238E27FC236}">
                <a16:creationId xmlns:a16="http://schemas.microsoft.com/office/drawing/2014/main" xmlns="" id="{AB25C10A-2913-42CA-83C0-6D14D869F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309" y="3353220"/>
            <a:ext cx="1077381" cy="545341"/>
          </a:xfrm>
          <a:prstGeom prst="rect">
            <a:avLst/>
          </a:prstGeom>
        </p:spPr>
      </p:pic>
      <p:sp>
        <p:nvSpPr>
          <p:cNvPr id="34" name="Rectangle 33">
            <a:extLst>
              <a:ext uri="{FF2B5EF4-FFF2-40B4-BE49-F238E27FC236}">
                <a16:creationId xmlns:a16="http://schemas.microsoft.com/office/drawing/2014/main" xmlns="" id="{E745C0EF-1837-4887-B0B9-8A76304AAFF5}"/>
              </a:ext>
            </a:extLst>
          </p:cNvPr>
          <p:cNvSpPr/>
          <p:nvPr/>
        </p:nvSpPr>
        <p:spPr bwMode="auto">
          <a:xfrm>
            <a:off x="1504456" y="2216159"/>
            <a:ext cx="6120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xmlns="" id="{195826AE-A230-4A05-9C55-9E0DDB650922}"/>
              </a:ext>
            </a:extLst>
          </p:cNvPr>
          <p:cNvSpPr/>
          <p:nvPr/>
        </p:nvSpPr>
        <p:spPr bwMode="auto">
          <a:xfrm>
            <a:off x="1504456" y="3211848"/>
            <a:ext cx="3708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ight Brace 39">
            <a:extLst>
              <a:ext uri="{FF2B5EF4-FFF2-40B4-BE49-F238E27FC236}">
                <a16:creationId xmlns:a16="http://schemas.microsoft.com/office/drawing/2014/main" xmlns="" id="{FF192AB3-2C8F-43D0-B8E2-D655FDD03584}"/>
              </a:ext>
            </a:extLst>
          </p:cNvPr>
          <p:cNvSpPr/>
          <p:nvPr/>
        </p:nvSpPr>
        <p:spPr bwMode="auto">
          <a:xfrm rot="5400000">
            <a:off x="6178197" y="3118040"/>
            <a:ext cx="386714" cy="2287371"/>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xmlns="" id="{9FEE26B5-51C7-4AA5-A9FC-90726595D1DB}"/>
              </a:ext>
            </a:extLst>
          </p:cNvPr>
          <p:cNvSpPr txBox="1"/>
          <p:nvPr/>
        </p:nvSpPr>
        <p:spPr bwMode="auto">
          <a:xfrm>
            <a:off x="5685735" y="4359845"/>
            <a:ext cx="137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cars</a:t>
            </a:r>
          </a:p>
        </p:txBody>
      </p:sp>
    </p:spTree>
    <p:extLst>
      <p:ext uri="{BB962C8B-B14F-4D97-AF65-F5344CB8AC3E}">
        <p14:creationId xmlns:p14="http://schemas.microsoft.com/office/powerpoint/2010/main" val="65963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49000" fill="hold" nodeType="clickEffect">
                                  <p:stCondLst>
                                    <p:cond delay="0"/>
                                  </p:stCondLst>
                                  <p:childTnLst>
                                    <p:animMotion origin="layout" path="M 4.44444E-6 2.96296E-6 L 0.00364 -0.14051 " pathEditMode="relative" rAng="0" ptsTypes="AA">
                                      <p:cBhvr>
                                        <p:cTn id="6" dur="2000" fill="hold"/>
                                        <p:tgtEl>
                                          <p:spTgt spid="5"/>
                                        </p:tgtEl>
                                        <p:attrNameLst>
                                          <p:attrName>ppt_x</p:attrName>
                                          <p:attrName>ppt_y</p:attrName>
                                        </p:attrNameLst>
                                      </p:cBhvr>
                                      <p:rCtr x="174" y="-7037"/>
                                    </p:animMotion>
                                  </p:childTnLst>
                                </p:cTn>
                              </p:par>
                              <p:par>
                                <p:cTn id="7" presetID="64" presetClass="path" presetSubtype="0" accel="49000" fill="hold" nodeType="withEffect">
                                  <p:stCondLst>
                                    <p:cond delay="0"/>
                                  </p:stCondLst>
                                  <p:childTnLst>
                                    <p:animMotion origin="layout" path="M -5.55556E-7 2.96296E-6 L -0.02344 -0.14028 " pathEditMode="relative" rAng="0" ptsTypes="AA">
                                      <p:cBhvr>
                                        <p:cTn id="8" dur="2000" fill="hold"/>
                                        <p:tgtEl>
                                          <p:spTgt spid="8"/>
                                        </p:tgtEl>
                                        <p:attrNameLst>
                                          <p:attrName>ppt_x</p:attrName>
                                          <p:attrName>ppt_y</p:attrName>
                                        </p:attrNameLst>
                                      </p:cBhvr>
                                      <p:rCtr x="-1181" y="-7014"/>
                                    </p:animMotion>
                                  </p:childTnLst>
                                </p:cTn>
                              </p:par>
                              <p:par>
                                <p:cTn id="9" presetID="64" presetClass="path" presetSubtype="0" accel="49000" fill="hold" nodeType="withEffect">
                                  <p:stCondLst>
                                    <p:cond delay="0"/>
                                  </p:stCondLst>
                                  <p:childTnLst>
                                    <p:animMotion origin="layout" path="M -3.05556E-6 -3.7037E-7 L 0.1875 -0.26111 " pathEditMode="relative" rAng="0" ptsTypes="AA">
                                      <p:cBhvr>
                                        <p:cTn id="10" dur="2000" fill="hold"/>
                                        <p:tgtEl>
                                          <p:spTgt spid="9"/>
                                        </p:tgtEl>
                                        <p:attrNameLst>
                                          <p:attrName>ppt_x</p:attrName>
                                          <p:attrName>ppt_y</p:attrName>
                                        </p:attrNameLst>
                                      </p:cBhvr>
                                      <p:rCtr x="9375" y="-13056"/>
                                    </p:animMotion>
                                  </p:childTnLst>
                                </p:cTn>
                              </p:par>
                              <p:par>
                                <p:cTn id="11" presetID="64" presetClass="path" presetSubtype="0" accel="49000" fill="hold" nodeType="withEffect">
                                  <p:stCondLst>
                                    <p:cond delay="0"/>
                                  </p:stCondLst>
                                  <p:childTnLst>
                                    <p:animMotion origin="layout" path="M 4.44444E-6 4.81481E-6 L 0.40017 -0.38172 " pathEditMode="relative" rAng="0" ptsTypes="AA">
                                      <p:cBhvr>
                                        <p:cTn id="12" dur="2000" fill="hold"/>
                                        <p:tgtEl>
                                          <p:spTgt spid="10"/>
                                        </p:tgtEl>
                                        <p:attrNameLst>
                                          <p:attrName>ppt_x</p:attrName>
                                          <p:attrName>ppt_y</p:attrName>
                                        </p:attrNameLst>
                                      </p:cBhvr>
                                      <p:rCtr x="20000" y="-19097"/>
                                    </p:animMotion>
                                  </p:childTnLst>
                                </p:cTn>
                              </p:par>
                              <p:par>
                                <p:cTn id="13" presetID="64" presetClass="path" presetSubtype="0" accel="49000" fill="hold" nodeType="withEffect">
                                  <p:stCondLst>
                                    <p:cond delay="0"/>
                                  </p:stCondLst>
                                  <p:childTnLst>
                                    <p:animMotion origin="layout" path="M -5.55556E-7 4.81481E-6 L 0.37274 -0.38172 " pathEditMode="relative" rAng="0" ptsTypes="AA">
                                      <p:cBhvr>
                                        <p:cTn id="14" dur="2000" fill="hold"/>
                                        <p:tgtEl>
                                          <p:spTgt spid="11"/>
                                        </p:tgtEl>
                                        <p:attrNameLst>
                                          <p:attrName>ppt_x</p:attrName>
                                          <p:attrName>ppt_y</p:attrName>
                                        </p:attrNameLst>
                                      </p:cBhvr>
                                      <p:rCtr x="18628" y="-19097"/>
                                    </p:animMotion>
                                  </p:childTnLst>
                                </p:cTn>
                              </p:par>
                            </p:childTnLst>
                          </p:cTn>
                        </p:par>
                        <p:par>
                          <p:cTn id="15" fill="hold">
                            <p:stCondLst>
                              <p:cond delay="2000"/>
                            </p:stCondLst>
                            <p:childTnLst>
                              <p:par>
                                <p:cTn id="16" presetID="1" presetClass="exit" presetSubtype="0" fill="hold" nodeType="afterEffect">
                                  <p:stCondLst>
                                    <p:cond delay="0"/>
                                  </p:stCondLst>
                                  <p:childTnLst>
                                    <p:set>
                                      <p:cBhvr>
                                        <p:cTn id="17" dur="1" fill="hold">
                                          <p:stCondLst>
                                            <p:cond delay="0"/>
                                          </p:stCondLst>
                                        </p:cTn>
                                        <p:tgtEl>
                                          <p:spTgt spid="5"/>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9"/>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fill="hold" nodeType="clickEffect">
                                  <p:stCondLst>
                                    <p:cond delay="0"/>
                                  </p:stCondLst>
                                  <p:childTnLst>
                                    <p:animMotion origin="layout" path="M 2.5E-6 2.96296E-6 L -0.45313 0.00393 " pathEditMode="relative" rAng="0" ptsTypes="AA">
                                      <p:cBhvr>
                                        <p:cTn id="43" dur="2000" fill="hold"/>
                                        <p:tgtEl>
                                          <p:spTgt spid="12"/>
                                        </p:tgtEl>
                                        <p:attrNameLst>
                                          <p:attrName>ppt_x</p:attrName>
                                          <p:attrName>ppt_y</p:attrName>
                                        </p:attrNameLst>
                                      </p:cBhvr>
                                      <p:rCtr x="-22656" y="185"/>
                                    </p:animMotion>
                                  </p:childTnLst>
                                </p:cTn>
                              </p:par>
                              <p:par>
                                <p:cTn id="44" presetID="35" presetClass="path" presetSubtype="0" accel="50000" fill="hold" nodeType="withEffect">
                                  <p:stCondLst>
                                    <p:cond delay="0"/>
                                  </p:stCondLst>
                                  <p:childTnLst>
                                    <p:animMotion origin="layout" path="M -2.5E-6 -3.7037E-7 L -0.40382 -0.11667 " pathEditMode="relative" rAng="0" ptsTypes="AA">
                                      <p:cBhvr>
                                        <p:cTn id="45" dur="2000" fill="hold"/>
                                        <p:tgtEl>
                                          <p:spTgt spid="7"/>
                                        </p:tgtEl>
                                        <p:attrNameLst>
                                          <p:attrName>ppt_x</p:attrName>
                                          <p:attrName>ppt_y</p:attrName>
                                        </p:attrNameLst>
                                      </p:cBhvr>
                                      <p:rCtr x="-20191" y="-5833"/>
                                    </p:animMotion>
                                  </p:childTnLst>
                                </p:cTn>
                              </p:par>
                              <p:par>
                                <p:cTn id="46" presetID="35" presetClass="path" presetSubtype="0" accel="50000" fill="hold" nodeType="withEffect">
                                  <p:stCondLst>
                                    <p:cond delay="0"/>
                                  </p:stCondLst>
                                  <p:childTnLst>
                                    <p:animMotion origin="layout" path="M 2.5E-6 4.81481E-6 L -0.18594 -0.23797 " pathEditMode="relative" rAng="0" ptsTypes="AA">
                                      <p:cBhvr>
                                        <p:cTn id="47" dur="2000" fill="hold"/>
                                        <p:tgtEl>
                                          <p:spTgt spid="13"/>
                                        </p:tgtEl>
                                        <p:attrNameLst>
                                          <p:attrName>ppt_x</p:attrName>
                                          <p:attrName>ppt_y</p:attrName>
                                        </p:attrNameLst>
                                      </p:cBhvr>
                                      <p:rCtr x="-9306" y="-11898"/>
                                    </p:animMotion>
                                  </p:childTnLst>
                                </p:cTn>
                              </p:par>
                            </p:childTnLst>
                          </p:cTn>
                        </p:par>
                        <p:par>
                          <p:cTn id="48" fill="hold">
                            <p:stCondLst>
                              <p:cond delay="2000"/>
                            </p:stCondLst>
                            <p:childTnLst>
                              <p:par>
                                <p:cTn id="49" presetID="1" presetClass="exit" presetSubtype="0" fill="hold" nodeType="after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1:2 </a:t>
            </a:r>
          </a:p>
        </p:txBody>
      </p:sp>
      <p:pic>
        <p:nvPicPr>
          <p:cNvPr id="24" name="Picture 23">
            <a:extLst>
              <a:ext uri="{FF2B5EF4-FFF2-40B4-BE49-F238E27FC236}">
                <a16:creationId xmlns:a16="http://schemas.microsoft.com/office/drawing/2014/main" xmlns="" id="{1AE8B591-79DD-4A27-A131-5B412DE2C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00" y="953807"/>
            <a:ext cx="1077381" cy="545341"/>
          </a:xfrm>
          <a:prstGeom prst="rect">
            <a:avLst/>
          </a:prstGeom>
        </p:spPr>
      </p:pic>
      <p:pic>
        <p:nvPicPr>
          <p:cNvPr id="25" name="Picture 24">
            <a:extLst>
              <a:ext uri="{FF2B5EF4-FFF2-40B4-BE49-F238E27FC236}">
                <a16:creationId xmlns:a16="http://schemas.microsoft.com/office/drawing/2014/main" xmlns="" id="{E43FEE85-9F02-4C63-B4C8-4596C18D8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890" y="953807"/>
            <a:ext cx="1077381" cy="545341"/>
          </a:xfrm>
          <a:prstGeom prst="rect">
            <a:avLst/>
          </a:prstGeom>
        </p:spPr>
      </p:pic>
      <p:pic>
        <p:nvPicPr>
          <p:cNvPr id="26" name="Picture 25">
            <a:extLst>
              <a:ext uri="{FF2B5EF4-FFF2-40B4-BE49-F238E27FC236}">
                <a16:creationId xmlns:a16="http://schemas.microsoft.com/office/drawing/2014/main" xmlns="" id="{A71BFF74-AC07-46C4-B4C0-8D1F858A5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79" y="953807"/>
            <a:ext cx="1077381" cy="545341"/>
          </a:xfrm>
          <a:prstGeom prst="rect">
            <a:avLst/>
          </a:prstGeom>
        </p:spPr>
      </p:pic>
      <p:pic>
        <p:nvPicPr>
          <p:cNvPr id="27" name="Picture 26">
            <a:extLst>
              <a:ext uri="{FF2B5EF4-FFF2-40B4-BE49-F238E27FC236}">
                <a16:creationId xmlns:a16="http://schemas.microsoft.com/office/drawing/2014/main" xmlns="" id="{AD1B01ED-1EE0-485B-AAC7-91EC3075E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868" y="953807"/>
            <a:ext cx="1077381" cy="545341"/>
          </a:xfrm>
          <a:prstGeom prst="rect">
            <a:avLst/>
          </a:prstGeom>
        </p:spPr>
      </p:pic>
      <p:pic>
        <p:nvPicPr>
          <p:cNvPr id="28" name="Picture 27">
            <a:extLst>
              <a:ext uri="{FF2B5EF4-FFF2-40B4-BE49-F238E27FC236}">
                <a16:creationId xmlns:a16="http://schemas.microsoft.com/office/drawing/2014/main" xmlns="" id="{2F7E4748-A6CF-4296-B242-B0721117F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858" y="953807"/>
            <a:ext cx="1077381" cy="545341"/>
          </a:xfrm>
          <a:prstGeom prst="rect">
            <a:avLst/>
          </a:prstGeom>
        </p:spPr>
      </p:pic>
      <p:pic>
        <p:nvPicPr>
          <p:cNvPr id="29" name="Picture 28">
            <a:extLst>
              <a:ext uri="{FF2B5EF4-FFF2-40B4-BE49-F238E27FC236}">
                <a16:creationId xmlns:a16="http://schemas.microsoft.com/office/drawing/2014/main" xmlns="" id="{A5B956F8-581A-4220-ABB6-1FBCE731C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721" y="1942132"/>
            <a:ext cx="1077381" cy="545341"/>
          </a:xfrm>
          <a:prstGeom prst="rect">
            <a:avLst/>
          </a:prstGeom>
        </p:spPr>
      </p:pic>
      <p:pic>
        <p:nvPicPr>
          <p:cNvPr id="30" name="Picture 29">
            <a:extLst>
              <a:ext uri="{FF2B5EF4-FFF2-40B4-BE49-F238E27FC236}">
                <a16:creationId xmlns:a16="http://schemas.microsoft.com/office/drawing/2014/main" xmlns="" id="{56B9922C-37CC-49B2-94F2-EFC3F101B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134" y="1942132"/>
            <a:ext cx="1077381" cy="545341"/>
          </a:xfrm>
          <a:prstGeom prst="rect">
            <a:avLst/>
          </a:prstGeom>
        </p:spPr>
      </p:pic>
      <p:pic>
        <p:nvPicPr>
          <p:cNvPr id="31" name="Picture 30">
            <a:extLst>
              <a:ext uri="{FF2B5EF4-FFF2-40B4-BE49-F238E27FC236}">
                <a16:creationId xmlns:a16="http://schemas.microsoft.com/office/drawing/2014/main" xmlns="" id="{AB25C10A-2913-42CA-83C0-6D14D869F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309" y="1942132"/>
            <a:ext cx="1077381" cy="545341"/>
          </a:xfrm>
          <a:prstGeom prst="rect">
            <a:avLst/>
          </a:prstGeom>
        </p:spPr>
      </p:pic>
      <p:sp>
        <p:nvSpPr>
          <p:cNvPr id="34" name="Rectangle 33">
            <a:extLst>
              <a:ext uri="{FF2B5EF4-FFF2-40B4-BE49-F238E27FC236}">
                <a16:creationId xmlns:a16="http://schemas.microsoft.com/office/drawing/2014/main" xmlns="" id="{E745C0EF-1837-4887-B0B9-8A76304AAFF5}"/>
              </a:ext>
            </a:extLst>
          </p:cNvPr>
          <p:cNvSpPr/>
          <p:nvPr/>
        </p:nvSpPr>
        <p:spPr bwMode="auto">
          <a:xfrm>
            <a:off x="1504456" y="805071"/>
            <a:ext cx="6120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xmlns="" id="{195826AE-A230-4A05-9C55-9E0DDB650922}"/>
              </a:ext>
            </a:extLst>
          </p:cNvPr>
          <p:cNvSpPr/>
          <p:nvPr/>
        </p:nvSpPr>
        <p:spPr bwMode="auto">
          <a:xfrm>
            <a:off x="1504456" y="1800760"/>
            <a:ext cx="3708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ight Brace 36">
            <a:extLst>
              <a:ext uri="{FF2B5EF4-FFF2-40B4-BE49-F238E27FC236}">
                <a16:creationId xmlns:a16="http://schemas.microsoft.com/office/drawing/2014/main" xmlns="" id="{E0AD213F-BE78-459A-A396-D612E372DE8A}"/>
              </a:ext>
            </a:extLst>
          </p:cNvPr>
          <p:cNvSpPr/>
          <p:nvPr/>
        </p:nvSpPr>
        <p:spPr bwMode="auto">
          <a:xfrm rot="5400000">
            <a:off x="6178197" y="1706952"/>
            <a:ext cx="386714" cy="2287371"/>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TextBox 37">
            <a:extLst>
              <a:ext uri="{FF2B5EF4-FFF2-40B4-BE49-F238E27FC236}">
                <a16:creationId xmlns:a16="http://schemas.microsoft.com/office/drawing/2014/main" xmlns="" id="{4A97D31D-E737-45E1-8D35-DEAEA38C0761}"/>
              </a:ext>
            </a:extLst>
          </p:cNvPr>
          <p:cNvSpPr txBox="1"/>
          <p:nvPr/>
        </p:nvSpPr>
        <p:spPr bwMode="auto">
          <a:xfrm>
            <a:off x="5685735" y="2948757"/>
            <a:ext cx="137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cars</a:t>
            </a:r>
          </a:p>
        </p:txBody>
      </p:sp>
      <p:pic>
        <p:nvPicPr>
          <p:cNvPr id="4" name="Picture 3">
            <a:extLst>
              <a:ext uri="{FF2B5EF4-FFF2-40B4-BE49-F238E27FC236}">
                <a16:creationId xmlns:a16="http://schemas.microsoft.com/office/drawing/2014/main" xmlns="" id="{5FBB9B9E-0131-474A-89E5-E6BAA99AF9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134" y="3419887"/>
            <a:ext cx="5923105" cy="2418182"/>
          </a:xfrm>
          <a:prstGeom prst="rect">
            <a:avLst/>
          </a:prstGeom>
        </p:spPr>
      </p:pic>
      <p:sp>
        <p:nvSpPr>
          <p:cNvPr id="40" name="Right Brace 39">
            <a:extLst>
              <a:ext uri="{FF2B5EF4-FFF2-40B4-BE49-F238E27FC236}">
                <a16:creationId xmlns:a16="http://schemas.microsoft.com/office/drawing/2014/main" xmlns="" id="{5FFEC875-E28D-4A6A-B7C5-780FC12FFE39}"/>
              </a:ext>
            </a:extLst>
          </p:cNvPr>
          <p:cNvSpPr/>
          <p:nvPr/>
        </p:nvSpPr>
        <p:spPr bwMode="auto">
          <a:xfrm rot="5400000">
            <a:off x="6178196" y="4762620"/>
            <a:ext cx="386714" cy="2287371"/>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xmlns="" id="{4970C496-456D-408B-AC81-6BBE3747DC99}"/>
              </a:ext>
            </a:extLst>
          </p:cNvPr>
          <p:cNvSpPr txBox="1"/>
          <p:nvPr/>
        </p:nvSpPr>
        <p:spPr bwMode="auto">
          <a:xfrm>
            <a:off x="5685734" y="6004425"/>
            <a:ext cx="137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cars</a:t>
            </a:r>
          </a:p>
        </p:txBody>
      </p:sp>
    </p:spTree>
    <p:extLst>
      <p:ext uri="{BB962C8B-B14F-4D97-AF65-F5344CB8AC3E}">
        <p14:creationId xmlns:p14="http://schemas.microsoft.com/office/powerpoint/2010/main" val="17816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1:2 </a:t>
            </a:r>
          </a:p>
        </p:txBody>
      </p:sp>
      <p:pic>
        <p:nvPicPr>
          <p:cNvPr id="26" name="Picture 25">
            <a:extLst>
              <a:ext uri="{FF2B5EF4-FFF2-40B4-BE49-F238E27FC236}">
                <a16:creationId xmlns:a16="http://schemas.microsoft.com/office/drawing/2014/main" xmlns="" id="{2D8B916A-72E7-4053-9683-9D2311778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00" y="2418055"/>
            <a:ext cx="1077381" cy="545341"/>
          </a:xfrm>
          <a:prstGeom prst="rect">
            <a:avLst/>
          </a:prstGeom>
        </p:spPr>
      </p:pic>
      <p:pic>
        <p:nvPicPr>
          <p:cNvPr id="27" name="Picture 26">
            <a:extLst>
              <a:ext uri="{FF2B5EF4-FFF2-40B4-BE49-F238E27FC236}">
                <a16:creationId xmlns:a16="http://schemas.microsoft.com/office/drawing/2014/main" xmlns="" id="{A3B10A5A-8F15-4015-B716-D6632D949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890" y="2418055"/>
            <a:ext cx="1077381" cy="545341"/>
          </a:xfrm>
          <a:prstGeom prst="rect">
            <a:avLst/>
          </a:prstGeom>
        </p:spPr>
      </p:pic>
      <p:pic>
        <p:nvPicPr>
          <p:cNvPr id="28" name="Picture 27">
            <a:extLst>
              <a:ext uri="{FF2B5EF4-FFF2-40B4-BE49-F238E27FC236}">
                <a16:creationId xmlns:a16="http://schemas.microsoft.com/office/drawing/2014/main" xmlns="" id="{6C812F36-2FF9-49F0-9E58-C884DFF7D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79" y="2418055"/>
            <a:ext cx="1077381" cy="545341"/>
          </a:xfrm>
          <a:prstGeom prst="rect">
            <a:avLst/>
          </a:prstGeom>
        </p:spPr>
      </p:pic>
      <p:pic>
        <p:nvPicPr>
          <p:cNvPr id="29" name="Picture 28">
            <a:extLst>
              <a:ext uri="{FF2B5EF4-FFF2-40B4-BE49-F238E27FC236}">
                <a16:creationId xmlns:a16="http://schemas.microsoft.com/office/drawing/2014/main" xmlns="" id="{2174067C-3692-4349-9EB3-065CB7070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868" y="2418055"/>
            <a:ext cx="1077381" cy="545341"/>
          </a:xfrm>
          <a:prstGeom prst="rect">
            <a:avLst/>
          </a:prstGeom>
        </p:spPr>
      </p:pic>
      <p:pic>
        <p:nvPicPr>
          <p:cNvPr id="30" name="Picture 29">
            <a:extLst>
              <a:ext uri="{FF2B5EF4-FFF2-40B4-BE49-F238E27FC236}">
                <a16:creationId xmlns:a16="http://schemas.microsoft.com/office/drawing/2014/main" xmlns="" id="{E1F98E68-1A31-4122-8574-1515F0DFA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858" y="2418055"/>
            <a:ext cx="1077381" cy="545341"/>
          </a:xfrm>
          <a:prstGeom prst="rect">
            <a:avLst/>
          </a:prstGeom>
        </p:spPr>
      </p:pic>
      <p:pic>
        <p:nvPicPr>
          <p:cNvPr id="31" name="Picture 30">
            <a:extLst>
              <a:ext uri="{FF2B5EF4-FFF2-40B4-BE49-F238E27FC236}">
                <a16:creationId xmlns:a16="http://schemas.microsoft.com/office/drawing/2014/main" xmlns="" id="{2BC6E812-368E-4169-A0EF-E6D06E696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721" y="3406380"/>
            <a:ext cx="1077381" cy="545341"/>
          </a:xfrm>
          <a:prstGeom prst="rect">
            <a:avLst/>
          </a:prstGeom>
        </p:spPr>
      </p:pic>
      <p:pic>
        <p:nvPicPr>
          <p:cNvPr id="32" name="Picture 31">
            <a:extLst>
              <a:ext uri="{FF2B5EF4-FFF2-40B4-BE49-F238E27FC236}">
                <a16:creationId xmlns:a16="http://schemas.microsoft.com/office/drawing/2014/main" xmlns="" id="{65D55849-663E-4BB9-9090-5E6D08E5E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134" y="3406380"/>
            <a:ext cx="1077381" cy="545341"/>
          </a:xfrm>
          <a:prstGeom prst="rect">
            <a:avLst/>
          </a:prstGeom>
        </p:spPr>
      </p:pic>
      <p:pic>
        <p:nvPicPr>
          <p:cNvPr id="33" name="Picture 32">
            <a:extLst>
              <a:ext uri="{FF2B5EF4-FFF2-40B4-BE49-F238E27FC236}">
                <a16:creationId xmlns:a16="http://schemas.microsoft.com/office/drawing/2014/main" xmlns="" id="{85F0F966-F762-4DA6-8086-AF32F0D98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309" y="3406380"/>
            <a:ext cx="1077381" cy="545341"/>
          </a:xfrm>
          <a:prstGeom prst="rect">
            <a:avLst/>
          </a:prstGeom>
        </p:spPr>
      </p:pic>
      <p:sp>
        <p:nvSpPr>
          <p:cNvPr id="34" name="Rectangle 33">
            <a:extLst>
              <a:ext uri="{FF2B5EF4-FFF2-40B4-BE49-F238E27FC236}">
                <a16:creationId xmlns:a16="http://schemas.microsoft.com/office/drawing/2014/main" xmlns="" id="{B042B0B5-D797-4C2C-9D01-02BF05B20CA1}"/>
              </a:ext>
            </a:extLst>
          </p:cNvPr>
          <p:cNvSpPr/>
          <p:nvPr/>
        </p:nvSpPr>
        <p:spPr bwMode="auto">
          <a:xfrm>
            <a:off x="1504456" y="2269319"/>
            <a:ext cx="6120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xmlns="" id="{02C88BC4-C206-4003-9F9E-8CB91E7528D2}"/>
              </a:ext>
            </a:extLst>
          </p:cNvPr>
          <p:cNvSpPr/>
          <p:nvPr/>
        </p:nvSpPr>
        <p:spPr bwMode="auto">
          <a:xfrm>
            <a:off x="1504456" y="3265008"/>
            <a:ext cx="3708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ight Brace 35">
            <a:extLst>
              <a:ext uri="{FF2B5EF4-FFF2-40B4-BE49-F238E27FC236}">
                <a16:creationId xmlns:a16="http://schemas.microsoft.com/office/drawing/2014/main" xmlns="" id="{CFCC86B5-ECAE-49EE-863E-C0E146A0354A}"/>
              </a:ext>
            </a:extLst>
          </p:cNvPr>
          <p:cNvSpPr/>
          <p:nvPr/>
        </p:nvSpPr>
        <p:spPr bwMode="auto">
          <a:xfrm rot="5400000">
            <a:off x="6232805" y="3116592"/>
            <a:ext cx="386714" cy="2396587"/>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TextBox 36">
            <a:extLst>
              <a:ext uri="{FF2B5EF4-FFF2-40B4-BE49-F238E27FC236}">
                <a16:creationId xmlns:a16="http://schemas.microsoft.com/office/drawing/2014/main" xmlns="" id="{A16B34D2-B6D7-4D67-8E81-128F44A9A528}"/>
              </a:ext>
            </a:extLst>
          </p:cNvPr>
          <p:cNvSpPr txBox="1"/>
          <p:nvPr/>
        </p:nvSpPr>
        <p:spPr bwMode="auto">
          <a:xfrm>
            <a:off x="5740343" y="4413005"/>
            <a:ext cx="137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cars</a:t>
            </a:r>
          </a:p>
        </p:txBody>
      </p:sp>
      <p:sp>
        <p:nvSpPr>
          <p:cNvPr id="38" name="TextBox 37">
            <a:extLst>
              <a:ext uri="{FF2B5EF4-FFF2-40B4-BE49-F238E27FC236}">
                <a16:creationId xmlns:a16="http://schemas.microsoft.com/office/drawing/2014/main" xmlns="" id="{9D2B5846-B81F-46B6-8C2D-96021A9E2146}"/>
              </a:ext>
            </a:extLst>
          </p:cNvPr>
          <p:cNvSpPr txBox="1"/>
          <p:nvPr/>
        </p:nvSpPr>
        <p:spPr bwMode="auto">
          <a:xfrm>
            <a:off x="3662996" y="2452487"/>
            <a:ext cx="180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red cars</a:t>
            </a:r>
          </a:p>
        </p:txBody>
      </p:sp>
      <p:sp>
        <p:nvSpPr>
          <p:cNvPr id="39" name="TextBox 38">
            <a:extLst>
              <a:ext uri="{FF2B5EF4-FFF2-40B4-BE49-F238E27FC236}">
                <a16:creationId xmlns:a16="http://schemas.microsoft.com/office/drawing/2014/main" xmlns="" id="{9D5B8EC4-A8E3-4A18-9D3B-812438AA114C}"/>
              </a:ext>
            </a:extLst>
          </p:cNvPr>
          <p:cNvSpPr txBox="1"/>
          <p:nvPr/>
        </p:nvSpPr>
        <p:spPr bwMode="auto">
          <a:xfrm>
            <a:off x="2506269" y="3448176"/>
            <a:ext cx="1704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blue cars</a:t>
            </a:r>
          </a:p>
        </p:txBody>
      </p:sp>
    </p:spTree>
    <p:extLst>
      <p:ext uri="{BB962C8B-B14F-4D97-AF65-F5344CB8AC3E}">
        <p14:creationId xmlns:p14="http://schemas.microsoft.com/office/powerpoint/2010/main" val="28642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25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3"/>
                                        </p:tgtEl>
                                      </p:cBhvr>
                                    </p:animEffect>
                                    <p:set>
                                      <p:cBhvr>
                                        <p:cTn id="34" dur="1" fill="hold">
                                          <p:stCondLst>
                                            <p:cond delay="499"/>
                                          </p:stCondLst>
                                        </p:cTn>
                                        <p:tgtEl>
                                          <p:spTgt spid="3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1:3 </a:t>
            </a:r>
          </a:p>
        </p:txBody>
      </p:sp>
      <p:pic>
        <p:nvPicPr>
          <p:cNvPr id="4" name="Picture 3">
            <a:extLst>
              <a:ext uri="{FF2B5EF4-FFF2-40B4-BE49-F238E27FC236}">
                <a16:creationId xmlns:a16="http://schemas.microsoft.com/office/drawing/2014/main" xmlns="" id="{2DAAAAA6-D153-4CCA-BDF8-31EA11913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733191"/>
            <a:ext cx="6135088" cy="1391618"/>
          </a:xfrm>
          <a:prstGeom prst="rect">
            <a:avLst/>
          </a:prstGeom>
        </p:spPr>
      </p:pic>
      <p:sp>
        <p:nvSpPr>
          <p:cNvPr id="5" name="Right Brace 4">
            <a:extLst>
              <a:ext uri="{FF2B5EF4-FFF2-40B4-BE49-F238E27FC236}">
                <a16:creationId xmlns:a16="http://schemas.microsoft.com/office/drawing/2014/main" xmlns="" id="{52A40F82-93F4-45E5-AF0E-AA7875056C61}"/>
              </a:ext>
            </a:extLst>
          </p:cNvPr>
          <p:cNvSpPr/>
          <p:nvPr/>
        </p:nvSpPr>
        <p:spPr bwMode="auto">
          <a:xfrm rot="5400000">
            <a:off x="5675696" y="2463949"/>
            <a:ext cx="386714" cy="3759673"/>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xmlns="" id="{631C2434-B635-4430-B228-8D283F8B41CC}"/>
              </a:ext>
            </a:extLst>
          </p:cNvPr>
          <p:cNvSpPr txBox="1"/>
          <p:nvPr/>
        </p:nvSpPr>
        <p:spPr bwMode="auto">
          <a:xfrm>
            <a:off x="4797285" y="4537143"/>
            <a:ext cx="2143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difference of 3</a:t>
            </a:r>
          </a:p>
        </p:txBody>
      </p:sp>
    </p:spTree>
    <p:extLst>
      <p:ext uri="{BB962C8B-B14F-4D97-AF65-F5344CB8AC3E}">
        <p14:creationId xmlns:p14="http://schemas.microsoft.com/office/powerpoint/2010/main" val="27583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1:3</a:t>
            </a:r>
          </a:p>
        </p:txBody>
      </p:sp>
      <p:pic>
        <p:nvPicPr>
          <p:cNvPr id="4" name="Picture 3">
            <a:extLst>
              <a:ext uri="{FF2B5EF4-FFF2-40B4-BE49-F238E27FC236}">
                <a16:creationId xmlns:a16="http://schemas.microsoft.com/office/drawing/2014/main" xmlns="" id="{4C6F968D-0758-4967-AEEE-BE0155CD1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564851"/>
            <a:ext cx="6135088" cy="1728299"/>
          </a:xfrm>
          <a:prstGeom prst="rect">
            <a:avLst/>
          </a:prstGeom>
        </p:spPr>
      </p:pic>
      <p:sp>
        <p:nvSpPr>
          <p:cNvPr id="5" name="Right Brace 4">
            <a:extLst>
              <a:ext uri="{FF2B5EF4-FFF2-40B4-BE49-F238E27FC236}">
                <a16:creationId xmlns:a16="http://schemas.microsoft.com/office/drawing/2014/main" xmlns="" id="{1637C503-28E5-4FC1-A724-E63E1099B928}"/>
              </a:ext>
            </a:extLst>
          </p:cNvPr>
          <p:cNvSpPr/>
          <p:nvPr/>
        </p:nvSpPr>
        <p:spPr bwMode="auto">
          <a:xfrm rot="16200000" flipV="1">
            <a:off x="5026498" y="-190072"/>
            <a:ext cx="386714" cy="4985818"/>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xmlns="" id="{FD1E77E6-4A45-4295-AE25-97E2B142C6DC}"/>
              </a:ext>
            </a:extLst>
          </p:cNvPr>
          <p:cNvSpPr txBox="1"/>
          <p:nvPr/>
        </p:nvSpPr>
        <p:spPr bwMode="auto">
          <a:xfrm>
            <a:off x="4148087" y="1647815"/>
            <a:ext cx="2143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difference of 4</a:t>
            </a:r>
          </a:p>
        </p:txBody>
      </p:sp>
    </p:spTree>
    <p:extLst>
      <p:ext uri="{BB962C8B-B14F-4D97-AF65-F5344CB8AC3E}">
        <p14:creationId xmlns:p14="http://schemas.microsoft.com/office/powerpoint/2010/main" val="32417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non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V4.2</Template>
  <TotalTime>0</TotalTime>
  <Words>800</Words>
  <Application>Microsoft Office PowerPoint</Application>
  <PresentationFormat>On-screen Show (4:3)</PresentationFormat>
  <Paragraphs>215</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Myriad Pro</vt:lpstr>
      <vt:lpstr>Myriad Pro Semibold</vt:lpstr>
      <vt:lpstr>Times New Roman</vt:lpstr>
      <vt:lpstr>nctem1</vt:lpstr>
      <vt:lpstr>1.12 Subtraction as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2017-12-09T10:39:43Z</dcterms:created>
  <dcterms:modified xsi:type="dcterms:W3CDTF">2017-12-15T11:42:59Z</dcterms:modified>
</cp:coreProperties>
</file>