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Lst>
  <p:notesMasterIdLst>
    <p:notesMasterId r:id="rId23"/>
  </p:notesMasterIdLst>
  <p:sldIdLst>
    <p:sldId id="257" r:id="rId7"/>
    <p:sldId id="508" r:id="rId8"/>
    <p:sldId id="525" r:id="rId9"/>
    <p:sldId id="522" r:id="rId10"/>
    <p:sldId id="507" r:id="rId11"/>
    <p:sldId id="520" r:id="rId12"/>
    <p:sldId id="511" r:id="rId13"/>
    <p:sldId id="512" r:id="rId14"/>
    <p:sldId id="513" r:id="rId15"/>
    <p:sldId id="514" r:id="rId16"/>
    <p:sldId id="515" r:id="rId17"/>
    <p:sldId id="516" r:id="rId18"/>
    <p:sldId id="517" r:id="rId19"/>
    <p:sldId id="518" r:id="rId20"/>
    <p:sldId id="519" r:id="rId21"/>
    <p:sldId id="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25"/>
            <p14:sldId id="522"/>
            <p14:sldId id="507"/>
            <p14:sldId id="520"/>
            <p14:sldId id="511"/>
            <p14:sldId id="512"/>
            <p14:sldId id="513"/>
            <p14:sldId id="514"/>
            <p14:sldId id="515"/>
            <p14:sldId id="516"/>
            <p14:sldId id="517"/>
            <p14:sldId id="518"/>
            <p14:sldId id="519"/>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115" autoAdjust="0"/>
  </p:normalViewPr>
  <p:slideViewPr>
    <p:cSldViewPr snapToGrid="0" showGuides="1">
      <p:cViewPr varScale="1">
        <p:scale>
          <a:sx n="49" d="100"/>
          <a:sy n="49" d="100"/>
        </p:scale>
        <p:origin x="13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13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92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72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06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848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1830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894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46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9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290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67883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241186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25511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3262244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2130786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69163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898302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613458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49608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32632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834098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33160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33078970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14313296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18.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988004/Development_Matters.pdf" TargetMode="External"/><Relationship Id="rId5" Type="http://schemas.openxmlformats.org/officeDocument/2006/relationships/hyperlink" Target="https://assets.publishing.service.gov.uk/government/uploads/system/uploads/attachment_data/file/974907/EYFS_framework_-_March_2021.pdf"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s://www.ncetm.org.uk/classroom-resources/ey-shape-and-space/" TargetMode="External"/><Relationship Id="rId3" Type="http://schemas.openxmlformats.org/officeDocument/2006/relationships/hyperlink" Target="https://www.ncetm.org.uk/in-the-classroom/early-years/" TargetMode="External"/><Relationship Id="rId7" Type="http://schemas.openxmlformats.org/officeDocument/2006/relationships/hyperlink" Target="https://www.ncetm.org.uk/classroom-resources/ey-patter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ncetm.org.uk/classroom-resources/ey-composition/" TargetMode="External"/><Relationship Id="rId5" Type="http://schemas.openxmlformats.org/officeDocument/2006/relationships/hyperlink" Target="https://www.ncetm.org.uk/classroom-resources/ey-comparison/" TargetMode="External"/><Relationship Id="rId10" Type="http://schemas.openxmlformats.org/officeDocument/2006/relationships/image" Target="../media/image12.jpeg"/><Relationship Id="rId4" Type="http://schemas.openxmlformats.org/officeDocument/2006/relationships/hyperlink" Target="https://www.ncetm.org.uk/classroom-resources/ey-cardinality-and-counting/" TargetMode="External"/><Relationship Id="rId9" Type="http://schemas.openxmlformats.org/officeDocument/2006/relationships/hyperlink" Target="https://www.ncetm.org.uk/classroom-resources/ey-measur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1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18"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ncetm.org.uk/media/lkkpii32/ncetm_mm_sp1_y1_se09_teach.pdf#page=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1</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569660"/>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Previous Reception experiences and counting within 100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C544C22-3E84-4C3E-920C-20297D0E8017}"/>
              </a:ext>
            </a:extLst>
          </p:cNvPr>
          <p:cNvSpPr/>
          <p:nvPr/>
        </p:nvSpPr>
        <p:spPr bwMode="auto">
          <a:xfrm>
            <a:off x="2007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4" name="Rectangle 153">
            <a:extLst>
              <a:ext uri="{FF2B5EF4-FFF2-40B4-BE49-F238E27FC236}">
                <a16:creationId xmlns:a16="http://schemas.microsoft.com/office/drawing/2014/main" id="{6F60D385-B89C-41E4-A488-0E0EE8FD76B4}"/>
              </a:ext>
            </a:extLst>
          </p:cNvPr>
          <p:cNvSpPr/>
          <p:nvPr/>
        </p:nvSpPr>
        <p:spPr bwMode="auto">
          <a:xfrm>
            <a:off x="1554187"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5" name="Rectangle 154">
            <a:extLst>
              <a:ext uri="{FF2B5EF4-FFF2-40B4-BE49-F238E27FC236}">
                <a16:creationId xmlns:a16="http://schemas.microsoft.com/office/drawing/2014/main" id="{1EF4A5F1-AF5D-4FB6-BA29-4A9EAC9CF21C}"/>
              </a:ext>
            </a:extLst>
          </p:cNvPr>
          <p:cNvSpPr/>
          <p:nvPr/>
        </p:nvSpPr>
        <p:spPr bwMode="auto">
          <a:xfrm>
            <a:off x="11091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6" name="Rectangle 155">
            <a:extLst>
              <a:ext uri="{FF2B5EF4-FFF2-40B4-BE49-F238E27FC236}">
                <a16:creationId xmlns:a16="http://schemas.microsoft.com/office/drawing/2014/main" id="{EA7EA9B5-7386-48A4-90E7-A5217CEF2ED4}"/>
              </a:ext>
            </a:extLst>
          </p:cNvPr>
          <p:cNvSpPr/>
          <p:nvPr/>
        </p:nvSpPr>
        <p:spPr bwMode="auto">
          <a:xfrm>
            <a:off x="2007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4" name="Rectangle 163">
            <a:extLst>
              <a:ext uri="{FF2B5EF4-FFF2-40B4-BE49-F238E27FC236}">
                <a16:creationId xmlns:a16="http://schemas.microsoft.com/office/drawing/2014/main" id="{8C67387B-81E5-48DD-AEF4-5137F6FBCA7B}"/>
              </a:ext>
            </a:extLst>
          </p:cNvPr>
          <p:cNvSpPr/>
          <p:nvPr/>
        </p:nvSpPr>
        <p:spPr bwMode="auto">
          <a:xfrm>
            <a:off x="1554187"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5" name="Rectangle 164">
            <a:extLst>
              <a:ext uri="{FF2B5EF4-FFF2-40B4-BE49-F238E27FC236}">
                <a16:creationId xmlns:a16="http://schemas.microsoft.com/office/drawing/2014/main" id="{BAE56F2F-859C-432B-9580-8DCE629780A9}"/>
              </a:ext>
            </a:extLst>
          </p:cNvPr>
          <p:cNvSpPr/>
          <p:nvPr/>
        </p:nvSpPr>
        <p:spPr bwMode="auto">
          <a:xfrm>
            <a:off x="11091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6" name="Rectangle 165">
            <a:extLst>
              <a:ext uri="{FF2B5EF4-FFF2-40B4-BE49-F238E27FC236}">
                <a16:creationId xmlns:a16="http://schemas.microsoft.com/office/drawing/2014/main" id="{AA2884C3-5D19-44A7-A014-D8E9AF854245}"/>
              </a:ext>
            </a:extLst>
          </p:cNvPr>
          <p:cNvSpPr/>
          <p:nvPr/>
        </p:nvSpPr>
        <p:spPr bwMode="auto">
          <a:xfrm>
            <a:off x="2007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6" name="Rectangle 275">
            <a:extLst>
              <a:ext uri="{FF2B5EF4-FFF2-40B4-BE49-F238E27FC236}">
                <a16:creationId xmlns:a16="http://schemas.microsoft.com/office/drawing/2014/main" id="{32C5A1E3-D2EC-4150-B132-F91639C02F0C}"/>
              </a:ext>
            </a:extLst>
          </p:cNvPr>
          <p:cNvSpPr/>
          <p:nvPr/>
        </p:nvSpPr>
        <p:spPr bwMode="auto">
          <a:xfrm>
            <a:off x="1554187"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7" name="Rectangle 276">
            <a:extLst>
              <a:ext uri="{FF2B5EF4-FFF2-40B4-BE49-F238E27FC236}">
                <a16:creationId xmlns:a16="http://schemas.microsoft.com/office/drawing/2014/main" id="{D8CEB7DD-829E-409A-A90D-F92E79F9023B}"/>
              </a:ext>
            </a:extLst>
          </p:cNvPr>
          <p:cNvSpPr/>
          <p:nvPr/>
        </p:nvSpPr>
        <p:spPr bwMode="auto">
          <a:xfrm>
            <a:off x="11091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8" name="Rectangle 277">
            <a:extLst>
              <a:ext uri="{FF2B5EF4-FFF2-40B4-BE49-F238E27FC236}">
                <a16:creationId xmlns:a16="http://schemas.microsoft.com/office/drawing/2014/main" id="{B4108FDC-515A-45A0-BDEC-48A1395899BB}"/>
              </a:ext>
            </a:extLst>
          </p:cNvPr>
          <p:cNvSpPr/>
          <p:nvPr/>
        </p:nvSpPr>
        <p:spPr bwMode="auto">
          <a:xfrm>
            <a:off x="2007031" y="2904000"/>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47" name="Rectangle 146">
            <a:extLst>
              <a:ext uri="{FF2B5EF4-FFF2-40B4-BE49-F238E27FC236}">
                <a16:creationId xmlns:a16="http://schemas.microsoft.com/office/drawing/2014/main" id="{3759B9AD-D5BC-4404-A72A-57E604A59D6A}"/>
              </a:ext>
            </a:extLst>
          </p:cNvPr>
          <p:cNvSpPr/>
          <p:nvPr/>
        </p:nvSpPr>
        <p:spPr bwMode="auto">
          <a:xfrm>
            <a:off x="245895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A3E348B7-A0BE-4386-9F27-35E44B84659C}"/>
              </a:ext>
            </a:extLst>
          </p:cNvPr>
          <p:cNvSpPr/>
          <p:nvPr/>
        </p:nvSpPr>
        <p:spPr bwMode="auto">
          <a:xfrm>
            <a:off x="245895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7" name="Rectangle 166">
            <a:extLst>
              <a:ext uri="{FF2B5EF4-FFF2-40B4-BE49-F238E27FC236}">
                <a16:creationId xmlns:a16="http://schemas.microsoft.com/office/drawing/2014/main" id="{E4829EAB-42D6-4037-8EB8-0C9541A14009}"/>
              </a:ext>
            </a:extLst>
          </p:cNvPr>
          <p:cNvSpPr/>
          <p:nvPr/>
        </p:nvSpPr>
        <p:spPr bwMode="auto">
          <a:xfrm>
            <a:off x="245895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9" name="Rectangle 278">
            <a:extLst>
              <a:ext uri="{FF2B5EF4-FFF2-40B4-BE49-F238E27FC236}">
                <a16:creationId xmlns:a16="http://schemas.microsoft.com/office/drawing/2014/main" id="{11CEAA6D-55D8-42EC-89D3-4BE6D77F721C}"/>
              </a:ext>
            </a:extLst>
          </p:cNvPr>
          <p:cNvSpPr/>
          <p:nvPr/>
        </p:nvSpPr>
        <p:spPr bwMode="auto">
          <a:xfrm>
            <a:off x="245895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48" name="Rectangle 147">
            <a:extLst>
              <a:ext uri="{FF2B5EF4-FFF2-40B4-BE49-F238E27FC236}">
                <a16:creationId xmlns:a16="http://schemas.microsoft.com/office/drawing/2014/main" id="{AAE9B3B2-8977-431E-A07C-3AC7CE61B8DC}"/>
              </a:ext>
            </a:extLst>
          </p:cNvPr>
          <p:cNvSpPr/>
          <p:nvPr/>
        </p:nvSpPr>
        <p:spPr bwMode="auto">
          <a:xfrm>
            <a:off x="290722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8" name="Rectangle 157">
            <a:extLst>
              <a:ext uri="{FF2B5EF4-FFF2-40B4-BE49-F238E27FC236}">
                <a16:creationId xmlns:a16="http://schemas.microsoft.com/office/drawing/2014/main" id="{F4D7205D-E29E-4B13-BE02-10EDF85B752D}"/>
              </a:ext>
            </a:extLst>
          </p:cNvPr>
          <p:cNvSpPr/>
          <p:nvPr/>
        </p:nvSpPr>
        <p:spPr bwMode="auto">
          <a:xfrm>
            <a:off x="290722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8" name="Rectangle 167">
            <a:extLst>
              <a:ext uri="{FF2B5EF4-FFF2-40B4-BE49-F238E27FC236}">
                <a16:creationId xmlns:a16="http://schemas.microsoft.com/office/drawing/2014/main" id="{DF8D7D78-DD40-43F4-9761-F776BF23F6B8}"/>
              </a:ext>
            </a:extLst>
          </p:cNvPr>
          <p:cNvSpPr/>
          <p:nvPr/>
        </p:nvSpPr>
        <p:spPr bwMode="auto">
          <a:xfrm>
            <a:off x="290722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0" name="Rectangle 279">
            <a:extLst>
              <a:ext uri="{FF2B5EF4-FFF2-40B4-BE49-F238E27FC236}">
                <a16:creationId xmlns:a16="http://schemas.microsoft.com/office/drawing/2014/main" id="{2978BDF3-1475-48AC-A502-BC239A729B24}"/>
              </a:ext>
            </a:extLst>
          </p:cNvPr>
          <p:cNvSpPr/>
          <p:nvPr/>
        </p:nvSpPr>
        <p:spPr bwMode="auto">
          <a:xfrm>
            <a:off x="290722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49" name="Rectangle 148">
            <a:extLst>
              <a:ext uri="{FF2B5EF4-FFF2-40B4-BE49-F238E27FC236}">
                <a16:creationId xmlns:a16="http://schemas.microsoft.com/office/drawing/2014/main" id="{B9504DDF-4E54-4647-8616-F700F99A3894}"/>
              </a:ext>
            </a:extLst>
          </p:cNvPr>
          <p:cNvSpPr/>
          <p:nvPr/>
        </p:nvSpPr>
        <p:spPr bwMode="auto">
          <a:xfrm>
            <a:off x="33588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9" name="Rectangle 158">
            <a:extLst>
              <a:ext uri="{FF2B5EF4-FFF2-40B4-BE49-F238E27FC236}">
                <a16:creationId xmlns:a16="http://schemas.microsoft.com/office/drawing/2014/main" id="{B63EFD0B-990A-4B0C-B6C8-F655C215CB7A}"/>
              </a:ext>
            </a:extLst>
          </p:cNvPr>
          <p:cNvSpPr/>
          <p:nvPr/>
        </p:nvSpPr>
        <p:spPr bwMode="auto">
          <a:xfrm>
            <a:off x="33588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9" name="Rectangle 168">
            <a:extLst>
              <a:ext uri="{FF2B5EF4-FFF2-40B4-BE49-F238E27FC236}">
                <a16:creationId xmlns:a16="http://schemas.microsoft.com/office/drawing/2014/main" id="{D77B20F8-7E11-4B3F-9FC4-26E86A779491}"/>
              </a:ext>
            </a:extLst>
          </p:cNvPr>
          <p:cNvSpPr/>
          <p:nvPr/>
        </p:nvSpPr>
        <p:spPr bwMode="auto">
          <a:xfrm>
            <a:off x="33588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1" name="Rectangle 280">
            <a:extLst>
              <a:ext uri="{FF2B5EF4-FFF2-40B4-BE49-F238E27FC236}">
                <a16:creationId xmlns:a16="http://schemas.microsoft.com/office/drawing/2014/main" id="{DD7AF754-CDAE-4EA4-8D1B-09596903211F}"/>
              </a:ext>
            </a:extLst>
          </p:cNvPr>
          <p:cNvSpPr/>
          <p:nvPr/>
        </p:nvSpPr>
        <p:spPr bwMode="auto">
          <a:xfrm>
            <a:off x="33588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0" name="Rectangle 149">
            <a:extLst>
              <a:ext uri="{FF2B5EF4-FFF2-40B4-BE49-F238E27FC236}">
                <a16:creationId xmlns:a16="http://schemas.microsoft.com/office/drawing/2014/main" id="{E3CF452D-3094-4DE5-9E8B-26209FD372F4}"/>
              </a:ext>
            </a:extLst>
          </p:cNvPr>
          <p:cNvSpPr/>
          <p:nvPr/>
        </p:nvSpPr>
        <p:spPr bwMode="auto">
          <a:xfrm>
            <a:off x="3808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0" name="Rectangle 159">
            <a:extLst>
              <a:ext uri="{FF2B5EF4-FFF2-40B4-BE49-F238E27FC236}">
                <a16:creationId xmlns:a16="http://schemas.microsoft.com/office/drawing/2014/main" id="{D098FD3E-ABDA-4695-A787-F8207BD86985}"/>
              </a:ext>
            </a:extLst>
          </p:cNvPr>
          <p:cNvSpPr/>
          <p:nvPr/>
        </p:nvSpPr>
        <p:spPr bwMode="auto">
          <a:xfrm>
            <a:off x="3808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70" name="Rectangle 169">
            <a:extLst>
              <a:ext uri="{FF2B5EF4-FFF2-40B4-BE49-F238E27FC236}">
                <a16:creationId xmlns:a16="http://schemas.microsoft.com/office/drawing/2014/main" id="{D1AAE0BE-077F-4D31-A98C-2C91D94AEBE9}"/>
              </a:ext>
            </a:extLst>
          </p:cNvPr>
          <p:cNvSpPr/>
          <p:nvPr/>
        </p:nvSpPr>
        <p:spPr bwMode="auto">
          <a:xfrm>
            <a:off x="3808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2" name="Rectangle 281">
            <a:extLst>
              <a:ext uri="{FF2B5EF4-FFF2-40B4-BE49-F238E27FC236}">
                <a16:creationId xmlns:a16="http://schemas.microsoft.com/office/drawing/2014/main" id="{88874B68-603F-4F6E-8876-C04B9C3C61EF}"/>
              </a:ext>
            </a:extLst>
          </p:cNvPr>
          <p:cNvSpPr/>
          <p:nvPr/>
        </p:nvSpPr>
        <p:spPr bwMode="auto">
          <a:xfrm>
            <a:off x="380836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1" name="Rectangle 150">
            <a:extLst>
              <a:ext uri="{FF2B5EF4-FFF2-40B4-BE49-F238E27FC236}">
                <a16:creationId xmlns:a16="http://schemas.microsoft.com/office/drawing/2014/main" id="{F3BD2398-F4FB-4C13-BC2E-7757B5EB6DCB}"/>
              </a:ext>
            </a:extLst>
          </p:cNvPr>
          <p:cNvSpPr/>
          <p:nvPr/>
        </p:nvSpPr>
        <p:spPr bwMode="auto">
          <a:xfrm>
            <a:off x="425832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1" name="Rectangle 160">
            <a:extLst>
              <a:ext uri="{FF2B5EF4-FFF2-40B4-BE49-F238E27FC236}">
                <a16:creationId xmlns:a16="http://schemas.microsoft.com/office/drawing/2014/main" id="{F2FF86C4-822D-4506-8011-71BFBE94FBD7}"/>
              </a:ext>
            </a:extLst>
          </p:cNvPr>
          <p:cNvSpPr/>
          <p:nvPr/>
        </p:nvSpPr>
        <p:spPr bwMode="auto">
          <a:xfrm>
            <a:off x="425832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78" name="Rectangle 177">
            <a:extLst>
              <a:ext uri="{FF2B5EF4-FFF2-40B4-BE49-F238E27FC236}">
                <a16:creationId xmlns:a16="http://schemas.microsoft.com/office/drawing/2014/main" id="{6C5303AD-B5B8-4D29-9EE1-414EB1413D2A}"/>
              </a:ext>
            </a:extLst>
          </p:cNvPr>
          <p:cNvSpPr/>
          <p:nvPr/>
        </p:nvSpPr>
        <p:spPr bwMode="auto">
          <a:xfrm>
            <a:off x="425832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3" name="Rectangle 282">
            <a:extLst>
              <a:ext uri="{FF2B5EF4-FFF2-40B4-BE49-F238E27FC236}">
                <a16:creationId xmlns:a16="http://schemas.microsoft.com/office/drawing/2014/main" id="{FC271B9B-A86E-470A-AF2A-59C260B08910}"/>
              </a:ext>
            </a:extLst>
          </p:cNvPr>
          <p:cNvSpPr/>
          <p:nvPr/>
        </p:nvSpPr>
        <p:spPr bwMode="auto">
          <a:xfrm>
            <a:off x="425832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2" name="Rectangle 151">
            <a:extLst>
              <a:ext uri="{FF2B5EF4-FFF2-40B4-BE49-F238E27FC236}">
                <a16:creationId xmlns:a16="http://schemas.microsoft.com/office/drawing/2014/main" id="{4BB604B2-BCB0-4CE2-9603-D9C8C025886C}"/>
              </a:ext>
            </a:extLst>
          </p:cNvPr>
          <p:cNvSpPr/>
          <p:nvPr/>
        </p:nvSpPr>
        <p:spPr bwMode="auto">
          <a:xfrm>
            <a:off x="470828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2" name="Rectangle 161">
            <a:extLst>
              <a:ext uri="{FF2B5EF4-FFF2-40B4-BE49-F238E27FC236}">
                <a16:creationId xmlns:a16="http://schemas.microsoft.com/office/drawing/2014/main" id="{D5607573-B566-4367-95D7-3EE31BC4FA03}"/>
              </a:ext>
            </a:extLst>
          </p:cNvPr>
          <p:cNvSpPr/>
          <p:nvPr/>
        </p:nvSpPr>
        <p:spPr bwMode="auto">
          <a:xfrm>
            <a:off x="470828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3" name="Rectangle 272">
            <a:extLst>
              <a:ext uri="{FF2B5EF4-FFF2-40B4-BE49-F238E27FC236}">
                <a16:creationId xmlns:a16="http://schemas.microsoft.com/office/drawing/2014/main" id="{157FC0B9-B746-410E-A5DF-B931DB04184A}"/>
              </a:ext>
            </a:extLst>
          </p:cNvPr>
          <p:cNvSpPr/>
          <p:nvPr/>
        </p:nvSpPr>
        <p:spPr bwMode="auto">
          <a:xfrm>
            <a:off x="470828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4" name="Rectangle 283">
            <a:extLst>
              <a:ext uri="{FF2B5EF4-FFF2-40B4-BE49-F238E27FC236}">
                <a16:creationId xmlns:a16="http://schemas.microsoft.com/office/drawing/2014/main" id="{4CFEBD89-7537-41AF-A067-10BB90FA449C}"/>
              </a:ext>
            </a:extLst>
          </p:cNvPr>
          <p:cNvSpPr/>
          <p:nvPr/>
        </p:nvSpPr>
        <p:spPr bwMode="auto">
          <a:xfrm>
            <a:off x="470828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6" name="Rectangle 285">
            <a:extLst>
              <a:ext uri="{FF2B5EF4-FFF2-40B4-BE49-F238E27FC236}">
                <a16:creationId xmlns:a16="http://schemas.microsoft.com/office/drawing/2014/main" id="{3B9918D4-BDE9-4620-BDEE-1295B6FAFEF6}"/>
              </a:ext>
            </a:extLst>
          </p:cNvPr>
          <p:cNvSpPr/>
          <p:nvPr/>
        </p:nvSpPr>
        <p:spPr bwMode="auto">
          <a:xfrm>
            <a:off x="1554187"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7" name="Rectangle 286">
            <a:extLst>
              <a:ext uri="{FF2B5EF4-FFF2-40B4-BE49-F238E27FC236}">
                <a16:creationId xmlns:a16="http://schemas.microsoft.com/office/drawing/2014/main" id="{58594A3B-D26E-450A-89A9-D8D93C0BB0C6}"/>
              </a:ext>
            </a:extLst>
          </p:cNvPr>
          <p:cNvSpPr/>
          <p:nvPr/>
        </p:nvSpPr>
        <p:spPr bwMode="auto">
          <a:xfrm>
            <a:off x="11091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8" name="Rectangle 287">
            <a:extLst>
              <a:ext uri="{FF2B5EF4-FFF2-40B4-BE49-F238E27FC236}">
                <a16:creationId xmlns:a16="http://schemas.microsoft.com/office/drawing/2014/main" id="{49A7F5BC-389C-4C4D-94F1-9378825CE2BF}"/>
              </a:ext>
            </a:extLst>
          </p:cNvPr>
          <p:cNvSpPr/>
          <p:nvPr/>
        </p:nvSpPr>
        <p:spPr bwMode="auto">
          <a:xfrm>
            <a:off x="2007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89" name="Rectangle 288">
            <a:extLst>
              <a:ext uri="{FF2B5EF4-FFF2-40B4-BE49-F238E27FC236}">
                <a16:creationId xmlns:a16="http://schemas.microsoft.com/office/drawing/2014/main" id="{BEE8B31A-E1BA-4C12-884C-704E81BD5195}"/>
              </a:ext>
            </a:extLst>
          </p:cNvPr>
          <p:cNvSpPr/>
          <p:nvPr/>
        </p:nvSpPr>
        <p:spPr bwMode="auto">
          <a:xfrm>
            <a:off x="245895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0" name="Rectangle 289">
            <a:extLst>
              <a:ext uri="{FF2B5EF4-FFF2-40B4-BE49-F238E27FC236}">
                <a16:creationId xmlns:a16="http://schemas.microsoft.com/office/drawing/2014/main" id="{B7059703-A78B-45D4-903D-76C7D5F1F0B0}"/>
              </a:ext>
            </a:extLst>
          </p:cNvPr>
          <p:cNvSpPr/>
          <p:nvPr/>
        </p:nvSpPr>
        <p:spPr bwMode="auto">
          <a:xfrm>
            <a:off x="290722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1" name="Rectangle 290">
            <a:extLst>
              <a:ext uri="{FF2B5EF4-FFF2-40B4-BE49-F238E27FC236}">
                <a16:creationId xmlns:a16="http://schemas.microsoft.com/office/drawing/2014/main" id="{80B4A32B-53CF-405A-A9A6-827D3AD7D833}"/>
              </a:ext>
            </a:extLst>
          </p:cNvPr>
          <p:cNvSpPr/>
          <p:nvPr/>
        </p:nvSpPr>
        <p:spPr bwMode="auto">
          <a:xfrm>
            <a:off x="33588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6" name="Rectangle 295">
            <a:extLst>
              <a:ext uri="{FF2B5EF4-FFF2-40B4-BE49-F238E27FC236}">
                <a16:creationId xmlns:a16="http://schemas.microsoft.com/office/drawing/2014/main" id="{A7B3E2D3-39DC-490D-BF78-7C0D6F1E69C7}"/>
              </a:ext>
            </a:extLst>
          </p:cNvPr>
          <p:cNvSpPr/>
          <p:nvPr/>
        </p:nvSpPr>
        <p:spPr bwMode="auto">
          <a:xfrm>
            <a:off x="1554187"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7" name="Rectangle 296">
            <a:extLst>
              <a:ext uri="{FF2B5EF4-FFF2-40B4-BE49-F238E27FC236}">
                <a16:creationId xmlns:a16="http://schemas.microsoft.com/office/drawing/2014/main" id="{FEB22EFD-7287-431F-8008-A43506B50CFA}"/>
              </a:ext>
            </a:extLst>
          </p:cNvPr>
          <p:cNvSpPr/>
          <p:nvPr/>
        </p:nvSpPr>
        <p:spPr bwMode="auto">
          <a:xfrm>
            <a:off x="11091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8" name="Rectangle 297">
            <a:extLst>
              <a:ext uri="{FF2B5EF4-FFF2-40B4-BE49-F238E27FC236}">
                <a16:creationId xmlns:a16="http://schemas.microsoft.com/office/drawing/2014/main" id="{77C225EE-B304-405F-AA7C-DB5C9A3FDBBB}"/>
              </a:ext>
            </a:extLst>
          </p:cNvPr>
          <p:cNvSpPr/>
          <p:nvPr/>
        </p:nvSpPr>
        <p:spPr bwMode="auto">
          <a:xfrm>
            <a:off x="2007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9" name="Rectangle 298">
            <a:extLst>
              <a:ext uri="{FF2B5EF4-FFF2-40B4-BE49-F238E27FC236}">
                <a16:creationId xmlns:a16="http://schemas.microsoft.com/office/drawing/2014/main" id="{7D00C4E7-DC88-4561-9A8E-2DB9F0F74069}"/>
              </a:ext>
            </a:extLst>
          </p:cNvPr>
          <p:cNvSpPr/>
          <p:nvPr/>
        </p:nvSpPr>
        <p:spPr bwMode="auto">
          <a:xfrm>
            <a:off x="245895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0" name="Rectangle 299">
            <a:extLst>
              <a:ext uri="{FF2B5EF4-FFF2-40B4-BE49-F238E27FC236}">
                <a16:creationId xmlns:a16="http://schemas.microsoft.com/office/drawing/2014/main" id="{8A167186-FFDE-482B-B8FE-AAB0E77930E5}"/>
              </a:ext>
            </a:extLst>
          </p:cNvPr>
          <p:cNvSpPr/>
          <p:nvPr/>
        </p:nvSpPr>
        <p:spPr bwMode="auto">
          <a:xfrm>
            <a:off x="290722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1" name="Rectangle 300">
            <a:extLst>
              <a:ext uri="{FF2B5EF4-FFF2-40B4-BE49-F238E27FC236}">
                <a16:creationId xmlns:a16="http://schemas.microsoft.com/office/drawing/2014/main" id="{9B482E7B-6B0E-4E61-8910-77C5B67C0B44}"/>
              </a:ext>
            </a:extLst>
          </p:cNvPr>
          <p:cNvSpPr/>
          <p:nvPr/>
        </p:nvSpPr>
        <p:spPr bwMode="auto">
          <a:xfrm>
            <a:off x="33588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6" name="Rectangle 305">
            <a:extLst>
              <a:ext uri="{FF2B5EF4-FFF2-40B4-BE49-F238E27FC236}">
                <a16:creationId xmlns:a16="http://schemas.microsoft.com/office/drawing/2014/main" id="{6422B5F2-57B8-408F-B382-F7494B308C7C}"/>
              </a:ext>
            </a:extLst>
          </p:cNvPr>
          <p:cNvSpPr/>
          <p:nvPr/>
        </p:nvSpPr>
        <p:spPr bwMode="auto">
          <a:xfrm>
            <a:off x="1554187"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7" name="Rectangle 306">
            <a:extLst>
              <a:ext uri="{FF2B5EF4-FFF2-40B4-BE49-F238E27FC236}">
                <a16:creationId xmlns:a16="http://schemas.microsoft.com/office/drawing/2014/main" id="{412F2CE0-4218-48A3-8956-6BAFDC3ADA13}"/>
              </a:ext>
            </a:extLst>
          </p:cNvPr>
          <p:cNvSpPr/>
          <p:nvPr/>
        </p:nvSpPr>
        <p:spPr bwMode="auto">
          <a:xfrm>
            <a:off x="11091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8" name="Rectangle 307">
            <a:extLst>
              <a:ext uri="{FF2B5EF4-FFF2-40B4-BE49-F238E27FC236}">
                <a16:creationId xmlns:a16="http://schemas.microsoft.com/office/drawing/2014/main" id="{C9B8B81D-8182-4236-A12D-C18B0484DE34}"/>
              </a:ext>
            </a:extLst>
          </p:cNvPr>
          <p:cNvSpPr/>
          <p:nvPr/>
        </p:nvSpPr>
        <p:spPr bwMode="auto">
          <a:xfrm>
            <a:off x="2007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9" name="Rectangle 308">
            <a:extLst>
              <a:ext uri="{FF2B5EF4-FFF2-40B4-BE49-F238E27FC236}">
                <a16:creationId xmlns:a16="http://schemas.microsoft.com/office/drawing/2014/main" id="{6C2F58AB-FD08-4BE1-99E0-945BA6B04173}"/>
              </a:ext>
            </a:extLst>
          </p:cNvPr>
          <p:cNvSpPr/>
          <p:nvPr/>
        </p:nvSpPr>
        <p:spPr bwMode="auto">
          <a:xfrm>
            <a:off x="245895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0" name="Rectangle 309">
            <a:extLst>
              <a:ext uri="{FF2B5EF4-FFF2-40B4-BE49-F238E27FC236}">
                <a16:creationId xmlns:a16="http://schemas.microsoft.com/office/drawing/2014/main" id="{3782681D-587B-4344-B866-67689CBF597F}"/>
              </a:ext>
            </a:extLst>
          </p:cNvPr>
          <p:cNvSpPr/>
          <p:nvPr/>
        </p:nvSpPr>
        <p:spPr bwMode="auto">
          <a:xfrm>
            <a:off x="290722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1" name="Rectangle 310">
            <a:extLst>
              <a:ext uri="{FF2B5EF4-FFF2-40B4-BE49-F238E27FC236}">
                <a16:creationId xmlns:a16="http://schemas.microsoft.com/office/drawing/2014/main" id="{A4EC0217-86E3-47A6-B2CA-80EC4EC9D138}"/>
              </a:ext>
            </a:extLst>
          </p:cNvPr>
          <p:cNvSpPr/>
          <p:nvPr/>
        </p:nvSpPr>
        <p:spPr bwMode="auto">
          <a:xfrm>
            <a:off x="33588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6" name="Rectangle 315">
            <a:extLst>
              <a:ext uri="{FF2B5EF4-FFF2-40B4-BE49-F238E27FC236}">
                <a16:creationId xmlns:a16="http://schemas.microsoft.com/office/drawing/2014/main" id="{0C72C058-92B5-4BE1-87DB-75D5872C42E2}"/>
              </a:ext>
            </a:extLst>
          </p:cNvPr>
          <p:cNvSpPr/>
          <p:nvPr/>
        </p:nvSpPr>
        <p:spPr bwMode="auto">
          <a:xfrm>
            <a:off x="1554187"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7" name="Rectangle 316">
            <a:extLst>
              <a:ext uri="{FF2B5EF4-FFF2-40B4-BE49-F238E27FC236}">
                <a16:creationId xmlns:a16="http://schemas.microsoft.com/office/drawing/2014/main" id="{5347FA09-4723-47D0-8981-4844164B32AA}"/>
              </a:ext>
            </a:extLst>
          </p:cNvPr>
          <p:cNvSpPr/>
          <p:nvPr/>
        </p:nvSpPr>
        <p:spPr bwMode="auto">
          <a:xfrm>
            <a:off x="11091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8" name="Rectangle 317">
            <a:extLst>
              <a:ext uri="{FF2B5EF4-FFF2-40B4-BE49-F238E27FC236}">
                <a16:creationId xmlns:a16="http://schemas.microsoft.com/office/drawing/2014/main" id="{E45AB8B9-F851-41FF-93D0-8D054D0C61C7}"/>
              </a:ext>
            </a:extLst>
          </p:cNvPr>
          <p:cNvSpPr/>
          <p:nvPr/>
        </p:nvSpPr>
        <p:spPr bwMode="auto">
          <a:xfrm>
            <a:off x="2007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9" name="Rectangle 318">
            <a:extLst>
              <a:ext uri="{FF2B5EF4-FFF2-40B4-BE49-F238E27FC236}">
                <a16:creationId xmlns:a16="http://schemas.microsoft.com/office/drawing/2014/main" id="{0C66DD39-7ED8-4CC7-BC7F-14A719815A3B}"/>
              </a:ext>
            </a:extLst>
          </p:cNvPr>
          <p:cNvSpPr/>
          <p:nvPr/>
        </p:nvSpPr>
        <p:spPr bwMode="auto">
          <a:xfrm>
            <a:off x="245895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0" name="Rectangle 319">
            <a:extLst>
              <a:ext uri="{FF2B5EF4-FFF2-40B4-BE49-F238E27FC236}">
                <a16:creationId xmlns:a16="http://schemas.microsoft.com/office/drawing/2014/main" id="{E243D4BA-4253-497D-95D6-15AD0A0F8BEE}"/>
              </a:ext>
            </a:extLst>
          </p:cNvPr>
          <p:cNvSpPr/>
          <p:nvPr/>
        </p:nvSpPr>
        <p:spPr bwMode="auto">
          <a:xfrm>
            <a:off x="290722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1" name="Rectangle 320">
            <a:extLst>
              <a:ext uri="{FF2B5EF4-FFF2-40B4-BE49-F238E27FC236}">
                <a16:creationId xmlns:a16="http://schemas.microsoft.com/office/drawing/2014/main" id="{DBDA60E7-7C96-4B84-80BE-5AEBBF89AB8F}"/>
              </a:ext>
            </a:extLst>
          </p:cNvPr>
          <p:cNvSpPr/>
          <p:nvPr/>
        </p:nvSpPr>
        <p:spPr bwMode="auto">
          <a:xfrm>
            <a:off x="33588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36" name="Rectangle 335">
            <a:extLst>
              <a:ext uri="{FF2B5EF4-FFF2-40B4-BE49-F238E27FC236}">
                <a16:creationId xmlns:a16="http://schemas.microsoft.com/office/drawing/2014/main" id="{9D267749-33F8-4529-87B2-70E95C5E1687}"/>
              </a:ext>
            </a:extLst>
          </p:cNvPr>
          <p:cNvSpPr/>
          <p:nvPr/>
        </p:nvSpPr>
        <p:spPr bwMode="auto">
          <a:xfrm>
            <a:off x="1554187"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37" name="Rectangle 336">
            <a:extLst>
              <a:ext uri="{FF2B5EF4-FFF2-40B4-BE49-F238E27FC236}">
                <a16:creationId xmlns:a16="http://schemas.microsoft.com/office/drawing/2014/main" id="{D6744A4C-8816-4D9C-8C35-9156FFE5FFF8}"/>
              </a:ext>
            </a:extLst>
          </p:cNvPr>
          <p:cNvSpPr/>
          <p:nvPr/>
        </p:nvSpPr>
        <p:spPr bwMode="auto">
          <a:xfrm>
            <a:off x="11091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38" name="Rectangle 337">
            <a:extLst>
              <a:ext uri="{FF2B5EF4-FFF2-40B4-BE49-F238E27FC236}">
                <a16:creationId xmlns:a16="http://schemas.microsoft.com/office/drawing/2014/main" id="{9425F1D1-A5B0-4B2C-9BA5-3880135CDC37}"/>
              </a:ext>
            </a:extLst>
          </p:cNvPr>
          <p:cNvSpPr/>
          <p:nvPr/>
        </p:nvSpPr>
        <p:spPr bwMode="auto">
          <a:xfrm>
            <a:off x="2007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39" name="Rectangle 338">
            <a:extLst>
              <a:ext uri="{FF2B5EF4-FFF2-40B4-BE49-F238E27FC236}">
                <a16:creationId xmlns:a16="http://schemas.microsoft.com/office/drawing/2014/main" id="{2A745486-4B86-4740-9750-AAC8F18A88E5}"/>
              </a:ext>
            </a:extLst>
          </p:cNvPr>
          <p:cNvSpPr/>
          <p:nvPr/>
        </p:nvSpPr>
        <p:spPr bwMode="auto">
          <a:xfrm>
            <a:off x="245895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0" name="Rectangle 339">
            <a:extLst>
              <a:ext uri="{FF2B5EF4-FFF2-40B4-BE49-F238E27FC236}">
                <a16:creationId xmlns:a16="http://schemas.microsoft.com/office/drawing/2014/main" id="{DED9C876-B14B-4269-80AF-E043FB18CD35}"/>
              </a:ext>
            </a:extLst>
          </p:cNvPr>
          <p:cNvSpPr/>
          <p:nvPr/>
        </p:nvSpPr>
        <p:spPr bwMode="auto">
          <a:xfrm>
            <a:off x="290722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1" name="Rectangle 340">
            <a:extLst>
              <a:ext uri="{FF2B5EF4-FFF2-40B4-BE49-F238E27FC236}">
                <a16:creationId xmlns:a16="http://schemas.microsoft.com/office/drawing/2014/main" id="{8EFC915B-C483-426B-BA63-3D212039FCD2}"/>
              </a:ext>
            </a:extLst>
          </p:cNvPr>
          <p:cNvSpPr/>
          <p:nvPr/>
        </p:nvSpPr>
        <p:spPr bwMode="auto">
          <a:xfrm>
            <a:off x="33588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6" name="Rectangle 345">
            <a:extLst>
              <a:ext uri="{FF2B5EF4-FFF2-40B4-BE49-F238E27FC236}">
                <a16:creationId xmlns:a16="http://schemas.microsoft.com/office/drawing/2014/main" id="{10EFD060-E622-4EE0-9919-CC89D01190AC}"/>
              </a:ext>
            </a:extLst>
          </p:cNvPr>
          <p:cNvSpPr/>
          <p:nvPr/>
        </p:nvSpPr>
        <p:spPr bwMode="auto">
          <a:xfrm>
            <a:off x="1554187"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7" name="Rectangle 346">
            <a:extLst>
              <a:ext uri="{FF2B5EF4-FFF2-40B4-BE49-F238E27FC236}">
                <a16:creationId xmlns:a16="http://schemas.microsoft.com/office/drawing/2014/main" id="{A8189A95-CD09-467F-8251-3F8C1FC2C646}"/>
              </a:ext>
            </a:extLst>
          </p:cNvPr>
          <p:cNvSpPr/>
          <p:nvPr/>
        </p:nvSpPr>
        <p:spPr bwMode="auto">
          <a:xfrm>
            <a:off x="11091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8" name="Rectangle 347">
            <a:extLst>
              <a:ext uri="{FF2B5EF4-FFF2-40B4-BE49-F238E27FC236}">
                <a16:creationId xmlns:a16="http://schemas.microsoft.com/office/drawing/2014/main" id="{794C67C4-74B1-42CD-ACFF-A9F4655A2E3E}"/>
              </a:ext>
            </a:extLst>
          </p:cNvPr>
          <p:cNvSpPr/>
          <p:nvPr/>
        </p:nvSpPr>
        <p:spPr bwMode="auto">
          <a:xfrm>
            <a:off x="2007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9" name="Rectangle 348">
            <a:extLst>
              <a:ext uri="{FF2B5EF4-FFF2-40B4-BE49-F238E27FC236}">
                <a16:creationId xmlns:a16="http://schemas.microsoft.com/office/drawing/2014/main" id="{7DEB23C0-A714-4056-BF41-AC618748003E}"/>
              </a:ext>
            </a:extLst>
          </p:cNvPr>
          <p:cNvSpPr/>
          <p:nvPr/>
        </p:nvSpPr>
        <p:spPr bwMode="auto">
          <a:xfrm>
            <a:off x="245895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0" name="Rectangle 349">
            <a:extLst>
              <a:ext uri="{FF2B5EF4-FFF2-40B4-BE49-F238E27FC236}">
                <a16:creationId xmlns:a16="http://schemas.microsoft.com/office/drawing/2014/main" id="{A04B0D96-A074-4285-BE8D-190BAA58C984}"/>
              </a:ext>
            </a:extLst>
          </p:cNvPr>
          <p:cNvSpPr/>
          <p:nvPr/>
        </p:nvSpPr>
        <p:spPr bwMode="auto">
          <a:xfrm>
            <a:off x="290722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1" name="Rectangle 350">
            <a:extLst>
              <a:ext uri="{FF2B5EF4-FFF2-40B4-BE49-F238E27FC236}">
                <a16:creationId xmlns:a16="http://schemas.microsoft.com/office/drawing/2014/main" id="{0B5543AE-56BA-40C2-B3B8-B3339DFB684D}"/>
              </a:ext>
            </a:extLst>
          </p:cNvPr>
          <p:cNvSpPr/>
          <p:nvPr/>
        </p:nvSpPr>
        <p:spPr bwMode="auto">
          <a:xfrm>
            <a:off x="33588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2" name="Rectangle 291">
            <a:extLst>
              <a:ext uri="{FF2B5EF4-FFF2-40B4-BE49-F238E27FC236}">
                <a16:creationId xmlns:a16="http://schemas.microsoft.com/office/drawing/2014/main" id="{1046378B-E2E2-454C-9D67-AF08C3587C38}"/>
              </a:ext>
            </a:extLst>
          </p:cNvPr>
          <p:cNvSpPr/>
          <p:nvPr/>
        </p:nvSpPr>
        <p:spPr bwMode="auto">
          <a:xfrm>
            <a:off x="3808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2" name="Rectangle 301">
            <a:extLst>
              <a:ext uri="{FF2B5EF4-FFF2-40B4-BE49-F238E27FC236}">
                <a16:creationId xmlns:a16="http://schemas.microsoft.com/office/drawing/2014/main" id="{14E86437-898D-4FEA-B01E-2AFE0771FEB4}"/>
              </a:ext>
            </a:extLst>
          </p:cNvPr>
          <p:cNvSpPr/>
          <p:nvPr/>
        </p:nvSpPr>
        <p:spPr bwMode="auto">
          <a:xfrm>
            <a:off x="3808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2" name="Rectangle 311">
            <a:extLst>
              <a:ext uri="{FF2B5EF4-FFF2-40B4-BE49-F238E27FC236}">
                <a16:creationId xmlns:a16="http://schemas.microsoft.com/office/drawing/2014/main" id="{2A84E69B-A617-47BC-AF70-82E5962E3B2A}"/>
              </a:ext>
            </a:extLst>
          </p:cNvPr>
          <p:cNvSpPr/>
          <p:nvPr/>
        </p:nvSpPr>
        <p:spPr bwMode="auto">
          <a:xfrm>
            <a:off x="3808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2" name="Rectangle 321">
            <a:extLst>
              <a:ext uri="{FF2B5EF4-FFF2-40B4-BE49-F238E27FC236}">
                <a16:creationId xmlns:a16="http://schemas.microsoft.com/office/drawing/2014/main" id="{BCD8AC2E-F99E-4D6C-95D5-1AD4589B0461}"/>
              </a:ext>
            </a:extLst>
          </p:cNvPr>
          <p:cNvSpPr/>
          <p:nvPr/>
        </p:nvSpPr>
        <p:spPr bwMode="auto">
          <a:xfrm>
            <a:off x="3808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2" name="Rectangle 341">
            <a:extLst>
              <a:ext uri="{FF2B5EF4-FFF2-40B4-BE49-F238E27FC236}">
                <a16:creationId xmlns:a16="http://schemas.microsoft.com/office/drawing/2014/main" id="{468B1F55-74EB-43DF-A001-E547F14C8C5D}"/>
              </a:ext>
            </a:extLst>
          </p:cNvPr>
          <p:cNvSpPr/>
          <p:nvPr/>
        </p:nvSpPr>
        <p:spPr bwMode="auto">
          <a:xfrm>
            <a:off x="3808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2" name="Rectangle 351">
            <a:extLst>
              <a:ext uri="{FF2B5EF4-FFF2-40B4-BE49-F238E27FC236}">
                <a16:creationId xmlns:a16="http://schemas.microsoft.com/office/drawing/2014/main" id="{E2D12062-363E-486D-B9DD-147334778F0C}"/>
              </a:ext>
            </a:extLst>
          </p:cNvPr>
          <p:cNvSpPr/>
          <p:nvPr/>
        </p:nvSpPr>
        <p:spPr bwMode="auto">
          <a:xfrm>
            <a:off x="3808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3" name="Rectangle 292">
            <a:extLst>
              <a:ext uri="{FF2B5EF4-FFF2-40B4-BE49-F238E27FC236}">
                <a16:creationId xmlns:a16="http://schemas.microsoft.com/office/drawing/2014/main" id="{5D83B753-4D08-4A6F-8444-5FA4350A014E}"/>
              </a:ext>
            </a:extLst>
          </p:cNvPr>
          <p:cNvSpPr/>
          <p:nvPr/>
        </p:nvSpPr>
        <p:spPr bwMode="auto">
          <a:xfrm>
            <a:off x="425832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3" name="Rectangle 302">
            <a:extLst>
              <a:ext uri="{FF2B5EF4-FFF2-40B4-BE49-F238E27FC236}">
                <a16:creationId xmlns:a16="http://schemas.microsoft.com/office/drawing/2014/main" id="{0940EE71-883D-4334-8602-43081B8E6B77}"/>
              </a:ext>
            </a:extLst>
          </p:cNvPr>
          <p:cNvSpPr/>
          <p:nvPr/>
        </p:nvSpPr>
        <p:spPr bwMode="auto">
          <a:xfrm>
            <a:off x="425832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3" name="Rectangle 312">
            <a:extLst>
              <a:ext uri="{FF2B5EF4-FFF2-40B4-BE49-F238E27FC236}">
                <a16:creationId xmlns:a16="http://schemas.microsoft.com/office/drawing/2014/main" id="{E115E7F9-0A4B-4419-A8DC-DF6DC717D153}"/>
              </a:ext>
            </a:extLst>
          </p:cNvPr>
          <p:cNvSpPr/>
          <p:nvPr/>
        </p:nvSpPr>
        <p:spPr bwMode="auto">
          <a:xfrm>
            <a:off x="425832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3" name="Rectangle 322">
            <a:extLst>
              <a:ext uri="{FF2B5EF4-FFF2-40B4-BE49-F238E27FC236}">
                <a16:creationId xmlns:a16="http://schemas.microsoft.com/office/drawing/2014/main" id="{FAF33EC3-B3E5-4C7F-A0DD-3C1CCBC37ED7}"/>
              </a:ext>
            </a:extLst>
          </p:cNvPr>
          <p:cNvSpPr/>
          <p:nvPr/>
        </p:nvSpPr>
        <p:spPr bwMode="auto">
          <a:xfrm>
            <a:off x="425832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3" name="Rectangle 342">
            <a:extLst>
              <a:ext uri="{FF2B5EF4-FFF2-40B4-BE49-F238E27FC236}">
                <a16:creationId xmlns:a16="http://schemas.microsoft.com/office/drawing/2014/main" id="{F6E43247-C4EF-46B5-9D3B-43A808435EDD}"/>
              </a:ext>
            </a:extLst>
          </p:cNvPr>
          <p:cNvSpPr/>
          <p:nvPr/>
        </p:nvSpPr>
        <p:spPr bwMode="auto">
          <a:xfrm>
            <a:off x="425832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3" name="Rectangle 352">
            <a:extLst>
              <a:ext uri="{FF2B5EF4-FFF2-40B4-BE49-F238E27FC236}">
                <a16:creationId xmlns:a16="http://schemas.microsoft.com/office/drawing/2014/main" id="{7255AA60-4B7A-4A3E-852E-4A14F7506976}"/>
              </a:ext>
            </a:extLst>
          </p:cNvPr>
          <p:cNvSpPr/>
          <p:nvPr/>
        </p:nvSpPr>
        <p:spPr bwMode="auto">
          <a:xfrm>
            <a:off x="425832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4" name="Rectangle 293">
            <a:extLst>
              <a:ext uri="{FF2B5EF4-FFF2-40B4-BE49-F238E27FC236}">
                <a16:creationId xmlns:a16="http://schemas.microsoft.com/office/drawing/2014/main" id="{B445FBD0-D207-4098-9CDF-9331E931C8EC}"/>
              </a:ext>
            </a:extLst>
          </p:cNvPr>
          <p:cNvSpPr/>
          <p:nvPr/>
        </p:nvSpPr>
        <p:spPr bwMode="auto">
          <a:xfrm>
            <a:off x="470828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4" name="Rectangle 303">
            <a:extLst>
              <a:ext uri="{FF2B5EF4-FFF2-40B4-BE49-F238E27FC236}">
                <a16:creationId xmlns:a16="http://schemas.microsoft.com/office/drawing/2014/main" id="{EF4E463E-CE4B-43CD-A289-50DB31EC2848}"/>
              </a:ext>
            </a:extLst>
          </p:cNvPr>
          <p:cNvSpPr/>
          <p:nvPr/>
        </p:nvSpPr>
        <p:spPr bwMode="auto">
          <a:xfrm>
            <a:off x="470828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4" name="Rectangle 313">
            <a:extLst>
              <a:ext uri="{FF2B5EF4-FFF2-40B4-BE49-F238E27FC236}">
                <a16:creationId xmlns:a16="http://schemas.microsoft.com/office/drawing/2014/main" id="{8944DF97-3044-45D6-BC7C-CE17F1D1B9B3}"/>
              </a:ext>
            </a:extLst>
          </p:cNvPr>
          <p:cNvSpPr/>
          <p:nvPr/>
        </p:nvSpPr>
        <p:spPr bwMode="auto">
          <a:xfrm>
            <a:off x="470828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4" name="Rectangle 323">
            <a:extLst>
              <a:ext uri="{FF2B5EF4-FFF2-40B4-BE49-F238E27FC236}">
                <a16:creationId xmlns:a16="http://schemas.microsoft.com/office/drawing/2014/main" id="{94595C6C-A76B-4EA4-83B2-C197369DB0F6}"/>
              </a:ext>
            </a:extLst>
          </p:cNvPr>
          <p:cNvSpPr/>
          <p:nvPr/>
        </p:nvSpPr>
        <p:spPr bwMode="auto">
          <a:xfrm>
            <a:off x="470828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4" name="Rectangle 343">
            <a:extLst>
              <a:ext uri="{FF2B5EF4-FFF2-40B4-BE49-F238E27FC236}">
                <a16:creationId xmlns:a16="http://schemas.microsoft.com/office/drawing/2014/main" id="{58832416-95BD-4837-A30C-52D37E233DC9}"/>
              </a:ext>
            </a:extLst>
          </p:cNvPr>
          <p:cNvSpPr/>
          <p:nvPr/>
        </p:nvSpPr>
        <p:spPr bwMode="auto">
          <a:xfrm>
            <a:off x="470828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4" name="Rectangle 353">
            <a:extLst>
              <a:ext uri="{FF2B5EF4-FFF2-40B4-BE49-F238E27FC236}">
                <a16:creationId xmlns:a16="http://schemas.microsoft.com/office/drawing/2014/main" id="{81C92630-32D4-4B81-95B7-6E4D2C85C152}"/>
              </a:ext>
            </a:extLst>
          </p:cNvPr>
          <p:cNvSpPr/>
          <p:nvPr/>
        </p:nvSpPr>
        <p:spPr bwMode="auto">
          <a:xfrm>
            <a:off x="470828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44" name="Rectangle 143">
            <a:extLst>
              <a:ext uri="{FF2B5EF4-FFF2-40B4-BE49-F238E27FC236}">
                <a16:creationId xmlns:a16="http://schemas.microsoft.com/office/drawing/2014/main" id="{1C4047EF-5BAE-4341-85C6-62A99F4FB295}"/>
              </a:ext>
            </a:extLst>
          </p:cNvPr>
          <p:cNvSpPr/>
          <p:nvPr/>
        </p:nvSpPr>
        <p:spPr bwMode="auto">
          <a:xfrm>
            <a:off x="1554187"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11091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sp>
        <p:nvSpPr>
          <p:cNvPr id="49" name="TextBox 48">
            <a:extLst>
              <a:ext uri="{FF2B5EF4-FFF2-40B4-BE49-F238E27FC236}">
                <a16:creationId xmlns:a16="http://schemas.microsoft.com/office/drawing/2014/main" id="{C8BB400B-9BAA-40DA-8F0F-71AA90A69324}"/>
              </a:ext>
            </a:extLst>
          </p:cNvPr>
          <p:cNvSpPr txBox="1"/>
          <p:nvPr/>
        </p:nvSpPr>
        <p:spPr>
          <a:xfrm>
            <a:off x="127511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166399" y="2074994"/>
            <a:ext cx="397033"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15113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15113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15113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15113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15113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15113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15113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15113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91</a:t>
            </a:r>
          </a:p>
        </p:txBody>
      </p:sp>
      <p:sp>
        <p:nvSpPr>
          <p:cNvPr id="172" name="TextBox 171">
            <a:extLst>
              <a:ext uri="{FF2B5EF4-FFF2-40B4-BE49-F238E27FC236}">
                <a16:creationId xmlns:a16="http://schemas.microsoft.com/office/drawing/2014/main" id="{F0EBEC18-50DC-4CFA-9D09-E40AF51AB65C}"/>
              </a:ext>
            </a:extLst>
          </p:cNvPr>
          <p:cNvSpPr txBox="1"/>
          <p:nvPr/>
        </p:nvSpPr>
        <p:spPr>
          <a:xfrm>
            <a:off x="172549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160152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160152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160152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160152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160152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160152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160152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160152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160152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92</a:t>
            </a:r>
          </a:p>
        </p:txBody>
      </p:sp>
      <p:sp>
        <p:nvSpPr>
          <p:cNvPr id="186" name="TextBox 185">
            <a:extLst>
              <a:ext uri="{FF2B5EF4-FFF2-40B4-BE49-F238E27FC236}">
                <a16:creationId xmlns:a16="http://schemas.microsoft.com/office/drawing/2014/main" id="{95894491-DFC1-4D93-891F-2A5520CBA1BA}"/>
              </a:ext>
            </a:extLst>
          </p:cNvPr>
          <p:cNvSpPr txBox="1"/>
          <p:nvPr/>
        </p:nvSpPr>
        <p:spPr>
          <a:xfrm>
            <a:off x="217587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05190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05190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05190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05190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05190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05190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05190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05190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05190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93</a:t>
            </a:r>
          </a:p>
        </p:txBody>
      </p:sp>
      <p:sp>
        <p:nvSpPr>
          <p:cNvPr id="197" name="TextBox 196">
            <a:extLst>
              <a:ext uri="{FF2B5EF4-FFF2-40B4-BE49-F238E27FC236}">
                <a16:creationId xmlns:a16="http://schemas.microsoft.com/office/drawing/2014/main" id="{C4DDF71A-B2C2-44C6-9FA8-15E7B2DFC572}"/>
              </a:ext>
            </a:extLst>
          </p:cNvPr>
          <p:cNvSpPr txBox="1"/>
          <p:nvPr/>
        </p:nvSpPr>
        <p:spPr>
          <a:xfrm>
            <a:off x="262625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50228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50228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50228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50228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50228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50228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50228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50228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50228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94</a:t>
            </a:r>
          </a:p>
        </p:txBody>
      </p:sp>
      <p:sp>
        <p:nvSpPr>
          <p:cNvPr id="208" name="TextBox 207">
            <a:extLst>
              <a:ext uri="{FF2B5EF4-FFF2-40B4-BE49-F238E27FC236}">
                <a16:creationId xmlns:a16="http://schemas.microsoft.com/office/drawing/2014/main" id="{73ACFDA9-6A54-4E6E-8ECB-D449C5238F44}"/>
              </a:ext>
            </a:extLst>
          </p:cNvPr>
          <p:cNvSpPr txBox="1"/>
          <p:nvPr/>
        </p:nvSpPr>
        <p:spPr>
          <a:xfrm>
            <a:off x="3076641"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952667"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952667"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952667"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952667"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952667"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952667"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952667"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952667"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952667"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95</a:t>
            </a:r>
          </a:p>
        </p:txBody>
      </p:sp>
      <p:sp>
        <p:nvSpPr>
          <p:cNvPr id="219" name="TextBox 218">
            <a:extLst>
              <a:ext uri="{FF2B5EF4-FFF2-40B4-BE49-F238E27FC236}">
                <a16:creationId xmlns:a16="http://schemas.microsoft.com/office/drawing/2014/main" id="{8AFDA290-55F0-4EA7-8C31-D8FC195C3AB4}"/>
              </a:ext>
            </a:extLst>
          </p:cNvPr>
          <p:cNvSpPr txBox="1"/>
          <p:nvPr/>
        </p:nvSpPr>
        <p:spPr>
          <a:xfrm>
            <a:off x="352702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3403049"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340304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340304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340304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340304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340304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340304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340304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340304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96</a:t>
            </a:r>
          </a:p>
        </p:txBody>
      </p:sp>
      <p:sp>
        <p:nvSpPr>
          <p:cNvPr id="230" name="TextBox 229">
            <a:extLst>
              <a:ext uri="{FF2B5EF4-FFF2-40B4-BE49-F238E27FC236}">
                <a16:creationId xmlns:a16="http://schemas.microsoft.com/office/drawing/2014/main" id="{4A6E8738-D05F-4613-9DD4-A69891AD231E}"/>
              </a:ext>
            </a:extLst>
          </p:cNvPr>
          <p:cNvSpPr txBox="1"/>
          <p:nvPr/>
        </p:nvSpPr>
        <p:spPr>
          <a:xfrm>
            <a:off x="397740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385343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385343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385343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385343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385343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385343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385343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385343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385343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97</a:t>
            </a:r>
          </a:p>
        </p:txBody>
      </p:sp>
      <p:sp>
        <p:nvSpPr>
          <p:cNvPr id="241" name="TextBox 240">
            <a:extLst>
              <a:ext uri="{FF2B5EF4-FFF2-40B4-BE49-F238E27FC236}">
                <a16:creationId xmlns:a16="http://schemas.microsoft.com/office/drawing/2014/main" id="{1FC86049-991D-4860-8132-62F1FA37A1FE}"/>
              </a:ext>
            </a:extLst>
          </p:cNvPr>
          <p:cNvSpPr txBox="1"/>
          <p:nvPr/>
        </p:nvSpPr>
        <p:spPr>
          <a:xfrm>
            <a:off x="442778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430381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430381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430381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430381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430381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430381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430381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430381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430381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98</a:t>
            </a:r>
          </a:p>
        </p:txBody>
      </p:sp>
      <p:sp>
        <p:nvSpPr>
          <p:cNvPr id="252" name="TextBox 251">
            <a:extLst>
              <a:ext uri="{FF2B5EF4-FFF2-40B4-BE49-F238E27FC236}">
                <a16:creationId xmlns:a16="http://schemas.microsoft.com/office/drawing/2014/main" id="{4EC664F4-5D68-4E46-B369-EC960AF20DDA}"/>
              </a:ext>
            </a:extLst>
          </p:cNvPr>
          <p:cNvSpPr txBox="1"/>
          <p:nvPr/>
        </p:nvSpPr>
        <p:spPr>
          <a:xfrm>
            <a:off x="487816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475419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475419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475419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475419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475419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475419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475419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475419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475419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99</a:t>
            </a:r>
          </a:p>
        </p:txBody>
      </p:sp>
      <p:sp>
        <p:nvSpPr>
          <p:cNvPr id="263" name="TextBox 262">
            <a:extLst>
              <a:ext uri="{FF2B5EF4-FFF2-40B4-BE49-F238E27FC236}">
                <a16:creationId xmlns:a16="http://schemas.microsoft.com/office/drawing/2014/main" id="{B5667CAF-5ECE-4A9A-A9F7-06DD56466116}"/>
              </a:ext>
            </a:extLst>
          </p:cNvPr>
          <p:cNvSpPr txBox="1"/>
          <p:nvPr/>
        </p:nvSpPr>
        <p:spPr>
          <a:xfrm>
            <a:off x="5214740" y="1626383"/>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5204578"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5204578"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5204578"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5204578"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5204578"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5204578"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5204578"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5204578"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5090764" y="5663879"/>
            <a:ext cx="526106"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sp>
        <p:nvSpPr>
          <p:cNvPr id="4" name="Content Placeholder 2">
            <a:extLst>
              <a:ext uri="{FF2B5EF4-FFF2-40B4-BE49-F238E27FC236}">
                <a16:creationId xmlns:a16="http://schemas.microsoft.com/office/drawing/2014/main" id="{D20E9CA6-166C-4DA4-8301-EB9D69A26D50}"/>
              </a:ext>
            </a:extLst>
          </p:cNvPr>
          <p:cNvSpPr txBox="1">
            <a:spLocks/>
          </p:cNvSpPr>
          <p:nvPr/>
        </p:nvSpPr>
        <p:spPr>
          <a:xfrm>
            <a:off x="6192013" y="1567970"/>
            <a:ext cx="5021416" cy="507346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count forwards and backwards between 1 and 100, starting in different places on the 100 square?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the ‘teen’ part of these numbers a little louder?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Thir</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teen</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four</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teen</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fif</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teen</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the numbers which come after these numbers: 19…, 29…, 39…, 99…? Say them loudly and clearly: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twen</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ty</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thir</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ty</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for</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ty</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the numbers which come before these numbers: 30, 50, 70, 100? </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Where on the 100 square can you see the counting numbers which come before 21, 31, 41…?</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C1C474A3-4ACA-4246-B025-DB351B32E7E6}"/>
              </a:ext>
            </a:extLst>
          </p:cNvPr>
          <p:cNvSpPr>
            <a:spLocks noGrp="1"/>
          </p:cNvSpPr>
          <p:nvPr>
            <p:ph type="title"/>
          </p:nvPr>
        </p:nvSpPr>
        <p:spPr/>
        <p:txBody>
          <a:bodyPr/>
          <a:lstStyle/>
          <a:p>
            <a:r>
              <a:rPr lang="en-GB" dirty="0"/>
              <a:t>1NPV-1 Count forwards and backwards within 100</a:t>
            </a:r>
          </a:p>
        </p:txBody>
      </p:sp>
    </p:spTree>
    <p:extLst>
      <p:ext uri="{BB962C8B-B14F-4D97-AF65-F5344CB8AC3E}">
        <p14:creationId xmlns:p14="http://schemas.microsoft.com/office/powerpoint/2010/main" val="3987174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5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5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56"/>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5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57"/>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5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59"/>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6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6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16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16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6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6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63"/>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16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65"/>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16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64"/>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16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166"/>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167"/>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16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168"/>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16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69"/>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17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170"/>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17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178"/>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27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273"/>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27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275"/>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27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277"/>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27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276"/>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27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278"/>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279"/>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279"/>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28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280"/>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281"/>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281"/>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282"/>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282"/>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283"/>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283"/>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284"/>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284"/>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285"/>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285"/>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287"/>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287"/>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28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286"/>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288"/>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288"/>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28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289"/>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290"/>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290"/>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291"/>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291"/>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292"/>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292"/>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293"/>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293"/>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29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294"/>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295"/>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295"/>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297"/>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297"/>
                                        </p:tgtEl>
                                        <p:attrNameLst>
                                          <p:attrName>style.visibility</p:attrName>
                                        </p:attrNameLst>
                                      </p:cBhvr>
                                      <p:to>
                                        <p:strVal val="hidden"/>
                                      </p:to>
                                    </p:set>
                                  </p:childTnLst>
                                </p:cTn>
                              </p:par>
                              <p:par>
                                <p:cTn id="311" presetID="1" presetClass="entr" presetSubtype="0" fill="hold" grpId="0" nodeType="withEffect">
                                  <p:stCondLst>
                                    <p:cond delay="0"/>
                                  </p:stCondLst>
                                  <p:childTnLst>
                                    <p:set>
                                      <p:cBhvr>
                                        <p:cTn id="312" dur="1" fill="hold">
                                          <p:stCondLst>
                                            <p:cond delay="0"/>
                                          </p:stCondLst>
                                        </p:cTn>
                                        <p:tgtEl>
                                          <p:spTgt spid="29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296"/>
                                        </p:tgtEl>
                                        <p:attrNameLst>
                                          <p:attrName>style.visibility</p:attrName>
                                        </p:attrNameLst>
                                      </p:cBhvr>
                                      <p:to>
                                        <p:strVal val="hidden"/>
                                      </p:to>
                                    </p:set>
                                  </p:childTnLst>
                                </p:cTn>
                              </p:par>
                              <p:par>
                                <p:cTn id="317" presetID="1" presetClass="entr" presetSubtype="0" fill="hold" grpId="0" nodeType="withEffect">
                                  <p:stCondLst>
                                    <p:cond delay="0"/>
                                  </p:stCondLst>
                                  <p:childTnLst>
                                    <p:set>
                                      <p:cBhvr>
                                        <p:cTn id="318" dur="1" fill="hold">
                                          <p:stCondLst>
                                            <p:cond delay="0"/>
                                          </p:stCondLst>
                                        </p:cTn>
                                        <p:tgtEl>
                                          <p:spTgt spid="298"/>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grpId="1" nodeType="clickEffect">
                                  <p:stCondLst>
                                    <p:cond delay="0"/>
                                  </p:stCondLst>
                                  <p:childTnLst>
                                    <p:set>
                                      <p:cBhvr>
                                        <p:cTn id="322" dur="1" fill="hold">
                                          <p:stCondLst>
                                            <p:cond delay="0"/>
                                          </p:stCondLst>
                                        </p:cTn>
                                        <p:tgtEl>
                                          <p:spTgt spid="298"/>
                                        </p:tgtEl>
                                        <p:attrNameLst>
                                          <p:attrName>style.visibility</p:attrName>
                                        </p:attrNameLst>
                                      </p:cBhvr>
                                      <p:to>
                                        <p:strVal val="hidden"/>
                                      </p:to>
                                    </p:set>
                                  </p:childTnLst>
                                </p:cTn>
                              </p:par>
                              <p:par>
                                <p:cTn id="323" presetID="1" presetClass="entr" presetSubtype="0" fill="hold" grpId="0" nodeType="withEffect">
                                  <p:stCondLst>
                                    <p:cond delay="0"/>
                                  </p:stCondLst>
                                  <p:childTnLst>
                                    <p:set>
                                      <p:cBhvr>
                                        <p:cTn id="324" dur="1" fill="hold">
                                          <p:stCondLst>
                                            <p:cond delay="0"/>
                                          </p:stCondLst>
                                        </p:cTn>
                                        <p:tgtEl>
                                          <p:spTgt spid="299"/>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299"/>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30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300"/>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301"/>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301"/>
                                        </p:tgtEl>
                                        <p:attrNameLst>
                                          <p:attrName>style.visibility</p:attrName>
                                        </p:attrNameLst>
                                      </p:cBhvr>
                                      <p:to>
                                        <p:strVal val="hidden"/>
                                      </p:to>
                                    </p:set>
                                  </p:childTnLst>
                                </p:cTn>
                              </p:par>
                              <p:par>
                                <p:cTn id="341" presetID="1" presetClass="entr" presetSubtype="0" fill="hold" grpId="0" nodeType="withEffect">
                                  <p:stCondLst>
                                    <p:cond delay="0"/>
                                  </p:stCondLst>
                                  <p:childTnLst>
                                    <p:set>
                                      <p:cBhvr>
                                        <p:cTn id="342" dur="1" fill="hold">
                                          <p:stCondLst>
                                            <p:cond delay="0"/>
                                          </p:stCondLst>
                                        </p:cTn>
                                        <p:tgtEl>
                                          <p:spTgt spid="302"/>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grpId="1" nodeType="clickEffect">
                                  <p:stCondLst>
                                    <p:cond delay="0"/>
                                  </p:stCondLst>
                                  <p:childTnLst>
                                    <p:set>
                                      <p:cBhvr>
                                        <p:cTn id="346" dur="1" fill="hold">
                                          <p:stCondLst>
                                            <p:cond delay="0"/>
                                          </p:stCondLst>
                                        </p:cTn>
                                        <p:tgtEl>
                                          <p:spTgt spid="302"/>
                                        </p:tgtEl>
                                        <p:attrNameLst>
                                          <p:attrName>style.visibility</p:attrName>
                                        </p:attrNameLst>
                                      </p:cBhvr>
                                      <p:to>
                                        <p:strVal val="hidden"/>
                                      </p:to>
                                    </p:set>
                                  </p:childTnLst>
                                </p:cTn>
                              </p:par>
                              <p:par>
                                <p:cTn id="347" presetID="1" presetClass="entr" presetSubtype="0" fill="hold" grpId="0" nodeType="withEffect">
                                  <p:stCondLst>
                                    <p:cond delay="0"/>
                                  </p:stCondLst>
                                  <p:childTnLst>
                                    <p:set>
                                      <p:cBhvr>
                                        <p:cTn id="348" dur="1" fill="hold">
                                          <p:stCondLst>
                                            <p:cond delay="0"/>
                                          </p:stCondLst>
                                        </p:cTn>
                                        <p:tgtEl>
                                          <p:spTgt spid="303"/>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303"/>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304"/>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grpId="1" nodeType="clickEffect">
                                  <p:stCondLst>
                                    <p:cond delay="0"/>
                                  </p:stCondLst>
                                  <p:childTnLst>
                                    <p:set>
                                      <p:cBhvr>
                                        <p:cTn id="358" dur="1" fill="hold">
                                          <p:stCondLst>
                                            <p:cond delay="0"/>
                                          </p:stCondLst>
                                        </p:cTn>
                                        <p:tgtEl>
                                          <p:spTgt spid="304"/>
                                        </p:tgtEl>
                                        <p:attrNameLst>
                                          <p:attrName>style.visibility</p:attrName>
                                        </p:attrNameLst>
                                      </p:cBhvr>
                                      <p:to>
                                        <p:strVal val="hidden"/>
                                      </p:to>
                                    </p:set>
                                  </p:childTnLst>
                                </p:cTn>
                              </p:par>
                              <p:par>
                                <p:cTn id="359" presetID="1" presetClass="entr" presetSubtype="0" fill="hold" grpId="0" nodeType="withEffect">
                                  <p:stCondLst>
                                    <p:cond delay="0"/>
                                  </p:stCondLst>
                                  <p:childTnLst>
                                    <p:set>
                                      <p:cBhvr>
                                        <p:cTn id="360" dur="1" fill="hold">
                                          <p:stCondLst>
                                            <p:cond delay="0"/>
                                          </p:stCondLst>
                                        </p:cTn>
                                        <p:tgtEl>
                                          <p:spTgt spid="305"/>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305"/>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307"/>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grpId="1" nodeType="clickEffect">
                                  <p:stCondLst>
                                    <p:cond delay="0"/>
                                  </p:stCondLst>
                                  <p:childTnLst>
                                    <p:set>
                                      <p:cBhvr>
                                        <p:cTn id="370" dur="1" fill="hold">
                                          <p:stCondLst>
                                            <p:cond delay="0"/>
                                          </p:stCondLst>
                                        </p:cTn>
                                        <p:tgtEl>
                                          <p:spTgt spid="307"/>
                                        </p:tgtEl>
                                        <p:attrNameLst>
                                          <p:attrName>style.visibility</p:attrName>
                                        </p:attrNameLst>
                                      </p:cBhvr>
                                      <p:to>
                                        <p:strVal val="hidden"/>
                                      </p:to>
                                    </p:set>
                                  </p:childTnLst>
                                </p:cTn>
                              </p:par>
                              <p:par>
                                <p:cTn id="371" presetID="1" presetClass="entr" presetSubtype="0" fill="hold" grpId="0" nodeType="withEffect">
                                  <p:stCondLst>
                                    <p:cond delay="0"/>
                                  </p:stCondLst>
                                  <p:childTnLst>
                                    <p:set>
                                      <p:cBhvr>
                                        <p:cTn id="372" dur="1" fill="hold">
                                          <p:stCondLst>
                                            <p:cond delay="0"/>
                                          </p:stCondLst>
                                        </p:cTn>
                                        <p:tgtEl>
                                          <p:spTgt spid="30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grpId="1" nodeType="clickEffect">
                                  <p:stCondLst>
                                    <p:cond delay="0"/>
                                  </p:stCondLst>
                                  <p:childTnLst>
                                    <p:set>
                                      <p:cBhvr>
                                        <p:cTn id="376" dur="1" fill="hold">
                                          <p:stCondLst>
                                            <p:cond delay="0"/>
                                          </p:stCondLst>
                                        </p:cTn>
                                        <p:tgtEl>
                                          <p:spTgt spid="306"/>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308"/>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308"/>
                                        </p:tgtEl>
                                        <p:attrNameLst>
                                          <p:attrName>style.visibility</p:attrName>
                                        </p:attrNameLst>
                                      </p:cBhvr>
                                      <p:to>
                                        <p:strVal val="hidden"/>
                                      </p:to>
                                    </p:set>
                                  </p:childTnLst>
                                </p:cTn>
                              </p:par>
                              <p:par>
                                <p:cTn id="383" presetID="1" presetClass="entr" presetSubtype="0" fill="hold" grpId="0" nodeType="withEffect">
                                  <p:stCondLst>
                                    <p:cond delay="0"/>
                                  </p:stCondLst>
                                  <p:childTnLst>
                                    <p:set>
                                      <p:cBhvr>
                                        <p:cTn id="384" dur="1" fill="hold">
                                          <p:stCondLst>
                                            <p:cond delay="0"/>
                                          </p:stCondLst>
                                        </p:cTn>
                                        <p:tgtEl>
                                          <p:spTgt spid="309"/>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309"/>
                                        </p:tgtEl>
                                        <p:attrNameLst>
                                          <p:attrName>style.visibility</p:attrName>
                                        </p:attrNameLst>
                                      </p:cBhvr>
                                      <p:to>
                                        <p:strVal val="hidden"/>
                                      </p:to>
                                    </p:set>
                                  </p:childTnLst>
                                </p:cTn>
                              </p:par>
                              <p:par>
                                <p:cTn id="389" presetID="1" presetClass="entr" presetSubtype="0" fill="hold" grpId="0" nodeType="withEffect">
                                  <p:stCondLst>
                                    <p:cond delay="0"/>
                                  </p:stCondLst>
                                  <p:childTnLst>
                                    <p:set>
                                      <p:cBhvr>
                                        <p:cTn id="390" dur="1" fill="hold">
                                          <p:stCondLst>
                                            <p:cond delay="0"/>
                                          </p:stCondLst>
                                        </p:cTn>
                                        <p:tgtEl>
                                          <p:spTgt spid="310"/>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310"/>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311"/>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311"/>
                                        </p:tgtEl>
                                        <p:attrNameLst>
                                          <p:attrName>style.visibility</p:attrName>
                                        </p:attrNameLst>
                                      </p:cBhvr>
                                      <p:to>
                                        <p:strVal val="hidden"/>
                                      </p:to>
                                    </p:set>
                                  </p:childTnLst>
                                </p:cTn>
                              </p:par>
                              <p:par>
                                <p:cTn id="401" presetID="1" presetClass="entr" presetSubtype="0" fill="hold" grpId="0" nodeType="withEffect">
                                  <p:stCondLst>
                                    <p:cond delay="0"/>
                                  </p:stCondLst>
                                  <p:childTnLst>
                                    <p:set>
                                      <p:cBhvr>
                                        <p:cTn id="402" dur="1" fill="hold">
                                          <p:stCondLst>
                                            <p:cond delay="0"/>
                                          </p:stCondLst>
                                        </p:cTn>
                                        <p:tgtEl>
                                          <p:spTgt spid="312"/>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grpId="1" nodeType="clickEffect">
                                  <p:stCondLst>
                                    <p:cond delay="0"/>
                                  </p:stCondLst>
                                  <p:childTnLst>
                                    <p:set>
                                      <p:cBhvr>
                                        <p:cTn id="406" dur="1" fill="hold">
                                          <p:stCondLst>
                                            <p:cond delay="0"/>
                                          </p:stCondLst>
                                        </p:cTn>
                                        <p:tgtEl>
                                          <p:spTgt spid="312"/>
                                        </p:tgtEl>
                                        <p:attrNameLst>
                                          <p:attrName>style.visibility</p:attrName>
                                        </p:attrNameLst>
                                      </p:cBhvr>
                                      <p:to>
                                        <p:strVal val="hidden"/>
                                      </p:to>
                                    </p:set>
                                  </p:childTnLst>
                                </p:cTn>
                              </p:par>
                              <p:par>
                                <p:cTn id="407" presetID="1" presetClass="entr" presetSubtype="0" fill="hold" grpId="0" nodeType="withEffect">
                                  <p:stCondLst>
                                    <p:cond delay="0"/>
                                  </p:stCondLst>
                                  <p:childTnLst>
                                    <p:set>
                                      <p:cBhvr>
                                        <p:cTn id="408" dur="1" fill="hold">
                                          <p:stCondLst>
                                            <p:cond delay="0"/>
                                          </p:stCondLst>
                                        </p:cTn>
                                        <p:tgtEl>
                                          <p:spTgt spid="313"/>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grpId="1" nodeType="clickEffect">
                                  <p:stCondLst>
                                    <p:cond delay="0"/>
                                  </p:stCondLst>
                                  <p:childTnLst>
                                    <p:set>
                                      <p:cBhvr>
                                        <p:cTn id="412" dur="1" fill="hold">
                                          <p:stCondLst>
                                            <p:cond delay="0"/>
                                          </p:stCondLst>
                                        </p:cTn>
                                        <p:tgtEl>
                                          <p:spTgt spid="313"/>
                                        </p:tgtEl>
                                        <p:attrNameLst>
                                          <p:attrName>style.visibility</p:attrName>
                                        </p:attrNameLst>
                                      </p:cBhvr>
                                      <p:to>
                                        <p:strVal val="hidden"/>
                                      </p:to>
                                    </p:set>
                                  </p:childTnLst>
                                </p:cTn>
                              </p:par>
                              <p:par>
                                <p:cTn id="413" presetID="1" presetClass="entr" presetSubtype="0" fill="hold" grpId="0" nodeType="withEffect">
                                  <p:stCondLst>
                                    <p:cond delay="0"/>
                                  </p:stCondLst>
                                  <p:childTnLst>
                                    <p:set>
                                      <p:cBhvr>
                                        <p:cTn id="414" dur="1" fill="hold">
                                          <p:stCondLst>
                                            <p:cond delay="0"/>
                                          </p:stCondLst>
                                        </p:cTn>
                                        <p:tgtEl>
                                          <p:spTgt spid="314"/>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314"/>
                                        </p:tgtEl>
                                        <p:attrNameLst>
                                          <p:attrName>style.visibility</p:attrName>
                                        </p:attrNameLst>
                                      </p:cBhvr>
                                      <p:to>
                                        <p:strVal val="hidden"/>
                                      </p:to>
                                    </p:set>
                                  </p:childTnLst>
                                </p:cTn>
                              </p:par>
                              <p:par>
                                <p:cTn id="419" presetID="1" presetClass="entr" presetSubtype="0" fill="hold" grpId="0" nodeType="withEffect">
                                  <p:stCondLst>
                                    <p:cond delay="0"/>
                                  </p:stCondLst>
                                  <p:childTnLst>
                                    <p:set>
                                      <p:cBhvr>
                                        <p:cTn id="420" dur="1" fill="hold">
                                          <p:stCondLst>
                                            <p:cond delay="0"/>
                                          </p:stCondLst>
                                        </p:cTn>
                                        <p:tgtEl>
                                          <p:spTgt spid="315"/>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315"/>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317"/>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grpId="1" nodeType="clickEffect">
                                  <p:stCondLst>
                                    <p:cond delay="0"/>
                                  </p:stCondLst>
                                  <p:childTnLst>
                                    <p:set>
                                      <p:cBhvr>
                                        <p:cTn id="430" dur="1" fill="hold">
                                          <p:stCondLst>
                                            <p:cond delay="0"/>
                                          </p:stCondLst>
                                        </p:cTn>
                                        <p:tgtEl>
                                          <p:spTgt spid="317"/>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316"/>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316"/>
                                        </p:tgtEl>
                                        <p:attrNameLst>
                                          <p:attrName>style.visibility</p:attrName>
                                        </p:attrNameLst>
                                      </p:cBhvr>
                                      <p:to>
                                        <p:strVal val="hidden"/>
                                      </p:to>
                                    </p:set>
                                  </p:childTnLst>
                                </p:cTn>
                              </p:par>
                              <p:par>
                                <p:cTn id="437" presetID="1" presetClass="entr" presetSubtype="0" fill="hold" grpId="0" nodeType="withEffect">
                                  <p:stCondLst>
                                    <p:cond delay="0"/>
                                  </p:stCondLst>
                                  <p:childTnLst>
                                    <p:set>
                                      <p:cBhvr>
                                        <p:cTn id="438" dur="1" fill="hold">
                                          <p:stCondLst>
                                            <p:cond delay="0"/>
                                          </p:stCondLst>
                                        </p:cTn>
                                        <p:tgtEl>
                                          <p:spTgt spid="318"/>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grpId="1" nodeType="clickEffect">
                                  <p:stCondLst>
                                    <p:cond delay="0"/>
                                  </p:stCondLst>
                                  <p:childTnLst>
                                    <p:set>
                                      <p:cBhvr>
                                        <p:cTn id="442" dur="1" fill="hold">
                                          <p:stCondLst>
                                            <p:cond delay="0"/>
                                          </p:stCondLst>
                                        </p:cTn>
                                        <p:tgtEl>
                                          <p:spTgt spid="318"/>
                                        </p:tgtEl>
                                        <p:attrNameLst>
                                          <p:attrName>style.visibility</p:attrName>
                                        </p:attrNameLst>
                                      </p:cBhvr>
                                      <p:to>
                                        <p:strVal val="hidden"/>
                                      </p:to>
                                    </p:set>
                                  </p:childTnLst>
                                </p:cTn>
                              </p:par>
                              <p:par>
                                <p:cTn id="443" presetID="1" presetClass="entr" presetSubtype="0" fill="hold" grpId="0" nodeType="withEffect">
                                  <p:stCondLst>
                                    <p:cond delay="0"/>
                                  </p:stCondLst>
                                  <p:childTnLst>
                                    <p:set>
                                      <p:cBhvr>
                                        <p:cTn id="444" dur="1" fill="hold">
                                          <p:stCondLst>
                                            <p:cond delay="0"/>
                                          </p:stCondLst>
                                        </p:cTn>
                                        <p:tgtEl>
                                          <p:spTgt spid="319"/>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grpId="1" nodeType="clickEffect">
                                  <p:stCondLst>
                                    <p:cond delay="0"/>
                                  </p:stCondLst>
                                  <p:childTnLst>
                                    <p:set>
                                      <p:cBhvr>
                                        <p:cTn id="448" dur="1" fill="hold">
                                          <p:stCondLst>
                                            <p:cond delay="0"/>
                                          </p:stCondLst>
                                        </p:cTn>
                                        <p:tgtEl>
                                          <p:spTgt spid="319"/>
                                        </p:tgtEl>
                                        <p:attrNameLst>
                                          <p:attrName>style.visibility</p:attrName>
                                        </p:attrNameLst>
                                      </p:cBhvr>
                                      <p:to>
                                        <p:strVal val="hidden"/>
                                      </p:to>
                                    </p:set>
                                  </p:childTnLst>
                                </p:cTn>
                              </p:par>
                              <p:par>
                                <p:cTn id="449" presetID="1" presetClass="entr" presetSubtype="0" fill="hold" grpId="0" nodeType="withEffect">
                                  <p:stCondLst>
                                    <p:cond delay="0"/>
                                  </p:stCondLst>
                                  <p:childTnLst>
                                    <p:set>
                                      <p:cBhvr>
                                        <p:cTn id="450" dur="1" fill="hold">
                                          <p:stCondLst>
                                            <p:cond delay="0"/>
                                          </p:stCondLst>
                                        </p:cTn>
                                        <p:tgtEl>
                                          <p:spTgt spid="320"/>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320"/>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321"/>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grpId="1" nodeType="clickEffect">
                                  <p:stCondLst>
                                    <p:cond delay="0"/>
                                  </p:stCondLst>
                                  <p:childTnLst>
                                    <p:set>
                                      <p:cBhvr>
                                        <p:cTn id="460" dur="1" fill="hold">
                                          <p:stCondLst>
                                            <p:cond delay="0"/>
                                          </p:stCondLst>
                                        </p:cTn>
                                        <p:tgtEl>
                                          <p:spTgt spid="321"/>
                                        </p:tgtEl>
                                        <p:attrNameLst>
                                          <p:attrName>style.visibility</p:attrName>
                                        </p:attrNameLst>
                                      </p:cBhvr>
                                      <p:to>
                                        <p:strVal val="hidden"/>
                                      </p:to>
                                    </p:set>
                                  </p:childTnLst>
                                </p:cTn>
                              </p:par>
                              <p:par>
                                <p:cTn id="461" presetID="1" presetClass="entr" presetSubtype="0" fill="hold" grpId="0" nodeType="withEffect">
                                  <p:stCondLst>
                                    <p:cond delay="0"/>
                                  </p:stCondLst>
                                  <p:childTnLst>
                                    <p:set>
                                      <p:cBhvr>
                                        <p:cTn id="462" dur="1" fill="hold">
                                          <p:stCondLst>
                                            <p:cond delay="0"/>
                                          </p:stCondLst>
                                        </p:cTn>
                                        <p:tgtEl>
                                          <p:spTgt spid="322"/>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grpId="1" nodeType="clickEffect">
                                  <p:stCondLst>
                                    <p:cond delay="0"/>
                                  </p:stCondLst>
                                  <p:childTnLst>
                                    <p:set>
                                      <p:cBhvr>
                                        <p:cTn id="466" dur="1" fill="hold">
                                          <p:stCondLst>
                                            <p:cond delay="0"/>
                                          </p:stCondLst>
                                        </p:cTn>
                                        <p:tgtEl>
                                          <p:spTgt spid="322"/>
                                        </p:tgtEl>
                                        <p:attrNameLst>
                                          <p:attrName>style.visibility</p:attrName>
                                        </p:attrNameLst>
                                      </p:cBhvr>
                                      <p:to>
                                        <p:strVal val="hidden"/>
                                      </p:to>
                                    </p:set>
                                  </p:childTnLst>
                                </p:cTn>
                              </p:par>
                              <p:par>
                                <p:cTn id="467" presetID="1" presetClass="entr" presetSubtype="0" fill="hold" grpId="0" nodeType="withEffect">
                                  <p:stCondLst>
                                    <p:cond delay="0"/>
                                  </p:stCondLst>
                                  <p:childTnLst>
                                    <p:set>
                                      <p:cBhvr>
                                        <p:cTn id="468" dur="1" fill="hold">
                                          <p:stCondLst>
                                            <p:cond delay="0"/>
                                          </p:stCondLst>
                                        </p:cTn>
                                        <p:tgtEl>
                                          <p:spTgt spid="323"/>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323"/>
                                        </p:tgtEl>
                                        <p:attrNameLst>
                                          <p:attrName>style.visibility</p:attrName>
                                        </p:attrNameLst>
                                      </p:cBhvr>
                                      <p:to>
                                        <p:strVal val="hidden"/>
                                      </p:to>
                                    </p:set>
                                  </p:childTnLst>
                                </p:cTn>
                              </p:par>
                              <p:par>
                                <p:cTn id="473" presetID="1" presetClass="entr" presetSubtype="0" fill="hold" grpId="0" nodeType="withEffect">
                                  <p:stCondLst>
                                    <p:cond delay="0"/>
                                  </p:stCondLst>
                                  <p:childTnLst>
                                    <p:set>
                                      <p:cBhvr>
                                        <p:cTn id="474" dur="1" fill="hold">
                                          <p:stCondLst>
                                            <p:cond delay="0"/>
                                          </p:stCondLst>
                                        </p:cTn>
                                        <p:tgtEl>
                                          <p:spTgt spid="324"/>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grpId="1" nodeType="clickEffect">
                                  <p:stCondLst>
                                    <p:cond delay="0"/>
                                  </p:stCondLst>
                                  <p:childTnLst>
                                    <p:set>
                                      <p:cBhvr>
                                        <p:cTn id="478" dur="1" fill="hold">
                                          <p:stCondLst>
                                            <p:cond delay="0"/>
                                          </p:stCondLst>
                                        </p:cTn>
                                        <p:tgtEl>
                                          <p:spTgt spid="324"/>
                                        </p:tgtEl>
                                        <p:attrNameLst>
                                          <p:attrName>style.visibility</p:attrName>
                                        </p:attrNameLst>
                                      </p:cBhvr>
                                      <p:to>
                                        <p:strVal val="hidden"/>
                                      </p:to>
                                    </p:set>
                                  </p:childTnLst>
                                </p:cTn>
                              </p:par>
                              <p:par>
                                <p:cTn id="479" presetID="1" presetClass="entr" presetSubtype="0" fill="hold" grpId="0" nodeType="withEffect">
                                  <p:stCondLst>
                                    <p:cond delay="0"/>
                                  </p:stCondLst>
                                  <p:childTnLst>
                                    <p:set>
                                      <p:cBhvr>
                                        <p:cTn id="480" dur="1" fill="hold">
                                          <p:stCondLst>
                                            <p:cond delay="0"/>
                                          </p:stCondLst>
                                        </p:cTn>
                                        <p:tgtEl>
                                          <p:spTgt spid="325"/>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grpId="1" nodeType="clickEffect">
                                  <p:stCondLst>
                                    <p:cond delay="0"/>
                                  </p:stCondLst>
                                  <p:childTnLst>
                                    <p:set>
                                      <p:cBhvr>
                                        <p:cTn id="484" dur="1" fill="hold">
                                          <p:stCondLst>
                                            <p:cond delay="0"/>
                                          </p:stCondLst>
                                        </p:cTn>
                                        <p:tgtEl>
                                          <p:spTgt spid="325"/>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337"/>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grpId="1" nodeType="clickEffect">
                                  <p:stCondLst>
                                    <p:cond delay="0"/>
                                  </p:stCondLst>
                                  <p:childTnLst>
                                    <p:set>
                                      <p:cBhvr>
                                        <p:cTn id="490" dur="1" fill="hold">
                                          <p:stCondLst>
                                            <p:cond delay="0"/>
                                          </p:stCondLst>
                                        </p:cTn>
                                        <p:tgtEl>
                                          <p:spTgt spid="337"/>
                                        </p:tgtEl>
                                        <p:attrNameLst>
                                          <p:attrName>style.visibility</p:attrName>
                                        </p:attrNameLst>
                                      </p:cBhvr>
                                      <p:to>
                                        <p:strVal val="hidden"/>
                                      </p:to>
                                    </p:set>
                                  </p:childTnLst>
                                </p:cTn>
                              </p:par>
                              <p:par>
                                <p:cTn id="491" presetID="1" presetClass="entr" presetSubtype="0" fill="hold" grpId="0" nodeType="withEffect">
                                  <p:stCondLst>
                                    <p:cond delay="0"/>
                                  </p:stCondLst>
                                  <p:childTnLst>
                                    <p:set>
                                      <p:cBhvr>
                                        <p:cTn id="492" dur="1" fill="hold">
                                          <p:stCondLst>
                                            <p:cond delay="0"/>
                                          </p:stCondLst>
                                        </p:cTn>
                                        <p:tgtEl>
                                          <p:spTgt spid="336"/>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336"/>
                                        </p:tgtEl>
                                        <p:attrNameLst>
                                          <p:attrName>style.visibility</p:attrName>
                                        </p:attrNameLst>
                                      </p:cBhvr>
                                      <p:to>
                                        <p:strVal val="hidden"/>
                                      </p:to>
                                    </p:set>
                                  </p:childTnLst>
                                </p:cTn>
                              </p:par>
                              <p:par>
                                <p:cTn id="497" presetID="1" presetClass="entr" presetSubtype="0" fill="hold" grpId="0" nodeType="withEffect">
                                  <p:stCondLst>
                                    <p:cond delay="0"/>
                                  </p:stCondLst>
                                  <p:childTnLst>
                                    <p:set>
                                      <p:cBhvr>
                                        <p:cTn id="498" dur="1" fill="hold">
                                          <p:stCondLst>
                                            <p:cond delay="0"/>
                                          </p:stCondLst>
                                        </p:cTn>
                                        <p:tgtEl>
                                          <p:spTgt spid="338"/>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grpId="1" nodeType="clickEffect">
                                  <p:stCondLst>
                                    <p:cond delay="0"/>
                                  </p:stCondLst>
                                  <p:childTnLst>
                                    <p:set>
                                      <p:cBhvr>
                                        <p:cTn id="502" dur="1" fill="hold">
                                          <p:stCondLst>
                                            <p:cond delay="0"/>
                                          </p:stCondLst>
                                        </p:cTn>
                                        <p:tgtEl>
                                          <p:spTgt spid="338"/>
                                        </p:tgtEl>
                                        <p:attrNameLst>
                                          <p:attrName>style.visibility</p:attrName>
                                        </p:attrNameLst>
                                      </p:cBhvr>
                                      <p:to>
                                        <p:strVal val="hidden"/>
                                      </p:to>
                                    </p:set>
                                  </p:childTnLst>
                                </p:cTn>
                              </p:par>
                              <p:par>
                                <p:cTn id="503" presetID="1" presetClass="entr" presetSubtype="0" fill="hold" grpId="0" nodeType="withEffect">
                                  <p:stCondLst>
                                    <p:cond delay="0"/>
                                  </p:stCondLst>
                                  <p:childTnLst>
                                    <p:set>
                                      <p:cBhvr>
                                        <p:cTn id="504" dur="1" fill="hold">
                                          <p:stCondLst>
                                            <p:cond delay="0"/>
                                          </p:stCondLst>
                                        </p:cTn>
                                        <p:tgtEl>
                                          <p:spTgt spid="339"/>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grpId="1" nodeType="clickEffect">
                                  <p:stCondLst>
                                    <p:cond delay="0"/>
                                  </p:stCondLst>
                                  <p:childTnLst>
                                    <p:set>
                                      <p:cBhvr>
                                        <p:cTn id="508" dur="1" fill="hold">
                                          <p:stCondLst>
                                            <p:cond delay="0"/>
                                          </p:stCondLst>
                                        </p:cTn>
                                        <p:tgtEl>
                                          <p:spTgt spid="339"/>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340"/>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grpId="1" nodeType="clickEffect">
                                  <p:stCondLst>
                                    <p:cond delay="0"/>
                                  </p:stCondLst>
                                  <p:childTnLst>
                                    <p:set>
                                      <p:cBhvr>
                                        <p:cTn id="514" dur="1" fill="hold">
                                          <p:stCondLst>
                                            <p:cond delay="0"/>
                                          </p:stCondLst>
                                        </p:cTn>
                                        <p:tgtEl>
                                          <p:spTgt spid="340"/>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341"/>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grpId="1" nodeType="clickEffect">
                                  <p:stCondLst>
                                    <p:cond delay="0"/>
                                  </p:stCondLst>
                                  <p:childTnLst>
                                    <p:set>
                                      <p:cBhvr>
                                        <p:cTn id="520" dur="1" fill="hold">
                                          <p:stCondLst>
                                            <p:cond delay="0"/>
                                          </p:stCondLst>
                                        </p:cTn>
                                        <p:tgtEl>
                                          <p:spTgt spid="341"/>
                                        </p:tgtEl>
                                        <p:attrNameLst>
                                          <p:attrName>style.visibility</p:attrName>
                                        </p:attrNameLst>
                                      </p:cBhvr>
                                      <p:to>
                                        <p:strVal val="hidden"/>
                                      </p:to>
                                    </p:set>
                                  </p:childTnLst>
                                </p:cTn>
                              </p:par>
                              <p:par>
                                <p:cTn id="521" presetID="1" presetClass="entr" presetSubtype="0" fill="hold" grpId="0" nodeType="withEffect">
                                  <p:stCondLst>
                                    <p:cond delay="0"/>
                                  </p:stCondLst>
                                  <p:childTnLst>
                                    <p:set>
                                      <p:cBhvr>
                                        <p:cTn id="522" dur="1" fill="hold">
                                          <p:stCondLst>
                                            <p:cond delay="0"/>
                                          </p:stCondLst>
                                        </p:cTn>
                                        <p:tgtEl>
                                          <p:spTgt spid="342"/>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grpId="1" nodeType="clickEffect">
                                  <p:stCondLst>
                                    <p:cond delay="0"/>
                                  </p:stCondLst>
                                  <p:childTnLst>
                                    <p:set>
                                      <p:cBhvr>
                                        <p:cTn id="526" dur="1" fill="hold">
                                          <p:stCondLst>
                                            <p:cond delay="0"/>
                                          </p:stCondLst>
                                        </p:cTn>
                                        <p:tgtEl>
                                          <p:spTgt spid="342"/>
                                        </p:tgtEl>
                                        <p:attrNameLst>
                                          <p:attrName>style.visibility</p:attrName>
                                        </p:attrNameLst>
                                      </p:cBhvr>
                                      <p:to>
                                        <p:strVal val="hidden"/>
                                      </p:to>
                                    </p:set>
                                  </p:childTnLst>
                                </p:cTn>
                              </p:par>
                              <p:par>
                                <p:cTn id="527" presetID="1" presetClass="entr" presetSubtype="0" fill="hold" grpId="0" nodeType="withEffect">
                                  <p:stCondLst>
                                    <p:cond delay="0"/>
                                  </p:stCondLst>
                                  <p:childTnLst>
                                    <p:set>
                                      <p:cBhvr>
                                        <p:cTn id="528" dur="1" fill="hold">
                                          <p:stCondLst>
                                            <p:cond delay="0"/>
                                          </p:stCondLst>
                                        </p:cTn>
                                        <p:tgtEl>
                                          <p:spTgt spid="343"/>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grpId="1" nodeType="clickEffect">
                                  <p:stCondLst>
                                    <p:cond delay="0"/>
                                  </p:stCondLst>
                                  <p:childTnLst>
                                    <p:set>
                                      <p:cBhvr>
                                        <p:cTn id="532" dur="1" fill="hold">
                                          <p:stCondLst>
                                            <p:cond delay="0"/>
                                          </p:stCondLst>
                                        </p:cTn>
                                        <p:tgtEl>
                                          <p:spTgt spid="343"/>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344"/>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grpId="1" nodeType="clickEffect">
                                  <p:stCondLst>
                                    <p:cond delay="0"/>
                                  </p:stCondLst>
                                  <p:childTnLst>
                                    <p:set>
                                      <p:cBhvr>
                                        <p:cTn id="538" dur="1" fill="hold">
                                          <p:stCondLst>
                                            <p:cond delay="0"/>
                                          </p:stCondLst>
                                        </p:cTn>
                                        <p:tgtEl>
                                          <p:spTgt spid="344"/>
                                        </p:tgtEl>
                                        <p:attrNameLst>
                                          <p:attrName>style.visibility</p:attrName>
                                        </p:attrNameLst>
                                      </p:cBhvr>
                                      <p:to>
                                        <p:strVal val="hidden"/>
                                      </p:to>
                                    </p:set>
                                  </p:childTnLst>
                                </p:cTn>
                              </p:par>
                              <p:par>
                                <p:cTn id="539" presetID="1" presetClass="entr" presetSubtype="0" fill="hold" grpId="0" nodeType="withEffect">
                                  <p:stCondLst>
                                    <p:cond delay="0"/>
                                  </p:stCondLst>
                                  <p:childTnLst>
                                    <p:set>
                                      <p:cBhvr>
                                        <p:cTn id="540" dur="1" fill="hold">
                                          <p:stCondLst>
                                            <p:cond delay="0"/>
                                          </p:stCondLst>
                                        </p:cTn>
                                        <p:tgtEl>
                                          <p:spTgt spid="345"/>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grpId="1" nodeType="clickEffect">
                                  <p:stCondLst>
                                    <p:cond delay="0"/>
                                  </p:stCondLst>
                                  <p:childTnLst>
                                    <p:set>
                                      <p:cBhvr>
                                        <p:cTn id="544" dur="1" fill="hold">
                                          <p:stCondLst>
                                            <p:cond delay="0"/>
                                          </p:stCondLst>
                                        </p:cTn>
                                        <p:tgtEl>
                                          <p:spTgt spid="345"/>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347"/>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347"/>
                                        </p:tgtEl>
                                        <p:attrNameLst>
                                          <p:attrName>style.visibility</p:attrName>
                                        </p:attrNameLst>
                                      </p:cBhvr>
                                      <p:to>
                                        <p:strVal val="hidden"/>
                                      </p:to>
                                    </p:set>
                                  </p:childTnLst>
                                </p:cTn>
                              </p:par>
                              <p:par>
                                <p:cTn id="551" presetID="1" presetClass="entr" presetSubtype="0" fill="hold" grpId="0" nodeType="withEffect">
                                  <p:stCondLst>
                                    <p:cond delay="0"/>
                                  </p:stCondLst>
                                  <p:childTnLst>
                                    <p:set>
                                      <p:cBhvr>
                                        <p:cTn id="552" dur="1" fill="hold">
                                          <p:stCondLst>
                                            <p:cond delay="0"/>
                                          </p:stCondLst>
                                        </p:cTn>
                                        <p:tgtEl>
                                          <p:spTgt spid="346"/>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grpId="1" nodeType="clickEffect">
                                  <p:stCondLst>
                                    <p:cond delay="0"/>
                                  </p:stCondLst>
                                  <p:childTnLst>
                                    <p:set>
                                      <p:cBhvr>
                                        <p:cTn id="556" dur="1" fill="hold">
                                          <p:stCondLst>
                                            <p:cond delay="0"/>
                                          </p:stCondLst>
                                        </p:cTn>
                                        <p:tgtEl>
                                          <p:spTgt spid="346"/>
                                        </p:tgtEl>
                                        <p:attrNameLst>
                                          <p:attrName>style.visibility</p:attrName>
                                        </p:attrNameLst>
                                      </p:cBhvr>
                                      <p:to>
                                        <p:strVal val="hidden"/>
                                      </p:to>
                                    </p:set>
                                  </p:childTnLst>
                                </p:cTn>
                              </p:par>
                              <p:par>
                                <p:cTn id="557" presetID="1" presetClass="entr" presetSubtype="0" fill="hold" grpId="0" nodeType="withEffect">
                                  <p:stCondLst>
                                    <p:cond delay="0"/>
                                  </p:stCondLst>
                                  <p:childTnLst>
                                    <p:set>
                                      <p:cBhvr>
                                        <p:cTn id="558" dur="1" fill="hold">
                                          <p:stCondLst>
                                            <p:cond delay="0"/>
                                          </p:stCondLst>
                                        </p:cTn>
                                        <p:tgtEl>
                                          <p:spTgt spid="348"/>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grpId="1" nodeType="clickEffect">
                                  <p:stCondLst>
                                    <p:cond delay="0"/>
                                  </p:stCondLst>
                                  <p:childTnLst>
                                    <p:set>
                                      <p:cBhvr>
                                        <p:cTn id="562" dur="1" fill="hold">
                                          <p:stCondLst>
                                            <p:cond delay="0"/>
                                          </p:stCondLst>
                                        </p:cTn>
                                        <p:tgtEl>
                                          <p:spTgt spid="348"/>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349"/>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grpId="1" nodeType="clickEffect">
                                  <p:stCondLst>
                                    <p:cond delay="0"/>
                                  </p:stCondLst>
                                  <p:childTnLst>
                                    <p:set>
                                      <p:cBhvr>
                                        <p:cTn id="568" dur="1" fill="hold">
                                          <p:stCondLst>
                                            <p:cond delay="0"/>
                                          </p:stCondLst>
                                        </p:cTn>
                                        <p:tgtEl>
                                          <p:spTgt spid="349"/>
                                        </p:tgtEl>
                                        <p:attrNameLst>
                                          <p:attrName>style.visibility</p:attrName>
                                        </p:attrNameLst>
                                      </p:cBhvr>
                                      <p:to>
                                        <p:strVal val="hidden"/>
                                      </p:to>
                                    </p:set>
                                  </p:childTnLst>
                                </p:cTn>
                              </p:par>
                              <p:par>
                                <p:cTn id="569" presetID="1" presetClass="entr" presetSubtype="0" fill="hold" grpId="0" nodeType="withEffect">
                                  <p:stCondLst>
                                    <p:cond delay="0"/>
                                  </p:stCondLst>
                                  <p:childTnLst>
                                    <p:set>
                                      <p:cBhvr>
                                        <p:cTn id="570" dur="1" fill="hold">
                                          <p:stCondLst>
                                            <p:cond delay="0"/>
                                          </p:stCondLst>
                                        </p:cTn>
                                        <p:tgtEl>
                                          <p:spTgt spid="350"/>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350"/>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351"/>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grpId="1" nodeType="clickEffect">
                                  <p:stCondLst>
                                    <p:cond delay="0"/>
                                  </p:stCondLst>
                                  <p:childTnLst>
                                    <p:set>
                                      <p:cBhvr>
                                        <p:cTn id="580" dur="1" fill="hold">
                                          <p:stCondLst>
                                            <p:cond delay="0"/>
                                          </p:stCondLst>
                                        </p:cTn>
                                        <p:tgtEl>
                                          <p:spTgt spid="351"/>
                                        </p:tgtEl>
                                        <p:attrNameLst>
                                          <p:attrName>style.visibility</p:attrName>
                                        </p:attrNameLst>
                                      </p:cBhvr>
                                      <p:to>
                                        <p:strVal val="hidden"/>
                                      </p:to>
                                    </p:set>
                                  </p:childTnLst>
                                </p:cTn>
                              </p:par>
                              <p:par>
                                <p:cTn id="581" presetID="1" presetClass="entr" presetSubtype="0" fill="hold" grpId="0" nodeType="withEffect">
                                  <p:stCondLst>
                                    <p:cond delay="0"/>
                                  </p:stCondLst>
                                  <p:childTnLst>
                                    <p:set>
                                      <p:cBhvr>
                                        <p:cTn id="582" dur="1" fill="hold">
                                          <p:stCondLst>
                                            <p:cond delay="0"/>
                                          </p:stCondLst>
                                        </p:cTn>
                                        <p:tgtEl>
                                          <p:spTgt spid="352"/>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grpId="1" nodeType="clickEffect">
                                  <p:stCondLst>
                                    <p:cond delay="0"/>
                                  </p:stCondLst>
                                  <p:childTnLst>
                                    <p:set>
                                      <p:cBhvr>
                                        <p:cTn id="586" dur="1" fill="hold">
                                          <p:stCondLst>
                                            <p:cond delay="0"/>
                                          </p:stCondLst>
                                        </p:cTn>
                                        <p:tgtEl>
                                          <p:spTgt spid="352"/>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353"/>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grpId="1" nodeType="clickEffect">
                                  <p:stCondLst>
                                    <p:cond delay="0"/>
                                  </p:stCondLst>
                                  <p:childTnLst>
                                    <p:set>
                                      <p:cBhvr>
                                        <p:cTn id="592" dur="1" fill="hold">
                                          <p:stCondLst>
                                            <p:cond delay="0"/>
                                          </p:stCondLst>
                                        </p:cTn>
                                        <p:tgtEl>
                                          <p:spTgt spid="353"/>
                                        </p:tgtEl>
                                        <p:attrNameLst>
                                          <p:attrName>style.visibility</p:attrName>
                                        </p:attrNameLst>
                                      </p:cBhvr>
                                      <p:to>
                                        <p:strVal val="hidden"/>
                                      </p:to>
                                    </p:set>
                                  </p:childTnLst>
                                </p:cTn>
                              </p:par>
                              <p:par>
                                <p:cTn id="593" presetID="1" presetClass="entr" presetSubtype="0" fill="hold" grpId="0" nodeType="withEffect">
                                  <p:stCondLst>
                                    <p:cond delay="0"/>
                                  </p:stCondLst>
                                  <p:childTnLst>
                                    <p:set>
                                      <p:cBhvr>
                                        <p:cTn id="594" dur="1" fill="hold">
                                          <p:stCondLst>
                                            <p:cond delay="0"/>
                                          </p:stCondLst>
                                        </p:cTn>
                                        <p:tgtEl>
                                          <p:spTgt spid="354"/>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grpId="1" nodeType="clickEffect">
                                  <p:stCondLst>
                                    <p:cond delay="0"/>
                                  </p:stCondLst>
                                  <p:childTnLst>
                                    <p:set>
                                      <p:cBhvr>
                                        <p:cTn id="598" dur="1" fill="hold">
                                          <p:stCondLst>
                                            <p:cond delay="0"/>
                                          </p:stCondLst>
                                        </p:cTn>
                                        <p:tgtEl>
                                          <p:spTgt spid="354"/>
                                        </p:tgtEl>
                                        <p:attrNameLst>
                                          <p:attrName>style.visibility</p:attrName>
                                        </p:attrNameLst>
                                      </p:cBhvr>
                                      <p:to>
                                        <p:strVal val="hidden"/>
                                      </p:to>
                                    </p:set>
                                  </p:childTnLst>
                                </p:cTn>
                              </p:par>
                              <p:par>
                                <p:cTn id="599" presetID="1" presetClass="entr" presetSubtype="0" fill="hold" grpId="0" nodeType="withEffect">
                                  <p:stCondLst>
                                    <p:cond delay="0"/>
                                  </p:stCondLst>
                                  <p:childTnLst>
                                    <p:set>
                                      <p:cBhvr>
                                        <p:cTn id="600" dur="1" fill="hold">
                                          <p:stCondLst>
                                            <p:cond delay="0"/>
                                          </p:stCondLst>
                                        </p:cTn>
                                        <p:tgtEl>
                                          <p:spTgt spid="355"/>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3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5" grpId="1" animBg="1"/>
      <p:bldP spid="154" grpId="0" animBg="1"/>
      <p:bldP spid="154" grpId="1" animBg="1"/>
      <p:bldP spid="155" grpId="0" animBg="1"/>
      <p:bldP spid="155" grpId="1" animBg="1"/>
      <p:bldP spid="156" grpId="0" animBg="1"/>
      <p:bldP spid="156" grpId="1" animBg="1"/>
      <p:bldP spid="164" grpId="0" animBg="1"/>
      <p:bldP spid="164" grpId="1" animBg="1"/>
      <p:bldP spid="165" grpId="0" animBg="1"/>
      <p:bldP spid="165" grpId="1" animBg="1"/>
      <p:bldP spid="166" grpId="0" animBg="1"/>
      <p:bldP spid="166" grpId="1" animBg="1"/>
      <p:bldP spid="276" grpId="0" animBg="1"/>
      <p:bldP spid="276" grpId="1" animBg="1"/>
      <p:bldP spid="277" grpId="0" animBg="1"/>
      <p:bldP spid="277" grpId="1" animBg="1"/>
      <p:bldP spid="278" grpId="0" animBg="1"/>
      <p:bldP spid="278" grpId="1" animBg="1"/>
      <p:bldP spid="147" grpId="0" animBg="1"/>
      <p:bldP spid="147" grpId="1" animBg="1"/>
      <p:bldP spid="157" grpId="0" animBg="1"/>
      <p:bldP spid="157" grpId="1" animBg="1"/>
      <p:bldP spid="167" grpId="0" animBg="1"/>
      <p:bldP spid="167" grpId="1" animBg="1"/>
      <p:bldP spid="279" grpId="0" animBg="1"/>
      <p:bldP spid="279" grpId="1" animBg="1"/>
      <p:bldP spid="148" grpId="0" animBg="1"/>
      <p:bldP spid="148" grpId="1" animBg="1"/>
      <p:bldP spid="158" grpId="0" animBg="1"/>
      <p:bldP spid="158" grpId="1" animBg="1"/>
      <p:bldP spid="168" grpId="0" animBg="1"/>
      <p:bldP spid="168" grpId="1" animBg="1"/>
      <p:bldP spid="280" grpId="0" animBg="1"/>
      <p:bldP spid="280" grpId="1" animBg="1"/>
      <p:bldP spid="149" grpId="0" animBg="1"/>
      <p:bldP spid="149" grpId="1" animBg="1"/>
      <p:bldP spid="159" grpId="0" animBg="1"/>
      <p:bldP spid="159" grpId="1" animBg="1"/>
      <p:bldP spid="169" grpId="0" animBg="1"/>
      <p:bldP spid="169" grpId="1" animBg="1"/>
      <p:bldP spid="281" grpId="0" animBg="1"/>
      <p:bldP spid="281" grpId="1" animBg="1"/>
      <p:bldP spid="150" grpId="0" animBg="1"/>
      <p:bldP spid="150" grpId="1" animBg="1"/>
      <p:bldP spid="160" grpId="0" animBg="1"/>
      <p:bldP spid="160" grpId="1" animBg="1"/>
      <p:bldP spid="170" grpId="0" animBg="1"/>
      <p:bldP spid="170" grpId="1" animBg="1"/>
      <p:bldP spid="282" grpId="0" animBg="1"/>
      <p:bldP spid="282" grpId="1" animBg="1"/>
      <p:bldP spid="151" grpId="0" animBg="1"/>
      <p:bldP spid="151" grpId="1" animBg="1"/>
      <p:bldP spid="161" grpId="0" animBg="1"/>
      <p:bldP spid="161" grpId="1" animBg="1"/>
      <p:bldP spid="178" grpId="0" animBg="1"/>
      <p:bldP spid="178" grpId="1" animBg="1"/>
      <p:bldP spid="283" grpId="0" animBg="1"/>
      <p:bldP spid="283" grpId="1" animBg="1"/>
      <p:bldP spid="152" grpId="0" animBg="1"/>
      <p:bldP spid="152" grpId="1" animBg="1"/>
      <p:bldP spid="153" grpId="0" animBg="1"/>
      <p:bldP spid="153" grpId="1" animBg="1"/>
      <p:bldP spid="162" grpId="0" animBg="1"/>
      <p:bldP spid="162" grpId="1" animBg="1"/>
      <p:bldP spid="163" grpId="0" animBg="1"/>
      <p:bldP spid="163" grpId="1" animBg="1"/>
      <p:bldP spid="273" grpId="0" animBg="1"/>
      <p:bldP spid="273" grpId="1" animBg="1"/>
      <p:bldP spid="275" grpId="0" animBg="1"/>
      <p:bldP spid="275" grpId="1" animBg="1"/>
      <p:bldP spid="284" grpId="0" animBg="1"/>
      <p:bldP spid="284" grpId="1" animBg="1"/>
      <p:bldP spid="285" grpId="0" animBg="1"/>
      <p:bldP spid="285" grpId="1" animBg="1"/>
      <p:bldP spid="286" grpId="0" animBg="1"/>
      <p:bldP spid="286" grpId="1" animBg="1"/>
      <p:bldP spid="287" grpId="0" animBg="1"/>
      <p:bldP spid="287" grpId="1" animBg="1"/>
      <p:bldP spid="288" grpId="0" animBg="1"/>
      <p:bldP spid="288" grpId="1" animBg="1"/>
      <p:bldP spid="289" grpId="0" animBg="1"/>
      <p:bldP spid="289" grpId="1" animBg="1"/>
      <p:bldP spid="290" grpId="0" animBg="1"/>
      <p:bldP spid="290" grpId="1" animBg="1"/>
      <p:bldP spid="291" grpId="0" animBg="1"/>
      <p:bldP spid="291" grpId="1" animBg="1"/>
      <p:bldP spid="296" grpId="0" animBg="1"/>
      <p:bldP spid="296" grpId="1" animBg="1"/>
      <p:bldP spid="297" grpId="0" animBg="1"/>
      <p:bldP spid="297" grpId="1" animBg="1"/>
      <p:bldP spid="298" grpId="0" animBg="1"/>
      <p:bldP spid="298" grpId="1" animBg="1"/>
      <p:bldP spid="299" grpId="0" animBg="1"/>
      <p:bldP spid="299" grpId="1" animBg="1"/>
      <p:bldP spid="300" grpId="0" animBg="1"/>
      <p:bldP spid="300" grpId="1" animBg="1"/>
      <p:bldP spid="301" grpId="0" animBg="1"/>
      <p:bldP spid="301" grpId="1" animBg="1"/>
      <p:bldP spid="306" grpId="0" animBg="1"/>
      <p:bldP spid="306" grpId="1" animBg="1"/>
      <p:bldP spid="307" grpId="0" animBg="1"/>
      <p:bldP spid="307" grpId="1" animBg="1"/>
      <p:bldP spid="308" grpId="0" animBg="1"/>
      <p:bldP spid="308" grpId="1" animBg="1"/>
      <p:bldP spid="309" grpId="0" animBg="1"/>
      <p:bldP spid="309" grpId="1" animBg="1"/>
      <p:bldP spid="310" grpId="0" animBg="1"/>
      <p:bldP spid="310" grpId="1" animBg="1"/>
      <p:bldP spid="311" grpId="0" animBg="1"/>
      <p:bldP spid="311" grpId="1" animBg="1"/>
      <p:bldP spid="316" grpId="0" animBg="1"/>
      <p:bldP spid="316" grpId="1" animBg="1"/>
      <p:bldP spid="317" grpId="0" animBg="1"/>
      <p:bldP spid="317" grpId="1" animBg="1"/>
      <p:bldP spid="318" grpId="0" animBg="1"/>
      <p:bldP spid="318" grpId="1" animBg="1"/>
      <p:bldP spid="319" grpId="0" animBg="1"/>
      <p:bldP spid="319" grpId="1" animBg="1"/>
      <p:bldP spid="320" grpId="0" animBg="1"/>
      <p:bldP spid="320" grpId="1" animBg="1"/>
      <p:bldP spid="321" grpId="0" animBg="1"/>
      <p:bldP spid="321" grpId="1" animBg="1"/>
      <p:bldP spid="336" grpId="0" animBg="1"/>
      <p:bldP spid="336" grpId="1" animBg="1"/>
      <p:bldP spid="337" grpId="0" animBg="1"/>
      <p:bldP spid="337" grpId="1" animBg="1"/>
      <p:bldP spid="338" grpId="0" animBg="1"/>
      <p:bldP spid="338" grpId="1" animBg="1"/>
      <p:bldP spid="339" grpId="0" animBg="1"/>
      <p:bldP spid="339" grpId="1" animBg="1"/>
      <p:bldP spid="340" grpId="0" animBg="1"/>
      <p:bldP spid="340" grpId="1" animBg="1"/>
      <p:bldP spid="341" grpId="0" animBg="1"/>
      <p:bldP spid="341" grpId="1" animBg="1"/>
      <p:bldP spid="346" grpId="0" animBg="1"/>
      <p:bldP spid="346" grpId="1" animBg="1"/>
      <p:bldP spid="347" grpId="0" animBg="1"/>
      <p:bldP spid="347" grpId="1" animBg="1"/>
      <p:bldP spid="348" grpId="0" animBg="1"/>
      <p:bldP spid="348" grpId="1" animBg="1"/>
      <p:bldP spid="349" grpId="0" animBg="1"/>
      <p:bldP spid="349" grpId="1" animBg="1"/>
      <p:bldP spid="350" grpId="0" animBg="1"/>
      <p:bldP spid="350" grpId="1" animBg="1"/>
      <p:bldP spid="351" grpId="0" animBg="1"/>
      <p:bldP spid="351" grpId="1" animBg="1"/>
      <p:bldP spid="292" grpId="0" animBg="1"/>
      <p:bldP spid="292" grpId="1" animBg="1"/>
      <p:bldP spid="302" grpId="0" animBg="1"/>
      <p:bldP spid="302" grpId="1" animBg="1"/>
      <p:bldP spid="312" grpId="0" animBg="1"/>
      <p:bldP spid="312" grpId="1" animBg="1"/>
      <p:bldP spid="322" grpId="0" animBg="1"/>
      <p:bldP spid="322" grpId="1" animBg="1"/>
      <p:bldP spid="342" grpId="0" animBg="1"/>
      <p:bldP spid="342" grpId="1" animBg="1"/>
      <p:bldP spid="352" grpId="0" animBg="1"/>
      <p:bldP spid="352" grpId="1" animBg="1"/>
      <p:bldP spid="293" grpId="0" animBg="1"/>
      <p:bldP spid="293" grpId="1" animBg="1"/>
      <p:bldP spid="303" grpId="0" animBg="1"/>
      <p:bldP spid="303" grpId="1" animBg="1"/>
      <p:bldP spid="313" grpId="0" animBg="1"/>
      <p:bldP spid="313" grpId="1" animBg="1"/>
      <p:bldP spid="323" grpId="0" animBg="1"/>
      <p:bldP spid="323" grpId="1" animBg="1"/>
      <p:bldP spid="343" grpId="0" animBg="1"/>
      <p:bldP spid="343" grpId="1" animBg="1"/>
      <p:bldP spid="353" grpId="0" animBg="1"/>
      <p:bldP spid="353" grpId="1" animBg="1"/>
      <p:bldP spid="294" grpId="0" animBg="1"/>
      <p:bldP spid="294" grpId="1" animBg="1"/>
      <p:bldP spid="304" grpId="0" animBg="1"/>
      <p:bldP spid="304" grpId="1" animBg="1"/>
      <p:bldP spid="314" grpId="0" animBg="1"/>
      <p:bldP spid="314" grpId="1" animBg="1"/>
      <p:bldP spid="324" grpId="0" animBg="1"/>
      <p:bldP spid="324" grpId="1" animBg="1"/>
      <p:bldP spid="344" grpId="0" animBg="1"/>
      <p:bldP spid="344" grpId="1" animBg="1"/>
      <p:bldP spid="354" grpId="0" animBg="1"/>
      <p:bldP spid="354" grpId="1" animBg="1"/>
      <p:bldP spid="295" grpId="0" animBg="1"/>
      <p:bldP spid="295" grpId="1" animBg="1"/>
      <p:bldP spid="305" grpId="0" animBg="1"/>
      <p:bldP spid="305" grpId="1" animBg="1"/>
      <p:bldP spid="315" grpId="0" animBg="1"/>
      <p:bldP spid="315" grpId="1" animBg="1"/>
      <p:bldP spid="325" grpId="0" animBg="1"/>
      <p:bldP spid="325" grpId="1" animBg="1"/>
      <p:bldP spid="345" grpId="0" animBg="1"/>
      <p:bldP spid="345" grpId="1" animBg="1"/>
      <p:bldP spid="355" grpId="0" animBg="1"/>
      <p:bldP spid="355" grpId="1" animBg="1"/>
      <p:bldP spid="144" grpId="0" animBg="1"/>
      <p:bldP spid="14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1NPV-1 Count forwards and backwards within 100</a:t>
            </a:r>
          </a:p>
        </p:txBody>
      </p:sp>
      <p:sp>
        <p:nvSpPr>
          <p:cNvPr id="49" name="TextBox 48">
            <a:extLst>
              <a:ext uri="{FF2B5EF4-FFF2-40B4-BE49-F238E27FC236}">
                <a16:creationId xmlns:a16="http://schemas.microsoft.com/office/drawing/2014/main" id="{C8BB400B-9BAA-40DA-8F0F-71AA90A69324}"/>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2599746" y="2189855"/>
            <a:ext cx="2180277"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91</a:t>
            </a:r>
          </a:p>
        </p:txBody>
      </p:sp>
      <p:sp>
        <p:nvSpPr>
          <p:cNvPr id="172" name="TextBox 171">
            <a:extLst>
              <a:ext uri="{FF2B5EF4-FFF2-40B4-BE49-F238E27FC236}">
                <a16:creationId xmlns:a16="http://schemas.microsoft.com/office/drawing/2014/main" id="{F0EBEC18-50DC-4CFA-9D09-E40AF51AB65C}"/>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92</a:t>
            </a:r>
          </a:p>
        </p:txBody>
      </p:sp>
      <p:sp>
        <p:nvSpPr>
          <p:cNvPr id="186" name="TextBox 185">
            <a:extLst>
              <a:ext uri="{FF2B5EF4-FFF2-40B4-BE49-F238E27FC236}">
                <a16:creationId xmlns:a16="http://schemas.microsoft.com/office/drawing/2014/main" id="{95894491-DFC1-4D93-891F-2A5520CBA1BA}"/>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93</a:t>
            </a:r>
          </a:p>
        </p:txBody>
      </p:sp>
      <p:sp>
        <p:nvSpPr>
          <p:cNvPr id="197" name="TextBox 196">
            <a:extLst>
              <a:ext uri="{FF2B5EF4-FFF2-40B4-BE49-F238E27FC236}">
                <a16:creationId xmlns:a16="http://schemas.microsoft.com/office/drawing/2014/main" id="{C4DDF71A-B2C2-44C6-9FA8-15E7B2DFC572}"/>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94</a:t>
            </a:r>
          </a:p>
        </p:txBody>
      </p:sp>
      <p:sp>
        <p:nvSpPr>
          <p:cNvPr id="208" name="TextBox 207">
            <a:extLst>
              <a:ext uri="{FF2B5EF4-FFF2-40B4-BE49-F238E27FC236}">
                <a16:creationId xmlns:a16="http://schemas.microsoft.com/office/drawing/2014/main" id="{73ACFDA9-6A54-4E6E-8ECB-D449C5238F44}"/>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95</a:t>
            </a:r>
          </a:p>
        </p:txBody>
      </p:sp>
      <p:sp>
        <p:nvSpPr>
          <p:cNvPr id="219" name="TextBox 218">
            <a:extLst>
              <a:ext uri="{FF2B5EF4-FFF2-40B4-BE49-F238E27FC236}">
                <a16:creationId xmlns:a16="http://schemas.microsoft.com/office/drawing/2014/main" id="{8AFDA290-55F0-4EA7-8C31-D8FC195C3AB4}"/>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96</a:t>
            </a:r>
          </a:p>
        </p:txBody>
      </p:sp>
      <p:sp>
        <p:nvSpPr>
          <p:cNvPr id="230" name="TextBox 229">
            <a:extLst>
              <a:ext uri="{FF2B5EF4-FFF2-40B4-BE49-F238E27FC236}">
                <a16:creationId xmlns:a16="http://schemas.microsoft.com/office/drawing/2014/main" id="{4A6E8738-D05F-4613-9DD4-A69891AD231E}"/>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97</a:t>
            </a:r>
          </a:p>
        </p:txBody>
      </p:sp>
      <p:sp>
        <p:nvSpPr>
          <p:cNvPr id="241" name="TextBox 240">
            <a:extLst>
              <a:ext uri="{FF2B5EF4-FFF2-40B4-BE49-F238E27FC236}">
                <a16:creationId xmlns:a16="http://schemas.microsoft.com/office/drawing/2014/main" id="{1FC86049-991D-4860-8132-62F1FA37A1FE}"/>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98</a:t>
            </a:r>
          </a:p>
        </p:txBody>
      </p:sp>
      <p:sp>
        <p:nvSpPr>
          <p:cNvPr id="252" name="TextBox 251">
            <a:extLst>
              <a:ext uri="{FF2B5EF4-FFF2-40B4-BE49-F238E27FC236}">
                <a16:creationId xmlns:a16="http://schemas.microsoft.com/office/drawing/2014/main" id="{4EC664F4-5D68-4E46-B369-EC960AF20DDA}"/>
              </a:ext>
            </a:extLst>
          </p:cNvPr>
          <p:cNvSpPr txBox="1"/>
          <p:nvPr/>
        </p:nvSpPr>
        <p:spPr>
          <a:xfrm>
            <a:off x="3526154" y="2189855"/>
            <a:ext cx="1253869"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99</a:t>
            </a:r>
          </a:p>
        </p:txBody>
      </p:sp>
      <p:sp>
        <p:nvSpPr>
          <p:cNvPr id="263" name="TextBox 262">
            <a:extLst>
              <a:ext uri="{FF2B5EF4-FFF2-40B4-BE49-F238E27FC236}">
                <a16:creationId xmlns:a16="http://schemas.microsoft.com/office/drawing/2014/main" id="{B5667CAF-5ECE-4A9A-A9F7-06DD56466116}"/>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2456950" y="2189855"/>
            <a:ext cx="2323073"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1387748" y="2189855"/>
            <a:ext cx="3392275" cy="240065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sp>
        <p:nvSpPr>
          <p:cNvPr id="2" name="Content Placeholder 2">
            <a:extLst>
              <a:ext uri="{FF2B5EF4-FFF2-40B4-BE49-F238E27FC236}">
                <a16:creationId xmlns:a16="http://schemas.microsoft.com/office/drawing/2014/main" id="{4307B2D1-6642-47EB-885B-04B34F07F734}"/>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join in saying the numbers in the count?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Are you saying these numbers very clearly: 14/ 40, 15/50, 16/60 etc?</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Watch the ‘ones digit’ as it changes -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Now watch the ‘tens digit’ -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Pause at some numbers and think about what comes next.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count backwards, especially from these numbers: 20, 30, 40, 50, 60…?</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647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9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4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5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6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1"/>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7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87"/>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9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98"/>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0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0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2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31"/>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4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42"/>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53"/>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26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264"/>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52"/>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17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74"/>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18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18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9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199"/>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21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210"/>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22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221"/>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23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232"/>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24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243"/>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254"/>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254"/>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26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265"/>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5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53"/>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17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175"/>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18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189"/>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20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200"/>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211"/>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22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222"/>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23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233"/>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24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244"/>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25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255"/>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26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266"/>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5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54"/>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17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176"/>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190"/>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190"/>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201"/>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201"/>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212"/>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212"/>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223"/>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223"/>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234"/>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245"/>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245"/>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256"/>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256"/>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26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267"/>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5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55"/>
                                        </p:tgtEl>
                                        <p:attrNameLst>
                                          <p:attrName>style.visibility</p:attrName>
                                        </p:attrNameLst>
                                      </p:cBhvr>
                                      <p:to>
                                        <p:strVal val="hidden"/>
                                      </p:to>
                                    </p:set>
                                  </p:childTnLst>
                                </p:cTn>
                              </p:par>
                              <p:par>
                                <p:cTn id="311" presetID="1" presetClass="entr" presetSubtype="0" fill="hold" grpId="0" nodeType="withEffect">
                                  <p:stCondLst>
                                    <p:cond delay="0"/>
                                  </p:stCondLst>
                                  <p:childTnLst>
                                    <p:set>
                                      <p:cBhvr>
                                        <p:cTn id="312" dur="1" fill="hold">
                                          <p:stCondLst>
                                            <p:cond delay="0"/>
                                          </p:stCondLst>
                                        </p:cTn>
                                        <p:tgtEl>
                                          <p:spTgt spid="177"/>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177"/>
                                        </p:tgtEl>
                                        <p:attrNameLst>
                                          <p:attrName>style.visibility</p:attrName>
                                        </p:attrNameLst>
                                      </p:cBhvr>
                                      <p:to>
                                        <p:strVal val="hidden"/>
                                      </p:to>
                                    </p:set>
                                  </p:childTnLst>
                                </p:cTn>
                              </p:par>
                              <p:par>
                                <p:cTn id="317" presetID="1" presetClass="entr" presetSubtype="0" fill="hold" grpId="0" nodeType="withEffect">
                                  <p:stCondLst>
                                    <p:cond delay="0"/>
                                  </p:stCondLst>
                                  <p:childTnLst>
                                    <p:set>
                                      <p:cBhvr>
                                        <p:cTn id="318" dur="1" fill="hold">
                                          <p:stCondLst>
                                            <p:cond delay="0"/>
                                          </p:stCondLst>
                                        </p:cTn>
                                        <p:tgtEl>
                                          <p:spTgt spid="191"/>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grpId="1" nodeType="clickEffect">
                                  <p:stCondLst>
                                    <p:cond delay="0"/>
                                  </p:stCondLst>
                                  <p:childTnLst>
                                    <p:set>
                                      <p:cBhvr>
                                        <p:cTn id="322" dur="1" fill="hold">
                                          <p:stCondLst>
                                            <p:cond delay="0"/>
                                          </p:stCondLst>
                                        </p:cTn>
                                        <p:tgtEl>
                                          <p:spTgt spid="191"/>
                                        </p:tgtEl>
                                        <p:attrNameLst>
                                          <p:attrName>style.visibility</p:attrName>
                                        </p:attrNameLst>
                                      </p:cBhvr>
                                      <p:to>
                                        <p:strVal val="hidden"/>
                                      </p:to>
                                    </p:set>
                                  </p:childTnLst>
                                </p:cTn>
                              </p:par>
                              <p:par>
                                <p:cTn id="323" presetID="1" presetClass="entr" presetSubtype="0" fill="hold" grpId="0" nodeType="withEffect">
                                  <p:stCondLst>
                                    <p:cond delay="0"/>
                                  </p:stCondLst>
                                  <p:childTnLst>
                                    <p:set>
                                      <p:cBhvr>
                                        <p:cTn id="324" dur="1" fill="hold">
                                          <p:stCondLst>
                                            <p:cond delay="0"/>
                                          </p:stCondLst>
                                        </p:cTn>
                                        <p:tgtEl>
                                          <p:spTgt spid="202"/>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202"/>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213"/>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213"/>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224"/>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224"/>
                                        </p:tgtEl>
                                        <p:attrNameLst>
                                          <p:attrName>style.visibility</p:attrName>
                                        </p:attrNameLst>
                                      </p:cBhvr>
                                      <p:to>
                                        <p:strVal val="hidden"/>
                                      </p:to>
                                    </p:set>
                                  </p:childTnLst>
                                </p:cTn>
                              </p:par>
                              <p:par>
                                <p:cTn id="341" presetID="1" presetClass="entr" presetSubtype="0" fill="hold" grpId="0" nodeType="withEffect">
                                  <p:stCondLst>
                                    <p:cond delay="0"/>
                                  </p:stCondLst>
                                  <p:childTnLst>
                                    <p:set>
                                      <p:cBhvr>
                                        <p:cTn id="342" dur="1" fill="hold">
                                          <p:stCondLst>
                                            <p:cond delay="0"/>
                                          </p:stCondLst>
                                        </p:cTn>
                                        <p:tgtEl>
                                          <p:spTgt spid="235"/>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grpId="1" nodeType="clickEffect">
                                  <p:stCondLst>
                                    <p:cond delay="0"/>
                                  </p:stCondLst>
                                  <p:childTnLst>
                                    <p:set>
                                      <p:cBhvr>
                                        <p:cTn id="346" dur="1" fill="hold">
                                          <p:stCondLst>
                                            <p:cond delay="0"/>
                                          </p:stCondLst>
                                        </p:cTn>
                                        <p:tgtEl>
                                          <p:spTgt spid="235"/>
                                        </p:tgtEl>
                                        <p:attrNameLst>
                                          <p:attrName>style.visibility</p:attrName>
                                        </p:attrNameLst>
                                      </p:cBhvr>
                                      <p:to>
                                        <p:strVal val="hidden"/>
                                      </p:to>
                                    </p:set>
                                  </p:childTnLst>
                                </p:cTn>
                              </p:par>
                              <p:par>
                                <p:cTn id="347" presetID="1" presetClass="entr" presetSubtype="0" fill="hold" grpId="0" nodeType="withEffect">
                                  <p:stCondLst>
                                    <p:cond delay="0"/>
                                  </p:stCondLst>
                                  <p:childTnLst>
                                    <p:set>
                                      <p:cBhvr>
                                        <p:cTn id="348" dur="1" fill="hold">
                                          <p:stCondLst>
                                            <p:cond delay="0"/>
                                          </p:stCondLst>
                                        </p:cTn>
                                        <p:tgtEl>
                                          <p:spTgt spid="246"/>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246"/>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257"/>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grpId="1" nodeType="clickEffect">
                                  <p:stCondLst>
                                    <p:cond delay="0"/>
                                  </p:stCondLst>
                                  <p:childTnLst>
                                    <p:set>
                                      <p:cBhvr>
                                        <p:cTn id="358" dur="1" fill="hold">
                                          <p:stCondLst>
                                            <p:cond delay="0"/>
                                          </p:stCondLst>
                                        </p:cTn>
                                        <p:tgtEl>
                                          <p:spTgt spid="257"/>
                                        </p:tgtEl>
                                        <p:attrNameLst>
                                          <p:attrName>style.visibility</p:attrName>
                                        </p:attrNameLst>
                                      </p:cBhvr>
                                      <p:to>
                                        <p:strVal val="hidden"/>
                                      </p:to>
                                    </p:set>
                                  </p:childTnLst>
                                </p:cTn>
                              </p:par>
                              <p:par>
                                <p:cTn id="359" presetID="1" presetClass="entr" presetSubtype="0" fill="hold" grpId="0" nodeType="withEffect">
                                  <p:stCondLst>
                                    <p:cond delay="0"/>
                                  </p:stCondLst>
                                  <p:childTnLst>
                                    <p:set>
                                      <p:cBhvr>
                                        <p:cTn id="360" dur="1" fill="hold">
                                          <p:stCondLst>
                                            <p:cond delay="0"/>
                                          </p:stCondLst>
                                        </p:cTn>
                                        <p:tgtEl>
                                          <p:spTgt spid="268"/>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268"/>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56"/>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grpId="1" nodeType="clickEffect">
                                  <p:stCondLst>
                                    <p:cond delay="0"/>
                                  </p:stCondLst>
                                  <p:childTnLst>
                                    <p:set>
                                      <p:cBhvr>
                                        <p:cTn id="370" dur="1" fill="hold">
                                          <p:stCondLst>
                                            <p:cond delay="0"/>
                                          </p:stCondLst>
                                        </p:cTn>
                                        <p:tgtEl>
                                          <p:spTgt spid="56"/>
                                        </p:tgtEl>
                                        <p:attrNameLst>
                                          <p:attrName>style.visibility</p:attrName>
                                        </p:attrNameLst>
                                      </p:cBhvr>
                                      <p:to>
                                        <p:strVal val="hidden"/>
                                      </p:to>
                                    </p:set>
                                  </p:childTnLst>
                                </p:cTn>
                              </p:par>
                              <p:par>
                                <p:cTn id="371" presetID="1" presetClass="entr" presetSubtype="0" fill="hold" grpId="0" nodeType="withEffect">
                                  <p:stCondLst>
                                    <p:cond delay="0"/>
                                  </p:stCondLst>
                                  <p:childTnLst>
                                    <p:set>
                                      <p:cBhvr>
                                        <p:cTn id="372" dur="1" fill="hold">
                                          <p:stCondLst>
                                            <p:cond delay="0"/>
                                          </p:stCondLst>
                                        </p:cTn>
                                        <p:tgtEl>
                                          <p:spTgt spid="180"/>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grpId="1" nodeType="clickEffect">
                                  <p:stCondLst>
                                    <p:cond delay="0"/>
                                  </p:stCondLst>
                                  <p:childTnLst>
                                    <p:set>
                                      <p:cBhvr>
                                        <p:cTn id="376" dur="1" fill="hold">
                                          <p:stCondLst>
                                            <p:cond delay="0"/>
                                          </p:stCondLst>
                                        </p:cTn>
                                        <p:tgtEl>
                                          <p:spTgt spid="180"/>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192"/>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192"/>
                                        </p:tgtEl>
                                        <p:attrNameLst>
                                          <p:attrName>style.visibility</p:attrName>
                                        </p:attrNameLst>
                                      </p:cBhvr>
                                      <p:to>
                                        <p:strVal val="hidden"/>
                                      </p:to>
                                    </p:set>
                                  </p:childTnLst>
                                </p:cTn>
                              </p:par>
                              <p:par>
                                <p:cTn id="383" presetID="1" presetClass="entr" presetSubtype="0" fill="hold" grpId="0" nodeType="withEffect">
                                  <p:stCondLst>
                                    <p:cond delay="0"/>
                                  </p:stCondLst>
                                  <p:childTnLst>
                                    <p:set>
                                      <p:cBhvr>
                                        <p:cTn id="384" dur="1" fill="hold">
                                          <p:stCondLst>
                                            <p:cond delay="0"/>
                                          </p:stCondLst>
                                        </p:cTn>
                                        <p:tgtEl>
                                          <p:spTgt spid="203"/>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203"/>
                                        </p:tgtEl>
                                        <p:attrNameLst>
                                          <p:attrName>style.visibility</p:attrName>
                                        </p:attrNameLst>
                                      </p:cBhvr>
                                      <p:to>
                                        <p:strVal val="hidden"/>
                                      </p:to>
                                    </p:set>
                                  </p:childTnLst>
                                </p:cTn>
                              </p:par>
                              <p:par>
                                <p:cTn id="389" presetID="1" presetClass="entr" presetSubtype="0" fill="hold" grpId="0" nodeType="withEffect">
                                  <p:stCondLst>
                                    <p:cond delay="0"/>
                                  </p:stCondLst>
                                  <p:childTnLst>
                                    <p:set>
                                      <p:cBhvr>
                                        <p:cTn id="390" dur="1" fill="hold">
                                          <p:stCondLst>
                                            <p:cond delay="0"/>
                                          </p:stCondLst>
                                        </p:cTn>
                                        <p:tgtEl>
                                          <p:spTgt spid="214"/>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214"/>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225"/>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225"/>
                                        </p:tgtEl>
                                        <p:attrNameLst>
                                          <p:attrName>style.visibility</p:attrName>
                                        </p:attrNameLst>
                                      </p:cBhvr>
                                      <p:to>
                                        <p:strVal val="hidden"/>
                                      </p:to>
                                    </p:set>
                                  </p:childTnLst>
                                </p:cTn>
                              </p:par>
                              <p:par>
                                <p:cTn id="401" presetID="1" presetClass="entr" presetSubtype="0" fill="hold" grpId="0" nodeType="withEffect">
                                  <p:stCondLst>
                                    <p:cond delay="0"/>
                                  </p:stCondLst>
                                  <p:childTnLst>
                                    <p:set>
                                      <p:cBhvr>
                                        <p:cTn id="402" dur="1" fill="hold">
                                          <p:stCondLst>
                                            <p:cond delay="0"/>
                                          </p:stCondLst>
                                        </p:cTn>
                                        <p:tgtEl>
                                          <p:spTgt spid="236"/>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grpId="1" nodeType="clickEffect">
                                  <p:stCondLst>
                                    <p:cond delay="0"/>
                                  </p:stCondLst>
                                  <p:childTnLst>
                                    <p:set>
                                      <p:cBhvr>
                                        <p:cTn id="406" dur="1" fill="hold">
                                          <p:stCondLst>
                                            <p:cond delay="0"/>
                                          </p:stCondLst>
                                        </p:cTn>
                                        <p:tgtEl>
                                          <p:spTgt spid="236"/>
                                        </p:tgtEl>
                                        <p:attrNameLst>
                                          <p:attrName>style.visibility</p:attrName>
                                        </p:attrNameLst>
                                      </p:cBhvr>
                                      <p:to>
                                        <p:strVal val="hidden"/>
                                      </p:to>
                                    </p:set>
                                  </p:childTnLst>
                                </p:cTn>
                              </p:par>
                              <p:par>
                                <p:cTn id="407" presetID="1" presetClass="entr" presetSubtype="0" fill="hold" grpId="0" nodeType="withEffect">
                                  <p:stCondLst>
                                    <p:cond delay="0"/>
                                  </p:stCondLst>
                                  <p:childTnLst>
                                    <p:set>
                                      <p:cBhvr>
                                        <p:cTn id="408" dur="1" fill="hold">
                                          <p:stCondLst>
                                            <p:cond delay="0"/>
                                          </p:stCondLst>
                                        </p:cTn>
                                        <p:tgtEl>
                                          <p:spTgt spid="247"/>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grpId="1" nodeType="clickEffect">
                                  <p:stCondLst>
                                    <p:cond delay="0"/>
                                  </p:stCondLst>
                                  <p:childTnLst>
                                    <p:set>
                                      <p:cBhvr>
                                        <p:cTn id="412" dur="1" fill="hold">
                                          <p:stCondLst>
                                            <p:cond delay="0"/>
                                          </p:stCondLst>
                                        </p:cTn>
                                        <p:tgtEl>
                                          <p:spTgt spid="247"/>
                                        </p:tgtEl>
                                        <p:attrNameLst>
                                          <p:attrName>style.visibility</p:attrName>
                                        </p:attrNameLst>
                                      </p:cBhvr>
                                      <p:to>
                                        <p:strVal val="hidden"/>
                                      </p:to>
                                    </p:set>
                                  </p:childTnLst>
                                </p:cTn>
                              </p:par>
                              <p:par>
                                <p:cTn id="413" presetID="1" presetClass="entr" presetSubtype="0" fill="hold" grpId="0" nodeType="withEffect">
                                  <p:stCondLst>
                                    <p:cond delay="0"/>
                                  </p:stCondLst>
                                  <p:childTnLst>
                                    <p:set>
                                      <p:cBhvr>
                                        <p:cTn id="414" dur="1" fill="hold">
                                          <p:stCondLst>
                                            <p:cond delay="0"/>
                                          </p:stCondLst>
                                        </p:cTn>
                                        <p:tgtEl>
                                          <p:spTgt spid="258"/>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258"/>
                                        </p:tgtEl>
                                        <p:attrNameLst>
                                          <p:attrName>style.visibility</p:attrName>
                                        </p:attrNameLst>
                                      </p:cBhvr>
                                      <p:to>
                                        <p:strVal val="hidden"/>
                                      </p:to>
                                    </p:set>
                                  </p:childTnLst>
                                </p:cTn>
                              </p:par>
                              <p:par>
                                <p:cTn id="419" presetID="1" presetClass="entr" presetSubtype="0" fill="hold" grpId="0" nodeType="withEffect">
                                  <p:stCondLst>
                                    <p:cond delay="0"/>
                                  </p:stCondLst>
                                  <p:childTnLst>
                                    <p:set>
                                      <p:cBhvr>
                                        <p:cTn id="420" dur="1" fill="hold">
                                          <p:stCondLst>
                                            <p:cond delay="0"/>
                                          </p:stCondLst>
                                        </p:cTn>
                                        <p:tgtEl>
                                          <p:spTgt spid="269"/>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269"/>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57"/>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grpId="1" nodeType="clickEffect">
                                  <p:stCondLst>
                                    <p:cond delay="0"/>
                                  </p:stCondLst>
                                  <p:childTnLst>
                                    <p:set>
                                      <p:cBhvr>
                                        <p:cTn id="430" dur="1" fill="hold">
                                          <p:stCondLst>
                                            <p:cond delay="0"/>
                                          </p:stCondLst>
                                        </p:cTn>
                                        <p:tgtEl>
                                          <p:spTgt spid="57"/>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182"/>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182"/>
                                        </p:tgtEl>
                                        <p:attrNameLst>
                                          <p:attrName>style.visibility</p:attrName>
                                        </p:attrNameLst>
                                      </p:cBhvr>
                                      <p:to>
                                        <p:strVal val="hidden"/>
                                      </p:to>
                                    </p:set>
                                  </p:childTnLst>
                                </p:cTn>
                              </p:par>
                              <p:par>
                                <p:cTn id="437" presetID="1" presetClass="entr" presetSubtype="0" fill="hold" grpId="0" nodeType="withEffect">
                                  <p:stCondLst>
                                    <p:cond delay="0"/>
                                  </p:stCondLst>
                                  <p:childTnLst>
                                    <p:set>
                                      <p:cBhvr>
                                        <p:cTn id="438" dur="1" fill="hold">
                                          <p:stCondLst>
                                            <p:cond delay="0"/>
                                          </p:stCondLst>
                                        </p:cTn>
                                        <p:tgtEl>
                                          <p:spTgt spid="193"/>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grpId="1" nodeType="clickEffect">
                                  <p:stCondLst>
                                    <p:cond delay="0"/>
                                  </p:stCondLst>
                                  <p:childTnLst>
                                    <p:set>
                                      <p:cBhvr>
                                        <p:cTn id="442" dur="1" fill="hold">
                                          <p:stCondLst>
                                            <p:cond delay="0"/>
                                          </p:stCondLst>
                                        </p:cTn>
                                        <p:tgtEl>
                                          <p:spTgt spid="193"/>
                                        </p:tgtEl>
                                        <p:attrNameLst>
                                          <p:attrName>style.visibility</p:attrName>
                                        </p:attrNameLst>
                                      </p:cBhvr>
                                      <p:to>
                                        <p:strVal val="hidden"/>
                                      </p:to>
                                    </p:set>
                                  </p:childTnLst>
                                </p:cTn>
                              </p:par>
                              <p:par>
                                <p:cTn id="443" presetID="1" presetClass="entr" presetSubtype="0" fill="hold" grpId="0" nodeType="withEffect">
                                  <p:stCondLst>
                                    <p:cond delay="0"/>
                                  </p:stCondLst>
                                  <p:childTnLst>
                                    <p:set>
                                      <p:cBhvr>
                                        <p:cTn id="444" dur="1" fill="hold">
                                          <p:stCondLst>
                                            <p:cond delay="0"/>
                                          </p:stCondLst>
                                        </p:cTn>
                                        <p:tgtEl>
                                          <p:spTgt spid="204"/>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grpId="1" nodeType="clickEffect">
                                  <p:stCondLst>
                                    <p:cond delay="0"/>
                                  </p:stCondLst>
                                  <p:childTnLst>
                                    <p:set>
                                      <p:cBhvr>
                                        <p:cTn id="448" dur="1" fill="hold">
                                          <p:stCondLst>
                                            <p:cond delay="0"/>
                                          </p:stCondLst>
                                        </p:cTn>
                                        <p:tgtEl>
                                          <p:spTgt spid="204"/>
                                        </p:tgtEl>
                                        <p:attrNameLst>
                                          <p:attrName>style.visibility</p:attrName>
                                        </p:attrNameLst>
                                      </p:cBhvr>
                                      <p:to>
                                        <p:strVal val="hidden"/>
                                      </p:to>
                                    </p:set>
                                  </p:childTnLst>
                                </p:cTn>
                              </p:par>
                              <p:par>
                                <p:cTn id="449" presetID="1" presetClass="entr" presetSubtype="0" fill="hold" grpId="0" nodeType="withEffect">
                                  <p:stCondLst>
                                    <p:cond delay="0"/>
                                  </p:stCondLst>
                                  <p:childTnLst>
                                    <p:set>
                                      <p:cBhvr>
                                        <p:cTn id="450" dur="1" fill="hold">
                                          <p:stCondLst>
                                            <p:cond delay="0"/>
                                          </p:stCondLst>
                                        </p:cTn>
                                        <p:tgtEl>
                                          <p:spTgt spid="215"/>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215"/>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226"/>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grpId="1" nodeType="clickEffect">
                                  <p:stCondLst>
                                    <p:cond delay="0"/>
                                  </p:stCondLst>
                                  <p:childTnLst>
                                    <p:set>
                                      <p:cBhvr>
                                        <p:cTn id="460" dur="1" fill="hold">
                                          <p:stCondLst>
                                            <p:cond delay="0"/>
                                          </p:stCondLst>
                                        </p:cTn>
                                        <p:tgtEl>
                                          <p:spTgt spid="226"/>
                                        </p:tgtEl>
                                        <p:attrNameLst>
                                          <p:attrName>style.visibility</p:attrName>
                                        </p:attrNameLst>
                                      </p:cBhvr>
                                      <p:to>
                                        <p:strVal val="hidden"/>
                                      </p:to>
                                    </p:set>
                                  </p:childTnLst>
                                </p:cTn>
                              </p:par>
                              <p:par>
                                <p:cTn id="461" presetID="1" presetClass="entr" presetSubtype="0" fill="hold" grpId="0" nodeType="withEffect">
                                  <p:stCondLst>
                                    <p:cond delay="0"/>
                                  </p:stCondLst>
                                  <p:childTnLst>
                                    <p:set>
                                      <p:cBhvr>
                                        <p:cTn id="462" dur="1" fill="hold">
                                          <p:stCondLst>
                                            <p:cond delay="0"/>
                                          </p:stCondLst>
                                        </p:cTn>
                                        <p:tgtEl>
                                          <p:spTgt spid="237"/>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grpId="1" nodeType="clickEffect">
                                  <p:stCondLst>
                                    <p:cond delay="0"/>
                                  </p:stCondLst>
                                  <p:childTnLst>
                                    <p:set>
                                      <p:cBhvr>
                                        <p:cTn id="466" dur="1" fill="hold">
                                          <p:stCondLst>
                                            <p:cond delay="0"/>
                                          </p:stCondLst>
                                        </p:cTn>
                                        <p:tgtEl>
                                          <p:spTgt spid="237"/>
                                        </p:tgtEl>
                                        <p:attrNameLst>
                                          <p:attrName>style.visibility</p:attrName>
                                        </p:attrNameLst>
                                      </p:cBhvr>
                                      <p:to>
                                        <p:strVal val="hidden"/>
                                      </p:to>
                                    </p:set>
                                  </p:childTnLst>
                                </p:cTn>
                              </p:par>
                              <p:par>
                                <p:cTn id="467" presetID="1" presetClass="entr" presetSubtype="0" fill="hold" grpId="0" nodeType="withEffect">
                                  <p:stCondLst>
                                    <p:cond delay="0"/>
                                  </p:stCondLst>
                                  <p:childTnLst>
                                    <p:set>
                                      <p:cBhvr>
                                        <p:cTn id="468" dur="1" fill="hold">
                                          <p:stCondLst>
                                            <p:cond delay="0"/>
                                          </p:stCondLst>
                                        </p:cTn>
                                        <p:tgtEl>
                                          <p:spTgt spid="248"/>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248"/>
                                        </p:tgtEl>
                                        <p:attrNameLst>
                                          <p:attrName>style.visibility</p:attrName>
                                        </p:attrNameLst>
                                      </p:cBhvr>
                                      <p:to>
                                        <p:strVal val="hidden"/>
                                      </p:to>
                                    </p:set>
                                  </p:childTnLst>
                                </p:cTn>
                              </p:par>
                              <p:par>
                                <p:cTn id="473" presetID="1" presetClass="entr" presetSubtype="0" fill="hold" grpId="0" nodeType="withEffect">
                                  <p:stCondLst>
                                    <p:cond delay="0"/>
                                  </p:stCondLst>
                                  <p:childTnLst>
                                    <p:set>
                                      <p:cBhvr>
                                        <p:cTn id="474" dur="1" fill="hold">
                                          <p:stCondLst>
                                            <p:cond delay="0"/>
                                          </p:stCondLst>
                                        </p:cTn>
                                        <p:tgtEl>
                                          <p:spTgt spid="259"/>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grpId="1" nodeType="clickEffect">
                                  <p:stCondLst>
                                    <p:cond delay="0"/>
                                  </p:stCondLst>
                                  <p:childTnLst>
                                    <p:set>
                                      <p:cBhvr>
                                        <p:cTn id="478" dur="1" fill="hold">
                                          <p:stCondLst>
                                            <p:cond delay="0"/>
                                          </p:stCondLst>
                                        </p:cTn>
                                        <p:tgtEl>
                                          <p:spTgt spid="259"/>
                                        </p:tgtEl>
                                        <p:attrNameLst>
                                          <p:attrName>style.visibility</p:attrName>
                                        </p:attrNameLst>
                                      </p:cBhvr>
                                      <p:to>
                                        <p:strVal val="hidden"/>
                                      </p:to>
                                    </p:set>
                                  </p:childTnLst>
                                </p:cTn>
                              </p:par>
                              <p:par>
                                <p:cTn id="479" presetID="1" presetClass="entr" presetSubtype="0" fill="hold" grpId="0" nodeType="withEffect">
                                  <p:stCondLst>
                                    <p:cond delay="0"/>
                                  </p:stCondLst>
                                  <p:childTnLst>
                                    <p:set>
                                      <p:cBhvr>
                                        <p:cTn id="480" dur="1" fill="hold">
                                          <p:stCondLst>
                                            <p:cond delay="0"/>
                                          </p:stCondLst>
                                        </p:cTn>
                                        <p:tgtEl>
                                          <p:spTgt spid="270"/>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grpId="1" nodeType="clickEffect">
                                  <p:stCondLst>
                                    <p:cond delay="0"/>
                                  </p:stCondLst>
                                  <p:childTnLst>
                                    <p:set>
                                      <p:cBhvr>
                                        <p:cTn id="484" dur="1" fill="hold">
                                          <p:stCondLst>
                                            <p:cond delay="0"/>
                                          </p:stCondLst>
                                        </p:cTn>
                                        <p:tgtEl>
                                          <p:spTgt spid="270"/>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58"/>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grpId="1" nodeType="clickEffect">
                                  <p:stCondLst>
                                    <p:cond delay="0"/>
                                  </p:stCondLst>
                                  <p:childTnLst>
                                    <p:set>
                                      <p:cBhvr>
                                        <p:cTn id="490" dur="1" fill="hold">
                                          <p:stCondLst>
                                            <p:cond delay="0"/>
                                          </p:stCondLst>
                                        </p:cTn>
                                        <p:tgtEl>
                                          <p:spTgt spid="58"/>
                                        </p:tgtEl>
                                        <p:attrNameLst>
                                          <p:attrName>style.visibility</p:attrName>
                                        </p:attrNameLst>
                                      </p:cBhvr>
                                      <p:to>
                                        <p:strVal val="hidden"/>
                                      </p:to>
                                    </p:set>
                                  </p:childTnLst>
                                </p:cTn>
                              </p:par>
                              <p:par>
                                <p:cTn id="491" presetID="1" presetClass="entr" presetSubtype="0" fill="hold" grpId="0" nodeType="withEffect">
                                  <p:stCondLst>
                                    <p:cond delay="0"/>
                                  </p:stCondLst>
                                  <p:childTnLst>
                                    <p:set>
                                      <p:cBhvr>
                                        <p:cTn id="492" dur="1" fill="hold">
                                          <p:stCondLst>
                                            <p:cond delay="0"/>
                                          </p:stCondLst>
                                        </p:cTn>
                                        <p:tgtEl>
                                          <p:spTgt spid="183"/>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183"/>
                                        </p:tgtEl>
                                        <p:attrNameLst>
                                          <p:attrName>style.visibility</p:attrName>
                                        </p:attrNameLst>
                                      </p:cBhvr>
                                      <p:to>
                                        <p:strVal val="hidden"/>
                                      </p:to>
                                    </p:set>
                                  </p:childTnLst>
                                </p:cTn>
                              </p:par>
                              <p:par>
                                <p:cTn id="497" presetID="1" presetClass="entr" presetSubtype="0" fill="hold" grpId="0" nodeType="withEffect">
                                  <p:stCondLst>
                                    <p:cond delay="0"/>
                                  </p:stCondLst>
                                  <p:childTnLst>
                                    <p:set>
                                      <p:cBhvr>
                                        <p:cTn id="498" dur="1" fill="hold">
                                          <p:stCondLst>
                                            <p:cond delay="0"/>
                                          </p:stCondLst>
                                        </p:cTn>
                                        <p:tgtEl>
                                          <p:spTgt spid="194"/>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grpId="1" nodeType="clickEffect">
                                  <p:stCondLst>
                                    <p:cond delay="0"/>
                                  </p:stCondLst>
                                  <p:childTnLst>
                                    <p:set>
                                      <p:cBhvr>
                                        <p:cTn id="502" dur="1" fill="hold">
                                          <p:stCondLst>
                                            <p:cond delay="0"/>
                                          </p:stCondLst>
                                        </p:cTn>
                                        <p:tgtEl>
                                          <p:spTgt spid="194"/>
                                        </p:tgtEl>
                                        <p:attrNameLst>
                                          <p:attrName>style.visibility</p:attrName>
                                        </p:attrNameLst>
                                      </p:cBhvr>
                                      <p:to>
                                        <p:strVal val="hidden"/>
                                      </p:to>
                                    </p:set>
                                  </p:childTnLst>
                                </p:cTn>
                              </p:par>
                              <p:par>
                                <p:cTn id="503" presetID="1" presetClass="entr" presetSubtype="0" fill="hold" grpId="0" nodeType="withEffect">
                                  <p:stCondLst>
                                    <p:cond delay="0"/>
                                  </p:stCondLst>
                                  <p:childTnLst>
                                    <p:set>
                                      <p:cBhvr>
                                        <p:cTn id="504" dur="1" fill="hold">
                                          <p:stCondLst>
                                            <p:cond delay="0"/>
                                          </p:stCondLst>
                                        </p:cTn>
                                        <p:tgtEl>
                                          <p:spTgt spid="205"/>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grpId="1" nodeType="clickEffect">
                                  <p:stCondLst>
                                    <p:cond delay="0"/>
                                  </p:stCondLst>
                                  <p:childTnLst>
                                    <p:set>
                                      <p:cBhvr>
                                        <p:cTn id="508" dur="1" fill="hold">
                                          <p:stCondLst>
                                            <p:cond delay="0"/>
                                          </p:stCondLst>
                                        </p:cTn>
                                        <p:tgtEl>
                                          <p:spTgt spid="205"/>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21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grpId="1" nodeType="clickEffect">
                                  <p:stCondLst>
                                    <p:cond delay="0"/>
                                  </p:stCondLst>
                                  <p:childTnLst>
                                    <p:set>
                                      <p:cBhvr>
                                        <p:cTn id="514" dur="1" fill="hold">
                                          <p:stCondLst>
                                            <p:cond delay="0"/>
                                          </p:stCondLst>
                                        </p:cTn>
                                        <p:tgtEl>
                                          <p:spTgt spid="216"/>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227"/>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grpId="1" nodeType="clickEffect">
                                  <p:stCondLst>
                                    <p:cond delay="0"/>
                                  </p:stCondLst>
                                  <p:childTnLst>
                                    <p:set>
                                      <p:cBhvr>
                                        <p:cTn id="520" dur="1" fill="hold">
                                          <p:stCondLst>
                                            <p:cond delay="0"/>
                                          </p:stCondLst>
                                        </p:cTn>
                                        <p:tgtEl>
                                          <p:spTgt spid="227"/>
                                        </p:tgtEl>
                                        <p:attrNameLst>
                                          <p:attrName>style.visibility</p:attrName>
                                        </p:attrNameLst>
                                      </p:cBhvr>
                                      <p:to>
                                        <p:strVal val="hidden"/>
                                      </p:to>
                                    </p:set>
                                  </p:childTnLst>
                                </p:cTn>
                              </p:par>
                              <p:par>
                                <p:cTn id="521" presetID="1" presetClass="entr" presetSubtype="0" fill="hold" grpId="0" nodeType="withEffect">
                                  <p:stCondLst>
                                    <p:cond delay="0"/>
                                  </p:stCondLst>
                                  <p:childTnLst>
                                    <p:set>
                                      <p:cBhvr>
                                        <p:cTn id="522" dur="1" fill="hold">
                                          <p:stCondLst>
                                            <p:cond delay="0"/>
                                          </p:stCondLst>
                                        </p:cTn>
                                        <p:tgtEl>
                                          <p:spTgt spid="238"/>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grpId="1" nodeType="clickEffect">
                                  <p:stCondLst>
                                    <p:cond delay="0"/>
                                  </p:stCondLst>
                                  <p:childTnLst>
                                    <p:set>
                                      <p:cBhvr>
                                        <p:cTn id="526" dur="1" fill="hold">
                                          <p:stCondLst>
                                            <p:cond delay="0"/>
                                          </p:stCondLst>
                                        </p:cTn>
                                        <p:tgtEl>
                                          <p:spTgt spid="238"/>
                                        </p:tgtEl>
                                        <p:attrNameLst>
                                          <p:attrName>style.visibility</p:attrName>
                                        </p:attrNameLst>
                                      </p:cBhvr>
                                      <p:to>
                                        <p:strVal val="hidden"/>
                                      </p:to>
                                    </p:set>
                                  </p:childTnLst>
                                </p:cTn>
                              </p:par>
                              <p:par>
                                <p:cTn id="527" presetID="1" presetClass="entr" presetSubtype="0" fill="hold" grpId="0" nodeType="withEffect">
                                  <p:stCondLst>
                                    <p:cond delay="0"/>
                                  </p:stCondLst>
                                  <p:childTnLst>
                                    <p:set>
                                      <p:cBhvr>
                                        <p:cTn id="528" dur="1" fill="hold">
                                          <p:stCondLst>
                                            <p:cond delay="0"/>
                                          </p:stCondLst>
                                        </p:cTn>
                                        <p:tgtEl>
                                          <p:spTgt spid="249"/>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grpId="1" nodeType="clickEffect">
                                  <p:stCondLst>
                                    <p:cond delay="0"/>
                                  </p:stCondLst>
                                  <p:childTnLst>
                                    <p:set>
                                      <p:cBhvr>
                                        <p:cTn id="532" dur="1" fill="hold">
                                          <p:stCondLst>
                                            <p:cond delay="0"/>
                                          </p:stCondLst>
                                        </p:cTn>
                                        <p:tgtEl>
                                          <p:spTgt spid="249"/>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26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grpId="1" nodeType="clickEffect">
                                  <p:stCondLst>
                                    <p:cond delay="0"/>
                                  </p:stCondLst>
                                  <p:childTnLst>
                                    <p:set>
                                      <p:cBhvr>
                                        <p:cTn id="538" dur="1" fill="hold">
                                          <p:stCondLst>
                                            <p:cond delay="0"/>
                                          </p:stCondLst>
                                        </p:cTn>
                                        <p:tgtEl>
                                          <p:spTgt spid="260"/>
                                        </p:tgtEl>
                                        <p:attrNameLst>
                                          <p:attrName>style.visibility</p:attrName>
                                        </p:attrNameLst>
                                      </p:cBhvr>
                                      <p:to>
                                        <p:strVal val="hidden"/>
                                      </p:to>
                                    </p:set>
                                  </p:childTnLst>
                                </p:cTn>
                              </p:par>
                              <p:par>
                                <p:cTn id="539" presetID="1" presetClass="entr" presetSubtype="0" fill="hold" grpId="0" nodeType="withEffect">
                                  <p:stCondLst>
                                    <p:cond delay="0"/>
                                  </p:stCondLst>
                                  <p:childTnLst>
                                    <p:set>
                                      <p:cBhvr>
                                        <p:cTn id="540" dur="1" fill="hold">
                                          <p:stCondLst>
                                            <p:cond delay="0"/>
                                          </p:stCondLst>
                                        </p:cTn>
                                        <p:tgtEl>
                                          <p:spTgt spid="27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grpId="1" nodeType="clickEffect">
                                  <p:stCondLst>
                                    <p:cond delay="0"/>
                                  </p:stCondLst>
                                  <p:childTnLst>
                                    <p:set>
                                      <p:cBhvr>
                                        <p:cTn id="544" dur="1" fill="hold">
                                          <p:stCondLst>
                                            <p:cond delay="0"/>
                                          </p:stCondLst>
                                        </p:cTn>
                                        <p:tgtEl>
                                          <p:spTgt spid="271"/>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59"/>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59"/>
                                        </p:tgtEl>
                                        <p:attrNameLst>
                                          <p:attrName>style.visibility</p:attrName>
                                        </p:attrNameLst>
                                      </p:cBhvr>
                                      <p:to>
                                        <p:strVal val="hidden"/>
                                      </p:to>
                                    </p:set>
                                  </p:childTnLst>
                                </p:cTn>
                              </p:par>
                              <p:par>
                                <p:cTn id="551" presetID="1" presetClass="entr" presetSubtype="0" fill="hold" grpId="0" nodeType="withEffect">
                                  <p:stCondLst>
                                    <p:cond delay="0"/>
                                  </p:stCondLst>
                                  <p:childTnLst>
                                    <p:set>
                                      <p:cBhvr>
                                        <p:cTn id="552" dur="1" fill="hold">
                                          <p:stCondLst>
                                            <p:cond delay="0"/>
                                          </p:stCondLst>
                                        </p:cTn>
                                        <p:tgtEl>
                                          <p:spTgt spid="184"/>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grpId="1" nodeType="clickEffect">
                                  <p:stCondLst>
                                    <p:cond delay="0"/>
                                  </p:stCondLst>
                                  <p:childTnLst>
                                    <p:set>
                                      <p:cBhvr>
                                        <p:cTn id="556" dur="1" fill="hold">
                                          <p:stCondLst>
                                            <p:cond delay="0"/>
                                          </p:stCondLst>
                                        </p:cTn>
                                        <p:tgtEl>
                                          <p:spTgt spid="184"/>
                                        </p:tgtEl>
                                        <p:attrNameLst>
                                          <p:attrName>style.visibility</p:attrName>
                                        </p:attrNameLst>
                                      </p:cBhvr>
                                      <p:to>
                                        <p:strVal val="hidden"/>
                                      </p:to>
                                    </p:set>
                                  </p:childTnLst>
                                </p:cTn>
                              </p:par>
                              <p:par>
                                <p:cTn id="557" presetID="1" presetClass="entr" presetSubtype="0" fill="hold" grpId="0" nodeType="withEffect">
                                  <p:stCondLst>
                                    <p:cond delay="0"/>
                                  </p:stCondLst>
                                  <p:childTnLst>
                                    <p:set>
                                      <p:cBhvr>
                                        <p:cTn id="558" dur="1" fill="hold">
                                          <p:stCondLst>
                                            <p:cond delay="0"/>
                                          </p:stCondLst>
                                        </p:cTn>
                                        <p:tgtEl>
                                          <p:spTgt spid="195"/>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grpId="1" nodeType="clickEffect">
                                  <p:stCondLst>
                                    <p:cond delay="0"/>
                                  </p:stCondLst>
                                  <p:childTnLst>
                                    <p:set>
                                      <p:cBhvr>
                                        <p:cTn id="562" dur="1" fill="hold">
                                          <p:stCondLst>
                                            <p:cond delay="0"/>
                                          </p:stCondLst>
                                        </p:cTn>
                                        <p:tgtEl>
                                          <p:spTgt spid="195"/>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206"/>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grpId="1" nodeType="clickEffect">
                                  <p:stCondLst>
                                    <p:cond delay="0"/>
                                  </p:stCondLst>
                                  <p:childTnLst>
                                    <p:set>
                                      <p:cBhvr>
                                        <p:cTn id="568" dur="1" fill="hold">
                                          <p:stCondLst>
                                            <p:cond delay="0"/>
                                          </p:stCondLst>
                                        </p:cTn>
                                        <p:tgtEl>
                                          <p:spTgt spid="206"/>
                                        </p:tgtEl>
                                        <p:attrNameLst>
                                          <p:attrName>style.visibility</p:attrName>
                                        </p:attrNameLst>
                                      </p:cBhvr>
                                      <p:to>
                                        <p:strVal val="hidden"/>
                                      </p:to>
                                    </p:set>
                                  </p:childTnLst>
                                </p:cTn>
                              </p:par>
                              <p:par>
                                <p:cTn id="569" presetID="1" presetClass="entr" presetSubtype="0" fill="hold" grpId="0" nodeType="withEffect">
                                  <p:stCondLst>
                                    <p:cond delay="0"/>
                                  </p:stCondLst>
                                  <p:childTnLst>
                                    <p:set>
                                      <p:cBhvr>
                                        <p:cTn id="570" dur="1" fill="hold">
                                          <p:stCondLst>
                                            <p:cond delay="0"/>
                                          </p:stCondLst>
                                        </p:cTn>
                                        <p:tgtEl>
                                          <p:spTgt spid="217"/>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217"/>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228"/>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grpId="1" nodeType="clickEffect">
                                  <p:stCondLst>
                                    <p:cond delay="0"/>
                                  </p:stCondLst>
                                  <p:childTnLst>
                                    <p:set>
                                      <p:cBhvr>
                                        <p:cTn id="580" dur="1" fill="hold">
                                          <p:stCondLst>
                                            <p:cond delay="0"/>
                                          </p:stCondLst>
                                        </p:cTn>
                                        <p:tgtEl>
                                          <p:spTgt spid="228"/>
                                        </p:tgtEl>
                                        <p:attrNameLst>
                                          <p:attrName>style.visibility</p:attrName>
                                        </p:attrNameLst>
                                      </p:cBhvr>
                                      <p:to>
                                        <p:strVal val="hidden"/>
                                      </p:to>
                                    </p:set>
                                  </p:childTnLst>
                                </p:cTn>
                              </p:par>
                              <p:par>
                                <p:cTn id="581" presetID="1" presetClass="entr" presetSubtype="0" fill="hold" grpId="0" nodeType="withEffect">
                                  <p:stCondLst>
                                    <p:cond delay="0"/>
                                  </p:stCondLst>
                                  <p:childTnLst>
                                    <p:set>
                                      <p:cBhvr>
                                        <p:cTn id="582" dur="1" fill="hold">
                                          <p:stCondLst>
                                            <p:cond delay="0"/>
                                          </p:stCondLst>
                                        </p:cTn>
                                        <p:tgtEl>
                                          <p:spTgt spid="239"/>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grpId="1" nodeType="clickEffect">
                                  <p:stCondLst>
                                    <p:cond delay="0"/>
                                  </p:stCondLst>
                                  <p:childTnLst>
                                    <p:set>
                                      <p:cBhvr>
                                        <p:cTn id="586" dur="1" fill="hold">
                                          <p:stCondLst>
                                            <p:cond delay="0"/>
                                          </p:stCondLst>
                                        </p:cTn>
                                        <p:tgtEl>
                                          <p:spTgt spid="239"/>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250"/>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grpId="1" nodeType="clickEffect">
                                  <p:stCondLst>
                                    <p:cond delay="0"/>
                                  </p:stCondLst>
                                  <p:childTnLst>
                                    <p:set>
                                      <p:cBhvr>
                                        <p:cTn id="592" dur="1" fill="hold">
                                          <p:stCondLst>
                                            <p:cond delay="0"/>
                                          </p:stCondLst>
                                        </p:cTn>
                                        <p:tgtEl>
                                          <p:spTgt spid="250"/>
                                        </p:tgtEl>
                                        <p:attrNameLst>
                                          <p:attrName>style.visibility</p:attrName>
                                        </p:attrNameLst>
                                      </p:cBhvr>
                                      <p:to>
                                        <p:strVal val="hidden"/>
                                      </p:to>
                                    </p:set>
                                  </p:childTnLst>
                                </p:cTn>
                              </p:par>
                              <p:par>
                                <p:cTn id="593" presetID="1" presetClass="entr" presetSubtype="0" fill="hold" grpId="0" nodeType="withEffect">
                                  <p:stCondLst>
                                    <p:cond delay="0"/>
                                  </p:stCondLst>
                                  <p:childTnLst>
                                    <p:set>
                                      <p:cBhvr>
                                        <p:cTn id="594" dur="1" fill="hold">
                                          <p:stCondLst>
                                            <p:cond delay="0"/>
                                          </p:stCondLst>
                                        </p:cTn>
                                        <p:tgtEl>
                                          <p:spTgt spid="261"/>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grpId="1" nodeType="clickEffect">
                                  <p:stCondLst>
                                    <p:cond delay="0"/>
                                  </p:stCondLst>
                                  <p:childTnLst>
                                    <p:set>
                                      <p:cBhvr>
                                        <p:cTn id="598" dur="1" fill="hold">
                                          <p:stCondLst>
                                            <p:cond delay="0"/>
                                          </p:stCondLst>
                                        </p:cTn>
                                        <p:tgtEl>
                                          <p:spTgt spid="261"/>
                                        </p:tgtEl>
                                        <p:attrNameLst>
                                          <p:attrName>style.visibility</p:attrName>
                                        </p:attrNameLst>
                                      </p:cBhvr>
                                      <p:to>
                                        <p:strVal val="hidden"/>
                                      </p:to>
                                    </p:set>
                                  </p:childTnLst>
                                </p:cTn>
                              </p:par>
                              <p:par>
                                <p:cTn id="599" presetID="1" presetClass="entr" presetSubtype="0" fill="hold" grpId="0" nodeType="withEffect">
                                  <p:stCondLst>
                                    <p:cond delay="0"/>
                                  </p:stCondLst>
                                  <p:childTnLst>
                                    <p:set>
                                      <p:cBhvr>
                                        <p:cTn id="600" dur="1" fill="hold">
                                          <p:stCondLst>
                                            <p:cond delay="0"/>
                                          </p:stCondLst>
                                        </p:cTn>
                                        <p:tgtEl>
                                          <p:spTgt spid="272"/>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172" grpId="0"/>
      <p:bldP spid="172" grpId="1"/>
      <p:bldP spid="173" grpId="0"/>
      <p:bldP spid="173" grpId="1"/>
      <p:bldP spid="174" grpId="0"/>
      <p:bldP spid="174" grpId="1"/>
      <p:bldP spid="175" grpId="0"/>
      <p:bldP spid="175" grpId="1"/>
      <p:bldP spid="176" grpId="0"/>
      <p:bldP spid="176" grpId="1"/>
      <p:bldP spid="177" grpId="0"/>
      <p:bldP spid="177" grpId="1"/>
      <p:bldP spid="180" grpId="0"/>
      <p:bldP spid="180" grpId="1"/>
      <p:bldP spid="182" grpId="0"/>
      <p:bldP spid="182" grpId="1"/>
      <p:bldP spid="183" grpId="0"/>
      <p:bldP spid="183" grpId="1"/>
      <p:bldP spid="184" grpId="0"/>
      <p:bldP spid="184" grpId="1"/>
      <p:bldP spid="186" grpId="0"/>
      <p:bldP spid="186" grpId="1"/>
      <p:bldP spid="187" grpId="0"/>
      <p:bldP spid="187" grpId="1"/>
      <p:bldP spid="188" grpId="0"/>
      <p:bldP spid="188" grpId="1"/>
      <p:bldP spid="189" grpId="0"/>
      <p:bldP spid="189" grpId="1"/>
      <p:bldP spid="190" grpId="0"/>
      <p:bldP spid="190" grpId="1"/>
      <p:bldP spid="191" grpId="0"/>
      <p:bldP spid="191" grpId="1"/>
      <p:bldP spid="192" grpId="0"/>
      <p:bldP spid="192" grpId="1"/>
      <p:bldP spid="193" grpId="0"/>
      <p:bldP spid="193" grpId="1"/>
      <p:bldP spid="194" grpId="0"/>
      <p:bldP spid="194" grpId="1"/>
      <p:bldP spid="195" grpId="0"/>
      <p:bldP spid="195" grpId="1"/>
      <p:bldP spid="197" grpId="0"/>
      <p:bldP spid="197" grpId="1"/>
      <p:bldP spid="198" grpId="0"/>
      <p:bldP spid="198" grpId="1"/>
      <p:bldP spid="199" grpId="0"/>
      <p:bldP spid="199" grpId="1"/>
      <p:bldP spid="200" grpId="0"/>
      <p:bldP spid="200" grpId="1"/>
      <p:bldP spid="201" grpId="0"/>
      <p:bldP spid="201" grpId="1"/>
      <p:bldP spid="202" grpId="0"/>
      <p:bldP spid="202" grpId="1"/>
      <p:bldP spid="203" grpId="0"/>
      <p:bldP spid="203" grpId="1"/>
      <p:bldP spid="204" grpId="0"/>
      <p:bldP spid="204" grpId="1"/>
      <p:bldP spid="205" grpId="0"/>
      <p:bldP spid="205" grpId="1"/>
      <p:bldP spid="206" grpId="0"/>
      <p:bldP spid="206" grpId="1"/>
      <p:bldP spid="208" grpId="0"/>
      <p:bldP spid="208" grpId="1"/>
      <p:bldP spid="209" grpId="0"/>
      <p:bldP spid="209" grpId="1"/>
      <p:bldP spid="210" grpId="0"/>
      <p:bldP spid="210" grpId="1"/>
      <p:bldP spid="211" grpId="0"/>
      <p:bldP spid="211" grpId="1"/>
      <p:bldP spid="212" grpId="0"/>
      <p:bldP spid="212" grpId="1"/>
      <p:bldP spid="213" grpId="0"/>
      <p:bldP spid="213" grpId="1"/>
      <p:bldP spid="214" grpId="0"/>
      <p:bldP spid="214" grpId="1"/>
      <p:bldP spid="215" grpId="0"/>
      <p:bldP spid="215" grpId="1"/>
      <p:bldP spid="216" grpId="0"/>
      <p:bldP spid="216" grpId="1"/>
      <p:bldP spid="217" grpId="0"/>
      <p:bldP spid="217" grpId="1"/>
      <p:bldP spid="219" grpId="0"/>
      <p:bldP spid="219" grpId="1"/>
      <p:bldP spid="220" grpId="0"/>
      <p:bldP spid="220" grpId="1"/>
      <p:bldP spid="221" grpId="0"/>
      <p:bldP spid="221" grpId="1"/>
      <p:bldP spid="222" grpId="0"/>
      <p:bldP spid="222" grpId="1"/>
      <p:bldP spid="223" grpId="0"/>
      <p:bldP spid="223" grpId="1"/>
      <p:bldP spid="224" grpId="0"/>
      <p:bldP spid="224" grpId="1"/>
      <p:bldP spid="225" grpId="0"/>
      <p:bldP spid="225" grpId="1"/>
      <p:bldP spid="226" grpId="0"/>
      <p:bldP spid="226" grpId="1"/>
      <p:bldP spid="227" grpId="0"/>
      <p:bldP spid="227" grpId="1"/>
      <p:bldP spid="228" grpId="0"/>
      <p:bldP spid="228" grpId="1"/>
      <p:bldP spid="230" grpId="0"/>
      <p:bldP spid="230" grpId="1"/>
      <p:bldP spid="231" grpId="0"/>
      <p:bldP spid="231" grpId="1"/>
      <p:bldP spid="232" grpId="0"/>
      <p:bldP spid="232" grpId="1"/>
      <p:bldP spid="233" grpId="0"/>
      <p:bldP spid="233" grpId="1"/>
      <p:bldP spid="234" grpId="0"/>
      <p:bldP spid="234" grpId="1"/>
      <p:bldP spid="235" grpId="0"/>
      <p:bldP spid="235" grpId="1"/>
      <p:bldP spid="236" grpId="0"/>
      <p:bldP spid="236" grpId="1"/>
      <p:bldP spid="237" grpId="0"/>
      <p:bldP spid="237" grpId="1"/>
      <p:bldP spid="238" grpId="0"/>
      <p:bldP spid="238" grpId="1"/>
      <p:bldP spid="239" grpId="0"/>
      <p:bldP spid="239" grpId="1"/>
      <p:bldP spid="241" grpId="0"/>
      <p:bldP spid="241" grpId="1"/>
      <p:bldP spid="242" grpId="0"/>
      <p:bldP spid="242" grpId="1"/>
      <p:bldP spid="243" grpId="0"/>
      <p:bldP spid="243" grpId="1"/>
      <p:bldP spid="244" grpId="0"/>
      <p:bldP spid="244" grpId="1"/>
      <p:bldP spid="245" grpId="0"/>
      <p:bldP spid="245" grpId="1"/>
      <p:bldP spid="246" grpId="0"/>
      <p:bldP spid="246" grpId="1"/>
      <p:bldP spid="247" grpId="0"/>
      <p:bldP spid="247" grpId="1"/>
      <p:bldP spid="248" grpId="0"/>
      <p:bldP spid="248" grpId="1"/>
      <p:bldP spid="249" grpId="0"/>
      <p:bldP spid="249" grpId="1"/>
      <p:bldP spid="250" grpId="0"/>
      <p:bldP spid="250" grpId="1"/>
      <p:bldP spid="252" grpId="0"/>
      <p:bldP spid="252" grpId="1"/>
      <p:bldP spid="253" grpId="0"/>
      <p:bldP spid="253" grpId="1"/>
      <p:bldP spid="254" grpId="0"/>
      <p:bldP spid="254" grpId="1"/>
      <p:bldP spid="255" grpId="0"/>
      <p:bldP spid="255" grpId="1"/>
      <p:bldP spid="256" grpId="0"/>
      <p:bldP spid="256" grpId="1"/>
      <p:bldP spid="257" grpId="0"/>
      <p:bldP spid="257" grpId="1"/>
      <p:bldP spid="258" grpId="0"/>
      <p:bldP spid="258" grpId="1"/>
      <p:bldP spid="259" grpId="0"/>
      <p:bldP spid="259" grpId="1"/>
      <p:bldP spid="260" grpId="0"/>
      <p:bldP spid="260" grpId="1"/>
      <p:bldP spid="261" grpId="0"/>
      <p:bldP spid="261" grpId="1"/>
      <p:bldP spid="263" grpId="0"/>
      <p:bldP spid="263" grpId="1"/>
      <p:bldP spid="264" grpId="0"/>
      <p:bldP spid="264" grpId="1"/>
      <p:bldP spid="265" grpId="0"/>
      <p:bldP spid="265" grpId="1"/>
      <p:bldP spid="266" grpId="0"/>
      <p:bldP spid="266" grpId="1"/>
      <p:bldP spid="267" grpId="0"/>
      <p:bldP spid="267" grpId="1"/>
      <p:bldP spid="268" grpId="0"/>
      <p:bldP spid="268" grpId="1"/>
      <p:bldP spid="269" grpId="0"/>
      <p:bldP spid="269" grpId="1"/>
      <p:bldP spid="270" grpId="0"/>
      <p:bldP spid="270" grpId="1"/>
      <p:bldP spid="271" grpId="0"/>
      <p:bldP spid="271" grpId="1"/>
      <p:bldP spid="272" grpId="0"/>
      <p:bldP spid="27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9417" y="2898356"/>
              <a:ext cx="46265"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2712667" y="2884856"/>
                <a:ext cx="46265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GB" dirty="0"/>
              <a:t>1NPV-1 Count forwards and backwards within 100</a:t>
            </a:r>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277856" y="2324151"/>
            <a:ext cx="12160005" cy="581878"/>
            <a:chOff x="657117" y="3548362"/>
            <a:chExt cx="8232613" cy="461232"/>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341548"/>
              <a:chOff x="657117" y="3668046"/>
              <a:chExt cx="8232613" cy="341548"/>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743567" y="2331315"/>
            <a:ext cx="10691199"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1D63FA0C-0F52-4BA9-BE71-7FDC463C70EF}"/>
              </a:ext>
            </a:extLst>
          </p:cNvPr>
          <p:cNvSpPr txBox="1">
            <a:spLocks/>
          </p:cNvSpPr>
          <p:nvPr/>
        </p:nvSpPr>
        <p:spPr>
          <a:xfrm>
            <a:off x="623888" y="3158838"/>
            <a:ext cx="10483817" cy="30426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read the numbers shown on the number line between zero and one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these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join in with the count as the arrow moves along the line? Say the numbers shown on the number line a little louder!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Move the arrow to different places on the number line - can you work out the number which the arrow has stopped at by counting on or back from the numbers shown on the line? Use a large class number line if possible where children can touch a point and identify the number.</a:t>
            </a:r>
            <a:endPar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cxnSp>
        <p:nvCxnSpPr>
          <p:cNvPr id="137" name="Straight Arrow Connector 136">
            <a:extLst>
              <a:ext uri="{FF2B5EF4-FFF2-40B4-BE49-F238E27FC236}">
                <a16:creationId xmlns:a16="http://schemas.microsoft.com/office/drawing/2014/main" id="{C463B90E-8E50-4527-85CF-529320C371E2}"/>
              </a:ext>
            </a:extLst>
          </p:cNvPr>
          <p:cNvCxnSpPr>
            <a:cxnSpLocks/>
          </p:cNvCxnSpPr>
          <p:nvPr/>
        </p:nvCxnSpPr>
        <p:spPr>
          <a:xfrm>
            <a:off x="85258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53CE632-53E7-47E7-80D5-448E7D408509}"/>
              </a:ext>
            </a:extLst>
          </p:cNvPr>
          <p:cNvCxnSpPr>
            <a:cxnSpLocks/>
          </p:cNvCxnSpPr>
          <p:nvPr/>
        </p:nvCxnSpPr>
        <p:spPr>
          <a:xfrm>
            <a:off x="74755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180859E-5F05-4185-A926-ACF2ED95071E}"/>
              </a:ext>
            </a:extLst>
          </p:cNvPr>
          <p:cNvCxnSpPr>
            <a:cxnSpLocks/>
          </p:cNvCxnSpPr>
          <p:nvPr/>
        </p:nvCxnSpPr>
        <p:spPr>
          <a:xfrm>
            <a:off x="62882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36CEEC0-C2FA-4B97-8A90-F352210AC1E6}"/>
              </a:ext>
            </a:extLst>
          </p:cNvPr>
          <p:cNvCxnSpPr>
            <a:cxnSpLocks/>
          </p:cNvCxnSpPr>
          <p:nvPr/>
        </p:nvCxnSpPr>
        <p:spPr>
          <a:xfrm>
            <a:off x="9684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016279C-AE89-485E-9AB6-5C2CC6C9CC98}"/>
              </a:ext>
            </a:extLst>
          </p:cNvPr>
          <p:cNvCxnSpPr>
            <a:cxnSpLocks/>
          </p:cNvCxnSpPr>
          <p:nvPr/>
        </p:nvCxnSpPr>
        <p:spPr>
          <a:xfrm>
            <a:off x="10706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3242B7B-2B82-4689-B30A-5675861BDB4C}"/>
              </a:ext>
            </a:extLst>
          </p:cNvPr>
          <p:cNvCxnSpPr>
            <a:cxnSpLocks/>
          </p:cNvCxnSpPr>
          <p:nvPr/>
        </p:nvCxnSpPr>
        <p:spPr>
          <a:xfrm>
            <a:off x="117964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7F04D45E-73D3-4449-924D-35D6C462A788}"/>
              </a:ext>
            </a:extLst>
          </p:cNvPr>
          <p:cNvCxnSpPr>
            <a:cxnSpLocks/>
          </p:cNvCxnSpPr>
          <p:nvPr/>
        </p:nvCxnSpPr>
        <p:spPr>
          <a:xfrm>
            <a:off x="12886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7354EC8-98E4-4FA9-9B9C-7690011181EC}"/>
              </a:ext>
            </a:extLst>
          </p:cNvPr>
          <p:cNvCxnSpPr>
            <a:cxnSpLocks/>
          </p:cNvCxnSpPr>
          <p:nvPr/>
        </p:nvCxnSpPr>
        <p:spPr>
          <a:xfrm>
            <a:off x="13976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BC9358D-ADA6-4559-A5F2-2959E26C0170}"/>
              </a:ext>
            </a:extLst>
          </p:cNvPr>
          <p:cNvCxnSpPr>
            <a:cxnSpLocks/>
          </p:cNvCxnSpPr>
          <p:nvPr/>
        </p:nvCxnSpPr>
        <p:spPr>
          <a:xfrm>
            <a:off x="15067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E49E6B8E-373E-4B99-8777-6F06D5754DB3}"/>
              </a:ext>
            </a:extLst>
          </p:cNvPr>
          <p:cNvCxnSpPr>
            <a:cxnSpLocks/>
          </p:cNvCxnSpPr>
          <p:nvPr/>
        </p:nvCxnSpPr>
        <p:spPr>
          <a:xfrm>
            <a:off x="16157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F9F6A64-A85F-461D-AB7D-D0DE4C8FDADC}"/>
              </a:ext>
            </a:extLst>
          </p:cNvPr>
          <p:cNvCxnSpPr>
            <a:cxnSpLocks/>
          </p:cNvCxnSpPr>
          <p:nvPr/>
        </p:nvCxnSpPr>
        <p:spPr>
          <a:xfrm>
            <a:off x="194279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F9A1442-9A40-403B-91FF-997C8DE1E428}"/>
              </a:ext>
            </a:extLst>
          </p:cNvPr>
          <p:cNvCxnSpPr>
            <a:cxnSpLocks/>
          </p:cNvCxnSpPr>
          <p:nvPr/>
        </p:nvCxnSpPr>
        <p:spPr>
          <a:xfrm>
            <a:off x="18377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9B11678-9A16-4B2E-8806-354AAA1A1422}"/>
              </a:ext>
            </a:extLst>
          </p:cNvPr>
          <p:cNvCxnSpPr>
            <a:cxnSpLocks/>
          </p:cNvCxnSpPr>
          <p:nvPr/>
        </p:nvCxnSpPr>
        <p:spPr>
          <a:xfrm>
            <a:off x="17190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137DBA8-F97F-41E7-9AD5-B85E4D867623}"/>
              </a:ext>
            </a:extLst>
          </p:cNvPr>
          <p:cNvCxnSpPr>
            <a:cxnSpLocks/>
          </p:cNvCxnSpPr>
          <p:nvPr/>
        </p:nvCxnSpPr>
        <p:spPr>
          <a:xfrm>
            <a:off x="20586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D7624B87-A235-4613-ABDA-2BB9AE8FB27C}"/>
              </a:ext>
            </a:extLst>
          </p:cNvPr>
          <p:cNvCxnSpPr>
            <a:cxnSpLocks/>
          </p:cNvCxnSpPr>
          <p:nvPr/>
        </p:nvCxnSpPr>
        <p:spPr>
          <a:xfrm>
            <a:off x="216083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3E27D37-68C7-4F89-B87D-BC370437FAB9}"/>
              </a:ext>
            </a:extLst>
          </p:cNvPr>
          <p:cNvCxnSpPr>
            <a:cxnSpLocks/>
          </p:cNvCxnSpPr>
          <p:nvPr/>
        </p:nvCxnSpPr>
        <p:spPr>
          <a:xfrm>
            <a:off x="226985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764495E-D20B-41D7-8792-0FAD20016843}"/>
              </a:ext>
            </a:extLst>
          </p:cNvPr>
          <p:cNvCxnSpPr>
            <a:cxnSpLocks/>
          </p:cNvCxnSpPr>
          <p:nvPr/>
        </p:nvCxnSpPr>
        <p:spPr>
          <a:xfrm>
            <a:off x="237887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38B3E79-D0A7-4E5C-B4CD-173EDCC745D7}"/>
              </a:ext>
            </a:extLst>
          </p:cNvPr>
          <p:cNvCxnSpPr>
            <a:cxnSpLocks/>
          </p:cNvCxnSpPr>
          <p:nvPr/>
        </p:nvCxnSpPr>
        <p:spPr>
          <a:xfrm>
            <a:off x="248789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B306F55-3CC8-48A4-9875-9B96E6164668}"/>
              </a:ext>
            </a:extLst>
          </p:cNvPr>
          <p:cNvCxnSpPr>
            <a:cxnSpLocks/>
          </p:cNvCxnSpPr>
          <p:nvPr/>
        </p:nvCxnSpPr>
        <p:spPr>
          <a:xfrm>
            <a:off x="259691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AB80B82-6B13-4EEE-9001-2E55C6ABF476}"/>
              </a:ext>
            </a:extLst>
          </p:cNvPr>
          <p:cNvCxnSpPr>
            <a:cxnSpLocks/>
          </p:cNvCxnSpPr>
          <p:nvPr/>
        </p:nvCxnSpPr>
        <p:spPr>
          <a:xfrm>
            <a:off x="270593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A398F82-CFB6-42C3-911B-E2C7D6747997}"/>
              </a:ext>
            </a:extLst>
          </p:cNvPr>
          <p:cNvCxnSpPr>
            <a:cxnSpLocks/>
          </p:cNvCxnSpPr>
          <p:nvPr/>
        </p:nvCxnSpPr>
        <p:spPr>
          <a:xfrm>
            <a:off x="30329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E50A1639-F6EC-41CC-B112-CA761FA23B4C}"/>
              </a:ext>
            </a:extLst>
          </p:cNvPr>
          <p:cNvCxnSpPr>
            <a:cxnSpLocks/>
          </p:cNvCxnSpPr>
          <p:nvPr/>
        </p:nvCxnSpPr>
        <p:spPr>
          <a:xfrm>
            <a:off x="29279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40E1F3F8-FFB9-4DCF-901F-2DD655E5AAD7}"/>
              </a:ext>
            </a:extLst>
          </p:cNvPr>
          <p:cNvCxnSpPr>
            <a:cxnSpLocks/>
          </p:cNvCxnSpPr>
          <p:nvPr/>
        </p:nvCxnSpPr>
        <p:spPr>
          <a:xfrm>
            <a:off x="28092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175E62E-BDAB-4595-B141-4FC13D3DF433}"/>
              </a:ext>
            </a:extLst>
          </p:cNvPr>
          <p:cNvCxnSpPr>
            <a:cxnSpLocks/>
          </p:cNvCxnSpPr>
          <p:nvPr/>
        </p:nvCxnSpPr>
        <p:spPr>
          <a:xfrm>
            <a:off x="31489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C08C7873-8377-442D-82EA-4BCE07A8944E}"/>
              </a:ext>
            </a:extLst>
          </p:cNvPr>
          <p:cNvCxnSpPr>
            <a:cxnSpLocks/>
          </p:cNvCxnSpPr>
          <p:nvPr/>
        </p:nvCxnSpPr>
        <p:spPr>
          <a:xfrm>
            <a:off x="325104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B7750CA-85F2-4246-86D9-4A063C2AAD23}"/>
              </a:ext>
            </a:extLst>
          </p:cNvPr>
          <p:cNvCxnSpPr>
            <a:cxnSpLocks/>
          </p:cNvCxnSpPr>
          <p:nvPr/>
        </p:nvCxnSpPr>
        <p:spPr>
          <a:xfrm>
            <a:off x="33600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17FCC9F-D989-4150-8721-FD9760EC2AA1}"/>
              </a:ext>
            </a:extLst>
          </p:cNvPr>
          <p:cNvCxnSpPr>
            <a:cxnSpLocks/>
          </p:cNvCxnSpPr>
          <p:nvPr/>
        </p:nvCxnSpPr>
        <p:spPr>
          <a:xfrm>
            <a:off x="346908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FE354651-1400-4E43-AAFA-293D647F2274}"/>
              </a:ext>
            </a:extLst>
          </p:cNvPr>
          <p:cNvCxnSpPr>
            <a:cxnSpLocks/>
          </p:cNvCxnSpPr>
          <p:nvPr/>
        </p:nvCxnSpPr>
        <p:spPr>
          <a:xfrm>
            <a:off x="357810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10A1826-2309-49AC-802E-7033201507EB}"/>
              </a:ext>
            </a:extLst>
          </p:cNvPr>
          <p:cNvCxnSpPr>
            <a:cxnSpLocks/>
          </p:cNvCxnSpPr>
          <p:nvPr/>
        </p:nvCxnSpPr>
        <p:spPr>
          <a:xfrm>
            <a:off x="368712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300D2C22-7928-48FE-9636-E2BA9F39E859}"/>
              </a:ext>
            </a:extLst>
          </p:cNvPr>
          <p:cNvCxnSpPr>
            <a:cxnSpLocks/>
          </p:cNvCxnSpPr>
          <p:nvPr/>
        </p:nvCxnSpPr>
        <p:spPr>
          <a:xfrm>
            <a:off x="37961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5A317EA-5A45-43B2-B47B-E6C3F646BD01}"/>
              </a:ext>
            </a:extLst>
          </p:cNvPr>
          <p:cNvCxnSpPr>
            <a:cxnSpLocks/>
          </p:cNvCxnSpPr>
          <p:nvPr/>
        </p:nvCxnSpPr>
        <p:spPr>
          <a:xfrm>
            <a:off x="412320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8C9B200-1C69-4388-ABE0-B6CA2523783B}"/>
              </a:ext>
            </a:extLst>
          </p:cNvPr>
          <p:cNvCxnSpPr>
            <a:cxnSpLocks/>
          </p:cNvCxnSpPr>
          <p:nvPr/>
        </p:nvCxnSpPr>
        <p:spPr>
          <a:xfrm>
            <a:off x="401817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58970CF-6031-430C-B795-FCC987D2F22B}"/>
              </a:ext>
            </a:extLst>
          </p:cNvPr>
          <p:cNvCxnSpPr>
            <a:cxnSpLocks/>
          </p:cNvCxnSpPr>
          <p:nvPr/>
        </p:nvCxnSpPr>
        <p:spPr>
          <a:xfrm>
            <a:off x="38994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ADE5419C-7A66-4793-B681-CF227B91C7AC}"/>
              </a:ext>
            </a:extLst>
          </p:cNvPr>
          <p:cNvCxnSpPr>
            <a:cxnSpLocks/>
          </p:cNvCxnSpPr>
          <p:nvPr/>
        </p:nvCxnSpPr>
        <p:spPr>
          <a:xfrm>
            <a:off x="423911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59120F1-2BA5-4AC0-969B-9A4D2EBD6A90}"/>
              </a:ext>
            </a:extLst>
          </p:cNvPr>
          <p:cNvCxnSpPr>
            <a:cxnSpLocks/>
          </p:cNvCxnSpPr>
          <p:nvPr/>
        </p:nvCxnSpPr>
        <p:spPr>
          <a:xfrm>
            <a:off x="4341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1A7D98A2-D80A-4A38-899C-904DDBB1C6C7}"/>
              </a:ext>
            </a:extLst>
          </p:cNvPr>
          <p:cNvCxnSpPr>
            <a:cxnSpLocks/>
          </p:cNvCxnSpPr>
          <p:nvPr/>
        </p:nvCxnSpPr>
        <p:spPr>
          <a:xfrm>
            <a:off x="445026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CF923D4-E672-4815-A2D3-BC941019E0C3}"/>
              </a:ext>
            </a:extLst>
          </p:cNvPr>
          <p:cNvCxnSpPr>
            <a:cxnSpLocks/>
          </p:cNvCxnSpPr>
          <p:nvPr/>
        </p:nvCxnSpPr>
        <p:spPr>
          <a:xfrm>
            <a:off x="455928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B9001304-00DB-4FF2-8A3F-393788354C36}"/>
              </a:ext>
            </a:extLst>
          </p:cNvPr>
          <p:cNvCxnSpPr>
            <a:cxnSpLocks/>
          </p:cNvCxnSpPr>
          <p:nvPr/>
        </p:nvCxnSpPr>
        <p:spPr>
          <a:xfrm>
            <a:off x="466830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EC8A7D7-C51F-498D-AD5B-1A18582F1103}"/>
              </a:ext>
            </a:extLst>
          </p:cNvPr>
          <p:cNvCxnSpPr>
            <a:cxnSpLocks/>
          </p:cNvCxnSpPr>
          <p:nvPr/>
        </p:nvCxnSpPr>
        <p:spPr>
          <a:xfrm>
            <a:off x="477732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549C8ED9-9483-4A02-A815-3740D87BCA6A}"/>
              </a:ext>
            </a:extLst>
          </p:cNvPr>
          <p:cNvCxnSpPr>
            <a:cxnSpLocks/>
          </p:cNvCxnSpPr>
          <p:nvPr/>
        </p:nvCxnSpPr>
        <p:spPr>
          <a:xfrm>
            <a:off x="48863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6CBF215-4CD3-4AF6-9A46-E3A8A73FD47C}"/>
              </a:ext>
            </a:extLst>
          </p:cNvPr>
          <p:cNvCxnSpPr>
            <a:cxnSpLocks/>
          </p:cNvCxnSpPr>
          <p:nvPr/>
        </p:nvCxnSpPr>
        <p:spPr>
          <a:xfrm>
            <a:off x="52134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E8C71DB-0A55-4B38-8FBE-0FB2CF2C5C72}"/>
              </a:ext>
            </a:extLst>
          </p:cNvPr>
          <p:cNvCxnSpPr>
            <a:cxnSpLocks/>
          </p:cNvCxnSpPr>
          <p:nvPr/>
        </p:nvCxnSpPr>
        <p:spPr>
          <a:xfrm>
            <a:off x="51083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0C96512-EEAF-4800-8EEA-8E755A7E80A4}"/>
              </a:ext>
            </a:extLst>
          </p:cNvPr>
          <p:cNvCxnSpPr>
            <a:cxnSpLocks/>
          </p:cNvCxnSpPr>
          <p:nvPr/>
        </p:nvCxnSpPr>
        <p:spPr>
          <a:xfrm>
            <a:off x="49896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010C613D-620E-41DC-AE75-4A2CAB4C359D}"/>
              </a:ext>
            </a:extLst>
          </p:cNvPr>
          <p:cNvCxnSpPr>
            <a:cxnSpLocks/>
          </p:cNvCxnSpPr>
          <p:nvPr/>
        </p:nvCxnSpPr>
        <p:spPr>
          <a:xfrm>
            <a:off x="532931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43107ED-4EE0-433E-83CA-EA25C0AEA64B}"/>
              </a:ext>
            </a:extLst>
          </p:cNvPr>
          <p:cNvCxnSpPr>
            <a:cxnSpLocks/>
          </p:cNvCxnSpPr>
          <p:nvPr/>
        </p:nvCxnSpPr>
        <p:spPr>
          <a:xfrm>
            <a:off x="54314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848040B-E63B-48F2-AE66-7162CFC974D2}"/>
              </a:ext>
            </a:extLst>
          </p:cNvPr>
          <p:cNvCxnSpPr>
            <a:cxnSpLocks/>
          </p:cNvCxnSpPr>
          <p:nvPr/>
        </p:nvCxnSpPr>
        <p:spPr>
          <a:xfrm>
            <a:off x="55404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8316B59D-CF20-470A-9C09-896E7C2CF45C}"/>
              </a:ext>
            </a:extLst>
          </p:cNvPr>
          <p:cNvCxnSpPr>
            <a:cxnSpLocks/>
          </p:cNvCxnSpPr>
          <p:nvPr/>
        </p:nvCxnSpPr>
        <p:spPr>
          <a:xfrm>
            <a:off x="564949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C3298057-4472-4CD0-9E51-5CC6EE528012}"/>
              </a:ext>
            </a:extLst>
          </p:cNvPr>
          <p:cNvCxnSpPr>
            <a:cxnSpLocks/>
          </p:cNvCxnSpPr>
          <p:nvPr/>
        </p:nvCxnSpPr>
        <p:spPr>
          <a:xfrm>
            <a:off x="57585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E828BEB7-9706-4118-9DE5-9295B16B5E08}"/>
              </a:ext>
            </a:extLst>
          </p:cNvPr>
          <p:cNvCxnSpPr>
            <a:cxnSpLocks/>
          </p:cNvCxnSpPr>
          <p:nvPr/>
        </p:nvCxnSpPr>
        <p:spPr>
          <a:xfrm>
            <a:off x="586753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685E521-2F59-436B-8CF6-EF0C08BD38B4}"/>
              </a:ext>
            </a:extLst>
          </p:cNvPr>
          <p:cNvCxnSpPr>
            <a:cxnSpLocks/>
          </p:cNvCxnSpPr>
          <p:nvPr/>
        </p:nvCxnSpPr>
        <p:spPr>
          <a:xfrm>
            <a:off x="597655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71849756-E10E-4672-9F7D-4B4CD588F43F}"/>
              </a:ext>
            </a:extLst>
          </p:cNvPr>
          <p:cNvCxnSpPr>
            <a:cxnSpLocks/>
          </p:cNvCxnSpPr>
          <p:nvPr/>
        </p:nvCxnSpPr>
        <p:spPr>
          <a:xfrm>
            <a:off x="630173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9AA8A69-D78C-4EF3-8671-6C12823E733C}"/>
              </a:ext>
            </a:extLst>
          </p:cNvPr>
          <p:cNvCxnSpPr>
            <a:cxnSpLocks/>
          </p:cNvCxnSpPr>
          <p:nvPr/>
        </p:nvCxnSpPr>
        <p:spPr>
          <a:xfrm>
            <a:off x="619670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4FD939C3-C9F3-411D-854E-AE6EC4B3D26A}"/>
              </a:ext>
            </a:extLst>
          </p:cNvPr>
          <p:cNvCxnSpPr>
            <a:cxnSpLocks/>
          </p:cNvCxnSpPr>
          <p:nvPr/>
        </p:nvCxnSpPr>
        <p:spPr>
          <a:xfrm>
            <a:off x="607797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58BFB49-CA2D-4D8D-AC3D-255DF8333E08}"/>
              </a:ext>
            </a:extLst>
          </p:cNvPr>
          <p:cNvCxnSpPr>
            <a:cxnSpLocks/>
          </p:cNvCxnSpPr>
          <p:nvPr/>
        </p:nvCxnSpPr>
        <p:spPr>
          <a:xfrm>
            <a:off x="64176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7AC3A9BD-43BE-4A8A-B3C2-8D5D67F2BB8E}"/>
              </a:ext>
            </a:extLst>
          </p:cNvPr>
          <p:cNvCxnSpPr>
            <a:cxnSpLocks/>
          </p:cNvCxnSpPr>
          <p:nvPr/>
        </p:nvCxnSpPr>
        <p:spPr>
          <a:xfrm>
            <a:off x="65197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4468754-CC7A-4011-A9B7-371ADDA002F5}"/>
              </a:ext>
            </a:extLst>
          </p:cNvPr>
          <p:cNvCxnSpPr>
            <a:cxnSpLocks/>
          </p:cNvCxnSpPr>
          <p:nvPr/>
        </p:nvCxnSpPr>
        <p:spPr>
          <a:xfrm>
            <a:off x="662879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C445BCD0-DD11-41B6-A9DE-027E5E00D465}"/>
              </a:ext>
            </a:extLst>
          </p:cNvPr>
          <p:cNvCxnSpPr>
            <a:cxnSpLocks/>
          </p:cNvCxnSpPr>
          <p:nvPr/>
        </p:nvCxnSpPr>
        <p:spPr>
          <a:xfrm>
            <a:off x="6737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0653C18-1788-4380-9CAF-7A910674AB37}"/>
              </a:ext>
            </a:extLst>
          </p:cNvPr>
          <p:cNvCxnSpPr>
            <a:cxnSpLocks/>
          </p:cNvCxnSpPr>
          <p:nvPr/>
        </p:nvCxnSpPr>
        <p:spPr>
          <a:xfrm>
            <a:off x="68468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26A6D4F5-B1FC-4DEE-B6A7-2934782AF37B}"/>
              </a:ext>
            </a:extLst>
          </p:cNvPr>
          <p:cNvCxnSpPr>
            <a:cxnSpLocks/>
          </p:cNvCxnSpPr>
          <p:nvPr/>
        </p:nvCxnSpPr>
        <p:spPr>
          <a:xfrm>
            <a:off x="6955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D6012FB2-65E3-4A54-AAB9-3FF3D49DE828}"/>
              </a:ext>
            </a:extLst>
          </p:cNvPr>
          <p:cNvCxnSpPr>
            <a:cxnSpLocks/>
          </p:cNvCxnSpPr>
          <p:nvPr/>
        </p:nvCxnSpPr>
        <p:spPr>
          <a:xfrm>
            <a:off x="706487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C0DB68BD-7439-42FB-BA46-DE01D18AEA97}"/>
              </a:ext>
            </a:extLst>
          </p:cNvPr>
          <p:cNvCxnSpPr>
            <a:cxnSpLocks/>
          </p:cNvCxnSpPr>
          <p:nvPr/>
        </p:nvCxnSpPr>
        <p:spPr>
          <a:xfrm>
            <a:off x="740100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A1516632-B513-4A74-BA42-983A888B4441}"/>
              </a:ext>
            </a:extLst>
          </p:cNvPr>
          <p:cNvCxnSpPr>
            <a:cxnSpLocks/>
          </p:cNvCxnSpPr>
          <p:nvPr/>
        </p:nvCxnSpPr>
        <p:spPr>
          <a:xfrm>
            <a:off x="729597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B37125E-12E8-4A7D-A48B-7A19DAE9254F}"/>
              </a:ext>
            </a:extLst>
          </p:cNvPr>
          <p:cNvCxnSpPr>
            <a:cxnSpLocks/>
          </p:cNvCxnSpPr>
          <p:nvPr/>
        </p:nvCxnSpPr>
        <p:spPr>
          <a:xfrm>
            <a:off x="7177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B9F1D6E-1DB0-4228-AB41-17FDD1872ACC}"/>
              </a:ext>
            </a:extLst>
          </p:cNvPr>
          <p:cNvCxnSpPr>
            <a:cxnSpLocks/>
          </p:cNvCxnSpPr>
          <p:nvPr/>
        </p:nvCxnSpPr>
        <p:spPr>
          <a:xfrm>
            <a:off x="751691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B839E78B-FF55-4547-A88C-DD39A4A76FC0}"/>
              </a:ext>
            </a:extLst>
          </p:cNvPr>
          <p:cNvCxnSpPr>
            <a:cxnSpLocks/>
          </p:cNvCxnSpPr>
          <p:nvPr/>
        </p:nvCxnSpPr>
        <p:spPr>
          <a:xfrm>
            <a:off x="761904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C3F771A-DC07-4F56-AB7B-A7798FE54A10}"/>
              </a:ext>
            </a:extLst>
          </p:cNvPr>
          <p:cNvCxnSpPr>
            <a:cxnSpLocks/>
          </p:cNvCxnSpPr>
          <p:nvPr/>
        </p:nvCxnSpPr>
        <p:spPr>
          <a:xfrm>
            <a:off x="772806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5F1E273-E42D-4A73-9155-D048480E30FC}"/>
              </a:ext>
            </a:extLst>
          </p:cNvPr>
          <p:cNvCxnSpPr>
            <a:cxnSpLocks/>
          </p:cNvCxnSpPr>
          <p:nvPr/>
        </p:nvCxnSpPr>
        <p:spPr>
          <a:xfrm>
            <a:off x="783708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15716092-2C12-4D0C-9771-687E5C550D67}"/>
              </a:ext>
            </a:extLst>
          </p:cNvPr>
          <p:cNvCxnSpPr>
            <a:cxnSpLocks/>
          </p:cNvCxnSpPr>
          <p:nvPr/>
        </p:nvCxnSpPr>
        <p:spPr>
          <a:xfrm>
            <a:off x="79461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844B0759-4273-442A-A87B-01BCB704E456}"/>
              </a:ext>
            </a:extLst>
          </p:cNvPr>
          <p:cNvCxnSpPr>
            <a:cxnSpLocks/>
          </p:cNvCxnSpPr>
          <p:nvPr/>
        </p:nvCxnSpPr>
        <p:spPr>
          <a:xfrm>
            <a:off x="805513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06040E08-C5ED-448A-82C0-B3DDDA405C40}"/>
              </a:ext>
            </a:extLst>
          </p:cNvPr>
          <p:cNvCxnSpPr>
            <a:cxnSpLocks/>
          </p:cNvCxnSpPr>
          <p:nvPr/>
        </p:nvCxnSpPr>
        <p:spPr>
          <a:xfrm>
            <a:off x="81641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12DBD897-91AC-4207-A526-3A5C0F91E4B5}"/>
              </a:ext>
            </a:extLst>
          </p:cNvPr>
          <p:cNvCxnSpPr>
            <a:cxnSpLocks/>
          </p:cNvCxnSpPr>
          <p:nvPr/>
        </p:nvCxnSpPr>
        <p:spPr>
          <a:xfrm>
            <a:off x="84927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F6ADD18-4EEA-4BF0-864E-8AC1BF1034B9}"/>
              </a:ext>
            </a:extLst>
          </p:cNvPr>
          <p:cNvCxnSpPr>
            <a:cxnSpLocks/>
          </p:cNvCxnSpPr>
          <p:nvPr/>
        </p:nvCxnSpPr>
        <p:spPr>
          <a:xfrm>
            <a:off x="83877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02CBB6D-38F5-43C7-8047-0E26D456F747}"/>
              </a:ext>
            </a:extLst>
          </p:cNvPr>
          <p:cNvCxnSpPr>
            <a:cxnSpLocks/>
          </p:cNvCxnSpPr>
          <p:nvPr/>
        </p:nvCxnSpPr>
        <p:spPr>
          <a:xfrm>
            <a:off x="82689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0A232F1A-95E6-4374-95C3-1667C40BE79D}"/>
              </a:ext>
            </a:extLst>
          </p:cNvPr>
          <p:cNvCxnSpPr>
            <a:cxnSpLocks/>
          </p:cNvCxnSpPr>
          <p:nvPr/>
        </p:nvCxnSpPr>
        <p:spPr>
          <a:xfrm>
            <a:off x="860866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3E902D8C-A8C1-4018-839C-B117D1CB2473}"/>
              </a:ext>
            </a:extLst>
          </p:cNvPr>
          <p:cNvCxnSpPr>
            <a:cxnSpLocks/>
          </p:cNvCxnSpPr>
          <p:nvPr/>
        </p:nvCxnSpPr>
        <p:spPr>
          <a:xfrm>
            <a:off x="871079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03D8646-9CAE-4DA0-839B-DCCE73BD6EDA}"/>
              </a:ext>
            </a:extLst>
          </p:cNvPr>
          <p:cNvCxnSpPr>
            <a:cxnSpLocks/>
          </p:cNvCxnSpPr>
          <p:nvPr/>
        </p:nvCxnSpPr>
        <p:spPr>
          <a:xfrm>
            <a:off x="8819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6407B55A-A855-4D77-BBE8-25ECC6CD4F85}"/>
              </a:ext>
            </a:extLst>
          </p:cNvPr>
          <p:cNvCxnSpPr>
            <a:cxnSpLocks/>
          </p:cNvCxnSpPr>
          <p:nvPr/>
        </p:nvCxnSpPr>
        <p:spPr>
          <a:xfrm>
            <a:off x="892883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AACAA9C3-4275-42AC-8AA1-3B4E3CC1B579}"/>
              </a:ext>
            </a:extLst>
          </p:cNvPr>
          <p:cNvCxnSpPr>
            <a:cxnSpLocks/>
          </p:cNvCxnSpPr>
          <p:nvPr/>
        </p:nvCxnSpPr>
        <p:spPr>
          <a:xfrm>
            <a:off x="9037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12F6A7E3-E04A-49EA-A7AA-B73C49A22AD6}"/>
              </a:ext>
            </a:extLst>
          </p:cNvPr>
          <p:cNvCxnSpPr>
            <a:cxnSpLocks/>
          </p:cNvCxnSpPr>
          <p:nvPr/>
        </p:nvCxnSpPr>
        <p:spPr>
          <a:xfrm>
            <a:off x="91468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F4440B1C-3644-4E74-BA2D-037530550B70}"/>
              </a:ext>
            </a:extLst>
          </p:cNvPr>
          <p:cNvCxnSpPr>
            <a:cxnSpLocks/>
          </p:cNvCxnSpPr>
          <p:nvPr/>
        </p:nvCxnSpPr>
        <p:spPr>
          <a:xfrm>
            <a:off x="92558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511898EC-5A53-4F4E-BD58-4D12557BBE08}"/>
              </a:ext>
            </a:extLst>
          </p:cNvPr>
          <p:cNvCxnSpPr>
            <a:cxnSpLocks/>
          </p:cNvCxnSpPr>
          <p:nvPr/>
        </p:nvCxnSpPr>
        <p:spPr>
          <a:xfrm>
            <a:off x="958141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42548A7F-72B0-4EC0-8A88-083FEFC65B2F}"/>
              </a:ext>
            </a:extLst>
          </p:cNvPr>
          <p:cNvCxnSpPr>
            <a:cxnSpLocks/>
          </p:cNvCxnSpPr>
          <p:nvPr/>
        </p:nvCxnSpPr>
        <p:spPr>
          <a:xfrm>
            <a:off x="947638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F2BE2460-F198-4CC3-B248-30C3D43E3B84}"/>
              </a:ext>
            </a:extLst>
          </p:cNvPr>
          <p:cNvCxnSpPr>
            <a:cxnSpLocks/>
          </p:cNvCxnSpPr>
          <p:nvPr/>
        </p:nvCxnSpPr>
        <p:spPr>
          <a:xfrm>
            <a:off x="93576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B097CAB-99DD-4898-9795-C5F0E0E91C31}"/>
              </a:ext>
            </a:extLst>
          </p:cNvPr>
          <p:cNvCxnSpPr>
            <a:cxnSpLocks/>
          </p:cNvCxnSpPr>
          <p:nvPr/>
        </p:nvCxnSpPr>
        <p:spPr>
          <a:xfrm>
            <a:off x="969732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5862939-8B95-4790-AF54-AA2EEE9A6C3A}"/>
              </a:ext>
            </a:extLst>
          </p:cNvPr>
          <p:cNvCxnSpPr>
            <a:cxnSpLocks/>
          </p:cNvCxnSpPr>
          <p:nvPr/>
        </p:nvCxnSpPr>
        <p:spPr>
          <a:xfrm>
            <a:off x="979945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FFAACB1-6927-4058-8856-B0A6D6C2A87F}"/>
              </a:ext>
            </a:extLst>
          </p:cNvPr>
          <p:cNvCxnSpPr>
            <a:cxnSpLocks/>
          </p:cNvCxnSpPr>
          <p:nvPr/>
        </p:nvCxnSpPr>
        <p:spPr>
          <a:xfrm>
            <a:off x="99084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1CB11F86-7D85-4B29-A095-BBB1ABA3BCA7}"/>
              </a:ext>
            </a:extLst>
          </p:cNvPr>
          <p:cNvCxnSpPr>
            <a:cxnSpLocks/>
          </p:cNvCxnSpPr>
          <p:nvPr/>
        </p:nvCxnSpPr>
        <p:spPr>
          <a:xfrm>
            <a:off x="1001750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FAD9FBE-D0A5-4712-84E9-8222DE8C8BFC}"/>
              </a:ext>
            </a:extLst>
          </p:cNvPr>
          <p:cNvCxnSpPr>
            <a:cxnSpLocks/>
          </p:cNvCxnSpPr>
          <p:nvPr/>
        </p:nvCxnSpPr>
        <p:spPr>
          <a:xfrm>
            <a:off x="1012652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4BD92DA3-A667-4EEA-A360-29080B7A6D77}"/>
              </a:ext>
            </a:extLst>
          </p:cNvPr>
          <p:cNvCxnSpPr>
            <a:cxnSpLocks/>
          </p:cNvCxnSpPr>
          <p:nvPr/>
        </p:nvCxnSpPr>
        <p:spPr>
          <a:xfrm>
            <a:off x="102355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F082F545-1CB8-44E4-B561-8F4E2CA4E6D9}"/>
              </a:ext>
            </a:extLst>
          </p:cNvPr>
          <p:cNvCxnSpPr>
            <a:cxnSpLocks/>
          </p:cNvCxnSpPr>
          <p:nvPr/>
        </p:nvCxnSpPr>
        <p:spPr>
          <a:xfrm>
            <a:off x="103445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C4870044-8C03-4CE2-B791-7DC4F2A10F72}"/>
              </a:ext>
            </a:extLst>
          </p:cNvPr>
          <p:cNvCxnSpPr>
            <a:cxnSpLocks/>
          </p:cNvCxnSpPr>
          <p:nvPr/>
        </p:nvCxnSpPr>
        <p:spPr>
          <a:xfrm>
            <a:off x="106716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CE2EF2B8-FC49-439D-8DA7-85C80A32C2C1}"/>
              </a:ext>
            </a:extLst>
          </p:cNvPr>
          <p:cNvCxnSpPr>
            <a:cxnSpLocks/>
          </p:cNvCxnSpPr>
          <p:nvPr/>
        </p:nvCxnSpPr>
        <p:spPr>
          <a:xfrm>
            <a:off x="105665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833860B-2642-4881-B412-4140C141D22B}"/>
              </a:ext>
            </a:extLst>
          </p:cNvPr>
          <p:cNvCxnSpPr>
            <a:cxnSpLocks/>
          </p:cNvCxnSpPr>
          <p:nvPr/>
        </p:nvCxnSpPr>
        <p:spPr>
          <a:xfrm>
            <a:off x="104478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F7D10C5-2F44-4AE1-B460-D3876EF3E36F}"/>
              </a:ext>
            </a:extLst>
          </p:cNvPr>
          <p:cNvCxnSpPr>
            <a:cxnSpLocks/>
          </p:cNvCxnSpPr>
          <p:nvPr/>
        </p:nvCxnSpPr>
        <p:spPr>
          <a:xfrm>
            <a:off x="107875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EA637011-6225-4306-922C-BAF6EC930C5C}"/>
              </a:ext>
            </a:extLst>
          </p:cNvPr>
          <p:cNvCxnSpPr>
            <a:cxnSpLocks/>
          </p:cNvCxnSpPr>
          <p:nvPr/>
        </p:nvCxnSpPr>
        <p:spPr>
          <a:xfrm>
            <a:off x="1088966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91E5849-9415-430B-A446-D1C86CED05F4}"/>
              </a:ext>
            </a:extLst>
          </p:cNvPr>
          <p:cNvCxnSpPr>
            <a:cxnSpLocks/>
          </p:cNvCxnSpPr>
          <p:nvPr/>
        </p:nvCxnSpPr>
        <p:spPr>
          <a:xfrm>
            <a:off x="1099868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9E9A751E-FAB1-4EB5-B89C-8395A936A56B}"/>
              </a:ext>
            </a:extLst>
          </p:cNvPr>
          <p:cNvCxnSpPr>
            <a:cxnSpLocks/>
          </p:cNvCxnSpPr>
          <p:nvPr/>
        </p:nvCxnSpPr>
        <p:spPr>
          <a:xfrm>
            <a:off x="111077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F4485FDB-40F2-4043-95FC-7879170C8A7A}"/>
              </a:ext>
            </a:extLst>
          </p:cNvPr>
          <p:cNvCxnSpPr>
            <a:cxnSpLocks/>
          </p:cNvCxnSpPr>
          <p:nvPr/>
        </p:nvCxnSpPr>
        <p:spPr>
          <a:xfrm>
            <a:off x="1121672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20D0F51-BF05-41BA-A884-59FCC2918679}"/>
              </a:ext>
            </a:extLst>
          </p:cNvPr>
          <p:cNvCxnSpPr>
            <a:cxnSpLocks/>
          </p:cNvCxnSpPr>
          <p:nvPr/>
        </p:nvCxnSpPr>
        <p:spPr>
          <a:xfrm>
            <a:off x="1132574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5F822E5C-74E8-455D-B1E6-D7F1267D7B90}"/>
              </a:ext>
            </a:extLst>
          </p:cNvPr>
          <p:cNvCxnSpPr>
            <a:cxnSpLocks/>
          </p:cNvCxnSpPr>
          <p:nvPr/>
        </p:nvCxnSpPr>
        <p:spPr>
          <a:xfrm>
            <a:off x="114347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959E8B9B-46CA-4128-AD89-ACA7D52B43FC}"/>
              </a:ext>
            </a:extLst>
          </p:cNvPr>
          <p:cNvCxnSpPr>
            <a:cxnSpLocks/>
          </p:cNvCxnSpPr>
          <p:nvPr/>
        </p:nvCxnSpPr>
        <p:spPr>
          <a:xfrm>
            <a:off x="115387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236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4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9"/>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4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4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5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51"/>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5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52"/>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15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53"/>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1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154"/>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55"/>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56"/>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15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59"/>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58"/>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15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15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16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160"/>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16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161"/>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16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62"/>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16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163"/>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164"/>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164"/>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16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165"/>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16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166"/>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16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169"/>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16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168"/>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16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16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17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70"/>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17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171"/>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17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172"/>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17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173"/>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17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74"/>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17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175"/>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17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176"/>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17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179"/>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178"/>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178"/>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17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17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180"/>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180"/>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181"/>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181"/>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182"/>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182"/>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183"/>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183"/>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184"/>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184"/>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18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185"/>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186"/>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186"/>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18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189"/>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188"/>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188"/>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18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18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190"/>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190"/>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19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191"/>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192"/>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192"/>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193"/>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193"/>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194"/>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194"/>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195"/>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195"/>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196"/>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196"/>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199"/>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199"/>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198"/>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198"/>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19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19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200"/>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200"/>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201"/>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201"/>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202"/>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202"/>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203"/>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203"/>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204"/>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204"/>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205"/>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205"/>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206"/>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206"/>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209"/>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209"/>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208"/>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208"/>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20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20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210"/>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210"/>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211"/>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211"/>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212"/>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212"/>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213"/>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213"/>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214"/>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214"/>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215"/>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215"/>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216"/>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216"/>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22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224"/>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223"/>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223"/>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218"/>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218"/>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225"/>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225"/>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22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226"/>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227"/>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227"/>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228"/>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228"/>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229"/>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229"/>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23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230"/>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23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231"/>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234"/>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234"/>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233"/>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233"/>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232"/>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232"/>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235"/>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235"/>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236"/>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236"/>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237"/>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237"/>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238"/>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238"/>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239"/>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239"/>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240"/>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240"/>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241"/>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241"/>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242"/>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E2FD-DF80-4CD5-9B25-DD79B49E9F48}"/>
              </a:ext>
            </a:extLst>
          </p:cNvPr>
          <p:cNvSpPr>
            <a:spLocks noGrp="1"/>
          </p:cNvSpPr>
          <p:nvPr>
            <p:ph type="title"/>
          </p:nvPr>
        </p:nvSpPr>
        <p:spPr/>
        <p:txBody>
          <a:bodyPr/>
          <a:lstStyle/>
          <a:p>
            <a:r>
              <a:rPr lang="en-GB" dirty="0"/>
              <a:t>1NPV-1 Count forwards and backwards within 100</a:t>
            </a:r>
          </a:p>
        </p:txBody>
      </p:sp>
      <p:pic>
        <p:nvPicPr>
          <p:cNvPr id="3" name="Picture 2">
            <a:extLst>
              <a:ext uri="{FF2B5EF4-FFF2-40B4-BE49-F238E27FC236}">
                <a16:creationId xmlns:a16="http://schemas.microsoft.com/office/drawing/2014/main" id="{2F783F40-B337-495F-B4AF-32362C9C6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08" y="2128987"/>
            <a:ext cx="11262632" cy="1071472"/>
          </a:xfrm>
          <a:prstGeom prst="rect">
            <a:avLst/>
          </a:prstGeom>
        </p:spPr>
      </p:pic>
      <p:cxnSp>
        <p:nvCxnSpPr>
          <p:cNvPr id="5" name="Straight Arrow Connector 4">
            <a:extLst>
              <a:ext uri="{FF2B5EF4-FFF2-40B4-BE49-F238E27FC236}">
                <a16:creationId xmlns:a16="http://schemas.microsoft.com/office/drawing/2014/main" id="{ED417C8B-CCA7-4DF9-8813-245A9AEAC0A0}"/>
              </a:ext>
            </a:extLst>
          </p:cNvPr>
          <p:cNvCxnSpPr>
            <a:cxnSpLocks/>
          </p:cNvCxnSpPr>
          <p:nvPr/>
        </p:nvCxnSpPr>
        <p:spPr>
          <a:xfrm>
            <a:off x="1154459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97F3693-D016-4A93-890E-841E51DC5E9F}"/>
              </a:ext>
            </a:extLst>
          </p:cNvPr>
          <p:cNvCxnSpPr>
            <a:cxnSpLocks/>
          </p:cNvCxnSpPr>
          <p:nvPr/>
        </p:nvCxnSpPr>
        <p:spPr>
          <a:xfrm>
            <a:off x="11423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F56BAF-7761-4ADE-B31A-701ECB8B0980}"/>
              </a:ext>
            </a:extLst>
          </p:cNvPr>
          <p:cNvCxnSpPr>
            <a:cxnSpLocks/>
          </p:cNvCxnSpPr>
          <p:nvPr/>
        </p:nvCxnSpPr>
        <p:spPr>
          <a:xfrm>
            <a:off x="113166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1F2327-D3E4-43E6-A6A3-197736E5E2D7}"/>
              </a:ext>
            </a:extLst>
          </p:cNvPr>
          <p:cNvCxnSpPr>
            <a:cxnSpLocks/>
          </p:cNvCxnSpPr>
          <p:nvPr/>
        </p:nvCxnSpPr>
        <p:spPr>
          <a:xfrm>
            <a:off x="112055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978F44-E589-470A-AC58-F523CD63123C}"/>
              </a:ext>
            </a:extLst>
          </p:cNvPr>
          <p:cNvCxnSpPr>
            <a:cxnSpLocks/>
          </p:cNvCxnSpPr>
          <p:nvPr/>
        </p:nvCxnSpPr>
        <p:spPr>
          <a:xfrm>
            <a:off x="11097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B09C35-6E39-465B-8ACC-73047D51DA09}"/>
              </a:ext>
            </a:extLst>
          </p:cNvPr>
          <p:cNvCxnSpPr>
            <a:cxnSpLocks/>
          </p:cNvCxnSpPr>
          <p:nvPr/>
        </p:nvCxnSpPr>
        <p:spPr>
          <a:xfrm>
            <a:off x="109903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713DB4-BD9D-4E30-A35A-63B20CED6F21}"/>
              </a:ext>
            </a:extLst>
          </p:cNvPr>
          <p:cNvCxnSpPr>
            <a:cxnSpLocks/>
          </p:cNvCxnSpPr>
          <p:nvPr/>
        </p:nvCxnSpPr>
        <p:spPr>
          <a:xfrm>
            <a:off x="1087919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07EF7D3-7564-454C-817A-D2F9414CCDEC}"/>
              </a:ext>
            </a:extLst>
          </p:cNvPr>
          <p:cNvCxnSpPr>
            <a:cxnSpLocks/>
          </p:cNvCxnSpPr>
          <p:nvPr/>
        </p:nvCxnSpPr>
        <p:spPr>
          <a:xfrm>
            <a:off x="10768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946B3C-8968-47BD-B930-CB74527E9110}"/>
              </a:ext>
            </a:extLst>
          </p:cNvPr>
          <p:cNvCxnSpPr>
            <a:cxnSpLocks/>
          </p:cNvCxnSpPr>
          <p:nvPr/>
        </p:nvCxnSpPr>
        <p:spPr>
          <a:xfrm>
            <a:off x="106611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3B3D4F-4854-4FAF-B8CE-5A1C8F13E01F}"/>
              </a:ext>
            </a:extLst>
          </p:cNvPr>
          <p:cNvCxnSpPr>
            <a:cxnSpLocks/>
          </p:cNvCxnSpPr>
          <p:nvPr/>
        </p:nvCxnSpPr>
        <p:spPr>
          <a:xfrm>
            <a:off x="105500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7592AB-83AE-4BA4-B0DF-A7330C5C3A8B}"/>
              </a:ext>
            </a:extLst>
          </p:cNvPr>
          <p:cNvCxnSpPr>
            <a:cxnSpLocks/>
          </p:cNvCxnSpPr>
          <p:nvPr/>
        </p:nvCxnSpPr>
        <p:spPr>
          <a:xfrm>
            <a:off x="104459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E6DEB7-1879-4A43-A7A9-03AA96E31FE4}"/>
              </a:ext>
            </a:extLst>
          </p:cNvPr>
          <p:cNvCxnSpPr>
            <a:cxnSpLocks/>
          </p:cNvCxnSpPr>
          <p:nvPr/>
        </p:nvCxnSpPr>
        <p:spPr>
          <a:xfrm>
            <a:off x="1033477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AAB8D8-E6F2-41E0-8188-3B4D7CC956F2}"/>
              </a:ext>
            </a:extLst>
          </p:cNvPr>
          <p:cNvCxnSpPr>
            <a:cxnSpLocks/>
          </p:cNvCxnSpPr>
          <p:nvPr/>
        </p:nvCxnSpPr>
        <p:spPr>
          <a:xfrm>
            <a:off x="1022785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D5F70E-E80D-4F0A-9EED-C3A335CF682E}"/>
              </a:ext>
            </a:extLst>
          </p:cNvPr>
          <p:cNvCxnSpPr>
            <a:cxnSpLocks/>
          </p:cNvCxnSpPr>
          <p:nvPr/>
        </p:nvCxnSpPr>
        <p:spPr>
          <a:xfrm>
            <a:off x="1011672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A839D5-8870-4E0D-A7DD-43A6939E02EE}"/>
              </a:ext>
            </a:extLst>
          </p:cNvPr>
          <p:cNvCxnSpPr>
            <a:cxnSpLocks/>
          </p:cNvCxnSpPr>
          <p:nvPr/>
        </p:nvCxnSpPr>
        <p:spPr>
          <a:xfrm>
            <a:off x="1000840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8E4806-A736-4437-B3BD-5DB4EECF8C91}"/>
              </a:ext>
            </a:extLst>
          </p:cNvPr>
          <p:cNvCxnSpPr>
            <a:cxnSpLocks/>
          </p:cNvCxnSpPr>
          <p:nvPr/>
        </p:nvCxnSpPr>
        <p:spPr>
          <a:xfrm>
            <a:off x="990148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53F61F-017E-403F-A5DC-CBF843BA36CF}"/>
              </a:ext>
            </a:extLst>
          </p:cNvPr>
          <p:cNvCxnSpPr>
            <a:cxnSpLocks/>
          </p:cNvCxnSpPr>
          <p:nvPr/>
        </p:nvCxnSpPr>
        <p:spPr>
          <a:xfrm>
            <a:off x="97903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BDB8B89-C594-4957-8DED-1FA9BF23076A}"/>
              </a:ext>
            </a:extLst>
          </p:cNvPr>
          <p:cNvCxnSpPr>
            <a:cxnSpLocks/>
          </p:cNvCxnSpPr>
          <p:nvPr/>
        </p:nvCxnSpPr>
        <p:spPr>
          <a:xfrm>
            <a:off x="96792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F824DB-D03C-4A9A-A20C-EFCBAC400962}"/>
              </a:ext>
            </a:extLst>
          </p:cNvPr>
          <p:cNvCxnSpPr>
            <a:cxnSpLocks/>
          </p:cNvCxnSpPr>
          <p:nvPr/>
        </p:nvCxnSpPr>
        <p:spPr>
          <a:xfrm>
            <a:off x="957230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C56DF1-5E27-4075-8DC1-5C037C474857}"/>
              </a:ext>
            </a:extLst>
          </p:cNvPr>
          <p:cNvCxnSpPr>
            <a:cxnSpLocks/>
          </p:cNvCxnSpPr>
          <p:nvPr/>
        </p:nvCxnSpPr>
        <p:spPr>
          <a:xfrm>
            <a:off x="946116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45286F-8BCC-475B-994B-DBEE39C23CD8}"/>
              </a:ext>
            </a:extLst>
          </p:cNvPr>
          <p:cNvCxnSpPr>
            <a:cxnSpLocks/>
          </p:cNvCxnSpPr>
          <p:nvPr/>
        </p:nvCxnSpPr>
        <p:spPr>
          <a:xfrm>
            <a:off x="93570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BD1668-C4DC-43E8-AE89-6340F1569843}"/>
              </a:ext>
            </a:extLst>
          </p:cNvPr>
          <p:cNvCxnSpPr>
            <a:cxnSpLocks/>
          </p:cNvCxnSpPr>
          <p:nvPr/>
        </p:nvCxnSpPr>
        <p:spPr>
          <a:xfrm>
            <a:off x="924452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68A8CE-C07E-41EB-AC75-9346F76254FD}"/>
              </a:ext>
            </a:extLst>
          </p:cNvPr>
          <p:cNvCxnSpPr>
            <a:cxnSpLocks/>
          </p:cNvCxnSpPr>
          <p:nvPr/>
        </p:nvCxnSpPr>
        <p:spPr>
          <a:xfrm>
            <a:off x="9137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F95216-6C4F-4AB3-85DF-0CEB2C751856}"/>
              </a:ext>
            </a:extLst>
          </p:cNvPr>
          <p:cNvCxnSpPr>
            <a:cxnSpLocks/>
          </p:cNvCxnSpPr>
          <p:nvPr/>
        </p:nvCxnSpPr>
        <p:spPr>
          <a:xfrm>
            <a:off x="902647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B219D6-829C-4887-BC6D-A922D644DCA3}"/>
              </a:ext>
            </a:extLst>
          </p:cNvPr>
          <p:cNvCxnSpPr>
            <a:cxnSpLocks/>
          </p:cNvCxnSpPr>
          <p:nvPr/>
        </p:nvCxnSpPr>
        <p:spPr>
          <a:xfrm>
            <a:off x="891815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5E9BB4-7ED4-4F0A-968B-5B498E38E778}"/>
              </a:ext>
            </a:extLst>
          </p:cNvPr>
          <p:cNvCxnSpPr>
            <a:cxnSpLocks/>
          </p:cNvCxnSpPr>
          <p:nvPr/>
        </p:nvCxnSpPr>
        <p:spPr>
          <a:xfrm>
            <a:off x="8811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745F55-021A-4B0D-BCBA-59AD4BC50904}"/>
              </a:ext>
            </a:extLst>
          </p:cNvPr>
          <p:cNvCxnSpPr>
            <a:cxnSpLocks/>
          </p:cNvCxnSpPr>
          <p:nvPr/>
        </p:nvCxnSpPr>
        <p:spPr>
          <a:xfrm>
            <a:off x="87001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19B629-5501-41C4-AE6D-E0FA61BF150A}"/>
              </a:ext>
            </a:extLst>
          </p:cNvPr>
          <p:cNvCxnSpPr>
            <a:cxnSpLocks/>
          </p:cNvCxnSpPr>
          <p:nvPr/>
        </p:nvCxnSpPr>
        <p:spPr>
          <a:xfrm>
            <a:off x="85889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60AF360-45B2-4AA6-BA86-6B8F5ACE76D9}"/>
              </a:ext>
            </a:extLst>
          </p:cNvPr>
          <p:cNvCxnSpPr>
            <a:cxnSpLocks/>
          </p:cNvCxnSpPr>
          <p:nvPr/>
        </p:nvCxnSpPr>
        <p:spPr>
          <a:xfrm>
            <a:off x="8482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C96C79C-8DD8-441A-BE88-6B1173C8F0B7}"/>
              </a:ext>
            </a:extLst>
          </p:cNvPr>
          <p:cNvCxnSpPr>
            <a:cxnSpLocks/>
          </p:cNvCxnSpPr>
          <p:nvPr/>
        </p:nvCxnSpPr>
        <p:spPr>
          <a:xfrm>
            <a:off x="83709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2D761-D812-4F73-B0DB-E69B781C964D}"/>
              </a:ext>
            </a:extLst>
          </p:cNvPr>
          <p:cNvCxnSpPr>
            <a:cxnSpLocks/>
          </p:cNvCxnSpPr>
          <p:nvPr/>
        </p:nvCxnSpPr>
        <p:spPr>
          <a:xfrm>
            <a:off x="82668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22D506-00E2-4323-B3B5-66B54CC4668F}"/>
              </a:ext>
            </a:extLst>
          </p:cNvPr>
          <p:cNvCxnSpPr>
            <a:cxnSpLocks/>
          </p:cNvCxnSpPr>
          <p:nvPr/>
        </p:nvCxnSpPr>
        <p:spPr>
          <a:xfrm>
            <a:off x="81514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DC462A-D32C-489E-8082-EBFC415171DB}"/>
              </a:ext>
            </a:extLst>
          </p:cNvPr>
          <p:cNvCxnSpPr>
            <a:cxnSpLocks/>
          </p:cNvCxnSpPr>
          <p:nvPr/>
        </p:nvCxnSpPr>
        <p:spPr>
          <a:xfrm>
            <a:off x="80445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1EF2417-9F98-4A93-B4D2-8F97C415F93E}"/>
              </a:ext>
            </a:extLst>
          </p:cNvPr>
          <p:cNvCxnSpPr>
            <a:cxnSpLocks/>
          </p:cNvCxnSpPr>
          <p:nvPr/>
        </p:nvCxnSpPr>
        <p:spPr>
          <a:xfrm>
            <a:off x="79334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6AD4DD-F8BC-4E4F-BD29-CF27839BCF1D}"/>
              </a:ext>
            </a:extLst>
          </p:cNvPr>
          <p:cNvCxnSpPr>
            <a:cxnSpLocks/>
          </p:cNvCxnSpPr>
          <p:nvPr/>
        </p:nvCxnSpPr>
        <p:spPr>
          <a:xfrm>
            <a:off x="78250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281B67-D598-40A2-BB43-5F6C1CA54B43}"/>
              </a:ext>
            </a:extLst>
          </p:cNvPr>
          <p:cNvCxnSpPr>
            <a:cxnSpLocks/>
          </p:cNvCxnSpPr>
          <p:nvPr/>
        </p:nvCxnSpPr>
        <p:spPr>
          <a:xfrm>
            <a:off x="771818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5D732F-B049-4CBE-994D-0EA2890909AE}"/>
              </a:ext>
            </a:extLst>
          </p:cNvPr>
          <p:cNvCxnSpPr>
            <a:cxnSpLocks/>
          </p:cNvCxnSpPr>
          <p:nvPr/>
        </p:nvCxnSpPr>
        <p:spPr>
          <a:xfrm>
            <a:off x="760704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4BF25F4-447E-4272-A7B9-468E6B0E2165}"/>
              </a:ext>
            </a:extLst>
          </p:cNvPr>
          <p:cNvCxnSpPr>
            <a:cxnSpLocks/>
          </p:cNvCxnSpPr>
          <p:nvPr/>
        </p:nvCxnSpPr>
        <p:spPr>
          <a:xfrm>
            <a:off x="749591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1D601E-119E-4774-B31E-C90890657326}"/>
              </a:ext>
            </a:extLst>
          </p:cNvPr>
          <p:cNvCxnSpPr>
            <a:cxnSpLocks/>
          </p:cNvCxnSpPr>
          <p:nvPr/>
        </p:nvCxnSpPr>
        <p:spPr>
          <a:xfrm>
            <a:off x="738899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4C29AD2-0C96-4A3B-98CC-9D9A488BA207}"/>
              </a:ext>
            </a:extLst>
          </p:cNvPr>
          <p:cNvCxnSpPr>
            <a:cxnSpLocks/>
          </p:cNvCxnSpPr>
          <p:nvPr/>
        </p:nvCxnSpPr>
        <p:spPr>
          <a:xfrm>
            <a:off x="727786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A533066-EFA4-4234-8484-F57F67ECB7AF}"/>
              </a:ext>
            </a:extLst>
          </p:cNvPr>
          <p:cNvCxnSpPr>
            <a:cxnSpLocks/>
          </p:cNvCxnSpPr>
          <p:nvPr/>
        </p:nvCxnSpPr>
        <p:spPr>
          <a:xfrm>
            <a:off x="717376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C3D83F7-3966-4160-8B99-01DC37BA42CB}"/>
              </a:ext>
            </a:extLst>
          </p:cNvPr>
          <p:cNvCxnSpPr>
            <a:cxnSpLocks/>
          </p:cNvCxnSpPr>
          <p:nvPr/>
        </p:nvCxnSpPr>
        <p:spPr>
          <a:xfrm>
            <a:off x="70612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D94166D-DF56-4662-8A3D-10E9DB261CCD}"/>
              </a:ext>
            </a:extLst>
          </p:cNvPr>
          <p:cNvCxnSpPr>
            <a:cxnSpLocks/>
          </p:cNvCxnSpPr>
          <p:nvPr/>
        </p:nvCxnSpPr>
        <p:spPr>
          <a:xfrm>
            <a:off x="69543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C73F6C9-BCE7-4578-8C4A-48F0DAFDC3CE}"/>
              </a:ext>
            </a:extLst>
          </p:cNvPr>
          <p:cNvCxnSpPr>
            <a:cxnSpLocks/>
          </p:cNvCxnSpPr>
          <p:nvPr/>
        </p:nvCxnSpPr>
        <p:spPr>
          <a:xfrm>
            <a:off x="68431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315175-C71C-43FD-AD37-B4F1A41FD093}"/>
              </a:ext>
            </a:extLst>
          </p:cNvPr>
          <p:cNvCxnSpPr>
            <a:cxnSpLocks/>
          </p:cNvCxnSpPr>
          <p:nvPr/>
        </p:nvCxnSpPr>
        <p:spPr>
          <a:xfrm>
            <a:off x="67348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A1E4C6-A186-4A82-AFD6-37E7628761C1}"/>
              </a:ext>
            </a:extLst>
          </p:cNvPr>
          <p:cNvCxnSpPr>
            <a:cxnSpLocks/>
          </p:cNvCxnSpPr>
          <p:nvPr/>
        </p:nvCxnSpPr>
        <p:spPr>
          <a:xfrm>
            <a:off x="662793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D1C6C2-6A12-414E-A3D8-A3BB58216799}"/>
              </a:ext>
            </a:extLst>
          </p:cNvPr>
          <p:cNvCxnSpPr>
            <a:cxnSpLocks/>
          </p:cNvCxnSpPr>
          <p:nvPr/>
        </p:nvCxnSpPr>
        <p:spPr>
          <a:xfrm>
            <a:off x="651680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929D62-46E4-4BD2-8169-62DC68A31BC8}"/>
              </a:ext>
            </a:extLst>
          </p:cNvPr>
          <p:cNvCxnSpPr>
            <a:cxnSpLocks/>
          </p:cNvCxnSpPr>
          <p:nvPr/>
        </p:nvCxnSpPr>
        <p:spPr>
          <a:xfrm>
            <a:off x="64056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150B6E-9B3D-4CE5-933F-BC3FEF64EF6F}"/>
              </a:ext>
            </a:extLst>
          </p:cNvPr>
          <p:cNvCxnSpPr>
            <a:cxnSpLocks/>
          </p:cNvCxnSpPr>
          <p:nvPr/>
        </p:nvCxnSpPr>
        <p:spPr>
          <a:xfrm>
            <a:off x="62987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057784F-B021-4EA0-9D0E-4C8EB5B2962A}"/>
              </a:ext>
            </a:extLst>
          </p:cNvPr>
          <p:cNvCxnSpPr>
            <a:cxnSpLocks/>
          </p:cNvCxnSpPr>
          <p:nvPr/>
        </p:nvCxnSpPr>
        <p:spPr>
          <a:xfrm>
            <a:off x="61876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AA1C6D0-253D-4625-A2C0-CA6F2B5BAB56}"/>
              </a:ext>
            </a:extLst>
          </p:cNvPr>
          <p:cNvCxnSpPr>
            <a:cxnSpLocks/>
          </p:cNvCxnSpPr>
          <p:nvPr/>
        </p:nvCxnSpPr>
        <p:spPr>
          <a:xfrm>
            <a:off x="60835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2BD5FC-1681-4D91-BA5A-0E545618CDA6}"/>
              </a:ext>
            </a:extLst>
          </p:cNvPr>
          <p:cNvCxnSpPr>
            <a:cxnSpLocks/>
          </p:cNvCxnSpPr>
          <p:nvPr/>
        </p:nvCxnSpPr>
        <p:spPr>
          <a:xfrm>
            <a:off x="59695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B77CEB-4C90-4A24-8399-6B59583AA442}"/>
              </a:ext>
            </a:extLst>
          </p:cNvPr>
          <p:cNvCxnSpPr>
            <a:cxnSpLocks/>
          </p:cNvCxnSpPr>
          <p:nvPr/>
        </p:nvCxnSpPr>
        <p:spPr>
          <a:xfrm>
            <a:off x="58626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0DE31BA-428C-48D1-A04A-B57F62B45214}"/>
              </a:ext>
            </a:extLst>
          </p:cNvPr>
          <p:cNvCxnSpPr>
            <a:cxnSpLocks/>
          </p:cNvCxnSpPr>
          <p:nvPr/>
        </p:nvCxnSpPr>
        <p:spPr>
          <a:xfrm>
            <a:off x="57515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9A64633-6330-4BF6-A9E6-4A20D22F7CA3}"/>
              </a:ext>
            </a:extLst>
          </p:cNvPr>
          <p:cNvCxnSpPr>
            <a:cxnSpLocks/>
          </p:cNvCxnSpPr>
          <p:nvPr/>
        </p:nvCxnSpPr>
        <p:spPr>
          <a:xfrm>
            <a:off x="56431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A610E85-0728-4ED8-9899-4EBFC804FD07}"/>
              </a:ext>
            </a:extLst>
          </p:cNvPr>
          <p:cNvCxnSpPr>
            <a:cxnSpLocks/>
          </p:cNvCxnSpPr>
          <p:nvPr/>
        </p:nvCxnSpPr>
        <p:spPr>
          <a:xfrm>
            <a:off x="55362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19A4A5D-7F1E-49A5-88ED-AB82A39E9EDB}"/>
              </a:ext>
            </a:extLst>
          </p:cNvPr>
          <p:cNvCxnSpPr>
            <a:cxnSpLocks/>
          </p:cNvCxnSpPr>
          <p:nvPr/>
        </p:nvCxnSpPr>
        <p:spPr>
          <a:xfrm>
            <a:off x="54251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8065209-7B59-4F0B-BCE7-9A2172BF028F}"/>
              </a:ext>
            </a:extLst>
          </p:cNvPr>
          <p:cNvCxnSpPr>
            <a:cxnSpLocks/>
          </p:cNvCxnSpPr>
          <p:nvPr/>
        </p:nvCxnSpPr>
        <p:spPr>
          <a:xfrm>
            <a:off x="53140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A51862E-A564-4E46-8615-4B2217E599F7}"/>
              </a:ext>
            </a:extLst>
          </p:cNvPr>
          <p:cNvCxnSpPr>
            <a:cxnSpLocks/>
          </p:cNvCxnSpPr>
          <p:nvPr/>
        </p:nvCxnSpPr>
        <p:spPr>
          <a:xfrm>
            <a:off x="5207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D103FEC-FDA9-4964-BBD5-25B29F9393CB}"/>
              </a:ext>
            </a:extLst>
          </p:cNvPr>
          <p:cNvCxnSpPr>
            <a:cxnSpLocks/>
          </p:cNvCxnSpPr>
          <p:nvPr/>
        </p:nvCxnSpPr>
        <p:spPr>
          <a:xfrm>
            <a:off x="50959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4514A83-208F-458C-99CA-E596064765CF}"/>
              </a:ext>
            </a:extLst>
          </p:cNvPr>
          <p:cNvCxnSpPr>
            <a:cxnSpLocks/>
          </p:cNvCxnSpPr>
          <p:nvPr/>
        </p:nvCxnSpPr>
        <p:spPr>
          <a:xfrm>
            <a:off x="49918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DF3465-E3FB-4262-9EFD-93B7DE07B4C0}"/>
              </a:ext>
            </a:extLst>
          </p:cNvPr>
          <p:cNvCxnSpPr>
            <a:cxnSpLocks/>
          </p:cNvCxnSpPr>
          <p:nvPr/>
        </p:nvCxnSpPr>
        <p:spPr>
          <a:xfrm>
            <a:off x="4875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489C1F-4A32-4B9E-AEC0-6383C1234218}"/>
              </a:ext>
            </a:extLst>
          </p:cNvPr>
          <p:cNvCxnSpPr>
            <a:cxnSpLocks/>
          </p:cNvCxnSpPr>
          <p:nvPr/>
        </p:nvCxnSpPr>
        <p:spPr>
          <a:xfrm>
            <a:off x="476818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BD79EF3-0360-4F89-A277-1A302CBEF873}"/>
              </a:ext>
            </a:extLst>
          </p:cNvPr>
          <p:cNvCxnSpPr>
            <a:cxnSpLocks/>
          </p:cNvCxnSpPr>
          <p:nvPr/>
        </p:nvCxnSpPr>
        <p:spPr>
          <a:xfrm>
            <a:off x="46570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D0CA9EF-CC66-45C2-98E4-23FB7502C8D2}"/>
              </a:ext>
            </a:extLst>
          </p:cNvPr>
          <p:cNvCxnSpPr>
            <a:cxnSpLocks/>
          </p:cNvCxnSpPr>
          <p:nvPr/>
        </p:nvCxnSpPr>
        <p:spPr>
          <a:xfrm>
            <a:off x="454872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FFC101A-3464-4A54-A7D5-AC49533DF4F2}"/>
              </a:ext>
            </a:extLst>
          </p:cNvPr>
          <p:cNvCxnSpPr>
            <a:cxnSpLocks/>
          </p:cNvCxnSpPr>
          <p:nvPr/>
        </p:nvCxnSpPr>
        <p:spPr>
          <a:xfrm>
            <a:off x="44418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A7174F9-7704-430F-9B5B-7CF20C849368}"/>
              </a:ext>
            </a:extLst>
          </p:cNvPr>
          <p:cNvCxnSpPr>
            <a:cxnSpLocks/>
          </p:cNvCxnSpPr>
          <p:nvPr/>
        </p:nvCxnSpPr>
        <p:spPr>
          <a:xfrm>
            <a:off x="433068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EBCE71D-B069-40B1-AF64-8BFE5679C7EF}"/>
              </a:ext>
            </a:extLst>
          </p:cNvPr>
          <p:cNvCxnSpPr>
            <a:cxnSpLocks/>
          </p:cNvCxnSpPr>
          <p:nvPr/>
        </p:nvCxnSpPr>
        <p:spPr>
          <a:xfrm>
            <a:off x="421954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626C131-2F41-4976-83EF-AB93BE8D1398}"/>
              </a:ext>
            </a:extLst>
          </p:cNvPr>
          <p:cNvCxnSpPr>
            <a:cxnSpLocks/>
          </p:cNvCxnSpPr>
          <p:nvPr/>
        </p:nvCxnSpPr>
        <p:spPr>
          <a:xfrm>
            <a:off x="411263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A6C5DF8-73B5-4EBB-97BF-145B29CE21DC}"/>
              </a:ext>
            </a:extLst>
          </p:cNvPr>
          <p:cNvCxnSpPr>
            <a:cxnSpLocks/>
          </p:cNvCxnSpPr>
          <p:nvPr/>
        </p:nvCxnSpPr>
        <p:spPr>
          <a:xfrm>
            <a:off x="40014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359408-582B-46C9-B919-CB5FB5D9D5B2}"/>
              </a:ext>
            </a:extLst>
          </p:cNvPr>
          <p:cNvCxnSpPr>
            <a:cxnSpLocks/>
          </p:cNvCxnSpPr>
          <p:nvPr/>
        </p:nvCxnSpPr>
        <p:spPr>
          <a:xfrm>
            <a:off x="389739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E23C215-0D07-4F40-A2CB-32BA932FAC45}"/>
              </a:ext>
            </a:extLst>
          </p:cNvPr>
          <p:cNvCxnSpPr>
            <a:cxnSpLocks/>
          </p:cNvCxnSpPr>
          <p:nvPr/>
        </p:nvCxnSpPr>
        <p:spPr>
          <a:xfrm>
            <a:off x="37890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4BC938A-E609-440B-9040-4A6964FA0BC3}"/>
              </a:ext>
            </a:extLst>
          </p:cNvPr>
          <p:cNvCxnSpPr>
            <a:cxnSpLocks/>
          </p:cNvCxnSpPr>
          <p:nvPr/>
        </p:nvCxnSpPr>
        <p:spPr>
          <a:xfrm>
            <a:off x="36821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A664020-82EE-4692-AB1E-EFBA51417A82}"/>
              </a:ext>
            </a:extLst>
          </p:cNvPr>
          <p:cNvCxnSpPr>
            <a:cxnSpLocks/>
          </p:cNvCxnSpPr>
          <p:nvPr/>
        </p:nvCxnSpPr>
        <p:spPr>
          <a:xfrm>
            <a:off x="35710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0FB96CB-791D-4E6B-976E-D1CCE9CB2DA6}"/>
              </a:ext>
            </a:extLst>
          </p:cNvPr>
          <p:cNvCxnSpPr>
            <a:cxnSpLocks/>
          </p:cNvCxnSpPr>
          <p:nvPr/>
        </p:nvCxnSpPr>
        <p:spPr>
          <a:xfrm>
            <a:off x="346270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8CB6F28-FB26-4CD3-AA8C-710FDDC01D85}"/>
              </a:ext>
            </a:extLst>
          </p:cNvPr>
          <p:cNvCxnSpPr>
            <a:cxnSpLocks/>
          </p:cNvCxnSpPr>
          <p:nvPr/>
        </p:nvCxnSpPr>
        <p:spPr>
          <a:xfrm>
            <a:off x="335578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4466E24-4C59-4F7E-B223-CCC40F709220}"/>
              </a:ext>
            </a:extLst>
          </p:cNvPr>
          <p:cNvCxnSpPr>
            <a:cxnSpLocks/>
          </p:cNvCxnSpPr>
          <p:nvPr/>
        </p:nvCxnSpPr>
        <p:spPr>
          <a:xfrm>
            <a:off x="324465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E4D792-E034-4AB0-B66F-630A8114B576}"/>
              </a:ext>
            </a:extLst>
          </p:cNvPr>
          <p:cNvCxnSpPr>
            <a:cxnSpLocks/>
          </p:cNvCxnSpPr>
          <p:nvPr/>
        </p:nvCxnSpPr>
        <p:spPr>
          <a:xfrm>
            <a:off x="313351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F5C47C7-7A73-45A4-84F7-CBD7B5D9B8C0}"/>
              </a:ext>
            </a:extLst>
          </p:cNvPr>
          <p:cNvCxnSpPr>
            <a:cxnSpLocks/>
          </p:cNvCxnSpPr>
          <p:nvPr/>
        </p:nvCxnSpPr>
        <p:spPr>
          <a:xfrm>
            <a:off x="302660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A777623-6EFF-423A-AC1D-1CAF37A3C4C9}"/>
              </a:ext>
            </a:extLst>
          </p:cNvPr>
          <p:cNvCxnSpPr>
            <a:cxnSpLocks/>
          </p:cNvCxnSpPr>
          <p:nvPr/>
        </p:nvCxnSpPr>
        <p:spPr>
          <a:xfrm>
            <a:off x="291547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B4BBA7-58B2-44F0-86A9-A16BA26A393D}"/>
              </a:ext>
            </a:extLst>
          </p:cNvPr>
          <p:cNvCxnSpPr>
            <a:cxnSpLocks/>
          </p:cNvCxnSpPr>
          <p:nvPr/>
        </p:nvCxnSpPr>
        <p:spPr>
          <a:xfrm>
            <a:off x="281136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E2C82A-A379-422E-A381-B50452C3771D}"/>
              </a:ext>
            </a:extLst>
          </p:cNvPr>
          <p:cNvCxnSpPr>
            <a:cxnSpLocks/>
          </p:cNvCxnSpPr>
          <p:nvPr/>
        </p:nvCxnSpPr>
        <p:spPr>
          <a:xfrm>
            <a:off x="26988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435B774-4559-4BB6-8DF6-DFE4B142E33B}"/>
              </a:ext>
            </a:extLst>
          </p:cNvPr>
          <p:cNvCxnSpPr>
            <a:cxnSpLocks/>
          </p:cNvCxnSpPr>
          <p:nvPr/>
        </p:nvCxnSpPr>
        <p:spPr>
          <a:xfrm>
            <a:off x="25919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CA5A3F3-41F5-469B-A803-1FCEDFFBB88A}"/>
              </a:ext>
            </a:extLst>
          </p:cNvPr>
          <p:cNvCxnSpPr>
            <a:cxnSpLocks/>
          </p:cNvCxnSpPr>
          <p:nvPr/>
        </p:nvCxnSpPr>
        <p:spPr>
          <a:xfrm>
            <a:off x="248077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8A2FD34-0037-4D8B-B0D8-190667C01EB0}"/>
              </a:ext>
            </a:extLst>
          </p:cNvPr>
          <p:cNvCxnSpPr>
            <a:cxnSpLocks/>
          </p:cNvCxnSpPr>
          <p:nvPr/>
        </p:nvCxnSpPr>
        <p:spPr>
          <a:xfrm>
            <a:off x="23724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5C6F3F7-94C0-4A46-9F25-E1904270F3DE}"/>
              </a:ext>
            </a:extLst>
          </p:cNvPr>
          <p:cNvCxnSpPr>
            <a:cxnSpLocks/>
          </p:cNvCxnSpPr>
          <p:nvPr/>
        </p:nvCxnSpPr>
        <p:spPr>
          <a:xfrm>
            <a:off x="22655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9170C56-5BFB-44EE-9110-AE243DCF681B}"/>
              </a:ext>
            </a:extLst>
          </p:cNvPr>
          <p:cNvCxnSpPr>
            <a:cxnSpLocks/>
          </p:cNvCxnSpPr>
          <p:nvPr/>
        </p:nvCxnSpPr>
        <p:spPr>
          <a:xfrm>
            <a:off x="21544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06FC7DE-A8BA-4006-8456-99645ACD51A7}"/>
              </a:ext>
            </a:extLst>
          </p:cNvPr>
          <p:cNvCxnSpPr>
            <a:cxnSpLocks/>
          </p:cNvCxnSpPr>
          <p:nvPr/>
        </p:nvCxnSpPr>
        <p:spPr>
          <a:xfrm>
            <a:off x="20432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554C78B-CD68-40C2-B23B-7020D117B7CF}"/>
              </a:ext>
            </a:extLst>
          </p:cNvPr>
          <p:cNvCxnSpPr>
            <a:cxnSpLocks/>
          </p:cNvCxnSpPr>
          <p:nvPr/>
        </p:nvCxnSpPr>
        <p:spPr>
          <a:xfrm>
            <a:off x="19363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A203C3F-CFB9-4A57-B304-6B97B36D62B5}"/>
              </a:ext>
            </a:extLst>
          </p:cNvPr>
          <p:cNvCxnSpPr>
            <a:cxnSpLocks/>
          </p:cNvCxnSpPr>
          <p:nvPr/>
        </p:nvCxnSpPr>
        <p:spPr>
          <a:xfrm>
            <a:off x="18252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B761C39-2925-4B37-9623-9D6DE4FCE583}"/>
              </a:ext>
            </a:extLst>
          </p:cNvPr>
          <p:cNvCxnSpPr>
            <a:cxnSpLocks/>
          </p:cNvCxnSpPr>
          <p:nvPr/>
        </p:nvCxnSpPr>
        <p:spPr>
          <a:xfrm>
            <a:off x="17211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43D7317-D8D9-4F1E-9854-A39588F0481F}"/>
              </a:ext>
            </a:extLst>
          </p:cNvPr>
          <p:cNvCxnSpPr>
            <a:cxnSpLocks/>
          </p:cNvCxnSpPr>
          <p:nvPr/>
        </p:nvCxnSpPr>
        <p:spPr>
          <a:xfrm>
            <a:off x="16057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C9B20AE-7AD3-4019-9128-6459E3FA8CBA}"/>
              </a:ext>
            </a:extLst>
          </p:cNvPr>
          <p:cNvCxnSpPr>
            <a:cxnSpLocks/>
          </p:cNvCxnSpPr>
          <p:nvPr/>
        </p:nvCxnSpPr>
        <p:spPr>
          <a:xfrm>
            <a:off x="14988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22D960F-2026-46E1-B0FE-BB213C59B884}"/>
              </a:ext>
            </a:extLst>
          </p:cNvPr>
          <p:cNvCxnSpPr>
            <a:cxnSpLocks/>
          </p:cNvCxnSpPr>
          <p:nvPr/>
        </p:nvCxnSpPr>
        <p:spPr>
          <a:xfrm>
            <a:off x="13877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D75DB82-3A9D-4544-A07E-4D372193864E}"/>
              </a:ext>
            </a:extLst>
          </p:cNvPr>
          <p:cNvCxnSpPr>
            <a:cxnSpLocks/>
          </p:cNvCxnSpPr>
          <p:nvPr/>
        </p:nvCxnSpPr>
        <p:spPr>
          <a:xfrm>
            <a:off x="12793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A12394E-13C6-442C-93CC-E17CDB25B1BB}"/>
              </a:ext>
            </a:extLst>
          </p:cNvPr>
          <p:cNvCxnSpPr>
            <a:cxnSpLocks/>
          </p:cNvCxnSpPr>
          <p:nvPr/>
        </p:nvCxnSpPr>
        <p:spPr>
          <a:xfrm>
            <a:off x="11724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15D6733-BEF5-466C-9635-D79D0E5139C9}"/>
              </a:ext>
            </a:extLst>
          </p:cNvPr>
          <p:cNvCxnSpPr>
            <a:cxnSpLocks/>
          </p:cNvCxnSpPr>
          <p:nvPr/>
        </p:nvCxnSpPr>
        <p:spPr>
          <a:xfrm>
            <a:off x="10613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2CA7157-914B-4C89-B454-71B1C3DA3FE8}"/>
              </a:ext>
            </a:extLst>
          </p:cNvPr>
          <p:cNvCxnSpPr>
            <a:cxnSpLocks/>
          </p:cNvCxnSpPr>
          <p:nvPr/>
        </p:nvCxnSpPr>
        <p:spPr>
          <a:xfrm>
            <a:off x="9502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401943C-97B2-4E7A-9937-240AC45B5D6B}"/>
              </a:ext>
            </a:extLst>
          </p:cNvPr>
          <p:cNvCxnSpPr>
            <a:cxnSpLocks/>
          </p:cNvCxnSpPr>
          <p:nvPr/>
        </p:nvCxnSpPr>
        <p:spPr>
          <a:xfrm>
            <a:off x="8432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159D265-C5A6-473E-9CF4-8A61845F8BF5}"/>
              </a:ext>
            </a:extLst>
          </p:cNvPr>
          <p:cNvCxnSpPr>
            <a:cxnSpLocks/>
          </p:cNvCxnSpPr>
          <p:nvPr/>
        </p:nvCxnSpPr>
        <p:spPr>
          <a:xfrm>
            <a:off x="7321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41DC42-6AA5-4B76-9A27-DC01504C540B}"/>
              </a:ext>
            </a:extLst>
          </p:cNvPr>
          <p:cNvCxnSpPr>
            <a:cxnSpLocks/>
          </p:cNvCxnSpPr>
          <p:nvPr/>
        </p:nvCxnSpPr>
        <p:spPr>
          <a:xfrm>
            <a:off x="6280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Content Placeholder 2">
            <a:extLst>
              <a:ext uri="{FF2B5EF4-FFF2-40B4-BE49-F238E27FC236}">
                <a16:creationId xmlns:a16="http://schemas.microsoft.com/office/drawing/2014/main" id="{40632D52-5010-48A7-B9FD-6C0B0B58842B}"/>
              </a:ext>
            </a:extLst>
          </p:cNvPr>
          <p:cNvSpPr txBox="1">
            <a:spLocks/>
          </p:cNvSpPr>
          <p:nvPr/>
        </p:nvSpPr>
        <p:spPr>
          <a:xfrm>
            <a:off x="623889" y="3773715"/>
            <a:ext cx="9055330" cy="19693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numbers written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below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these numbers written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above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Why might it be tricky to remember what comes before these numbers: 20, 30, 40, 50 etc?</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35214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0"/>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3"/>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2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6"/>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28"/>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29"/>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3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30"/>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3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31"/>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3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32"/>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33"/>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3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34"/>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3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35"/>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3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36"/>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3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3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38"/>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3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39"/>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4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40"/>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4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41"/>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4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42"/>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4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43"/>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44"/>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44"/>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45"/>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45"/>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46"/>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4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48"/>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48"/>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4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49"/>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50"/>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50"/>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51"/>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51"/>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5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52"/>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5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53"/>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54"/>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54"/>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5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55"/>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5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56"/>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5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5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58"/>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58"/>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59"/>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59"/>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6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60"/>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61"/>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61"/>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62"/>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62"/>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6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63"/>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6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64"/>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65"/>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65"/>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6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66"/>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6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6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68"/>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68"/>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6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69"/>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70"/>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70"/>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71"/>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71"/>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72"/>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72"/>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73"/>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73"/>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74"/>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74"/>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7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75"/>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76"/>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76"/>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7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7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78"/>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78"/>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79"/>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79"/>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80"/>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80"/>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81"/>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81"/>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82"/>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82"/>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8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83"/>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84"/>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84"/>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85"/>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85"/>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86"/>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86"/>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87"/>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87"/>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88"/>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88"/>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89"/>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89"/>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90"/>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90"/>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91"/>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91"/>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92"/>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92"/>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93"/>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93"/>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94"/>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94"/>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95"/>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95"/>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96"/>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96"/>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97"/>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97"/>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98"/>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98"/>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99"/>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99"/>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100"/>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100"/>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101"/>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101"/>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102"/>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102"/>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103"/>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103"/>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104"/>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104"/>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105"/>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783F40-B337-495F-B4AF-32362C9C6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08" y="2128987"/>
            <a:ext cx="11262632" cy="1071472"/>
          </a:xfrm>
          <a:prstGeom prst="rect">
            <a:avLst/>
          </a:prstGeom>
        </p:spPr>
      </p:pic>
      <p:sp>
        <p:nvSpPr>
          <p:cNvPr id="107" name="Rectangle 106">
            <a:extLst>
              <a:ext uri="{FF2B5EF4-FFF2-40B4-BE49-F238E27FC236}">
                <a16:creationId xmlns:a16="http://schemas.microsoft.com/office/drawing/2014/main" id="{9572B80A-F4EB-4D43-A714-4E34F165FD3F}"/>
              </a:ext>
            </a:extLst>
          </p:cNvPr>
          <p:cNvSpPr/>
          <p:nvPr/>
        </p:nvSpPr>
        <p:spPr bwMode="auto">
          <a:xfrm>
            <a:off x="353502" y="1743082"/>
            <a:ext cx="11460025" cy="87565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6F72E2FD-DF80-4CD5-9B25-DD79B49E9F48}"/>
              </a:ext>
            </a:extLst>
          </p:cNvPr>
          <p:cNvSpPr>
            <a:spLocks noGrp="1"/>
          </p:cNvSpPr>
          <p:nvPr>
            <p:ph type="title"/>
          </p:nvPr>
        </p:nvSpPr>
        <p:spPr/>
        <p:txBody>
          <a:bodyPr/>
          <a:lstStyle/>
          <a:p>
            <a:r>
              <a:rPr lang="en-GB" dirty="0"/>
              <a:t>1NPV-1 Count forwards and backwards within 100</a:t>
            </a:r>
          </a:p>
        </p:txBody>
      </p:sp>
      <p:cxnSp>
        <p:nvCxnSpPr>
          <p:cNvPr id="5" name="Straight Arrow Connector 4">
            <a:extLst>
              <a:ext uri="{FF2B5EF4-FFF2-40B4-BE49-F238E27FC236}">
                <a16:creationId xmlns:a16="http://schemas.microsoft.com/office/drawing/2014/main" id="{ED417C8B-CCA7-4DF9-8813-245A9AEAC0A0}"/>
              </a:ext>
            </a:extLst>
          </p:cNvPr>
          <p:cNvCxnSpPr>
            <a:cxnSpLocks/>
          </p:cNvCxnSpPr>
          <p:nvPr/>
        </p:nvCxnSpPr>
        <p:spPr>
          <a:xfrm>
            <a:off x="1154459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97F3693-D016-4A93-890E-841E51DC5E9F}"/>
              </a:ext>
            </a:extLst>
          </p:cNvPr>
          <p:cNvCxnSpPr>
            <a:cxnSpLocks/>
          </p:cNvCxnSpPr>
          <p:nvPr/>
        </p:nvCxnSpPr>
        <p:spPr>
          <a:xfrm>
            <a:off x="11423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F56BAF-7761-4ADE-B31A-701ECB8B0980}"/>
              </a:ext>
            </a:extLst>
          </p:cNvPr>
          <p:cNvCxnSpPr>
            <a:cxnSpLocks/>
          </p:cNvCxnSpPr>
          <p:nvPr/>
        </p:nvCxnSpPr>
        <p:spPr>
          <a:xfrm>
            <a:off x="113166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1F2327-D3E4-43E6-A6A3-197736E5E2D7}"/>
              </a:ext>
            </a:extLst>
          </p:cNvPr>
          <p:cNvCxnSpPr>
            <a:cxnSpLocks/>
          </p:cNvCxnSpPr>
          <p:nvPr/>
        </p:nvCxnSpPr>
        <p:spPr>
          <a:xfrm>
            <a:off x="112055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978F44-E589-470A-AC58-F523CD63123C}"/>
              </a:ext>
            </a:extLst>
          </p:cNvPr>
          <p:cNvCxnSpPr>
            <a:cxnSpLocks/>
          </p:cNvCxnSpPr>
          <p:nvPr/>
        </p:nvCxnSpPr>
        <p:spPr>
          <a:xfrm>
            <a:off x="11097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B09C35-6E39-465B-8ACC-73047D51DA09}"/>
              </a:ext>
            </a:extLst>
          </p:cNvPr>
          <p:cNvCxnSpPr>
            <a:cxnSpLocks/>
          </p:cNvCxnSpPr>
          <p:nvPr/>
        </p:nvCxnSpPr>
        <p:spPr>
          <a:xfrm>
            <a:off x="109903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713DB4-BD9D-4E30-A35A-63B20CED6F21}"/>
              </a:ext>
            </a:extLst>
          </p:cNvPr>
          <p:cNvCxnSpPr>
            <a:cxnSpLocks/>
          </p:cNvCxnSpPr>
          <p:nvPr/>
        </p:nvCxnSpPr>
        <p:spPr>
          <a:xfrm>
            <a:off x="1087919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07EF7D3-7564-454C-817A-D2F9414CCDEC}"/>
              </a:ext>
            </a:extLst>
          </p:cNvPr>
          <p:cNvCxnSpPr>
            <a:cxnSpLocks/>
          </p:cNvCxnSpPr>
          <p:nvPr/>
        </p:nvCxnSpPr>
        <p:spPr>
          <a:xfrm>
            <a:off x="10768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946B3C-8968-47BD-B930-CB74527E9110}"/>
              </a:ext>
            </a:extLst>
          </p:cNvPr>
          <p:cNvCxnSpPr>
            <a:cxnSpLocks/>
          </p:cNvCxnSpPr>
          <p:nvPr/>
        </p:nvCxnSpPr>
        <p:spPr>
          <a:xfrm>
            <a:off x="106611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3B3D4F-4854-4FAF-B8CE-5A1C8F13E01F}"/>
              </a:ext>
            </a:extLst>
          </p:cNvPr>
          <p:cNvCxnSpPr>
            <a:cxnSpLocks/>
          </p:cNvCxnSpPr>
          <p:nvPr/>
        </p:nvCxnSpPr>
        <p:spPr>
          <a:xfrm>
            <a:off x="105500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7592AB-83AE-4BA4-B0DF-A7330C5C3A8B}"/>
              </a:ext>
            </a:extLst>
          </p:cNvPr>
          <p:cNvCxnSpPr>
            <a:cxnSpLocks/>
          </p:cNvCxnSpPr>
          <p:nvPr/>
        </p:nvCxnSpPr>
        <p:spPr>
          <a:xfrm>
            <a:off x="104459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E6DEB7-1879-4A43-A7A9-03AA96E31FE4}"/>
              </a:ext>
            </a:extLst>
          </p:cNvPr>
          <p:cNvCxnSpPr>
            <a:cxnSpLocks/>
          </p:cNvCxnSpPr>
          <p:nvPr/>
        </p:nvCxnSpPr>
        <p:spPr>
          <a:xfrm>
            <a:off x="1033477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AAB8D8-E6F2-41E0-8188-3B4D7CC956F2}"/>
              </a:ext>
            </a:extLst>
          </p:cNvPr>
          <p:cNvCxnSpPr>
            <a:cxnSpLocks/>
          </p:cNvCxnSpPr>
          <p:nvPr/>
        </p:nvCxnSpPr>
        <p:spPr>
          <a:xfrm>
            <a:off x="1022785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D5F70E-E80D-4F0A-9EED-C3A335CF682E}"/>
              </a:ext>
            </a:extLst>
          </p:cNvPr>
          <p:cNvCxnSpPr>
            <a:cxnSpLocks/>
          </p:cNvCxnSpPr>
          <p:nvPr/>
        </p:nvCxnSpPr>
        <p:spPr>
          <a:xfrm>
            <a:off x="1011672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A839D5-8870-4E0D-A7DD-43A6939E02EE}"/>
              </a:ext>
            </a:extLst>
          </p:cNvPr>
          <p:cNvCxnSpPr>
            <a:cxnSpLocks/>
          </p:cNvCxnSpPr>
          <p:nvPr/>
        </p:nvCxnSpPr>
        <p:spPr>
          <a:xfrm>
            <a:off x="1000840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8E4806-A736-4437-B3BD-5DB4EECF8C91}"/>
              </a:ext>
            </a:extLst>
          </p:cNvPr>
          <p:cNvCxnSpPr>
            <a:cxnSpLocks/>
          </p:cNvCxnSpPr>
          <p:nvPr/>
        </p:nvCxnSpPr>
        <p:spPr>
          <a:xfrm>
            <a:off x="990148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53F61F-017E-403F-A5DC-CBF843BA36CF}"/>
              </a:ext>
            </a:extLst>
          </p:cNvPr>
          <p:cNvCxnSpPr>
            <a:cxnSpLocks/>
          </p:cNvCxnSpPr>
          <p:nvPr/>
        </p:nvCxnSpPr>
        <p:spPr>
          <a:xfrm>
            <a:off x="97903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BDB8B89-C594-4957-8DED-1FA9BF23076A}"/>
              </a:ext>
            </a:extLst>
          </p:cNvPr>
          <p:cNvCxnSpPr>
            <a:cxnSpLocks/>
          </p:cNvCxnSpPr>
          <p:nvPr/>
        </p:nvCxnSpPr>
        <p:spPr>
          <a:xfrm>
            <a:off x="96792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F824DB-D03C-4A9A-A20C-EFCBAC400962}"/>
              </a:ext>
            </a:extLst>
          </p:cNvPr>
          <p:cNvCxnSpPr>
            <a:cxnSpLocks/>
          </p:cNvCxnSpPr>
          <p:nvPr/>
        </p:nvCxnSpPr>
        <p:spPr>
          <a:xfrm>
            <a:off x="957230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C56DF1-5E27-4075-8DC1-5C037C474857}"/>
              </a:ext>
            </a:extLst>
          </p:cNvPr>
          <p:cNvCxnSpPr>
            <a:cxnSpLocks/>
          </p:cNvCxnSpPr>
          <p:nvPr/>
        </p:nvCxnSpPr>
        <p:spPr>
          <a:xfrm>
            <a:off x="946116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45286F-8BCC-475B-994B-DBEE39C23CD8}"/>
              </a:ext>
            </a:extLst>
          </p:cNvPr>
          <p:cNvCxnSpPr>
            <a:cxnSpLocks/>
          </p:cNvCxnSpPr>
          <p:nvPr/>
        </p:nvCxnSpPr>
        <p:spPr>
          <a:xfrm>
            <a:off x="93570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BD1668-C4DC-43E8-AE89-6340F1569843}"/>
              </a:ext>
            </a:extLst>
          </p:cNvPr>
          <p:cNvCxnSpPr>
            <a:cxnSpLocks/>
          </p:cNvCxnSpPr>
          <p:nvPr/>
        </p:nvCxnSpPr>
        <p:spPr>
          <a:xfrm>
            <a:off x="924452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68A8CE-C07E-41EB-AC75-9346F76254FD}"/>
              </a:ext>
            </a:extLst>
          </p:cNvPr>
          <p:cNvCxnSpPr>
            <a:cxnSpLocks/>
          </p:cNvCxnSpPr>
          <p:nvPr/>
        </p:nvCxnSpPr>
        <p:spPr>
          <a:xfrm>
            <a:off x="9137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F95216-6C4F-4AB3-85DF-0CEB2C751856}"/>
              </a:ext>
            </a:extLst>
          </p:cNvPr>
          <p:cNvCxnSpPr>
            <a:cxnSpLocks/>
          </p:cNvCxnSpPr>
          <p:nvPr/>
        </p:nvCxnSpPr>
        <p:spPr>
          <a:xfrm>
            <a:off x="902647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B219D6-829C-4887-BC6D-A922D644DCA3}"/>
              </a:ext>
            </a:extLst>
          </p:cNvPr>
          <p:cNvCxnSpPr>
            <a:cxnSpLocks/>
          </p:cNvCxnSpPr>
          <p:nvPr/>
        </p:nvCxnSpPr>
        <p:spPr>
          <a:xfrm>
            <a:off x="891815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5E9BB4-7ED4-4F0A-968B-5B498E38E778}"/>
              </a:ext>
            </a:extLst>
          </p:cNvPr>
          <p:cNvCxnSpPr>
            <a:cxnSpLocks/>
          </p:cNvCxnSpPr>
          <p:nvPr/>
        </p:nvCxnSpPr>
        <p:spPr>
          <a:xfrm>
            <a:off x="8811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745F55-021A-4B0D-BCBA-59AD4BC50904}"/>
              </a:ext>
            </a:extLst>
          </p:cNvPr>
          <p:cNvCxnSpPr>
            <a:cxnSpLocks/>
          </p:cNvCxnSpPr>
          <p:nvPr/>
        </p:nvCxnSpPr>
        <p:spPr>
          <a:xfrm>
            <a:off x="87001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19B629-5501-41C4-AE6D-E0FA61BF150A}"/>
              </a:ext>
            </a:extLst>
          </p:cNvPr>
          <p:cNvCxnSpPr>
            <a:cxnSpLocks/>
          </p:cNvCxnSpPr>
          <p:nvPr/>
        </p:nvCxnSpPr>
        <p:spPr>
          <a:xfrm>
            <a:off x="85889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60AF360-45B2-4AA6-BA86-6B8F5ACE76D9}"/>
              </a:ext>
            </a:extLst>
          </p:cNvPr>
          <p:cNvCxnSpPr>
            <a:cxnSpLocks/>
          </p:cNvCxnSpPr>
          <p:nvPr/>
        </p:nvCxnSpPr>
        <p:spPr>
          <a:xfrm>
            <a:off x="8482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C96C79C-8DD8-441A-BE88-6B1173C8F0B7}"/>
              </a:ext>
            </a:extLst>
          </p:cNvPr>
          <p:cNvCxnSpPr>
            <a:cxnSpLocks/>
          </p:cNvCxnSpPr>
          <p:nvPr/>
        </p:nvCxnSpPr>
        <p:spPr>
          <a:xfrm>
            <a:off x="83709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2D761-D812-4F73-B0DB-E69B781C964D}"/>
              </a:ext>
            </a:extLst>
          </p:cNvPr>
          <p:cNvCxnSpPr>
            <a:cxnSpLocks/>
          </p:cNvCxnSpPr>
          <p:nvPr/>
        </p:nvCxnSpPr>
        <p:spPr>
          <a:xfrm>
            <a:off x="82668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22D506-00E2-4323-B3B5-66B54CC4668F}"/>
              </a:ext>
            </a:extLst>
          </p:cNvPr>
          <p:cNvCxnSpPr>
            <a:cxnSpLocks/>
          </p:cNvCxnSpPr>
          <p:nvPr/>
        </p:nvCxnSpPr>
        <p:spPr>
          <a:xfrm>
            <a:off x="81514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DC462A-D32C-489E-8082-EBFC415171DB}"/>
              </a:ext>
            </a:extLst>
          </p:cNvPr>
          <p:cNvCxnSpPr>
            <a:cxnSpLocks/>
          </p:cNvCxnSpPr>
          <p:nvPr/>
        </p:nvCxnSpPr>
        <p:spPr>
          <a:xfrm>
            <a:off x="80445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1EF2417-9F98-4A93-B4D2-8F97C415F93E}"/>
              </a:ext>
            </a:extLst>
          </p:cNvPr>
          <p:cNvCxnSpPr>
            <a:cxnSpLocks/>
          </p:cNvCxnSpPr>
          <p:nvPr/>
        </p:nvCxnSpPr>
        <p:spPr>
          <a:xfrm>
            <a:off x="79334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6AD4DD-F8BC-4E4F-BD29-CF27839BCF1D}"/>
              </a:ext>
            </a:extLst>
          </p:cNvPr>
          <p:cNvCxnSpPr>
            <a:cxnSpLocks/>
          </p:cNvCxnSpPr>
          <p:nvPr/>
        </p:nvCxnSpPr>
        <p:spPr>
          <a:xfrm>
            <a:off x="78250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281B67-D598-40A2-BB43-5F6C1CA54B43}"/>
              </a:ext>
            </a:extLst>
          </p:cNvPr>
          <p:cNvCxnSpPr>
            <a:cxnSpLocks/>
          </p:cNvCxnSpPr>
          <p:nvPr/>
        </p:nvCxnSpPr>
        <p:spPr>
          <a:xfrm>
            <a:off x="771818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5D732F-B049-4CBE-994D-0EA2890909AE}"/>
              </a:ext>
            </a:extLst>
          </p:cNvPr>
          <p:cNvCxnSpPr>
            <a:cxnSpLocks/>
          </p:cNvCxnSpPr>
          <p:nvPr/>
        </p:nvCxnSpPr>
        <p:spPr>
          <a:xfrm>
            <a:off x="760704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4BF25F4-447E-4272-A7B9-468E6B0E2165}"/>
              </a:ext>
            </a:extLst>
          </p:cNvPr>
          <p:cNvCxnSpPr>
            <a:cxnSpLocks/>
          </p:cNvCxnSpPr>
          <p:nvPr/>
        </p:nvCxnSpPr>
        <p:spPr>
          <a:xfrm>
            <a:off x="749591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1D601E-119E-4774-B31E-C90890657326}"/>
              </a:ext>
            </a:extLst>
          </p:cNvPr>
          <p:cNvCxnSpPr>
            <a:cxnSpLocks/>
          </p:cNvCxnSpPr>
          <p:nvPr/>
        </p:nvCxnSpPr>
        <p:spPr>
          <a:xfrm>
            <a:off x="738899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4C29AD2-0C96-4A3B-98CC-9D9A488BA207}"/>
              </a:ext>
            </a:extLst>
          </p:cNvPr>
          <p:cNvCxnSpPr>
            <a:cxnSpLocks/>
          </p:cNvCxnSpPr>
          <p:nvPr/>
        </p:nvCxnSpPr>
        <p:spPr>
          <a:xfrm>
            <a:off x="727786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A533066-EFA4-4234-8484-F57F67ECB7AF}"/>
              </a:ext>
            </a:extLst>
          </p:cNvPr>
          <p:cNvCxnSpPr>
            <a:cxnSpLocks/>
          </p:cNvCxnSpPr>
          <p:nvPr/>
        </p:nvCxnSpPr>
        <p:spPr>
          <a:xfrm>
            <a:off x="717376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C3D83F7-3966-4160-8B99-01DC37BA42CB}"/>
              </a:ext>
            </a:extLst>
          </p:cNvPr>
          <p:cNvCxnSpPr>
            <a:cxnSpLocks/>
          </p:cNvCxnSpPr>
          <p:nvPr/>
        </p:nvCxnSpPr>
        <p:spPr>
          <a:xfrm>
            <a:off x="70612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D94166D-DF56-4662-8A3D-10E9DB261CCD}"/>
              </a:ext>
            </a:extLst>
          </p:cNvPr>
          <p:cNvCxnSpPr>
            <a:cxnSpLocks/>
          </p:cNvCxnSpPr>
          <p:nvPr/>
        </p:nvCxnSpPr>
        <p:spPr>
          <a:xfrm>
            <a:off x="69543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C73F6C9-BCE7-4578-8C4A-48F0DAFDC3CE}"/>
              </a:ext>
            </a:extLst>
          </p:cNvPr>
          <p:cNvCxnSpPr>
            <a:cxnSpLocks/>
          </p:cNvCxnSpPr>
          <p:nvPr/>
        </p:nvCxnSpPr>
        <p:spPr>
          <a:xfrm>
            <a:off x="68431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315175-C71C-43FD-AD37-B4F1A41FD093}"/>
              </a:ext>
            </a:extLst>
          </p:cNvPr>
          <p:cNvCxnSpPr>
            <a:cxnSpLocks/>
          </p:cNvCxnSpPr>
          <p:nvPr/>
        </p:nvCxnSpPr>
        <p:spPr>
          <a:xfrm>
            <a:off x="67348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A1E4C6-A186-4A82-AFD6-37E7628761C1}"/>
              </a:ext>
            </a:extLst>
          </p:cNvPr>
          <p:cNvCxnSpPr>
            <a:cxnSpLocks/>
          </p:cNvCxnSpPr>
          <p:nvPr/>
        </p:nvCxnSpPr>
        <p:spPr>
          <a:xfrm>
            <a:off x="662793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D1C6C2-6A12-414E-A3D8-A3BB58216799}"/>
              </a:ext>
            </a:extLst>
          </p:cNvPr>
          <p:cNvCxnSpPr>
            <a:cxnSpLocks/>
          </p:cNvCxnSpPr>
          <p:nvPr/>
        </p:nvCxnSpPr>
        <p:spPr>
          <a:xfrm>
            <a:off x="651680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929D62-46E4-4BD2-8169-62DC68A31BC8}"/>
              </a:ext>
            </a:extLst>
          </p:cNvPr>
          <p:cNvCxnSpPr>
            <a:cxnSpLocks/>
          </p:cNvCxnSpPr>
          <p:nvPr/>
        </p:nvCxnSpPr>
        <p:spPr>
          <a:xfrm>
            <a:off x="64056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150B6E-9B3D-4CE5-933F-BC3FEF64EF6F}"/>
              </a:ext>
            </a:extLst>
          </p:cNvPr>
          <p:cNvCxnSpPr>
            <a:cxnSpLocks/>
          </p:cNvCxnSpPr>
          <p:nvPr/>
        </p:nvCxnSpPr>
        <p:spPr>
          <a:xfrm>
            <a:off x="62987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057784F-B021-4EA0-9D0E-4C8EB5B2962A}"/>
              </a:ext>
            </a:extLst>
          </p:cNvPr>
          <p:cNvCxnSpPr>
            <a:cxnSpLocks/>
          </p:cNvCxnSpPr>
          <p:nvPr/>
        </p:nvCxnSpPr>
        <p:spPr>
          <a:xfrm>
            <a:off x="61876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AA1C6D0-253D-4625-A2C0-CA6F2B5BAB56}"/>
              </a:ext>
            </a:extLst>
          </p:cNvPr>
          <p:cNvCxnSpPr>
            <a:cxnSpLocks/>
          </p:cNvCxnSpPr>
          <p:nvPr/>
        </p:nvCxnSpPr>
        <p:spPr>
          <a:xfrm>
            <a:off x="60835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2BD5FC-1681-4D91-BA5A-0E545618CDA6}"/>
              </a:ext>
            </a:extLst>
          </p:cNvPr>
          <p:cNvCxnSpPr>
            <a:cxnSpLocks/>
          </p:cNvCxnSpPr>
          <p:nvPr/>
        </p:nvCxnSpPr>
        <p:spPr>
          <a:xfrm>
            <a:off x="59695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B77CEB-4C90-4A24-8399-6B59583AA442}"/>
              </a:ext>
            </a:extLst>
          </p:cNvPr>
          <p:cNvCxnSpPr>
            <a:cxnSpLocks/>
          </p:cNvCxnSpPr>
          <p:nvPr/>
        </p:nvCxnSpPr>
        <p:spPr>
          <a:xfrm>
            <a:off x="58626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0DE31BA-428C-48D1-A04A-B57F62B45214}"/>
              </a:ext>
            </a:extLst>
          </p:cNvPr>
          <p:cNvCxnSpPr>
            <a:cxnSpLocks/>
          </p:cNvCxnSpPr>
          <p:nvPr/>
        </p:nvCxnSpPr>
        <p:spPr>
          <a:xfrm>
            <a:off x="57515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9A64633-6330-4BF6-A9E6-4A20D22F7CA3}"/>
              </a:ext>
            </a:extLst>
          </p:cNvPr>
          <p:cNvCxnSpPr>
            <a:cxnSpLocks/>
          </p:cNvCxnSpPr>
          <p:nvPr/>
        </p:nvCxnSpPr>
        <p:spPr>
          <a:xfrm>
            <a:off x="56431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A610E85-0728-4ED8-9899-4EBFC804FD07}"/>
              </a:ext>
            </a:extLst>
          </p:cNvPr>
          <p:cNvCxnSpPr>
            <a:cxnSpLocks/>
          </p:cNvCxnSpPr>
          <p:nvPr/>
        </p:nvCxnSpPr>
        <p:spPr>
          <a:xfrm>
            <a:off x="55362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19A4A5D-7F1E-49A5-88ED-AB82A39E9EDB}"/>
              </a:ext>
            </a:extLst>
          </p:cNvPr>
          <p:cNvCxnSpPr>
            <a:cxnSpLocks/>
          </p:cNvCxnSpPr>
          <p:nvPr/>
        </p:nvCxnSpPr>
        <p:spPr>
          <a:xfrm>
            <a:off x="54251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8065209-7B59-4F0B-BCE7-9A2172BF028F}"/>
              </a:ext>
            </a:extLst>
          </p:cNvPr>
          <p:cNvCxnSpPr>
            <a:cxnSpLocks/>
          </p:cNvCxnSpPr>
          <p:nvPr/>
        </p:nvCxnSpPr>
        <p:spPr>
          <a:xfrm>
            <a:off x="53140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A51862E-A564-4E46-8615-4B2217E599F7}"/>
              </a:ext>
            </a:extLst>
          </p:cNvPr>
          <p:cNvCxnSpPr>
            <a:cxnSpLocks/>
          </p:cNvCxnSpPr>
          <p:nvPr/>
        </p:nvCxnSpPr>
        <p:spPr>
          <a:xfrm>
            <a:off x="5207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D103FEC-FDA9-4964-BBD5-25B29F9393CB}"/>
              </a:ext>
            </a:extLst>
          </p:cNvPr>
          <p:cNvCxnSpPr>
            <a:cxnSpLocks/>
          </p:cNvCxnSpPr>
          <p:nvPr/>
        </p:nvCxnSpPr>
        <p:spPr>
          <a:xfrm>
            <a:off x="50959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4514A83-208F-458C-99CA-E596064765CF}"/>
              </a:ext>
            </a:extLst>
          </p:cNvPr>
          <p:cNvCxnSpPr>
            <a:cxnSpLocks/>
          </p:cNvCxnSpPr>
          <p:nvPr/>
        </p:nvCxnSpPr>
        <p:spPr>
          <a:xfrm>
            <a:off x="49918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DF3465-E3FB-4262-9EFD-93B7DE07B4C0}"/>
              </a:ext>
            </a:extLst>
          </p:cNvPr>
          <p:cNvCxnSpPr>
            <a:cxnSpLocks/>
          </p:cNvCxnSpPr>
          <p:nvPr/>
        </p:nvCxnSpPr>
        <p:spPr>
          <a:xfrm>
            <a:off x="4875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489C1F-4A32-4B9E-AEC0-6383C1234218}"/>
              </a:ext>
            </a:extLst>
          </p:cNvPr>
          <p:cNvCxnSpPr>
            <a:cxnSpLocks/>
          </p:cNvCxnSpPr>
          <p:nvPr/>
        </p:nvCxnSpPr>
        <p:spPr>
          <a:xfrm>
            <a:off x="476818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BD79EF3-0360-4F89-A277-1A302CBEF873}"/>
              </a:ext>
            </a:extLst>
          </p:cNvPr>
          <p:cNvCxnSpPr>
            <a:cxnSpLocks/>
          </p:cNvCxnSpPr>
          <p:nvPr/>
        </p:nvCxnSpPr>
        <p:spPr>
          <a:xfrm>
            <a:off x="46570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D0CA9EF-CC66-45C2-98E4-23FB7502C8D2}"/>
              </a:ext>
            </a:extLst>
          </p:cNvPr>
          <p:cNvCxnSpPr>
            <a:cxnSpLocks/>
          </p:cNvCxnSpPr>
          <p:nvPr/>
        </p:nvCxnSpPr>
        <p:spPr>
          <a:xfrm>
            <a:off x="454872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FFC101A-3464-4A54-A7D5-AC49533DF4F2}"/>
              </a:ext>
            </a:extLst>
          </p:cNvPr>
          <p:cNvCxnSpPr>
            <a:cxnSpLocks/>
          </p:cNvCxnSpPr>
          <p:nvPr/>
        </p:nvCxnSpPr>
        <p:spPr>
          <a:xfrm>
            <a:off x="44418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A7174F9-7704-430F-9B5B-7CF20C849368}"/>
              </a:ext>
            </a:extLst>
          </p:cNvPr>
          <p:cNvCxnSpPr>
            <a:cxnSpLocks/>
          </p:cNvCxnSpPr>
          <p:nvPr/>
        </p:nvCxnSpPr>
        <p:spPr>
          <a:xfrm>
            <a:off x="433068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EBCE71D-B069-40B1-AF64-8BFE5679C7EF}"/>
              </a:ext>
            </a:extLst>
          </p:cNvPr>
          <p:cNvCxnSpPr>
            <a:cxnSpLocks/>
          </p:cNvCxnSpPr>
          <p:nvPr/>
        </p:nvCxnSpPr>
        <p:spPr>
          <a:xfrm>
            <a:off x="421954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626C131-2F41-4976-83EF-AB93BE8D1398}"/>
              </a:ext>
            </a:extLst>
          </p:cNvPr>
          <p:cNvCxnSpPr>
            <a:cxnSpLocks/>
          </p:cNvCxnSpPr>
          <p:nvPr/>
        </p:nvCxnSpPr>
        <p:spPr>
          <a:xfrm>
            <a:off x="411263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A6C5DF8-73B5-4EBB-97BF-145B29CE21DC}"/>
              </a:ext>
            </a:extLst>
          </p:cNvPr>
          <p:cNvCxnSpPr>
            <a:cxnSpLocks/>
          </p:cNvCxnSpPr>
          <p:nvPr/>
        </p:nvCxnSpPr>
        <p:spPr>
          <a:xfrm>
            <a:off x="40014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359408-582B-46C9-B919-CB5FB5D9D5B2}"/>
              </a:ext>
            </a:extLst>
          </p:cNvPr>
          <p:cNvCxnSpPr>
            <a:cxnSpLocks/>
          </p:cNvCxnSpPr>
          <p:nvPr/>
        </p:nvCxnSpPr>
        <p:spPr>
          <a:xfrm>
            <a:off x="389739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E23C215-0D07-4F40-A2CB-32BA932FAC45}"/>
              </a:ext>
            </a:extLst>
          </p:cNvPr>
          <p:cNvCxnSpPr>
            <a:cxnSpLocks/>
          </p:cNvCxnSpPr>
          <p:nvPr/>
        </p:nvCxnSpPr>
        <p:spPr>
          <a:xfrm>
            <a:off x="37890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4BC938A-E609-440B-9040-4A6964FA0BC3}"/>
              </a:ext>
            </a:extLst>
          </p:cNvPr>
          <p:cNvCxnSpPr>
            <a:cxnSpLocks/>
          </p:cNvCxnSpPr>
          <p:nvPr/>
        </p:nvCxnSpPr>
        <p:spPr>
          <a:xfrm>
            <a:off x="36821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A664020-82EE-4692-AB1E-EFBA51417A82}"/>
              </a:ext>
            </a:extLst>
          </p:cNvPr>
          <p:cNvCxnSpPr>
            <a:cxnSpLocks/>
          </p:cNvCxnSpPr>
          <p:nvPr/>
        </p:nvCxnSpPr>
        <p:spPr>
          <a:xfrm>
            <a:off x="35710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0FB96CB-791D-4E6B-976E-D1CCE9CB2DA6}"/>
              </a:ext>
            </a:extLst>
          </p:cNvPr>
          <p:cNvCxnSpPr>
            <a:cxnSpLocks/>
          </p:cNvCxnSpPr>
          <p:nvPr/>
        </p:nvCxnSpPr>
        <p:spPr>
          <a:xfrm>
            <a:off x="346270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8CB6F28-FB26-4CD3-AA8C-710FDDC01D85}"/>
              </a:ext>
            </a:extLst>
          </p:cNvPr>
          <p:cNvCxnSpPr>
            <a:cxnSpLocks/>
          </p:cNvCxnSpPr>
          <p:nvPr/>
        </p:nvCxnSpPr>
        <p:spPr>
          <a:xfrm>
            <a:off x="335578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4466E24-4C59-4F7E-B223-CCC40F709220}"/>
              </a:ext>
            </a:extLst>
          </p:cNvPr>
          <p:cNvCxnSpPr>
            <a:cxnSpLocks/>
          </p:cNvCxnSpPr>
          <p:nvPr/>
        </p:nvCxnSpPr>
        <p:spPr>
          <a:xfrm>
            <a:off x="324465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E4D792-E034-4AB0-B66F-630A8114B576}"/>
              </a:ext>
            </a:extLst>
          </p:cNvPr>
          <p:cNvCxnSpPr>
            <a:cxnSpLocks/>
          </p:cNvCxnSpPr>
          <p:nvPr/>
        </p:nvCxnSpPr>
        <p:spPr>
          <a:xfrm>
            <a:off x="313351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F5C47C7-7A73-45A4-84F7-CBD7B5D9B8C0}"/>
              </a:ext>
            </a:extLst>
          </p:cNvPr>
          <p:cNvCxnSpPr>
            <a:cxnSpLocks/>
          </p:cNvCxnSpPr>
          <p:nvPr/>
        </p:nvCxnSpPr>
        <p:spPr>
          <a:xfrm>
            <a:off x="302660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A777623-6EFF-423A-AC1D-1CAF37A3C4C9}"/>
              </a:ext>
            </a:extLst>
          </p:cNvPr>
          <p:cNvCxnSpPr>
            <a:cxnSpLocks/>
          </p:cNvCxnSpPr>
          <p:nvPr/>
        </p:nvCxnSpPr>
        <p:spPr>
          <a:xfrm>
            <a:off x="291547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B4BBA7-58B2-44F0-86A9-A16BA26A393D}"/>
              </a:ext>
            </a:extLst>
          </p:cNvPr>
          <p:cNvCxnSpPr>
            <a:cxnSpLocks/>
          </p:cNvCxnSpPr>
          <p:nvPr/>
        </p:nvCxnSpPr>
        <p:spPr>
          <a:xfrm>
            <a:off x="281136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E2C82A-A379-422E-A381-B50452C3771D}"/>
              </a:ext>
            </a:extLst>
          </p:cNvPr>
          <p:cNvCxnSpPr>
            <a:cxnSpLocks/>
          </p:cNvCxnSpPr>
          <p:nvPr/>
        </p:nvCxnSpPr>
        <p:spPr>
          <a:xfrm>
            <a:off x="26988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435B774-4559-4BB6-8DF6-DFE4B142E33B}"/>
              </a:ext>
            </a:extLst>
          </p:cNvPr>
          <p:cNvCxnSpPr>
            <a:cxnSpLocks/>
          </p:cNvCxnSpPr>
          <p:nvPr/>
        </p:nvCxnSpPr>
        <p:spPr>
          <a:xfrm>
            <a:off x="25919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CA5A3F3-41F5-469B-A803-1FCEDFFBB88A}"/>
              </a:ext>
            </a:extLst>
          </p:cNvPr>
          <p:cNvCxnSpPr>
            <a:cxnSpLocks/>
          </p:cNvCxnSpPr>
          <p:nvPr/>
        </p:nvCxnSpPr>
        <p:spPr>
          <a:xfrm>
            <a:off x="248077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8A2FD34-0037-4D8B-B0D8-190667C01EB0}"/>
              </a:ext>
            </a:extLst>
          </p:cNvPr>
          <p:cNvCxnSpPr>
            <a:cxnSpLocks/>
          </p:cNvCxnSpPr>
          <p:nvPr/>
        </p:nvCxnSpPr>
        <p:spPr>
          <a:xfrm>
            <a:off x="23724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5C6F3F7-94C0-4A46-9F25-E1904270F3DE}"/>
              </a:ext>
            </a:extLst>
          </p:cNvPr>
          <p:cNvCxnSpPr>
            <a:cxnSpLocks/>
          </p:cNvCxnSpPr>
          <p:nvPr/>
        </p:nvCxnSpPr>
        <p:spPr>
          <a:xfrm>
            <a:off x="22655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9170C56-5BFB-44EE-9110-AE243DCF681B}"/>
              </a:ext>
            </a:extLst>
          </p:cNvPr>
          <p:cNvCxnSpPr>
            <a:cxnSpLocks/>
          </p:cNvCxnSpPr>
          <p:nvPr/>
        </p:nvCxnSpPr>
        <p:spPr>
          <a:xfrm>
            <a:off x="21544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06FC7DE-A8BA-4006-8456-99645ACD51A7}"/>
              </a:ext>
            </a:extLst>
          </p:cNvPr>
          <p:cNvCxnSpPr>
            <a:cxnSpLocks/>
          </p:cNvCxnSpPr>
          <p:nvPr/>
        </p:nvCxnSpPr>
        <p:spPr>
          <a:xfrm>
            <a:off x="20432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554C78B-CD68-40C2-B23B-7020D117B7CF}"/>
              </a:ext>
            </a:extLst>
          </p:cNvPr>
          <p:cNvCxnSpPr>
            <a:cxnSpLocks/>
          </p:cNvCxnSpPr>
          <p:nvPr/>
        </p:nvCxnSpPr>
        <p:spPr>
          <a:xfrm>
            <a:off x="19363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A203C3F-CFB9-4A57-B304-6B97B36D62B5}"/>
              </a:ext>
            </a:extLst>
          </p:cNvPr>
          <p:cNvCxnSpPr>
            <a:cxnSpLocks/>
          </p:cNvCxnSpPr>
          <p:nvPr/>
        </p:nvCxnSpPr>
        <p:spPr>
          <a:xfrm>
            <a:off x="18252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B761C39-2925-4B37-9623-9D6DE4FCE583}"/>
              </a:ext>
            </a:extLst>
          </p:cNvPr>
          <p:cNvCxnSpPr>
            <a:cxnSpLocks/>
          </p:cNvCxnSpPr>
          <p:nvPr/>
        </p:nvCxnSpPr>
        <p:spPr>
          <a:xfrm>
            <a:off x="17211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43D7317-D8D9-4F1E-9854-A39588F0481F}"/>
              </a:ext>
            </a:extLst>
          </p:cNvPr>
          <p:cNvCxnSpPr>
            <a:cxnSpLocks/>
          </p:cNvCxnSpPr>
          <p:nvPr/>
        </p:nvCxnSpPr>
        <p:spPr>
          <a:xfrm>
            <a:off x="16057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C9B20AE-7AD3-4019-9128-6459E3FA8CBA}"/>
              </a:ext>
            </a:extLst>
          </p:cNvPr>
          <p:cNvCxnSpPr>
            <a:cxnSpLocks/>
          </p:cNvCxnSpPr>
          <p:nvPr/>
        </p:nvCxnSpPr>
        <p:spPr>
          <a:xfrm>
            <a:off x="14988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22D960F-2026-46E1-B0FE-BB213C59B884}"/>
              </a:ext>
            </a:extLst>
          </p:cNvPr>
          <p:cNvCxnSpPr>
            <a:cxnSpLocks/>
          </p:cNvCxnSpPr>
          <p:nvPr/>
        </p:nvCxnSpPr>
        <p:spPr>
          <a:xfrm>
            <a:off x="13877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D75DB82-3A9D-4544-A07E-4D372193864E}"/>
              </a:ext>
            </a:extLst>
          </p:cNvPr>
          <p:cNvCxnSpPr>
            <a:cxnSpLocks/>
          </p:cNvCxnSpPr>
          <p:nvPr/>
        </p:nvCxnSpPr>
        <p:spPr>
          <a:xfrm>
            <a:off x="12793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A12394E-13C6-442C-93CC-E17CDB25B1BB}"/>
              </a:ext>
            </a:extLst>
          </p:cNvPr>
          <p:cNvCxnSpPr>
            <a:cxnSpLocks/>
          </p:cNvCxnSpPr>
          <p:nvPr/>
        </p:nvCxnSpPr>
        <p:spPr>
          <a:xfrm>
            <a:off x="11724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15D6733-BEF5-466C-9635-D79D0E5139C9}"/>
              </a:ext>
            </a:extLst>
          </p:cNvPr>
          <p:cNvCxnSpPr>
            <a:cxnSpLocks/>
          </p:cNvCxnSpPr>
          <p:nvPr/>
        </p:nvCxnSpPr>
        <p:spPr>
          <a:xfrm>
            <a:off x="10613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2CA7157-914B-4C89-B454-71B1C3DA3FE8}"/>
              </a:ext>
            </a:extLst>
          </p:cNvPr>
          <p:cNvCxnSpPr>
            <a:cxnSpLocks/>
          </p:cNvCxnSpPr>
          <p:nvPr/>
        </p:nvCxnSpPr>
        <p:spPr>
          <a:xfrm>
            <a:off x="9502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401943C-97B2-4E7A-9937-240AC45B5D6B}"/>
              </a:ext>
            </a:extLst>
          </p:cNvPr>
          <p:cNvCxnSpPr>
            <a:cxnSpLocks/>
          </p:cNvCxnSpPr>
          <p:nvPr/>
        </p:nvCxnSpPr>
        <p:spPr>
          <a:xfrm>
            <a:off x="8432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159D265-C5A6-473E-9CF4-8A61845F8BF5}"/>
              </a:ext>
            </a:extLst>
          </p:cNvPr>
          <p:cNvCxnSpPr>
            <a:cxnSpLocks/>
          </p:cNvCxnSpPr>
          <p:nvPr/>
        </p:nvCxnSpPr>
        <p:spPr>
          <a:xfrm>
            <a:off x="7321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41DC42-6AA5-4B76-9A27-DC01504C540B}"/>
              </a:ext>
            </a:extLst>
          </p:cNvPr>
          <p:cNvCxnSpPr>
            <a:cxnSpLocks/>
          </p:cNvCxnSpPr>
          <p:nvPr/>
        </p:nvCxnSpPr>
        <p:spPr>
          <a:xfrm>
            <a:off x="6280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Content Placeholder 2">
            <a:extLst>
              <a:ext uri="{FF2B5EF4-FFF2-40B4-BE49-F238E27FC236}">
                <a16:creationId xmlns:a16="http://schemas.microsoft.com/office/drawing/2014/main" id="{63D9A498-CBE6-49A2-A2CA-DD3D35FDA4D6}"/>
              </a:ext>
            </a:extLst>
          </p:cNvPr>
          <p:cNvSpPr txBox="1">
            <a:spLocks/>
          </p:cNvSpPr>
          <p:nvPr/>
        </p:nvSpPr>
        <p:spPr>
          <a:xfrm>
            <a:off x="623888" y="3773714"/>
            <a:ext cx="10037255" cy="22902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Before we count, can you say the numbers which come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before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numbers shown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Starting from 100, can you join in with the count? Are we counting forwards or backwards?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Pause at the numbers shown. Can you remember what number we will say next?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21658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0"/>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3"/>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2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6"/>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28"/>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29"/>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3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30"/>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3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31"/>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3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32"/>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33"/>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3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34"/>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3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35"/>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3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36"/>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3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3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38"/>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3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39"/>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4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40"/>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4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41"/>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4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42"/>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4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43"/>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44"/>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44"/>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45"/>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45"/>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46"/>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4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48"/>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48"/>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4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49"/>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50"/>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50"/>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51"/>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51"/>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5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52"/>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5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53"/>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54"/>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54"/>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5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55"/>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5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56"/>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5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5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58"/>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58"/>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59"/>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59"/>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6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60"/>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61"/>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61"/>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62"/>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62"/>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6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63"/>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6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64"/>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65"/>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65"/>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6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66"/>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6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6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68"/>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68"/>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6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69"/>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70"/>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70"/>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71"/>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71"/>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72"/>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72"/>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73"/>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73"/>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74"/>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74"/>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7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75"/>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76"/>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76"/>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7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7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78"/>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78"/>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79"/>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79"/>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80"/>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80"/>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81"/>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81"/>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82"/>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82"/>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8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83"/>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84"/>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84"/>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85"/>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85"/>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86"/>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86"/>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87"/>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87"/>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88"/>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88"/>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89"/>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89"/>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90"/>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90"/>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91"/>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91"/>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92"/>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92"/>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93"/>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93"/>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94"/>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94"/>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95"/>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95"/>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96"/>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96"/>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97"/>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97"/>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98"/>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98"/>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99"/>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99"/>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100"/>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100"/>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101"/>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101"/>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102"/>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102"/>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103"/>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103"/>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104"/>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104"/>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105"/>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DCF68C-F31D-4679-AD92-51EA20843FD8}"/>
              </a:ext>
            </a:extLst>
          </p:cNvPr>
          <p:cNvSpPr>
            <a:spLocks noGrp="1"/>
          </p:cNvSpPr>
          <p:nvPr>
            <p:ph type="title"/>
          </p:nvPr>
        </p:nvSpPr>
        <p:spPr/>
        <p:txBody>
          <a:bodyPr/>
          <a:lstStyle/>
          <a:p>
            <a:r>
              <a:rPr lang="en-GB" dirty="0"/>
              <a:t>1NPV-1 Count forwards and backwards within 100</a:t>
            </a:r>
          </a:p>
        </p:txBody>
      </p:sp>
      <p:grpSp>
        <p:nvGrpSpPr>
          <p:cNvPr id="67" name="Group 66">
            <a:extLst>
              <a:ext uri="{FF2B5EF4-FFF2-40B4-BE49-F238E27FC236}">
                <a16:creationId xmlns:a16="http://schemas.microsoft.com/office/drawing/2014/main" id="{4524347C-404B-474F-A0FC-010336F8D4F2}"/>
              </a:ext>
            </a:extLst>
          </p:cNvPr>
          <p:cNvGrpSpPr/>
          <p:nvPr/>
        </p:nvGrpSpPr>
        <p:grpSpPr>
          <a:xfrm>
            <a:off x="640920" y="1171075"/>
            <a:ext cx="10927194" cy="2534652"/>
            <a:chOff x="1477787" y="1557338"/>
            <a:chExt cx="9253459" cy="2853045"/>
          </a:xfrm>
        </p:grpSpPr>
        <p:grpSp>
          <p:nvGrpSpPr>
            <p:cNvPr id="68" name="Group 67">
              <a:extLst>
                <a:ext uri="{FF2B5EF4-FFF2-40B4-BE49-F238E27FC236}">
                  <a16:creationId xmlns:a16="http://schemas.microsoft.com/office/drawing/2014/main" id="{5F548DB0-FB8F-4BDD-8630-2318C734C070}"/>
                </a:ext>
              </a:extLst>
            </p:cNvPr>
            <p:cNvGrpSpPr/>
            <p:nvPr/>
          </p:nvGrpSpPr>
          <p:grpSpPr>
            <a:xfrm>
              <a:off x="1477787" y="1557338"/>
              <a:ext cx="9250408" cy="2853045"/>
              <a:chOff x="822998" y="1124744"/>
              <a:chExt cx="4478711" cy="1987418"/>
            </a:xfrm>
          </p:grpSpPr>
          <p:cxnSp>
            <p:nvCxnSpPr>
              <p:cNvPr id="177" name="Straight Connector 176">
                <a:extLst>
                  <a:ext uri="{FF2B5EF4-FFF2-40B4-BE49-F238E27FC236}">
                    <a16:creationId xmlns:a16="http://schemas.microsoft.com/office/drawing/2014/main" id="{998E9EBD-518E-49A4-8BDE-2DF02A71C9DE}"/>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D7465FD4-F382-451C-801C-976FE1126763}"/>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68BB3F7B-4513-4FA6-8F37-B29E1197EA63}"/>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B5E8B40A-5AC4-4438-9536-B82619D54354}"/>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46DCECF-8DE5-40E7-9FFC-540BD72B9AA7}"/>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6759FC0E-397B-4CA4-89BB-5FEF2AD234AD}"/>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156F60D0-6DFF-4C76-AAF2-B0A2AB2A52A5}"/>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F7C398FC-9577-4D79-941C-BFF14DD1F74B}"/>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49235A57-3579-4869-8118-E3931B814977}"/>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079922C7-04A4-4FF3-8958-D8BFD797B568}"/>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187" name="Group 186">
                <a:extLst>
                  <a:ext uri="{FF2B5EF4-FFF2-40B4-BE49-F238E27FC236}">
                    <a16:creationId xmlns:a16="http://schemas.microsoft.com/office/drawing/2014/main" id="{E0C80941-F25E-4657-BC03-7CED7A93D8C5}"/>
                  </a:ext>
                </a:extLst>
              </p:cNvPr>
              <p:cNvGrpSpPr/>
              <p:nvPr/>
            </p:nvGrpSpPr>
            <p:grpSpPr>
              <a:xfrm>
                <a:off x="822998" y="1131160"/>
                <a:ext cx="4478710" cy="1976388"/>
                <a:chOff x="822998" y="1131160"/>
                <a:chExt cx="4978776" cy="1976388"/>
              </a:xfrm>
            </p:grpSpPr>
            <p:cxnSp>
              <p:nvCxnSpPr>
                <p:cNvPr id="188" name="Straight Connector 187">
                  <a:extLst>
                    <a:ext uri="{FF2B5EF4-FFF2-40B4-BE49-F238E27FC236}">
                      <a16:creationId xmlns:a16="http://schemas.microsoft.com/office/drawing/2014/main" id="{ECFD5EFB-1F1C-4EAD-9B7C-D9ECC9D3D13B}"/>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16D7B711-9D14-49A9-888B-A9F60137C448}"/>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502A664E-C5EC-43F9-A94B-683B28F630EF}"/>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8FDBD709-C6E5-4D59-9772-EAB0C726D214}"/>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8951F9B0-6C3A-4743-B259-D6208C0C3F9B}"/>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69" name="Group 68">
              <a:extLst>
                <a:ext uri="{FF2B5EF4-FFF2-40B4-BE49-F238E27FC236}">
                  <a16:creationId xmlns:a16="http://schemas.microsoft.com/office/drawing/2014/main" id="{49DD2A98-C102-4C9E-892E-441BF640BE01}"/>
                </a:ext>
              </a:extLst>
            </p:cNvPr>
            <p:cNvGrpSpPr/>
            <p:nvPr/>
          </p:nvGrpSpPr>
          <p:grpSpPr>
            <a:xfrm>
              <a:off x="1818831" y="1674369"/>
              <a:ext cx="699367" cy="2543935"/>
              <a:chOff x="1832083" y="1674369"/>
              <a:chExt cx="699367" cy="2543935"/>
            </a:xfrm>
          </p:grpSpPr>
          <p:sp>
            <p:nvSpPr>
              <p:cNvPr id="173" name="TextBox 172">
                <a:extLst>
                  <a:ext uri="{FF2B5EF4-FFF2-40B4-BE49-F238E27FC236}">
                    <a16:creationId xmlns:a16="http://schemas.microsoft.com/office/drawing/2014/main" id="{CAF5FDDE-5995-4F48-8253-E317DD1722A1}"/>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1,000</a:t>
                </a:r>
              </a:p>
            </p:txBody>
          </p:sp>
          <p:sp>
            <p:nvSpPr>
              <p:cNvPr id="174" name="TextBox 173">
                <a:extLst>
                  <a:ext uri="{FF2B5EF4-FFF2-40B4-BE49-F238E27FC236}">
                    <a16:creationId xmlns:a16="http://schemas.microsoft.com/office/drawing/2014/main" id="{950ED428-32C9-4E41-A75A-EAF6C05DAC7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sp>
            <p:nvSpPr>
              <p:cNvPr id="175" name="TextBox 174">
                <a:extLst>
                  <a:ext uri="{FF2B5EF4-FFF2-40B4-BE49-F238E27FC236}">
                    <a16:creationId xmlns:a16="http://schemas.microsoft.com/office/drawing/2014/main" id="{B3047383-1A51-4627-9281-B7EC5FAF4751}"/>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176" name="TextBox 175">
                <a:extLst>
                  <a:ext uri="{FF2B5EF4-FFF2-40B4-BE49-F238E27FC236}">
                    <a16:creationId xmlns:a16="http://schemas.microsoft.com/office/drawing/2014/main" id="{60109B98-E2D9-485B-8F61-063B75F8165F}"/>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grpSp>
        <p:grpSp>
          <p:nvGrpSpPr>
            <p:cNvPr id="70" name="Group 69">
              <a:extLst>
                <a:ext uri="{FF2B5EF4-FFF2-40B4-BE49-F238E27FC236}">
                  <a16:creationId xmlns:a16="http://schemas.microsoft.com/office/drawing/2014/main" id="{5F458DC3-3F24-47B2-ADED-24E507B14B1E}"/>
                </a:ext>
              </a:extLst>
            </p:cNvPr>
            <p:cNvGrpSpPr/>
            <p:nvPr/>
          </p:nvGrpSpPr>
          <p:grpSpPr>
            <a:xfrm>
              <a:off x="2845462" y="1674369"/>
              <a:ext cx="699367" cy="2543935"/>
              <a:chOff x="1832083" y="1674369"/>
              <a:chExt cx="699367" cy="2543935"/>
            </a:xfrm>
          </p:grpSpPr>
          <p:sp>
            <p:nvSpPr>
              <p:cNvPr id="169" name="TextBox 168">
                <a:extLst>
                  <a:ext uri="{FF2B5EF4-FFF2-40B4-BE49-F238E27FC236}">
                    <a16:creationId xmlns:a16="http://schemas.microsoft.com/office/drawing/2014/main" id="{2B8FA56B-0E03-421C-87BA-A919679E526E}"/>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2,000</a:t>
                </a:r>
              </a:p>
            </p:txBody>
          </p:sp>
          <p:sp>
            <p:nvSpPr>
              <p:cNvPr id="170" name="TextBox 169">
                <a:extLst>
                  <a:ext uri="{FF2B5EF4-FFF2-40B4-BE49-F238E27FC236}">
                    <a16:creationId xmlns:a16="http://schemas.microsoft.com/office/drawing/2014/main" id="{B936F167-EE58-4E36-B442-8852DD545E42}"/>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200</a:t>
                </a:r>
              </a:p>
            </p:txBody>
          </p:sp>
          <p:sp>
            <p:nvSpPr>
              <p:cNvPr id="171" name="TextBox 170">
                <a:extLst>
                  <a:ext uri="{FF2B5EF4-FFF2-40B4-BE49-F238E27FC236}">
                    <a16:creationId xmlns:a16="http://schemas.microsoft.com/office/drawing/2014/main" id="{F7CD5963-C790-4087-B0C8-66E75EA98956}"/>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172" name="TextBox 171">
                <a:extLst>
                  <a:ext uri="{FF2B5EF4-FFF2-40B4-BE49-F238E27FC236}">
                    <a16:creationId xmlns:a16="http://schemas.microsoft.com/office/drawing/2014/main" id="{4C5DF908-C8C7-4697-8F67-1381EAFDF20A}"/>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grpSp>
        <p:grpSp>
          <p:nvGrpSpPr>
            <p:cNvPr id="71" name="Group 70">
              <a:extLst>
                <a:ext uri="{FF2B5EF4-FFF2-40B4-BE49-F238E27FC236}">
                  <a16:creationId xmlns:a16="http://schemas.microsoft.com/office/drawing/2014/main" id="{7F9911BA-6A25-4FD0-A41D-284355C46068}"/>
                </a:ext>
              </a:extLst>
            </p:cNvPr>
            <p:cNvGrpSpPr/>
            <p:nvPr/>
          </p:nvGrpSpPr>
          <p:grpSpPr>
            <a:xfrm>
              <a:off x="3872093" y="1674369"/>
              <a:ext cx="699367" cy="2543935"/>
              <a:chOff x="1832083" y="1674369"/>
              <a:chExt cx="699367" cy="2543935"/>
            </a:xfrm>
          </p:grpSpPr>
          <p:sp>
            <p:nvSpPr>
              <p:cNvPr id="165" name="TextBox 164">
                <a:extLst>
                  <a:ext uri="{FF2B5EF4-FFF2-40B4-BE49-F238E27FC236}">
                    <a16:creationId xmlns:a16="http://schemas.microsoft.com/office/drawing/2014/main" id="{E1D33D9D-4EE3-4D6E-B0B8-BCF529C62C7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3,000</a:t>
                </a:r>
              </a:p>
            </p:txBody>
          </p:sp>
          <p:sp>
            <p:nvSpPr>
              <p:cNvPr id="166" name="TextBox 165">
                <a:extLst>
                  <a:ext uri="{FF2B5EF4-FFF2-40B4-BE49-F238E27FC236}">
                    <a16:creationId xmlns:a16="http://schemas.microsoft.com/office/drawing/2014/main" id="{12C6ADD7-1182-4586-9138-E574BE8C43D5}"/>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300</a:t>
                </a:r>
              </a:p>
            </p:txBody>
          </p:sp>
          <p:sp>
            <p:nvSpPr>
              <p:cNvPr id="167" name="TextBox 166">
                <a:extLst>
                  <a:ext uri="{FF2B5EF4-FFF2-40B4-BE49-F238E27FC236}">
                    <a16:creationId xmlns:a16="http://schemas.microsoft.com/office/drawing/2014/main" id="{B39A2288-595A-4454-A436-D817B5CDC051}"/>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168" name="TextBox 167">
                <a:extLst>
                  <a:ext uri="{FF2B5EF4-FFF2-40B4-BE49-F238E27FC236}">
                    <a16:creationId xmlns:a16="http://schemas.microsoft.com/office/drawing/2014/main" id="{78118021-806C-4E53-ACE3-CB11BCC8DF02}"/>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grpSp>
        <p:grpSp>
          <p:nvGrpSpPr>
            <p:cNvPr id="72" name="Group 71">
              <a:extLst>
                <a:ext uri="{FF2B5EF4-FFF2-40B4-BE49-F238E27FC236}">
                  <a16:creationId xmlns:a16="http://schemas.microsoft.com/office/drawing/2014/main" id="{632EA01D-AB08-48FD-90F4-3217D631550F}"/>
                </a:ext>
              </a:extLst>
            </p:cNvPr>
            <p:cNvGrpSpPr/>
            <p:nvPr/>
          </p:nvGrpSpPr>
          <p:grpSpPr>
            <a:xfrm>
              <a:off x="4898724" y="1674369"/>
              <a:ext cx="699367" cy="2543935"/>
              <a:chOff x="1832083" y="1674369"/>
              <a:chExt cx="699367" cy="2543935"/>
            </a:xfrm>
          </p:grpSpPr>
          <p:sp>
            <p:nvSpPr>
              <p:cNvPr id="161" name="TextBox 160">
                <a:extLst>
                  <a:ext uri="{FF2B5EF4-FFF2-40B4-BE49-F238E27FC236}">
                    <a16:creationId xmlns:a16="http://schemas.microsoft.com/office/drawing/2014/main" id="{429A5AD0-4A98-4A96-B708-72B0B09EFB9D}"/>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4,000</a:t>
                </a:r>
              </a:p>
            </p:txBody>
          </p:sp>
          <p:sp>
            <p:nvSpPr>
              <p:cNvPr id="162" name="TextBox 161">
                <a:extLst>
                  <a:ext uri="{FF2B5EF4-FFF2-40B4-BE49-F238E27FC236}">
                    <a16:creationId xmlns:a16="http://schemas.microsoft.com/office/drawing/2014/main" id="{5632FB04-4C93-4528-998B-ED750936E779}"/>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400</a:t>
                </a:r>
              </a:p>
            </p:txBody>
          </p:sp>
          <p:sp>
            <p:nvSpPr>
              <p:cNvPr id="163" name="TextBox 162">
                <a:extLst>
                  <a:ext uri="{FF2B5EF4-FFF2-40B4-BE49-F238E27FC236}">
                    <a16:creationId xmlns:a16="http://schemas.microsoft.com/office/drawing/2014/main" id="{98F7A5C9-E1F2-4704-899E-CF77E139DF04}"/>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164" name="TextBox 163">
                <a:extLst>
                  <a:ext uri="{FF2B5EF4-FFF2-40B4-BE49-F238E27FC236}">
                    <a16:creationId xmlns:a16="http://schemas.microsoft.com/office/drawing/2014/main" id="{F97B4558-35D5-4612-BA79-753240C5A299}"/>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grpSp>
        <p:grpSp>
          <p:nvGrpSpPr>
            <p:cNvPr id="73" name="Group 72">
              <a:extLst>
                <a:ext uri="{FF2B5EF4-FFF2-40B4-BE49-F238E27FC236}">
                  <a16:creationId xmlns:a16="http://schemas.microsoft.com/office/drawing/2014/main" id="{6A9D6793-34DE-428C-9C4A-5FB96A471E65}"/>
                </a:ext>
              </a:extLst>
            </p:cNvPr>
            <p:cNvGrpSpPr/>
            <p:nvPr/>
          </p:nvGrpSpPr>
          <p:grpSpPr>
            <a:xfrm>
              <a:off x="5925355" y="1674369"/>
              <a:ext cx="699367" cy="2543935"/>
              <a:chOff x="1832083" y="1674369"/>
              <a:chExt cx="699367" cy="2543935"/>
            </a:xfrm>
          </p:grpSpPr>
          <p:sp>
            <p:nvSpPr>
              <p:cNvPr id="157" name="TextBox 156">
                <a:extLst>
                  <a:ext uri="{FF2B5EF4-FFF2-40B4-BE49-F238E27FC236}">
                    <a16:creationId xmlns:a16="http://schemas.microsoft.com/office/drawing/2014/main" id="{09414881-4278-47C9-983E-C2AE30A0939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5,000</a:t>
                </a:r>
              </a:p>
            </p:txBody>
          </p:sp>
          <p:sp>
            <p:nvSpPr>
              <p:cNvPr id="158" name="TextBox 157">
                <a:extLst>
                  <a:ext uri="{FF2B5EF4-FFF2-40B4-BE49-F238E27FC236}">
                    <a16:creationId xmlns:a16="http://schemas.microsoft.com/office/drawing/2014/main" id="{E03D0B38-1529-444A-8B88-B96576C01720}"/>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500</a:t>
                </a:r>
              </a:p>
            </p:txBody>
          </p:sp>
          <p:sp>
            <p:nvSpPr>
              <p:cNvPr id="159" name="TextBox 158">
                <a:extLst>
                  <a:ext uri="{FF2B5EF4-FFF2-40B4-BE49-F238E27FC236}">
                    <a16:creationId xmlns:a16="http://schemas.microsoft.com/office/drawing/2014/main" id="{A8FFE85D-5F73-4353-9131-33A7625368D2}"/>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160" name="TextBox 159">
                <a:extLst>
                  <a:ext uri="{FF2B5EF4-FFF2-40B4-BE49-F238E27FC236}">
                    <a16:creationId xmlns:a16="http://schemas.microsoft.com/office/drawing/2014/main" id="{2286B039-95F3-4A1D-8DA8-FE2F5E590907}"/>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grpSp>
        <p:grpSp>
          <p:nvGrpSpPr>
            <p:cNvPr id="137" name="Group 136">
              <a:extLst>
                <a:ext uri="{FF2B5EF4-FFF2-40B4-BE49-F238E27FC236}">
                  <a16:creationId xmlns:a16="http://schemas.microsoft.com/office/drawing/2014/main" id="{2F5EC1E1-45E9-4890-A941-891295EF8622}"/>
                </a:ext>
              </a:extLst>
            </p:cNvPr>
            <p:cNvGrpSpPr/>
            <p:nvPr/>
          </p:nvGrpSpPr>
          <p:grpSpPr>
            <a:xfrm>
              <a:off x="6951986" y="1674369"/>
              <a:ext cx="699367" cy="2543935"/>
              <a:chOff x="1832083" y="1674369"/>
              <a:chExt cx="699367" cy="2543935"/>
            </a:xfrm>
          </p:grpSpPr>
          <p:sp>
            <p:nvSpPr>
              <p:cNvPr id="153" name="TextBox 152">
                <a:extLst>
                  <a:ext uri="{FF2B5EF4-FFF2-40B4-BE49-F238E27FC236}">
                    <a16:creationId xmlns:a16="http://schemas.microsoft.com/office/drawing/2014/main" id="{C9871B3E-1D4B-43E8-98F7-98EBDB5DD49F}"/>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6,000</a:t>
                </a:r>
              </a:p>
            </p:txBody>
          </p:sp>
          <p:sp>
            <p:nvSpPr>
              <p:cNvPr id="154" name="TextBox 153">
                <a:extLst>
                  <a:ext uri="{FF2B5EF4-FFF2-40B4-BE49-F238E27FC236}">
                    <a16:creationId xmlns:a16="http://schemas.microsoft.com/office/drawing/2014/main" id="{787F2455-EC13-4A05-8FF2-28F3F31BA9A5}"/>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600</a:t>
                </a:r>
              </a:p>
            </p:txBody>
          </p:sp>
          <p:sp>
            <p:nvSpPr>
              <p:cNvPr id="155" name="TextBox 154">
                <a:extLst>
                  <a:ext uri="{FF2B5EF4-FFF2-40B4-BE49-F238E27FC236}">
                    <a16:creationId xmlns:a16="http://schemas.microsoft.com/office/drawing/2014/main" id="{7FFAA023-5CED-464A-B0CC-83520BA920A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156" name="TextBox 155">
                <a:extLst>
                  <a:ext uri="{FF2B5EF4-FFF2-40B4-BE49-F238E27FC236}">
                    <a16:creationId xmlns:a16="http://schemas.microsoft.com/office/drawing/2014/main" id="{56C304A2-8BC0-4DFD-BEFC-7FFEEE2875A0}"/>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grpSp>
        <p:grpSp>
          <p:nvGrpSpPr>
            <p:cNvPr id="138" name="Group 137">
              <a:extLst>
                <a:ext uri="{FF2B5EF4-FFF2-40B4-BE49-F238E27FC236}">
                  <a16:creationId xmlns:a16="http://schemas.microsoft.com/office/drawing/2014/main" id="{2EC35330-318E-432A-985B-53C6934893E4}"/>
                </a:ext>
              </a:extLst>
            </p:cNvPr>
            <p:cNvGrpSpPr/>
            <p:nvPr/>
          </p:nvGrpSpPr>
          <p:grpSpPr>
            <a:xfrm>
              <a:off x="7978617" y="1674369"/>
              <a:ext cx="699367" cy="2543935"/>
              <a:chOff x="1832083" y="1674369"/>
              <a:chExt cx="699367" cy="2543935"/>
            </a:xfrm>
          </p:grpSpPr>
          <p:sp>
            <p:nvSpPr>
              <p:cNvPr id="149" name="TextBox 148">
                <a:extLst>
                  <a:ext uri="{FF2B5EF4-FFF2-40B4-BE49-F238E27FC236}">
                    <a16:creationId xmlns:a16="http://schemas.microsoft.com/office/drawing/2014/main" id="{B34F0812-DF12-4788-8AF0-2F9FCC3F7207}"/>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7,000</a:t>
                </a:r>
              </a:p>
            </p:txBody>
          </p:sp>
          <p:sp>
            <p:nvSpPr>
              <p:cNvPr id="150" name="TextBox 149">
                <a:extLst>
                  <a:ext uri="{FF2B5EF4-FFF2-40B4-BE49-F238E27FC236}">
                    <a16:creationId xmlns:a16="http://schemas.microsoft.com/office/drawing/2014/main" id="{041FB49F-B6E8-44E3-8FFC-A6237CA51C00}"/>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700</a:t>
                </a:r>
              </a:p>
            </p:txBody>
          </p:sp>
          <p:sp>
            <p:nvSpPr>
              <p:cNvPr id="151" name="TextBox 150">
                <a:extLst>
                  <a:ext uri="{FF2B5EF4-FFF2-40B4-BE49-F238E27FC236}">
                    <a16:creationId xmlns:a16="http://schemas.microsoft.com/office/drawing/2014/main" id="{C395D386-9CE8-4CF3-878F-30BD0BD92BA8}"/>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152" name="TextBox 151">
                <a:extLst>
                  <a:ext uri="{FF2B5EF4-FFF2-40B4-BE49-F238E27FC236}">
                    <a16:creationId xmlns:a16="http://schemas.microsoft.com/office/drawing/2014/main" id="{629A6DEF-CE15-4227-9E4F-CD9227C86E53}"/>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grpSp>
        <p:grpSp>
          <p:nvGrpSpPr>
            <p:cNvPr id="139" name="Group 138">
              <a:extLst>
                <a:ext uri="{FF2B5EF4-FFF2-40B4-BE49-F238E27FC236}">
                  <a16:creationId xmlns:a16="http://schemas.microsoft.com/office/drawing/2014/main" id="{7AC6A0C0-3617-4D92-A41C-169A9B97797A}"/>
                </a:ext>
              </a:extLst>
            </p:cNvPr>
            <p:cNvGrpSpPr/>
            <p:nvPr/>
          </p:nvGrpSpPr>
          <p:grpSpPr>
            <a:xfrm>
              <a:off x="9005248" y="1674369"/>
              <a:ext cx="699367" cy="2543935"/>
              <a:chOff x="1832083" y="1674369"/>
              <a:chExt cx="699367" cy="2543935"/>
            </a:xfrm>
          </p:grpSpPr>
          <p:sp>
            <p:nvSpPr>
              <p:cNvPr id="145" name="TextBox 144">
                <a:extLst>
                  <a:ext uri="{FF2B5EF4-FFF2-40B4-BE49-F238E27FC236}">
                    <a16:creationId xmlns:a16="http://schemas.microsoft.com/office/drawing/2014/main" id="{21F54DDD-6C4A-4852-A03B-3C1C588EFDD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8,000</a:t>
                </a:r>
              </a:p>
            </p:txBody>
          </p:sp>
          <p:sp>
            <p:nvSpPr>
              <p:cNvPr id="146" name="TextBox 145">
                <a:extLst>
                  <a:ext uri="{FF2B5EF4-FFF2-40B4-BE49-F238E27FC236}">
                    <a16:creationId xmlns:a16="http://schemas.microsoft.com/office/drawing/2014/main" id="{DFA9327A-BFA3-4D6E-92F9-086A1914E79F}"/>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800</a:t>
                </a:r>
              </a:p>
            </p:txBody>
          </p:sp>
          <p:sp>
            <p:nvSpPr>
              <p:cNvPr id="147" name="TextBox 146">
                <a:extLst>
                  <a:ext uri="{FF2B5EF4-FFF2-40B4-BE49-F238E27FC236}">
                    <a16:creationId xmlns:a16="http://schemas.microsoft.com/office/drawing/2014/main" id="{D114C76A-4DD3-4BDD-B306-E661F0845A88}"/>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148" name="TextBox 147">
                <a:extLst>
                  <a:ext uri="{FF2B5EF4-FFF2-40B4-BE49-F238E27FC236}">
                    <a16:creationId xmlns:a16="http://schemas.microsoft.com/office/drawing/2014/main" id="{D3FFA220-9F2F-4B3F-AB8C-62A791A766F7}"/>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grpSp>
        <p:grpSp>
          <p:nvGrpSpPr>
            <p:cNvPr id="140" name="Group 139">
              <a:extLst>
                <a:ext uri="{FF2B5EF4-FFF2-40B4-BE49-F238E27FC236}">
                  <a16:creationId xmlns:a16="http://schemas.microsoft.com/office/drawing/2014/main" id="{5EBEF19A-CF18-4A4F-BEAF-63BAA1C8DCCB}"/>
                </a:ext>
              </a:extLst>
            </p:cNvPr>
            <p:cNvGrpSpPr/>
            <p:nvPr/>
          </p:nvGrpSpPr>
          <p:grpSpPr>
            <a:xfrm>
              <a:off x="10031879" y="1674369"/>
              <a:ext cx="699367" cy="2543935"/>
              <a:chOff x="1832083" y="1674369"/>
              <a:chExt cx="699367" cy="2543935"/>
            </a:xfrm>
          </p:grpSpPr>
          <p:sp>
            <p:nvSpPr>
              <p:cNvPr id="141" name="TextBox 140">
                <a:extLst>
                  <a:ext uri="{FF2B5EF4-FFF2-40B4-BE49-F238E27FC236}">
                    <a16:creationId xmlns:a16="http://schemas.microsoft.com/office/drawing/2014/main" id="{A7611FC6-F77B-4322-9010-AF410B4CC5E1}"/>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9,000</a:t>
                </a:r>
              </a:p>
            </p:txBody>
          </p:sp>
          <p:sp>
            <p:nvSpPr>
              <p:cNvPr id="142" name="TextBox 141">
                <a:extLst>
                  <a:ext uri="{FF2B5EF4-FFF2-40B4-BE49-F238E27FC236}">
                    <a16:creationId xmlns:a16="http://schemas.microsoft.com/office/drawing/2014/main" id="{F4C53765-F501-4FBC-9264-1CB77F3DDC13}"/>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900</a:t>
                </a:r>
              </a:p>
            </p:txBody>
          </p:sp>
          <p:sp>
            <p:nvSpPr>
              <p:cNvPr id="143" name="TextBox 142">
                <a:extLst>
                  <a:ext uri="{FF2B5EF4-FFF2-40B4-BE49-F238E27FC236}">
                    <a16:creationId xmlns:a16="http://schemas.microsoft.com/office/drawing/2014/main" id="{E4F98A40-5073-4636-85BC-91B47123FA14}"/>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144" name="TextBox 143">
                <a:extLst>
                  <a:ext uri="{FF2B5EF4-FFF2-40B4-BE49-F238E27FC236}">
                    <a16:creationId xmlns:a16="http://schemas.microsoft.com/office/drawing/2014/main" id="{5484F558-83DF-4236-8E2A-9FEC03F61F9B}"/>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grpSp>
      </p:grpSp>
      <p:sp>
        <p:nvSpPr>
          <p:cNvPr id="3" name="Content Placeholder 2">
            <a:extLst>
              <a:ext uri="{FF2B5EF4-FFF2-40B4-BE49-F238E27FC236}">
                <a16:creationId xmlns:a16="http://schemas.microsoft.com/office/drawing/2014/main" id="{9F8076D3-4F89-4801-A9DC-474349177D6F}"/>
              </a:ext>
            </a:extLst>
          </p:cNvPr>
          <p:cNvSpPr txBox="1">
            <a:spLocks/>
          </p:cNvSpPr>
          <p:nvPr/>
        </p:nvSpPr>
        <p:spPr>
          <a:xfrm>
            <a:off x="623889" y="3810892"/>
            <a:ext cx="9995986" cy="23813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use the chart to tap out the numbers in our count between one and one hundred! Remember to get the order right, for the teen numbers tap the ten first and then the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start at 20… we can tap 20 and 1 for twenty-one, 20 and 2 for twenty-two… How can I tap twenty-three? What do we tap after twenty-nine?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can we tap out the teen numbers? Do we say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‘tenty-one, tenty-two’</a:t>
            </a: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What do you notice about how we say the number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fourteen </a:t>
            </a: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when I tap the chart?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054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20359" y="1039019"/>
            <a:ext cx="11262632" cy="1515800"/>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This unit provides the opportunity to ensure that children have suitable previous experiences to build upon, before starting year 1 content.</a:t>
            </a:r>
          </a:p>
          <a:p>
            <a:pPr>
              <a:spcBef>
                <a:spcPts val="1200"/>
              </a:spcBef>
              <a:spcAft>
                <a:spcPts val="300"/>
              </a:spcAft>
            </a:pPr>
            <a:r>
              <a:rPr lang="en-GB" sz="2000" dirty="0">
                <a:solidFill>
                  <a:schemeClr val="tx1">
                    <a:lumMod val="65000"/>
                    <a:lumOff val="35000"/>
                  </a:schemeClr>
                </a:solidFill>
                <a:latin typeface="Arial" panose="020B0604020202020204" pitchFamily="34" charset="0"/>
                <a:cs typeface="Arial" panose="020B0604020202020204" pitchFamily="34" charset="0"/>
              </a:rPr>
              <a:t>This unit supports teachers to create a mathematical environment and learning opportunities that address these experiences.</a:t>
            </a: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1</a:t>
            </a:r>
            <a:endParaRPr lang="en-GB" sz="2400" b="1" dirty="0"/>
          </a:p>
        </p:txBody>
      </p:sp>
      <p:pic>
        <p:nvPicPr>
          <p:cNvPr id="5" name="Picture 4">
            <a:extLst>
              <a:ext uri="{FF2B5EF4-FFF2-40B4-BE49-F238E27FC236}">
                <a16:creationId xmlns:a16="http://schemas.microsoft.com/office/drawing/2014/main" id="{C8598DC7-FEA0-4E03-B9EF-03C789C62A9F}"/>
              </a:ext>
            </a:extLst>
          </p:cNvPr>
          <p:cNvPicPr>
            <a:picLocks noGrp="1" noChangeAspect="1"/>
          </p:cNvPicPr>
          <p:nvPr/>
        </p:nvPicPr>
        <p:blipFill>
          <a:blip r:embed="rId3">
            <a:extLst>
              <a:ext uri="{28A0092B-C50C-407E-A947-70E740481C1C}">
                <a14:useLocalDpi xmlns:a14="http://schemas.microsoft.com/office/drawing/2010/main" val="0"/>
              </a:ext>
            </a:extLst>
          </a:blip>
          <a:srcRect t="428" b="428"/>
          <a:stretch>
            <a:fillRect/>
          </a:stretch>
        </p:blipFill>
        <p:spPr>
          <a:xfrm>
            <a:off x="677657" y="2807236"/>
            <a:ext cx="1865383" cy="2625838"/>
          </a:xfrm>
          <a:prstGeom prst="rect">
            <a:avLst/>
          </a:prstGeom>
          <a:ln>
            <a:solidFill>
              <a:schemeClr val="tx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C2E2583-94FA-453A-AFFD-5C5746A39A1D}"/>
              </a:ext>
            </a:extLst>
          </p:cNvPr>
          <p:cNvPicPr>
            <a:picLocks noGrp="1" noChangeAspect="1"/>
          </p:cNvPicPr>
          <p:nvPr/>
        </p:nvPicPr>
        <p:blipFill>
          <a:blip r:embed="rId4">
            <a:extLst>
              <a:ext uri="{28A0092B-C50C-407E-A947-70E740481C1C}">
                <a14:useLocalDpi xmlns:a14="http://schemas.microsoft.com/office/drawing/2010/main" val="0"/>
              </a:ext>
            </a:extLst>
          </a:blip>
          <a:srcRect t="239" b="239"/>
          <a:stretch>
            <a:fillRect/>
          </a:stretch>
        </p:blipFill>
        <p:spPr>
          <a:xfrm>
            <a:off x="9008914" y="3411345"/>
            <a:ext cx="1865383" cy="2625838"/>
          </a:xfrm>
          <a:prstGeom prst="rect">
            <a:avLst/>
          </a:prstGeom>
          <a:ln>
            <a:solidFill>
              <a:schemeClr val="tx2"/>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7DA56A12-9488-404C-8497-CB7FA9A42B08}"/>
              </a:ext>
            </a:extLst>
          </p:cNvPr>
          <p:cNvSpPr txBox="1"/>
          <p:nvPr/>
        </p:nvSpPr>
        <p:spPr>
          <a:xfrm>
            <a:off x="2656794" y="2759416"/>
            <a:ext cx="5311549" cy="1754326"/>
          </a:xfrm>
          <a:prstGeom prst="rect">
            <a:avLst/>
          </a:prstGeom>
          <a:noFill/>
        </p:spPr>
        <p:txBody>
          <a:bodyPr wrap="square" rtlCol="0">
            <a:spAutoFit/>
          </a:bodyPr>
          <a:lstStyle/>
          <a:p>
            <a:pPr>
              <a:spcBef>
                <a:spcPts val="1200"/>
              </a:spcBef>
              <a:spcAft>
                <a:spcPts val="300"/>
              </a:spcAft>
            </a:pPr>
            <a:r>
              <a:rPr lang="en-GB" sz="1800" dirty="0">
                <a:solidFill>
                  <a:schemeClr val="tx1">
                    <a:lumMod val="65000"/>
                    <a:lumOff val="35000"/>
                  </a:schemeClr>
                </a:solidFill>
                <a:latin typeface="Arial" panose="020B0604020202020204" pitchFamily="34" charset="0"/>
                <a:cs typeface="Arial" panose="020B0604020202020204" pitchFamily="34" charset="0"/>
              </a:rPr>
              <a:t>The level of development children should be expected to have attained by the end of the EYFS is defined by the early learning goals (ELGs) as set out within the </a:t>
            </a:r>
            <a:r>
              <a:rPr lang="en-GB" sz="1800" dirty="0">
                <a:solidFill>
                  <a:schemeClr val="tx1">
                    <a:lumMod val="65000"/>
                    <a:lumOff val="35000"/>
                  </a:schemeClr>
                </a:solidFill>
                <a:latin typeface="Arial" panose="020B0604020202020204" pitchFamily="34" charset="0"/>
                <a:cs typeface="Arial" panose="020B0604020202020204" pitchFamily="34" charset="0"/>
                <a:hlinkClick r:id="rId5"/>
              </a:rPr>
              <a:t>statutory framework for the early years foundation stage DfE publication</a:t>
            </a:r>
            <a:r>
              <a:rPr lang="en-GB" sz="1800" dirty="0">
                <a:solidFill>
                  <a:schemeClr val="tx1">
                    <a:lumMod val="65000"/>
                    <a:lumOff val="35000"/>
                  </a:schemeClr>
                </a:solidFill>
                <a:latin typeface="Arial" panose="020B0604020202020204" pitchFamily="34" charset="0"/>
                <a:cs typeface="Arial" panose="020B0604020202020204" pitchFamily="34" charset="0"/>
              </a:rPr>
              <a:t> (pages13-14 are specific to maths).</a:t>
            </a:r>
          </a:p>
        </p:txBody>
      </p:sp>
      <p:sp>
        <p:nvSpPr>
          <p:cNvPr id="8" name="TextBox 7">
            <a:extLst>
              <a:ext uri="{FF2B5EF4-FFF2-40B4-BE49-F238E27FC236}">
                <a16:creationId xmlns:a16="http://schemas.microsoft.com/office/drawing/2014/main" id="{674A8459-FA8A-48C8-95C9-01484F0DE844}"/>
              </a:ext>
            </a:extLst>
          </p:cNvPr>
          <p:cNvSpPr txBox="1"/>
          <p:nvPr/>
        </p:nvSpPr>
        <p:spPr>
          <a:xfrm>
            <a:off x="4930401" y="4559855"/>
            <a:ext cx="4325257" cy="1477328"/>
          </a:xfrm>
          <a:prstGeom prst="rect">
            <a:avLst/>
          </a:prstGeom>
          <a:noFill/>
        </p:spPr>
        <p:txBody>
          <a:bodyPr wrap="square" rtlCol="0">
            <a:spAutoFit/>
          </a:bodyPr>
          <a:lstStyle/>
          <a:p>
            <a:pPr>
              <a:spcBef>
                <a:spcPts val="1200"/>
              </a:spcBef>
              <a:spcAft>
                <a:spcPts val="300"/>
              </a:spcAft>
            </a:pPr>
            <a:r>
              <a:rPr lang="en-GB" sz="1800" dirty="0">
                <a:solidFill>
                  <a:schemeClr val="tx1">
                    <a:lumMod val="65000"/>
                    <a:lumOff val="35000"/>
                  </a:schemeClr>
                </a:solidFill>
                <a:latin typeface="Arial" panose="020B0604020202020204" pitchFamily="34" charset="0"/>
                <a:cs typeface="Arial" panose="020B0604020202020204" pitchFamily="34" charset="0"/>
              </a:rPr>
              <a:t>Additional guidance to help teachers meet these requirements can be found within the </a:t>
            </a:r>
            <a:r>
              <a:rPr lang="en-GB" sz="1800" dirty="0">
                <a:solidFill>
                  <a:schemeClr val="tx1">
                    <a:lumMod val="65000"/>
                    <a:lumOff val="35000"/>
                  </a:schemeClr>
                </a:solidFill>
                <a:latin typeface="Arial" panose="020B0604020202020204" pitchFamily="34" charset="0"/>
                <a:cs typeface="Arial" panose="020B0604020202020204" pitchFamily="34" charset="0"/>
                <a:hlinkClick r:id="rId6"/>
              </a:rPr>
              <a:t>DfE Development Matters Guidance 2020</a:t>
            </a:r>
            <a:r>
              <a:rPr lang="en-GB" sz="1800" dirty="0">
                <a:solidFill>
                  <a:schemeClr val="tx1">
                    <a:lumMod val="65000"/>
                    <a:lumOff val="35000"/>
                  </a:schemeClr>
                </a:solidFill>
                <a:latin typeface="Arial" panose="020B0604020202020204" pitchFamily="34" charset="0"/>
                <a:cs typeface="Arial" panose="020B0604020202020204" pitchFamily="34" charset="0"/>
              </a:rPr>
              <a:t> (pages 51-59 are specific to maths).</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1 </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fontScale="92500" lnSpcReduction="10000"/>
          </a:bodyPr>
          <a:lstStyle/>
          <a:p>
            <a:pPr>
              <a:lnSpc>
                <a:spcPct val="120000"/>
              </a:lnSpc>
              <a:buClr>
                <a:srgbClr val="585858"/>
              </a:buClr>
            </a:pPr>
            <a:r>
              <a:rPr lang="en-GB" sz="2000" dirty="0"/>
              <a:t>For support with creating mathematical environments and learning opportunities that address the previous experience required from early years,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hlinkClick r:id="rId3"/>
              </a:rPr>
              <a:t>Early Years section on the </a:t>
            </a:r>
            <a:r>
              <a:rPr lang="en-GB" sz="2000" dirty="0">
                <a:solidFill>
                  <a:schemeClr val="tx1">
                    <a:lumMod val="65000"/>
                    <a:lumOff val="35000"/>
                  </a:schemeClr>
                </a:solidFill>
                <a:hlinkClick r:id="rId3"/>
              </a:rPr>
              <a:t>NCETM website</a:t>
            </a:r>
            <a:r>
              <a:rPr lang="en-GB" sz="2000" dirty="0">
                <a:solidFill>
                  <a:schemeClr val="tx1">
                    <a:lumMod val="65000"/>
                    <a:lumOff val="35000"/>
                  </a:schemeClr>
                </a:solidFill>
              </a:rPr>
              <a:t> including information on each of t</a:t>
            </a:r>
            <a:r>
              <a:rPr lang="en-GB" sz="2000" dirty="0"/>
              <a:t>he six key areas of early mathematics learning:</a:t>
            </a:r>
          </a:p>
          <a:p>
            <a:pPr marL="1028700" lvl="1" indent="-342900">
              <a:lnSpc>
                <a:spcPct val="120000"/>
              </a:lnSpc>
              <a:buClr>
                <a:srgbClr val="585858"/>
              </a:buClr>
            </a:pPr>
            <a:r>
              <a:rPr lang="en-GB" sz="1600" dirty="0">
                <a:hlinkClick r:id="rId4"/>
              </a:rPr>
              <a:t>Cardinality and Counting</a:t>
            </a:r>
            <a:endParaRPr lang="en-GB" sz="1600" dirty="0"/>
          </a:p>
          <a:p>
            <a:pPr marL="1028700" lvl="1" indent="-342900">
              <a:lnSpc>
                <a:spcPct val="120000"/>
              </a:lnSpc>
              <a:buClr>
                <a:srgbClr val="585858"/>
              </a:buClr>
            </a:pPr>
            <a:r>
              <a:rPr lang="en-GB" sz="1600" dirty="0">
                <a:hlinkClick r:id="rId5"/>
              </a:rPr>
              <a:t>Comparison</a:t>
            </a:r>
            <a:endParaRPr lang="en-GB" sz="1600" dirty="0"/>
          </a:p>
          <a:p>
            <a:pPr marL="1028700" lvl="1" indent="-342900">
              <a:lnSpc>
                <a:spcPct val="120000"/>
              </a:lnSpc>
              <a:buClr>
                <a:srgbClr val="585858"/>
              </a:buClr>
            </a:pPr>
            <a:r>
              <a:rPr lang="en-GB" sz="1600" dirty="0">
                <a:hlinkClick r:id="rId6"/>
              </a:rPr>
              <a:t>Composition</a:t>
            </a:r>
            <a:endParaRPr lang="en-GB" sz="1600" dirty="0"/>
          </a:p>
          <a:p>
            <a:pPr marL="1028700" lvl="1" indent="-342900">
              <a:lnSpc>
                <a:spcPct val="120000"/>
              </a:lnSpc>
              <a:buClr>
                <a:srgbClr val="585858"/>
              </a:buClr>
            </a:pPr>
            <a:r>
              <a:rPr lang="en-GB" sz="1600" dirty="0">
                <a:hlinkClick r:id="rId7"/>
              </a:rPr>
              <a:t>Pattern</a:t>
            </a:r>
            <a:endParaRPr lang="en-GB" sz="1600" dirty="0"/>
          </a:p>
          <a:p>
            <a:pPr marL="1028700" lvl="1" indent="-342900">
              <a:lnSpc>
                <a:spcPct val="120000"/>
              </a:lnSpc>
              <a:buClr>
                <a:srgbClr val="585858"/>
              </a:buClr>
            </a:pPr>
            <a:r>
              <a:rPr lang="en-GB" sz="1600" dirty="0">
                <a:hlinkClick r:id="rId8"/>
              </a:rPr>
              <a:t>Shape and Space</a:t>
            </a:r>
            <a:endParaRPr lang="en-GB" sz="1600" dirty="0"/>
          </a:p>
          <a:p>
            <a:pPr marL="1028700" lvl="1" indent="-342900">
              <a:lnSpc>
                <a:spcPct val="120000"/>
              </a:lnSpc>
              <a:buClr>
                <a:srgbClr val="585858"/>
              </a:buClr>
            </a:pPr>
            <a:r>
              <a:rPr lang="en-GB" sz="1600" dirty="0">
                <a:hlinkClick r:id="rId9"/>
              </a:rPr>
              <a:t>Measures</a:t>
            </a:r>
            <a:endParaRPr lang="en-GB" sz="1600" dirty="0"/>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pic>
        <p:nvPicPr>
          <p:cNvPr id="1026" name="Picture 2" descr="Early Years">
            <a:extLst>
              <a:ext uri="{FF2B5EF4-FFF2-40B4-BE49-F238E27FC236}">
                <a16:creationId xmlns:a16="http://schemas.microsoft.com/office/drawing/2014/main" id="{3E463D46-5C44-46B6-92F6-4051CA15D500}"/>
              </a:ext>
            </a:extLst>
          </p:cNvPr>
          <p:cNvPicPr>
            <a:picLocks noGrp="1" noChangeAspect="1" noChangeArrowheads="1"/>
          </p:cNvPicPr>
          <p:nvPr>
            <p:ph type="pic" sz="quarter" idx="12"/>
          </p:nvPr>
        </p:nvPicPr>
        <p:blipFill>
          <a:blip r:embed="rId10">
            <a:extLst>
              <a:ext uri="{28A0092B-C50C-407E-A947-70E740481C1C}">
                <a14:useLocalDpi xmlns:a14="http://schemas.microsoft.com/office/drawing/2010/main" val="0"/>
              </a:ext>
            </a:extLst>
          </a:blip>
          <a:srcRect l="9982" r="9982"/>
          <a:stretch>
            <a:fillRect/>
          </a:stretch>
        </p:blipFill>
        <p:spPr bwMode="auto">
          <a:xfrm>
            <a:off x="457829" y="1642198"/>
            <a:ext cx="3875995" cy="302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7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464682" y="877927"/>
            <a:ext cx="11262632" cy="5509200"/>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1NPV-1 Page 18</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Previous Experience</a:t>
            </a:r>
          </a:p>
          <a:p>
            <a:r>
              <a:rPr lang="en-GB" sz="1600" dirty="0">
                <a:solidFill>
                  <a:srgbClr val="595959"/>
                </a:solidFill>
                <a:effectLst/>
                <a:latin typeface="Arial" panose="020B0604020202020204" pitchFamily="34" charset="0"/>
                <a:ea typeface="Calibri" panose="020F0502020204030204" pitchFamily="34" charset="0"/>
              </a:rPr>
              <a:t>If the children have the following previous experience, contained in the same </a:t>
            </a:r>
            <a:r>
              <a:rPr lang="en-GB" sz="1600" dirty="0" err="1">
                <a:solidFill>
                  <a:srgbClr val="595959"/>
                </a:solidFill>
                <a:effectLst/>
                <a:latin typeface="Arial" panose="020B0604020202020204" pitchFamily="34" charset="0"/>
                <a:ea typeface="Calibri" panose="020F0502020204030204" pitchFamily="34" charset="0"/>
              </a:rPr>
              <a:t>DfE</a:t>
            </a:r>
            <a:r>
              <a:rPr lang="en-GB" sz="1600" dirty="0">
                <a:solidFill>
                  <a:srgbClr val="595959"/>
                </a:solidFill>
                <a:effectLst/>
                <a:latin typeface="Arial" panose="020B0604020202020204" pitchFamily="34" charset="0"/>
                <a:ea typeface="Calibri" panose="020F0502020204030204" pitchFamily="34" charset="0"/>
              </a:rPr>
              <a:t> guidance document as above, they will be ready to start this unit.</a:t>
            </a:r>
          </a:p>
          <a:p>
            <a:pPr marL="285750" indent="-285750">
              <a:buClr>
                <a:schemeClr val="tx1">
                  <a:lumMod val="65000"/>
                  <a:lumOff val="35000"/>
                </a:schemeClr>
              </a:buClr>
              <a:buFont typeface="Arial" panose="020B0604020202020204" pitchFamily="34" charset="0"/>
              <a:buChar char="•"/>
            </a:pPr>
            <a:r>
              <a:rPr lang="en-GB" sz="1600" dirty="0">
                <a:solidFill>
                  <a:srgbClr val="595959"/>
                </a:solidFill>
                <a:effectLst/>
                <a:latin typeface="Arial" panose="020B0604020202020204" pitchFamily="34" charset="0"/>
                <a:ea typeface="Calibri" panose="020F0502020204030204" pitchFamily="34" charset="0"/>
              </a:rPr>
              <a:t>Previous experience prior to </a:t>
            </a:r>
            <a:r>
              <a:rPr lang="en-GB" sz="1600" dirty="0">
                <a:solidFill>
                  <a:srgbClr val="595959"/>
                </a:solidFill>
                <a:effectLst/>
                <a:latin typeface="Arial" panose="020B0604020202020204" pitchFamily="34" charset="0"/>
                <a:ea typeface="Calibri" panose="020F0502020204030204" pitchFamily="34" charset="0"/>
                <a:hlinkClick r:id="rId7"/>
              </a:rPr>
              <a:t>1NPV-1 Page 16</a:t>
            </a:r>
            <a:endParaRPr lang="en-GB" sz="1600" dirty="0">
              <a:solidFill>
                <a:srgbClr val="595959"/>
              </a:solidFill>
              <a:effectLst/>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endParaRPr lang="en-GB" sz="1600" dirty="0">
              <a:solidFill>
                <a:srgbClr val="595959"/>
              </a:solidFill>
              <a:latin typeface="Arial" panose="020B0604020202020204" pitchFamily="34" charset="0"/>
              <a:ea typeface="Calibri" panose="020F0502020204030204" pitchFamily="34" charset="0"/>
            </a:endParaRPr>
          </a:p>
          <a:p>
            <a:pPr>
              <a:buClr>
                <a:schemeClr val="tx1">
                  <a:lumMod val="65000"/>
                  <a:lumOff val="35000"/>
                </a:schemeClr>
              </a:buClr>
            </a:pPr>
            <a:r>
              <a:rPr lang="en-GB" b="1" dirty="0">
                <a:solidFill>
                  <a:srgbClr val="595959"/>
                </a:solidFill>
                <a:effectLst/>
                <a:latin typeface="Arial" panose="020B0604020202020204" pitchFamily="34" charset="0"/>
                <a:ea typeface="Calibri" panose="020F0502020204030204" pitchFamily="34" charset="0"/>
              </a:rPr>
              <a:t>Learning Outcomes</a:t>
            </a:r>
          </a:p>
          <a:p>
            <a:pPr>
              <a:buClr>
                <a:schemeClr val="tx1">
                  <a:lumMod val="65000"/>
                  <a:lumOff val="35000"/>
                </a:schemeClr>
              </a:buClr>
            </a:pPr>
            <a:r>
              <a:rPr lang="en-GB" sz="1600" dirty="0">
                <a:solidFill>
                  <a:srgbClr val="595959"/>
                </a:solidFill>
                <a:latin typeface="Arial" panose="020B0604020202020204" pitchFamily="34" charset="0"/>
                <a:ea typeface="Calibri" panose="020F0502020204030204" pitchFamily="34" charset="0"/>
              </a:rPr>
              <a:t>This unit has a single Learning Outcome: </a:t>
            </a:r>
            <a:r>
              <a:rPr lang="en-GB" sz="1600" b="0" u="none" strike="noStrike" dirty="0">
                <a:solidFill>
                  <a:schemeClr val="tx1">
                    <a:lumMod val="65000"/>
                    <a:lumOff val="35000"/>
                  </a:schemeClr>
                </a:solidFill>
                <a:effectLst/>
                <a:latin typeface="Arial" panose="020B0604020202020204" pitchFamily="34" charset="0"/>
                <a:cs typeface="Arial" panose="020B0604020202020204" pitchFamily="34" charset="0"/>
              </a:rPr>
              <a:t>Pupils count within 100 in different ways</a:t>
            </a:r>
          </a:p>
          <a:p>
            <a:pPr>
              <a:buClr>
                <a:schemeClr val="tx1">
                  <a:lumMod val="65000"/>
                  <a:lumOff val="35000"/>
                </a:schemeClr>
              </a:buClr>
            </a:pPr>
            <a:endParaRPr lang="en-GB" sz="1600" dirty="0">
              <a:solidFill>
                <a:srgbClr val="595959"/>
              </a:solidFill>
              <a:latin typeface="Arial" panose="020B0604020202020204" pitchFamily="34" charset="0"/>
              <a:ea typeface="Calibri" panose="020F0502020204030204" pitchFamily="34" charset="0"/>
            </a:endParaRPr>
          </a:p>
          <a:p>
            <a:pPr>
              <a:buClr>
                <a:schemeClr val="tx1">
                  <a:lumMod val="65000"/>
                  <a:lumOff val="35000"/>
                </a:schemeClr>
              </a:buClr>
            </a:pPr>
            <a:endParaRPr lang="en-GB" sz="1600" dirty="0">
              <a:solidFill>
                <a:srgbClr val="595959"/>
              </a:solidFill>
              <a:effectLst/>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1</a:t>
            </a:r>
            <a:endParaRPr lang="en-GB" sz="2400" b="1" dirty="0"/>
          </a:p>
        </p:txBody>
      </p:sp>
    </p:spTree>
    <p:extLst>
      <p:ext uri="{BB962C8B-B14F-4D97-AF65-F5344CB8AC3E}">
        <p14:creationId xmlns:p14="http://schemas.microsoft.com/office/powerpoint/2010/main" val="3326619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1,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3609978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within 100 in different ways</a:t>
                      </a:r>
                    </a:p>
                  </a:txBody>
                  <a:tcPr anchor="ctr">
                    <a:solidFill>
                      <a:srgbClr val="E5F3F2"/>
                    </a:solidFill>
                  </a:tcPr>
                </a:tc>
                <a:extLst>
                  <a:ext uri="{0D108BD9-81ED-4DB2-BD59-A6C34878D82A}">
                    <a16:rowId xmlns:a16="http://schemas.microsoft.com/office/drawing/2014/main" val="3470628804"/>
                  </a:ext>
                </a:extLst>
              </a:tr>
            </a:tbl>
          </a:graphicData>
        </a:graphic>
      </p:graphicFrame>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1,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52944031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extLst>
                  <a:ext uri="{0D108BD9-81ED-4DB2-BD59-A6C34878D82A}">
                    <a16:rowId xmlns:a16="http://schemas.microsoft.com/office/drawing/2014/main" val="1814327038"/>
                  </a:ext>
                </a:extLst>
              </a:tr>
            </a:tbl>
          </a:graphicData>
        </a:graphic>
      </p:graphicFrame>
    </p:spTree>
    <p:extLst>
      <p:ext uri="{BB962C8B-B14F-4D97-AF65-F5344CB8AC3E}">
        <p14:creationId xmlns:p14="http://schemas.microsoft.com/office/powerpoint/2010/main" val="277912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1:1</a:t>
            </a:r>
          </a:p>
        </p:txBody>
      </p:sp>
      <p:pic>
        <p:nvPicPr>
          <p:cNvPr id="4" name="Picture 3">
            <a:extLst>
              <a:ext uri="{FF2B5EF4-FFF2-40B4-BE49-F238E27FC236}">
                <a16:creationId xmlns:a16="http://schemas.microsoft.com/office/drawing/2014/main" id="{E1E1E4E2-8376-41A2-9971-3A072524E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923" y="957923"/>
            <a:ext cx="4942154" cy="4942154"/>
          </a:xfrm>
          <a:prstGeom prst="rect">
            <a:avLst/>
          </a:prstGeom>
        </p:spPr>
      </p:pic>
    </p:spTree>
    <p:extLst>
      <p:ext uri="{BB962C8B-B14F-4D97-AF65-F5344CB8AC3E}">
        <p14:creationId xmlns:p14="http://schemas.microsoft.com/office/powerpoint/2010/main" val="386110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1:1</a:t>
            </a:r>
          </a:p>
        </p:txBody>
      </p:sp>
      <p:graphicFrame>
        <p:nvGraphicFramePr>
          <p:cNvPr id="4" name="Table 3">
            <a:extLst>
              <a:ext uri="{FF2B5EF4-FFF2-40B4-BE49-F238E27FC236}">
                <a16:creationId xmlns:a16="http://schemas.microsoft.com/office/drawing/2014/main" id="{1752F286-26E5-44BC-BF53-50791A6F7DE6}"/>
              </a:ext>
            </a:extLst>
          </p:cNvPr>
          <p:cNvGraphicFramePr>
            <a:graphicFrameLocks noGrp="1"/>
          </p:cNvGraphicFramePr>
          <p:nvPr/>
        </p:nvGraphicFramePr>
        <p:xfrm>
          <a:off x="2184957" y="2514600"/>
          <a:ext cx="7822089" cy="18288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gridCol w="869121">
                  <a:extLst>
                    <a:ext uri="{9D8B030D-6E8A-4147-A177-3AD203B41FA5}">
                      <a16:colId xmlns:a16="http://schemas.microsoft.com/office/drawing/2014/main" val="3313008467"/>
                    </a:ext>
                  </a:extLst>
                </a:gridCol>
                <a:gridCol w="869121">
                  <a:extLst>
                    <a:ext uri="{9D8B030D-6E8A-4147-A177-3AD203B41FA5}">
                      <a16:colId xmlns:a16="http://schemas.microsoft.com/office/drawing/2014/main" val="463253698"/>
                    </a:ext>
                  </a:extLst>
                </a:gridCol>
                <a:gridCol w="869121">
                  <a:extLst>
                    <a:ext uri="{9D8B030D-6E8A-4147-A177-3AD203B41FA5}">
                      <a16:colId xmlns:a16="http://schemas.microsoft.com/office/drawing/2014/main" val="3176159061"/>
                    </a:ext>
                  </a:extLst>
                </a:gridCol>
                <a:gridCol w="869121">
                  <a:extLst>
                    <a:ext uri="{9D8B030D-6E8A-4147-A177-3AD203B41FA5}">
                      <a16:colId xmlns:a16="http://schemas.microsoft.com/office/drawing/2014/main" val="1033333468"/>
                    </a:ext>
                  </a:extLst>
                </a:gridCol>
                <a:gridCol w="869121">
                  <a:extLst>
                    <a:ext uri="{9D8B030D-6E8A-4147-A177-3AD203B41FA5}">
                      <a16:colId xmlns:a16="http://schemas.microsoft.com/office/drawing/2014/main" val="2269979499"/>
                    </a:ext>
                  </a:extLst>
                </a:gridCol>
                <a:gridCol w="869121">
                  <a:extLst>
                    <a:ext uri="{9D8B030D-6E8A-4147-A177-3AD203B41FA5}">
                      <a16:colId xmlns:a16="http://schemas.microsoft.com/office/drawing/2014/main" val="2410110944"/>
                    </a:ext>
                  </a:extLst>
                </a:gridCol>
                <a:gridCol w="869121">
                  <a:extLst>
                    <a:ext uri="{9D8B030D-6E8A-4147-A177-3AD203B41FA5}">
                      <a16:colId xmlns:a16="http://schemas.microsoft.com/office/drawing/2014/main" val="3616430655"/>
                    </a:ext>
                  </a:extLst>
                </a:gridCol>
                <a:gridCol w="869121">
                  <a:extLst>
                    <a:ext uri="{9D8B030D-6E8A-4147-A177-3AD203B41FA5}">
                      <a16:colId xmlns:a16="http://schemas.microsoft.com/office/drawing/2014/main" val="2533739866"/>
                    </a:ext>
                  </a:extLst>
                </a:gridCol>
              </a:tblGrid>
              <a:tr h="394943">
                <a:tc>
                  <a:txBody>
                    <a:bodyPr/>
                    <a:lstStyle/>
                    <a:p>
                      <a:pPr algn="r"/>
                      <a:r>
                        <a:rPr lang="en-GB" sz="2400" b="0" dirty="0">
                          <a:solidFill>
                            <a:schemeClr val="tx1"/>
                          </a:solidFill>
                          <a:latin typeface="Myriad Pro Semibold"/>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0801"/>
                  </a:ext>
                </a:extLst>
              </a:tr>
              <a:tr h="394943">
                <a:tc>
                  <a:txBody>
                    <a:bodyPr/>
                    <a:lstStyle/>
                    <a:p>
                      <a:pPr algn="r"/>
                      <a:r>
                        <a:rPr lang="en-GB" sz="2400" b="0" dirty="0">
                          <a:solidFill>
                            <a:schemeClr val="tx1"/>
                          </a:solidFill>
                          <a:latin typeface="Myriad Pro Semibold"/>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33042"/>
                  </a:ext>
                </a:extLst>
              </a:tr>
              <a:tr h="394943">
                <a:tc>
                  <a:txBody>
                    <a:bodyPr/>
                    <a:lstStyle/>
                    <a:p>
                      <a:pPr algn="r"/>
                      <a:r>
                        <a:rPr lang="en-GB" sz="2400" b="0" dirty="0">
                          <a:solidFill>
                            <a:schemeClr val="tx1"/>
                          </a:solidFill>
                          <a:latin typeface="Myriad Pro Semibold"/>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413396"/>
                  </a:ext>
                </a:extLst>
              </a:tr>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35551"/>
                  </a:ext>
                </a:extLst>
              </a:tr>
            </a:tbl>
          </a:graphicData>
        </a:graphic>
      </p:graphicFrame>
    </p:spTree>
    <p:extLst>
      <p:ext uri="{BB962C8B-B14F-4D97-AF65-F5344CB8AC3E}">
        <p14:creationId xmlns:p14="http://schemas.microsoft.com/office/powerpoint/2010/main" val="39436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D9BDAD-3554-B296-0CF4-198911CC56C4}"/>
              </a:ext>
            </a:extLst>
          </p:cNvPr>
          <p:cNvGrpSpPr/>
          <p:nvPr/>
        </p:nvGrpSpPr>
        <p:grpSpPr>
          <a:xfrm>
            <a:off x="1999842" y="3537622"/>
            <a:ext cx="1003011" cy="1090885"/>
            <a:chOff x="1748494" y="4232011"/>
            <a:chExt cx="1256368" cy="1266169"/>
          </a:xfrm>
        </p:grpSpPr>
        <p:pic>
          <p:nvPicPr>
            <p:cNvPr id="7" name="Picture 6" descr="A close up of a logo&#10;&#10;Description automatically generated">
              <a:extLst>
                <a:ext uri="{FF2B5EF4-FFF2-40B4-BE49-F238E27FC236}">
                  <a16:creationId xmlns:a16="http://schemas.microsoft.com/office/drawing/2014/main" id="{246541E7-B320-50FA-A8C3-9B315D4AF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8" name="Picture 7">
              <a:extLst>
                <a:ext uri="{FF2B5EF4-FFF2-40B4-BE49-F238E27FC236}">
                  <a16:creationId xmlns:a16="http://schemas.microsoft.com/office/drawing/2014/main" id="{E6CD83D6-E396-A65B-8920-33FE8D13807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54" name="Group 53">
            <a:extLst>
              <a:ext uri="{FF2B5EF4-FFF2-40B4-BE49-F238E27FC236}">
                <a16:creationId xmlns:a16="http://schemas.microsoft.com/office/drawing/2014/main" id="{ED5E39FC-DEAD-434A-A057-70BF0B93C8EB}"/>
              </a:ext>
            </a:extLst>
          </p:cNvPr>
          <p:cNvGrpSpPr/>
          <p:nvPr/>
        </p:nvGrpSpPr>
        <p:grpSpPr>
          <a:xfrm>
            <a:off x="481254" y="1633989"/>
            <a:ext cx="1003011" cy="1090885"/>
            <a:chOff x="1748494" y="4232011"/>
            <a:chExt cx="1256368" cy="1266169"/>
          </a:xfrm>
        </p:grpSpPr>
        <p:pic>
          <p:nvPicPr>
            <p:cNvPr id="55" name="Picture 54" descr="A close up of a logo&#10;&#10;Description automatically generated">
              <a:extLst>
                <a:ext uri="{FF2B5EF4-FFF2-40B4-BE49-F238E27FC236}">
                  <a16:creationId xmlns:a16="http://schemas.microsoft.com/office/drawing/2014/main" id="{92CBEB2A-E725-403F-A087-7A967F101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56" name="Picture 55">
              <a:extLst>
                <a:ext uri="{FF2B5EF4-FFF2-40B4-BE49-F238E27FC236}">
                  <a16:creationId xmlns:a16="http://schemas.microsoft.com/office/drawing/2014/main" id="{672CDA8A-330E-430D-A8D8-76A76497697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84" name="Group 83">
            <a:extLst>
              <a:ext uri="{FF2B5EF4-FFF2-40B4-BE49-F238E27FC236}">
                <a16:creationId xmlns:a16="http://schemas.microsoft.com/office/drawing/2014/main" id="{10532076-AD10-4331-837D-4B3001493245}"/>
              </a:ext>
            </a:extLst>
          </p:cNvPr>
          <p:cNvGrpSpPr/>
          <p:nvPr/>
        </p:nvGrpSpPr>
        <p:grpSpPr>
          <a:xfrm>
            <a:off x="639798" y="1775367"/>
            <a:ext cx="1003011" cy="1090885"/>
            <a:chOff x="1748494" y="4232011"/>
            <a:chExt cx="1256368" cy="1266169"/>
          </a:xfrm>
        </p:grpSpPr>
        <p:pic>
          <p:nvPicPr>
            <p:cNvPr id="86" name="Picture 85" descr="A close up of a logo&#10;&#10;Description automatically generated">
              <a:extLst>
                <a:ext uri="{FF2B5EF4-FFF2-40B4-BE49-F238E27FC236}">
                  <a16:creationId xmlns:a16="http://schemas.microsoft.com/office/drawing/2014/main" id="{B010FA98-DC63-4887-8C8C-9AF672BEE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87" name="Picture 86">
              <a:extLst>
                <a:ext uri="{FF2B5EF4-FFF2-40B4-BE49-F238E27FC236}">
                  <a16:creationId xmlns:a16="http://schemas.microsoft.com/office/drawing/2014/main" id="{E8D6AF3F-2492-4F25-8267-571BD8807C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88" name="Group 87">
            <a:extLst>
              <a:ext uri="{FF2B5EF4-FFF2-40B4-BE49-F238E27FC236}">
                <a16:creationId xmlns:a16="http://schemas.microsoft.com/office/drawing/2014/main" id="{3007847E-7C73-4D74-AFA5-2C3E73DEA96C}"/>
              </a:ext>
            </a:extLst>
          </p:cNvPr>
          <p:cNvGrpSpPr/>
          <p:nvPr/>
        </p:nvGrpSpPr>
        <p:grpSpPr>
          <a:xfrm>
            <a:off x="798792" y="1923700"/>
            <a:ext cx="1003011" cy="1090885"/>
            <a:chOff x="1748494" y="4232011"/>
            <a:chExt cx="1256368" cy="1266169"/>
          </a:xfrm>
        </p:grpSpPr>
        <p:pic>
          <p:nvPicPr>
            <p:cNvPr id="89" name="Picture 88" descr="A close up of a logo&#10;&#10;Description automatically generated">
              <a:extLst>
                <a:ext uri="{FF2B5EF4-FFF2-40B4-BE49-F238E27FC236}">
                  <a16:creationId xmlns:a16="http://schemas.microsoft.com/office/drawing/2014/main" id="{36102271-842D-4410-A7BC-3E9640D6F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90" name="Picture 89">
              <a:extLst>
                <a:ext uri="{FF2B5EF4-FFF2-40B4-BE49-F238E27FC236}">
                  <a16:creationId xmlns:a16="http://schemas.microsoft.com/office/drawing/2014/main" id="{22C12A56-38D3-4001-A446-956E160913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2" name="Title 1">
            <a:extLst>
              <a:ext uri="{FF2B5EF4-FFF2-40B4-BE49-F238E27FC236}">
                <a16:creationId xmlns:a16="http://schemas.microsoft.com/office/drawing/2014/main" id="{1DDB85AE-E2EB-4BDE-8610-8BD990FBD697}"/>
              </a:ext>
            </a:extLst>
          </p:cNvPr>
          <p:cNvSpPr>
            <a:spLocks noGrp="1"/>
          </p:cNvSpPr>
          <p:nvPr>
            <p:ph type="title"/>
          </p:nvPr>
        </p:nvSpPr>
        <p:spPr/>
        <p:txBody>
          <a:bodyPr/>
          <a:lstStyle/>
          <a:p>
            <a:r>
              <a:rPr lang="en-GB" dirty="0"/>
              <a:t>1NPV-1 Count forwards and backwards within 100</a:t>
            </a:r>
          </a:p>
        </p:txBody>
      </p:sp>
      <p:grpSp>
        <p:nvGrpSpPr>
          <p:cNvPr id="124" name="Group 123">
            <a:extLst>
              <a:ext uri="{FF2B5EF4-FFF2-40B4-BE49-F238E27FC236}">
                <a16:creationId xmlns:a16="http://schemas.microsoft.com/office/drawing/2014/main" id="{2DB08227-9BC6-4879-A4AE-1540EAB4A7A9}"/>
              </a:ext>
            </a:extLst>
          </p:cNvPr>
          <p:cNvGrpSpPr/>
          <p:nvPr/>
        </p:nvGrpSpPr>
        <p:grpSpPr>
          <a:xfrm>
            <a:off x="686113" y="1597797"/>
            <a:ext cx="1003011" cy="1090885"/>
            <a:chOff x="1748494" y="4232011"/>
            <a:chExt cx="1256368" cy="1266169"/>
          </a:xfrm>
        </p:grpSpPr>
        <p:pic>
          <p:nvPicPr>
            <p:cNvPr id="125" name="Picture 124" descr="A close up of a logo&#10;&#10;Description automatically generated">
              <a:extLst>
                <a:ext uri="{FF2B5EF4-FFF2-40B4-BE49-F238E27FC236}">
                  <a16:creationId xmlns:a16="http://schemas.microsoft.com/office/drawing/2014/main" id="{07C94E6C-6113-4C31-B92D-B33461345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26" name="Picture 125">
              <a:extLst>
                <a:ext uri="{FF2B5EF4-FFF2-40B4-BE49-F238E27FC236}">
                  <a16:creationId xmlns:a16="http://schemas.microsoft.com/office/drawing/2014/main" id="{2BD10CC5-1694-4F3C-8A7A-795DE875EF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27" name="Group 126">
            <a:extLst>
              <a:ext uri="{FF2B5EF4-FFF2-40B4-BE49-F238E27FC236}">
                <a16:creationId xmlns:a16="http://schemas.microsoft.com/office/drawing/2014/main" id="{81A1C8F6-F991-47AD-BF5A-7B781CD7F959}"/>
              </a:ext>
            </a:extLst>
          </p:cNvPr>
          <p:cNvGrpSpPr/>
          <p:nvPr/>
        </p:nvGrpSpPr>
        <p:grpSpPr>
          <a:xfrm>
            <a:off x="844657" y="1739175"/>
            <a:ext cx="1003011" cy="1090885"/>
            <a:chOff x="1748494" y="4232011"/>
            <a:chExt cx="1256368" cy="1266169"/>
          </a:xfrm>
        </p:grpSpPr>
        <p:pic>
          <p:nvPicPr>
            <p:cNvPr id="128" name="Picture 127" descr="A close up of a logo&#10;&#10;Description automatically generated">
              <a:extLst>
                <a:ext uri="{FF2B5EF4-FFF2-40B4-BE49-F238E27FC236}">
                  <a16:creationId xmlns:a16="http://schemas.microsoft.com/office/drawing/2014/main" id="{8F55E510-0397-423C-96D7-9042BB557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29" name="Picture 128">
              <a:extLst>
                <a:ext uri="{FF2B5EF4-FFF2-40B4-BE49-F238E27FC236}">
                  <a16:creationId xmlns:a16="http://schemas.microsoft.com/office/drawing/2014/main" id="{DF8398F1-D915-409B-BB4A-2997675B3B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30" name="Group 129">
            <a:extLst>
              <a:ext uri="{FF2B5EF4-FFF2-40B4-BE49-F238E27FC236}">
                <a16:creationId xmlns:a16="http://schemas.microsoft.com/office/drawing/2014/main" id="{86D0016F-D354-4884-9724-00A20EEADF6E}"/>
              </a:ext>
            </a:extLst>
          </p:cNvPr>
          <p:cNvGrpSpPr/>
          <p:nvPr/>
        </p:nvGrpSpPr>
        <p:grpSpPr>
          <a:xfrm>
            <a:off x="1003651" y="1887508"/>
            <a:ext cx="1003011" cy="1090885"/>
            <a:chOff x="1748494" y="4232011"/>
            <a:chExt cx="1256368" cy="1266169"/>
          </a:xfrm>
        </p:grpSpPr>
        <p:pic>
          <p:nvPicPr>
            <p:cNvPr id="131" name="Picture 130" descr="A close up of a logo&#10;&#10;Description automatically generated">
              <a:extLst>
                <a:ext uri="{FF2B5EF4-FFF2-40B4-BE49-F238E27FC236}">
                  <a16:creationId xmlns:a16="http://schemas.microsoft.com/office/drawing/2014/main" id="{F05D0D93-3B53-4894-9976-C8AE7D904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32" name="Picture 131">
              <a:extLst>
                <a:ext uri="{FF2B5EF4-FFF2-40B4-BE49-F238E27FC236}">
                  <a16:creationId xmlns:a16="http://schemas.microsoft.com/office/drawing/2014/main" id="{61070B8A-A194-4034-814A-80082F32B3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33" name="Group 132">
            <a:extLst>
              <a:ext uri="{FF2B5EF4-FFF2-40B4-BE49-F238E27FC236}">
                <a16:creationId xmlns:a16="http://schemas.microsoft.com/office/drawing/2014/main" id="{9A79DC02-B41E-4724-B7F4-989D947F88C1}"/>
              </a:ext>
            </a:extLst>
          </p:cNvPr>
          <p:cNvGrpSpPr/>
          <p:nvPr/>
        </p:nvGrpSpPr>
        <p:grpSpPr>
          <a:xfrm>
            <a:off x="536345" y="1441496"/>
            <a:ext cx="1003011" cy="1090885"/>
            <a:chOff x="1748494" y="4232011"/>
            <a:chExt cx="1256368" cy="1266169"/>
          </a:xfrm>
        </p:grpSpPr>
        <p:pic>
          <p:nvPicPr>
            <p:cNvPr id="134" name="Picture 133" descr="A close up of a logo&#10;&#10;Description automatically generated">
              <a:extLst>
                <a:ext uri="{FF2B5EF4-FFF2-40B4-BE49-F238E27FC236}">
                  <a16:creationId xmlns:a16="http://schemas.microsoft.com/office/drawing/2014/main" id="{EC70C7A7-0437-4A07-A099-9D6D02691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35" name="Picture 134">
              <a:extLst>
                <a:ext uri="{FF2B5EF4-FFF2-40B4-BE49-F238E27FC236}">
                  <a16:creationId xmlns:a16="http://schemas.microsoft.com/office/drawing/2014/main" id="{FC0A1B49-27E4-4F9C-845D-C9ADA794AE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 name="Group 34">
            <a:extLst>
              <a:ext uri="{FF2B5EF4-FFF2-40B4-BE49-F238E27FC236}">
                <a16:creationId xmlns:a16="http://schemas.microsoft.com/office/drawing/2014/main" id="{092DE1FA-CFFB-4BC9-9960-FE6C4CC9D9E1}"/>
              </a:ext>
            </a:extLst>
          </p:cNvPr>
          <p:cNvGrpSpPr/>
          <p:nvPr/>
        </p:nvGrpSpPr>
        <p:grpSpPr>
          <a:xfrm>
            <a:off x="807827" y="1338448"/>
            <a:ext cx="1003011" cy="1090885"/>
            <a:chOff x="1748494" y="4232011"/>
            <a:chExt cx="1256368" cy="1266169"/>
          </a:xfrm>
        </p:grpSpPr>
        <p:pic>
          <p:nvPicPr>
            <p:cNvPr id="32" name="Picture 31" descr="A close up of a logo&#10;&#10;Description automatically generated">
              <a:extLst>
                <a:ext uri="{FF2B5EF4-FFF2-40B4-BE49-F238E27FC236}">
                  <a16:creationId xmlns:a16="http://schemas.microsoft.com/office/drawing/2014/main" id="{DFDB7205-9284-4F6D-9937-6241C0DA9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 name="Picture 32">
              <a:extLst>
                <a:ext uri="{FF2B5EF4-FFF2-40B4-BE49-F238E27FC236}">
                  <a16:creationId xmlns:a16="http://schemas.microsoft.com/office/drawing/2014/main" id="{A054CDB9-EA6B-4B79-B7F7-51D76FE3FA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 name="Group 35">
            <a:extLst>
              <a:ext uri="{FF2B5EF4-FFF2-40B4-BE49-F238E27FC236}">
                <a16:creationId xmlns:a16="http://schemas.microsoft.com/office/drawing/2014/main" id="{91D09A0B-CDB8-460C-AAE1-59281E5B65EA}"/>
              </a:ext>
            </a:extLst>
          </p:cNvPr>
          <p:cNvGrpSpPr/>
          <p:nvPr/>
        </p:nvGrpSpPr>
        <p:grpSpPr>
          <a:xfrm>
            <a:off x="966371" y="1479826"/>
            <a:ext cx="1003011" cy="1090885"/>
            <a:chOff x="1748494" y="4232011"/>
            <a:chExt cx="1256368" cy="1266169"/>
          </a:xfrm>
        </p:grpSpPr>
        <p:pic>
          <p:nvPicPr>
            <p:cNvPr id="37" name="Picture 36" descr="A close up of a logo&#10;&#10;Description automatically generated">
              <a:extLst>
                <a:ext uri="{FF2B5EF4-FFF2-40B4-BE49-F238E27FC236}">
                  <a16:creationId xmlns:a16="http://schemas.microsoft.com/office/drawing/2014/main" id="{6F460D5F-CB44-47F3-945B-65053FC29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 name="Picture 37">
              <a:extLst>
                <a:ext uri="{FF2B5EF4-FFF2-40B4-BE49-F238E27FC236}">
                  <a16:creationId xmlns:a16="http://schemas.microsoft.com/office/drawing/2014/main" id="{25938E47-BCB2-40DC-9205-32E89DBED6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 name="Group 38">
            <a:extLst>
              <a:ext uri="{FF2B5EF4-FFF2-40B4-BE49-F238E27FC236}">
                <a16:creationId xmlns:a16="http://schemas.microsoft.com/office/drawing/2014/main" id="{D3AB0114-3FAA-4F28-9773-A4DDBDE23998}"/>
              </a:ext>
            </a:extLst>
          </p:cNvPr>
          <p:cNvGrpSpPr/>
          <p:nvPr/>
        </p:nvGrpSpPr>
        <p:grpSpPr>
          <a:xfrm>
            <a:off x="1125365" y="1628159"/>
            <a:ext cx="1003011" cy="1090885"/>
            <a:chOff x="1748494" y="4232011"/>
            <a:chExt cx="1256368" cy="1266169"/>
          </a:xfrm>
        </p:grpSpPr>
        <p:pic>
          <p:nvPicPr>
            <p:cNvPr id="40" name="Picture 39" descr="A close up of a logo&#10;&#10;Description automatically generated">
              <a:extLst>
                <a:ext uri="{FF2B5EF4-FFF2-40B4-BE49-F238E27FC236}">
                  <a16:creationId xmlns:a16="http://schemas.microsoft.com/office/drawing/2014/main" id="{6B0C3E89-8580-49A6-A5E6-344512BB5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1" name="Picture 40">
              <a:extLst>
                <a:ext uri="{FF2B5EF4-FFF2-40B4-BE49-F238E27FC236}">
                  <a16:creationId xmlns:a16="http://schemas.microsoft.com/office/drawing/2014/main" id="{0B965756-6D1C-40FB-9038-F89AA29944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83" name="Picture 82" descr="A close up of a logo&#10;&#10;Description automatically generated">
            <a:extLst>
              <a:ext uri="{FF2B5EF4-FFF2-40B4-BE49-F238E27FC236}">
                <a16:creationId xmlns:a16="http://schemas.microsoft.com/office/drawing/2014/main" id="{004B45C8-2F3C-4D22-BF2E-703D553D3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06" y="1874113"/>
            <a:ext cx="666257" cy="719018"/>
          </a:xfrm>
          <a:prstGeom prst="rect">
            <a:avLst/>
          </a:prstGeom>
        </p:spPr>
      </p:pic>
      <p:grpSp>
        <p:nvGrpSpPr>
          <p:cNvPr id="136" name="Group 135">
            <a:extLst>
              <a:ext uri="{FF2B5EF4-FFF2-40B4-BE49-F238E27FC236}">
                <a16:creationId xmlns:a16="http://schemas.microsoft.com/office/drawing/2014/main" id="{DAC3F2A2-3B9B-48DC-BA3F-614096CB5CFD}"/>
              </a:ext>
            </a:extLst>
          </p:cNvPr>
          <p:cNvGrpSpPr/>
          <p:nvPr/>
        </p:nvGrpSpPr>
        <p:grpSpPr>
          <a:xfrm>
            <a:off x="1993422" y="1633989"/>
            <a:ext cx="1003011" cy="1090885"/>
            <a:chOff x="1748494" y="4232011"/>
            <a:chExt cx="1256368" cy="1266169"/>
          </a:xfrm>
        </p:grpSpPr>
        <p:pic>
          <p:nvPicPr>
            <p:cNvPr id="137" name="Picture 136" descr="A close up of a logo&#10;&#10;Description automatically generated">
              <a:extLst>
                <a:ext uri="{FF2B5EF4-FFF2-40B4-BE49-F238E27FC236}">
                  <a16:creationId xmlns:a16="http://schemas.microsoft.com/office/drawing/2014/main" id="{DC5F8B3D-2DAA-4642-A226-208CE921C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38" name="Picture 137">
              <a:extLst>
                <a:ext uri="{FF2B5EF4-FFF2-40B4-BE49-F238E27FC236}">
                  <a16:creationId xmlns:a16="http://schemas.microsoft.com/office/drawing/2014/main" id="{E5E5ED74-D298-4BFD-B48E-00F6A01294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39" name="Group 138">
            <a:extLst>
              <a:ext uri="{FF2B5EF4-FFF2-40B4-BE49-F238E27FC236}">
                <a16:creationId xmlns:a16="http://schemas.microsoft.com/office/drawing/2014/main" id="{DBF13862-75D5-4B7B-A7ED-C83AF26F2E04}"/>
              </a:ext>
            </a:extLst>
          </p:cNvPr>
          <p:cNvGrpSpPr/>
          <p:nvPr/>
        </p:nvGrpSpPr>
        <p:grpSpPr>
          <a:xfrm>
            <a:off x="2151966" y="1775367"/>
            <a:ext cx="1003011" cy="1090885"/>
            <a:chOff x="1748494" y="4232011"/>
            <a:chExt cx="1256368" cy="1266169"/>
          </a:xfrm>
        </p:grpSpPr>
        <p:pic>
          <p:nvPicPr>
            <p:cNvPr id="140" name="Picture 139" descr="A close up of a logo&#10;&#10;Description automatically generated">
              <a:extLst>
                <a:ext uri="{FF2B5EF4-FFF2-40B4-BE49-F238E27FC236}">
                  <a16:creationId xmlns:a16="http://schemas.microsoft.com/office/drawing/2014/main" id="{BFA17894-B622-442E-BCE8-48FA55605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41" name="Picture 140">
              <a:extLst>
                <a:ext uri="{FF2B5EF4-FFF2-40B4-BE49-F238E27FC236}">
                  <a16:creationId xmlns:a16="http://schemas.microsoft.com/office/drawing/2014/main" id="{E1998AD9-FCE7-4E8A-A36F-4A5B69F32F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42" name="Group 141">
            <a:extLst>
              <a:ext uri="{FF2B5EF4-FFF2-40B4-BE49-F238E27FC236}">
                <a16:creationId xmlns:a16="http://schemas.microsoft.com/office/drawing/2014/main" id="{4A0E07E7-5466-4DF1-8DBB-E81B31F5049F}"/>
              </a:ext>
            </a:extLst>
          </p:cNvPr>
          <p:cNvGrpSpPr/>
          <p:nvPr/>
        </p:nvGrpSpPr>
        <p:grpSpPr>
          <a:xfrm>
            <a:off x="2310960" y="1923700"/>
            <a:ext cx="1003011" cy="1090885"/>
            <a:chOff x="1748494" y="4232011"/>
            <a:chExt cx="1256368" cy="1266169"/>
          </a:xfrm>
        </p:grpSpPr>
        <p:pic>
          <p:nvPicPr>
            <p:cNvPr id="143" name="Picture 142" descr="A close up of a logo&#10;&#10;Description automatically generated">
              <a:extLst>
                <a:ext uri="{FF2B5EF4-FFF2-40B4-BE49-F238E27FC236}">
                  <a16:creationId xmlns:a16="http://schemas.microsoft.com/office/drawing/2014/main" id="{D0E26841-4474-4D5F-9E65-979B3B5CE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44" name="Picture 143">
              <a:extLst>
                <a:ext uri="{FF2B5EF4-FFF2-40B4-BE49-F238E27FC236}">
                  <a16:creationId xmlns:a16="http://schemas.microsoft.com/office/drawing/2014/main" id="{749C496F-E5B1-4699-A4AF-2FD32367B1F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45" name="Group 144">
            <a:extLst>
              <a:ext uri="{FF2B5EF4-FFF2-40B4-BE49-F238E27FC236}">
                <a16:creationId xmlns:a16="http://schemas.microsoft.com/office/drawing/2014/main" id="{B3241297-6271-4C88-8466-0F01357D1C25}"/>
              </a:ext>
            </a:extLst>
          </p:cNvPr>
          <p:cNvGrpSpPr/>
          <p:nvPr/>
        </p:nvGrpSpPr>
        <p:grpSpPr>
          <a:xfrm>
            <a:off x="2198281" y="1597797"/>
            <a:ext cx="1003011" cy="1090885"/>
            <a:chOff x="1748494" y="4232011"/>
            <a:chExt cx="1256368" cy="1266169"/>
          </a:xfrm>
        </p:grpSpPr>
        <p:pic>
          <p:nvPicPr>
            <p:cNvPr id="146" name="Picture 145" descr="A close up of a logo&#10;&#10;Description automatically generated">
              <a:extLst>
                <a:ext uri="{FF2B5EF4-FFF2-40B4-BE49-F238E27FC236}">
                  <a16:creationId xmlns:a16="http://schemas.microsoft.com/office/drawing/2014/main" id="{2F4A059D-7987-49A5-9C82-D6A62C799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47" name="Picture 146">
              <a:extLst>
                <a:ext uri="{FF2B5EF4-FFF2-40B4-BE49-F238E27FC236}">
                  <a16:creationId xmlns:a16="http://schemas.microsoft.com/office/drawing/2014/main" id="{3CB352E1-4E3F-470B-8C22-9D653A2575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48" name="Group 147">
            <a:extLst>
              <a:ext uri="{FF2B5EF4-FFF2-40B4-BE49-F238E27FC236}">
                <a16:creationId xmlns:a16="http://schemas.microsoft.com/office/drawing/2014/main" id="{60BA5828-B387-4261-BCF4-D196E7417FC1}"/>
              </a:ext>
            </a:extLst>
          </p:cNvPr>
          <p:cNvGrpSpPr/>
          <p:nvPr/>
        </p:nvGrpSpPr>
        <p:grpSpPr>
          <a:xfrm>
            <a:off x="2356825" y="1739175"/>
            <a:ext cx="1003011" cy="1090885"/>
            <a:chOff x="1748494" y="4232011"/>
            <a:chExt cx="1256368" cy="1266169"/>
          </a:xfrm>
        </p:grpSpPr>
        <p:pic>
          <p:nvPicPr>
            <p:cNvPr id="149" name="Picture 148" descr="A close up of a logo&#10;&#10;Description automatically generated">
              <a:extLst>
                <a:ext uri="{FF2B5EF4-FFF2-40B4-BE49-F238E27FC236}">
                  <a16:creationId xmlns:a16="http://schemas.microsoft.com/office/drawing/2014/main" id="{B59BA88C-F837-47BA-9A5F-A6C355A88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0" name="Picture 149">
              <a:extLst>
                <a:ext uri="{FF2B5EF4-FFF2-40B4-BE49-F238E27FC236}">
                  <a16:creationId xmlns:a16="http://schemas.microsoft.com/office/drawing/2014/main" id="{3A493ACA-D910-44AB-9C85-34A7ADA3FD1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1" name="Group 150">
            <a:extLst>
              <a:ext uri="{FF2B5EF4-FFF2-40B4-BE49-F238E27FC236}">
                <a16:creationId xmlns:a16="http://schemas.microsoft.com/office/drawing/2014/main" id="{67E36360-2C10-4283-93FA-1308C14BDA48}"/>
              </a:ext>
            </a:extLst>
          </p:cNvPr>
          <p:cNvGrpSpPr/>
          <p:nvPr/>
        </p:nvGrpSpPr>
        <p:grpSpPr>
          <a:xfrm>
            <a:off x="2515819" y="1887508"/>
            <a:ext cx="1003011" cy="1090885"/>
            <a:chOff x="1748494" y="4232011"/>
            <a:chExt cx="1256368" cy="1266169"/>
          </a:xfrm>
        </p:grpSpPr>
        <p:pic>
          <p:nvPicPr>
            <p:cNvPr id="152" name="Picture 151" descr="A close up of a logo&#10;&#10;Description automatically generated">
              <a:extLst>
                <a:ext uri="{FF2B5EF4-FFF2-40B4-BE49-F238E27FC236}">
                  <a16:creationId xmlns:a16="http://schemas.microsoft.com/office/drawing/2014/main" id="{1C5D8C62-73FD-4C57-9A64-CDB9A2A89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3" name="Picture 152">
              <a:extLst>
                <a:ext uri="{FF2B5EF4-FFF2-40B4-BE49-F238E27FC236}">
                  <a16:creationId xmlns:a16="http://schemas.microsoft.com/office/drawing/2014/main" id="{442D4391-C73B-4AF8-BEB8-2778C031CF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4" name="Group 153">
            <a:extLst>
              <a:ext uri="{FF2B5EF4-FFF2-40B4-BE49-F238E27FC236}">
                <a16:creationId xmlns:a16="http://schemas.microsoft.com/office/drawing/2014/main" id="{71A707DA-4F54-4788-A201-33AC7208EE05}"/>
              </a:ext>
            </a:extLst>
          </p:cNvPr>
          <p:cNvGrpSpPr/>
          <p:nvPr/>
        </p:nvGrpSpPr>
        <p:grpSpPr>
          <a:xfrm>
            <a:off x="2048513" y="1441496"/>
            <a:ext cx="1003011" cy="1090885"/>
            <a:chOff x="1748494" y="4232011"/>
            <a:chExt cx="1256368" cy="1266169"/>
          </a:xfrm>
        </p:grpSpPr>
        <p:pic>
          <p:nvPicPr>
            <p:cNvPr id="155" name="Picture 154" descr="A close up of a logo&#10;&#10;Description automatically generated">
              <a:extLst>
                <a:ext uri="{FF2B5EF4-FFF2-40B4-BE49-F238E27FC236}">
                  <a16:creationId xmlns:a16="http://schemas.microsoft.com/office/drawing/2014/main" id="{949B5154-6EC1-4B67-A16E-2402F7508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6" name="Picture 155">
              <a:extLst>
                <a:ext uri="{FF2B5EF4-FFF2-40B4-BE49-F238E27FC236}">
                  <a16:creationId xmlns:a16="http://schemas.microsoft.com/office/drawing/2014/main" id="{6D7C62D3-3D8B-4BB9-A7F7-C1A7EAD381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7" name="Group 156">
            <a:extLst>
              <a:ext uri="{FF2B5EF4-FFF2-40B4-BE49-F238E27FC236}">
                <a16:creationId xmlns:a16="http://schemas.microsoft.com/office/drawing/2014/main" id="{51685DC1-EBB0-48EE-B1AB-17A989963283}"/>
              </a:ext>
            </a:extLst>
          </p:cNvPr>
          <p:cNvGrpSpPr/>
          <p:nvPr/>
        </p:nvGrpSpPr>
        <p:grpSpPr>
          <a:xfrm>
            <a:off x="2319995" y="1338448"/>
            <a:ext cx="1003011" cy="1090885"/>
            <a:chOff x="1748494" y="4232011"/>
            <a:chExt cx="1256368" cy="1266169"/>
          </a:xfrm>
        </p:grpSpPr>
        <p:pic>
          <p:nvPicPr>
            <p:cNvPr id="158" name="Picture 157" descr="A close up of a logo&#10;&#10;Description automatically generated">
              <a:extLst>
                <a:ext uri="{FF2B5EF4-FFF2-40B4-BE49-F238E27FC236}">
                  <a16:creationId xmlns:a16="http://schemas.microsoft.com/office/drawing/2014/main" id="{679CDCA9-7307-4E59-91CE-CA18EE712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9" name="Picture 158">
              <a:extLst>
                <a:ext uri="{FF2B5EF4-FFF2-40B4-BE49-F238E27FC236}">
                  <a16:creationId xmlns:a16="http://schemas.microsoft.com/office/drawing/2014/main" id="{A6701727-D803-497D-A96E-34709F1DDF9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0" name="Group 159">
            <a:extLst>
              <a:ext uri="{FF2B5EF4-FFF2-40B4-BE49-F238E27FC236}">
                <a16:creationId xmlns:a16="http://schemas.microsoft.com/office/drawing/2014/main" id="{4652A379-7B79-43BE-A9C4-C4AFB44387CE}"/>
              </a:ext>
            </a:extLst>
          </p:cNvPr>
          <p:cNvGrpSpPr/>
          <p:nvPr/>
        </p:nvGrpSpPr>
        <p:grpSpPr>
          <a:xfrm>
            <a:off x="2478539" y="1479826"/>
            <a:ext cx="1003011" cy="1090885"/>
            <a:chOff x="1748494" y="4232011"/>
            <a:chExt cx="1256368" cy="1266169"/>
          </a:xfrm>
        </p:grpSpPr>
        <p:pic>
          <p:nvPicPr>
            <p:cNvPr id="161" name="Picture 160" descr="A close up of a logo&#10;&#10;Description automatically generated">
              <a:extLst>
                <a:ext uri="{FF2B5EF4-FFF2-40B4-BE49-F238E27FC236}">
                  <a16:creationId xmlns:a16="http://schemas.microsoft.com/office/drawing/2014/main" id="{37BFEA82-D643-4754-80E6-BDFB48612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2" name="Picture 161">
              <a:extLst>
                <a:ext uri="{FF2B5EF4-FFF2-40B4-BE49-F238E27FC236}">
                  <a16:creationId xmlns:a16="http://schemas.microsoft.com/office/drawing/2014/main" id="{AC06DC21-75C0-4C13-8DF2-C982565C0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3" name="Group 162">
            <a:extLst>
              <a:ext uri="{FF2B5EF4-FFF2-40B4-BE49-F238E27FC236}">
                <a16:creationId xmlns:a16="http://schemas.microsoft.com/office/drawing/2014/main" id="{5251B2ED-7284-456A-91CD-2043528A66E8}"/>
              </a:ext>
            </a:extLst>
          </p:cNvPr>
          <p:cNvGrpSpPr/>
          <p:nvPr/>
        </p:nvGrpSpPr>
        <p:grpSpPr>
          <a:xfrm>
            <a:off x="2637533" y="1628159"/>
            <a:ext cx="1003011" cy="1090885"/>
            <a:chOff x="1748494" y="4232011"/>
            <a:chExt cx="1256368" cy="1266169"/>
          </a:xfrm>
        </p:grpSpPr>
        <p:pic>
          <p:nvPicPr>
            <p:cNvPr id="164" name="Picture 163" descr="A close up of a logo&#10;&#10;Description automatically generated">
              <a:extLst>
                <a:ext uri="{FF2B5EF4-FFF2-40B4-BE49-F238E27FC236}">
                  <a16:creationId xmlns:a16="http://schemas.microsoft.com/office/drawing/2014/main" id="{09A01395-2308-44B6-B86A-997A6B8F7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5" name="Picture 164">
              <a:extLst>
                <a:ext uri="{FF2B5EF4-FFF2-40B4-BE49-F238E27FC236}">
                  <a16:creationId xmlns:a16="http://schemas.microsoft.com/office/drawing/2014/main" id="{979671C8-FF76-46CA-8D6C-BE2DB5EC1C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166" name="Picture 165" descr="A close up of a logo&#10;&#10;Description automatically generated">
            <a:extLst>
              <a:ext uri="{FF2B5EF4-FFF2-40B4-BE49-F238E27FC236}">
                <a16:creationId xmlns:a16="http://schemas.microsoft.com/office/drawing/2014/main" id="{864C3B28-AF3A-477E-B1A3-73F5E70D6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9174" y="1874113"/>
            <a:ext cx="666257" cy="719018"/>
          </a:xfrm>
          <a:prstGeom prst="rect">
            <a:avLst/>
          </a:prstGeom>
        </p:spPr>
      </p:pic>
      <p:grpSp>
        <p:nvGrpSpPr>
          <p:cNvPr id="167" name="Group 166">
            <a:extLst>
              <a:ext uri="{FF2B5EF4-FFF2-40B4-BE49-F238E27FC236}">
                <a16:creationId xmlns:a16="http://schemas.microsoft.com/office/drawing/2014/main" id="{C5969BA9-AAB2-4551-8E08-30F8CA24ECD8}"/>
              </a:ext>
            </a:extLst>
          </p:cNvPr>
          <p:cNvGrpSpPr/>
          <p:nvPr/>
        </p:nvGrpSpPr>
        <p:grpSpPr>
          <a:xfrm>
            <a:off x="3577598" y="1633989"/>
            <a:ext cx="1003011" cy="1090885"/>
            <a:chOff x="1748494" y="4232011"/>
            <a:chExt cx="1256368" cy="1266169"/>
          </a:xfrm>
        </p:grpSpPr>
        <p:pic>
          <p:nvPicPr>
            <p:cNvPr id="168" name="Picture 167" descr="A close up of a logo&#10;&#10;Description automatically generated">
              <a:extLst>
                <a:ext uri="{FF2B5EF4-FFF2-40B4-BE49-F238E27FC236}">
                  <a16:creationId xmlns:a16="http://schemas.microsoft.com/office/drawing/2014/main" id="{5447049D-2A11-48D9-BCE5-CDD442A32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9" name="Picture 168">
              <a:extLst>
                <a:ext uri="{FF2B5EF4-FFF2-40B4-BE49-F238E27FC236}">
                  <a16:creationId xmlns:a16="http://schemas.microsoft.com/office/drawing/2014/main" id="{D77E5FCC-87B4-4291-9D07-E6EFF4AC84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0" name="Group 169">
            <a:extLst>
              <a:ext uri="{FF2B5EF4-FFF2-40B4-BE49-F238E27FC236}">
                <a16:creationId xmlns:a16="http://schemas.microsoft.com/office/drawing/2014/main" id="{A4902A12-B92B-4A78-A7F1-78BB83EF9094}"/>
              </a:ext>
            </a:extLst>
          </p:cNvPr>
          <p:cNvGrpSpPr/>
          <p:nvPr/>
        </p:nvGrpSpPr>
        <p:grpSpPr>
          <a:xfrm>
            <a:off x="3736142" y="1775367"/>
            <a:ext cx="1003011" cy="1090885"/>
            <a:chOff x="1748494" y="4232011"/>
            <a:chExt cx="1256368" cy="1266169"/>
          </a:xfrm>
        </p:grpSpPr>
        <p:pic>
          <p:nvPicPr>
            <p:cNvPr id="171" name="Picture 170" descr="A close up of a logo&#10;&#10;Description automatically generated">
              <a:extLst>
                <a:ext uri="{FF2B5EF4-FFF2-40B4-BE49-F238E27FC236}">
                  <a16:creationId xmlns:a16="http://schemas.microsoft.com/office/drawing/2014/main" id="{9D421677-A2D9-42EA-88A2-D97C6BB73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2" name="Picture 171">
              <a:extLst>
                <a:ext uri="{FF2B5EF4-FFF2-40B4-BE49-F238E27FC236}">
                  <a16:creationId xmlns:a16="http://schemas.microsoft.com/office/drawing/2014/main" id="{5FE42563-2178-4B75-B86E-E0C416981F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3" name="Group 172">
            <a:extLst>
              <a:ext uri="{FF2B5EF4-FFF2-40B4-BE49-F238E27FC236}">
                <a16:creationId xmlns:a16="http://schemas.microsoft.com/office/drawing/2014/main" id="{B04E6733-3463-42F5-BDF6-29624E77EF3E}"/>
              </a:ext>
            </a:extLst>
          </p:cNvPr>
          <p:cNvGrpSpPr/>
          <p:nvPr/>
        </p:nvGrpSpPr>
        <p:grpSpPr>
          <a:xfrm>
            <a:off x="3895136" y="1923700"/>
            <a:ext cx="1003011" cy="1090885"/>
            <a:chOff x="1748494" y="4232011"/>
            <a:chExt cx="1256368" cy="1266169"/>
          </a:xfrm>
        </p:grpSpPr>
        <p:pic>
          <p:nvPicPr>
            <p:cNvPr id="174" name="Picture 173" descr="A close up of a logo&#10;&#10;Description automatically generated">
              <a:extLst>
                <a:ext uri="{FF2B5EF4-FFF2-40B4-BE49-F238E27FC236}">
                  <a16:creationId xmlns:a16="http://schemas.microsoft.com/office/drawing/2014/main" id="{FF848119-4C70-42B0-AC53-ADFE7327B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5" name="Picture 174">
              <a:extLst>
                <a:ext uri="{FF2B5EF4-FFF2-40B4-BE49-F238E27FC236}">
                  <a16:creationId xmlns:a16="http://schemas.microsoft.com/office/drawing/2014/main" id="{2769EE18-4E3A-44E7-9A38-933A2FB384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6" name="Group 175">
            <a:extLst>
              <a:ext uri="{FF2B5EF4-FFF2-40B4-BE49-F238E27FC236}">
                <a16:creationId xmlns:a16="http://schemas.microsoft.com/office/drawing/2014/main" id="{E897BA3E-073A-4A76-AD44-144E1381C7A7}"/>
              </a:ext>
            </a:extLst>
          </p:cNvPr>
          <p:cNvGrpSpPr/>
          <p:nvPr/>
        </p:nvGrpSpPr>
        <p:grpSpPr>
          <a:xfrm>
            <a:off x="3782457" y="1597797"/>
            <a:ext cx="1003011" cy="1090885"/>
            <a:chOff x="1748494" y="4232011"/>
            <a:chExt cx="1256368" cy="1266169"/>
          </a:xfrm>
        </p:grpSpPr>
        <p:pic>
          <p:nvPicPr>
            <p:cNvPr id="177" name="Picture 176" descr="A close up of a logo&#10;&#10;Description automatically generated">
              <a:extLst>
                <a:ext uri="{FF2B5EF4-FFF2-40B4-BE49-F238E27FC236}">
                  <a16:creationId xmlns:a16="http://schemas.microsoft.com/office/drawing/2014/main" id="{7BF55172-CF11-4500-95E7-CFEE08B07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8" name="Picture 177">
              <a:extLst>
                <a:ext uri="{FF2B5EF4-FFF2-40B4-BE49-F238E27FC236}">
                  <a16:creationId xmlns:a16="http://schemas.microsoft.com/office/drawing/2014/main" id="{714F6617-D640-48AC-8D86-E586119A7C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9" name="Group 178">
            <a:extLst>
              <a:ext uri="{FF2B5EF4-FFF2-40B4-BE49-F238E27FC236}">
                <a16:creationId xmlns:a16="http://schemas.microsoft.com/office/drawing/2014/main" id="{B6CA3ED9-1CB4-4478-8E3E-1B95DBE08716}"/>
              </a:ext>
            </a:extLst>
          </p:cNvPr>
          <p:cNvGrpSpPr/>
          <p:nvPr/>
        </p:nvGrpSpPr>
        <p:grpSpPr>
          <a:xfrm>
            <a:off x="3941001" y="1739175"/>
            <a:ext cx="1003011" cy="1090885"/>
            <a:chOff x="1748494" y="4232011"/>
            <a:chExt cx="1256368" cy="1266169"/>
          </a:xfrm>
        </p:grpSpPr>
        <p:pic>
          <p:nvPicPr>
            <p:cNvPr id="180" name="Picture 179" descr="A close up of a logo&#10;&#10;Description automatically generated">
              <a:extLst>
                <a:ext uri="{FF2B5EF4-FFF2-40B4-BE49-F238E27FC236}">
                  <a16:creationId xmlns:a16="http://schemas.microsoft.com/office/drawing/2014/main" id="{CBD46201-3572-47C0-B155-C35DB456F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1" name="Picture 180">
              <a:extLst>
                <a:ext uri="{FF2B5EF4-FFF2-40B4-BE49-F238E27FC236}">
                  <a16:creationId xmlns:a16="http://schemas.microsoft.com/office/drawing/2014/main" id="{9FC93E99-EDDB-493E-B984-EBD2D4B44F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2" name="Group 181">
            <a:extLst>
              <a:ext uri="{FF2B5EF4-FFF2-40B4-BE49-F238E27FC236}">
                <a16:creationId xmlns:a16="http://schemas.microsoft.com/office/drawing/2014/main" id="{1C26D7BD-9793-4F25-8DCB-1FA85BD235C4}"/>
              </a:ext>
            </a:extLst>
          </p:cNvPr>
          <p:cNvGrpSpPr/>
          <p:nvPr/>
        </p:nvGrpSpPr>
        <p:grpSpPr>
          <a:xfrm>
            <a:off x="4099995" y="1887508"/>
            <a:ext cx="1003011" cy="1090885"/>
            <a:chOff x="1748494" y="4232011"/>
            <a:chExt cx="1256368" cy="1266169"/>
          </a:xfrm>
        </p:grpSpPr>
        <p:pic>
          <p:nvPicPr>
            <p:cNvPr id="183" name="Picture 182" descr="A close up of a logo&#10;&#10;Description automatically generated">
              <a:extLst>
                <a:ext uri="{FF2B5EF4-FFF2-40B4-BE49-F238E27FC236}">
                  <a16:creationId xmlns:a16="http://schemas.microsoft.com/office/drawing/2014/main" id="{39B4FAF6-BE69-4F53-8330-E228976C9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4" name="Picture 183">
              <a:extLst>
                <a:ext uri="{FF2B5EF4-FFF2-40B4-BE49-F238E27FC236}">
                  <a16:creationId xmlns:a16="http://schemas.microsoft.com/office/drawing/2014/main" id="{6DCD9FF0-BA9F-4CD0-B32A-4C1F50527E4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5" name="Group 184">
            <a:extLst>
              <a:ext uri="{FF2B5EF4-FFF2-40B4-BE49-F238E27FC236}">
                <a16:creationId xmlns:a16="http://schemas.microsoft.com/office/drawing/2014/main" id="{4AD37B75-0B07-43F3-96A6-3C912A82A5A0}"/>
              </a:ext>
            </a:extLst>
          </p:cNvPr>
          <p:cNvGrpSpPr/>
          <p:nvPr/>
        </p:nvGrpSpPr>
        <p:grpSpPr>
          <a:xfrm>
            <a:off x="3632689" y="1441496"/>
            <a:ext cx="1003011" cy="1090885"/>
            <a:chOff x="1748494" y="4232011"/>
            <a:chExt cx="1256368" cy="1266169"/>
          </a:xfrm>
        </p:grpSpPr>
        <p:pic>
          <p:nvPicPr>
            <p:cNvPr id="186" name="Picture 185" descr="A close up of a logo&#10;&#10;Description automatically generated">
              <a:extLst>
                <a:ext uri="{FF2B5EF4-FFF2-40B4-BE49-F238E27FC236}">
                  <a16:creationId xmlns:a16="http://schemas.microsoft.com/office/drawing/2014/main" id="{0994FFB2-33B9-48F8-8AF7-DEAB3176F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7" name="Picture 186">
              <a:extLst>
                <a:ext uri="{FF2B5EF4-FFF2-40B4-BE49-F238E27FC236}">
                  <a16:creationId xmlns:a16="http://schemas.microsoft.com/office/drawing/2014/main" id="{14A9B784-59B7-4D5D-91E0-9CB3357FA1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8" name="Group 187">
            <a:extLst>
              <a:ext uri="{FF2B5EF4-FFF2-40B4-BE49-F238E27FC236}">
                <a16:creationId xmlns:a16="http://schemas.microsoft.com/office/drawing/2014/main" id="{70DD28FB-7231-4A4D-A1BE-A9D9BCD8ED44}"/>
              </a:ext>
            </a:extLst>
          </p:cNvPr>
          <p:cNvGrpSpPr/>
          <p:nvPr/>
        </p:nvGrpSpPr>
        <p:grpSpPr>
          <a:xfrm>
            <a:off x="3904171" y="1338448"/>
            <a:ext cx="1003011" cy="1090885"/>
            <a:chOff x="1748494" y="4232011"/>
            <a:chExt cx="1256368" cy="1266169"/>
          </a:xfrm>
        </p:grpSpPr>
        <p:pic>
          <p:nvPicPr>
            <p:cNvPr id="189" name="Picture 188" descr="A close up of a logo&#10;&#10;Description automatically generated">
              <a:extLst>
                <a:ext uri="{FF2B5EF4-FFF2-40B4-BE49-F238E27FC236}">
                  <a16:creationId xmlns:a16="http://schemas.microsoft.com/office/drawing/2014/main" id="{9D5D0E8B-CBF9-4210-9604-11D7AAF81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0" name="Picture 189">
              <a:extLst>
                <a:ext uri="{FF2B5EF4-FFF2-40B4-BE49-F238E27FC236}">
                  <a16:creationId xmlns:a16="http://schemas.microsoft.com/office/drawing/2014/main" id="{815516FF-445D-437E-AF75-EE831D658D6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1" name="Group 190">
            <a:extLst>
              <a:ext uri="{FF2B5EF4-FFF2-40B4-BE49-F238E27FC236}">
                <a16:creationId xmlns:a16="http://schemas.microsoft.com/office/drawing/2014/main" id="{148C0F68-C3F2-43F5-B266-27CC505D0015}"/>
              </a:ext>
            </a:extLst>
          </p:cNvPr>
          <p:cNvGrpSpPr/>
          <p:nvPr/>
        </p:nvGrpSpPr>
        <p:grpSpPr>
          <a:xfrm>
            <a:off x="4062715" y="1479826"/>
            <a:ext cx="1003011" cy="1090885"/>
            <a:chOff x="1748494" y="4232011"/>
            <a:chExt cx="1256368" cy="1266169"/>
          </a:xfrm>
        </p:grpSpPr>
        <p:pic>
          <p:nvPicPr>
            <p:cNvPr id="192" name="Picture 191" descr="A close up of a logo&#10;&#10;Description automatically generated">
              <a:extLst>
                <a:ext uri="{FF2B5EF4-FFF2-40B4-BE49-F238E27FC236}">
                  <a16:creationId xmlns:a16="http://schemas.microsoft.com/office/drawing/2014/main" id="{2D0D001C-9776-4305-A39E-8D9DDC123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3" name="Picture 192">
              <a:extLst>
                <a:ext uri="{FF2B5EF4-FFF2-40B4-BE49-F238E27FC236}">
                  <a16:creationId xmlns:a16="http://schemas.microsoft.com/office/drawing/2014/main" id="{51607336-C609-4802-8AF2-8B6C853D1F7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4" name="Group 193">
            <a:extLst>
              <a:ext uri="{FF2B5EF4-FFF2-40B4-BE49-F238E27FC236}">
                <a16:creationId xmlns:a16="http://schemas.microsoft.com/office/drawing/2014/main" id="{58BBBC2D-AF6E-4B1D-8E48-1144C7E696F9}"/>
              </a:ext>
            </a:extLst>
          </p:cNvPr>
          <p:cNvGrpSpPr/>
          <p:nvPr/>
        </p:nvGrpSpPr>
        <p:grpSpPr>
          <a:xfrm>
            <a:off x="4221709" y="1628159"/>
            <a:ext cx="1003011" cy="1090885"/>
            <a:chOff x="1748494" y="4232011"/>
            <a:chExt cx="1256368" cy="1266169"/>
          </a:xfrm>
        </p:grpSpPr>
        <p:pic>
          <p:nvPicPr>
            <p:cNvPr id="195" name="Picture 194" descr="A close up of a logo&#10;&#10;Description automatically generated">
              <a:extLst>
                <a:ext uri="{FF2B5EF4-FFF2-40B4-BE49-F238E27FC236}">
                  <a16:creationId xmlns:a16="http://schemas.microsoft.com/office/drawing/2014/main" id="{1C89F8AD-F641-40DC-9D55-4A6F095B0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6" name="Picture 195">
              <a:extLst>
                <a:ext uri="{FF2B5EF4-FFF2-40B4-BE49-F238E27FC236}">
                  <a16:creationId xmlns:a16="http://schemas.microsoft.com/office/drawing/2014/main" id="{B53B76B8-9C8C-4AC0-B1C4-A404BA783C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197" name="Picture 196" descr="A close up of a logo&#10;&#10;Description automatically generated">
            <a:extLst>
              <a:ext uri="{FF2B5EF4-FFF2-40B4-BE49-F238E27FC236}">
                <a16:creationId xmlns:a16="http://schemas.microsoft.com/office/drawing/2014/main" id="{C0C71331-BD04-4D7C-83A6-5B8225B240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3350" y="1874113"/>
            <a:ext cx="666257" cy="719018"/>
          </a:xfrm>
          <a:prstGeom prst="rect">
            <a:avLst/>
          </a:prstGeom>
        </p:spPr>
      </p:pic>
      <p:grpSp>
        <p:nvGrpSpPr>
          <p:cNvPr id="198" name="Group 197">
            <a:extLst>
              <a:ext uri="{FF2B5EF4-FFF2-40B4-BE49-F238E27FC236}">
                <a16:creationId xmlns:a16="http://schemas.microsoft.com/office/drawing/2014/main" id="{7CCE0D2C-32F1-4203-AFA8-4FA790E43BB1}"/>
              </a:ext>
            </a:extLst>
          </p:cNvPr>
          <p:cNvGrpSpPr/>
          <p:nvPr/>
        </p:nvGrpSpPr>
        <p:grpSpPr>
          <a:xfrm>
            <a:off x="5187473" y="1633989"/>
            <a:ext cx="1003011" cy="1090885"/>
            <a:chOff x="1748494" y="4232011"/>
            <a:chExt cx="1256368" cy="1266169"/>
          </a:xfrm>
        </p:grpSpPr>
        <p:pic>
          <p:nvPicPr>
            <p:cNvPr id="199" name="Picture 198" descr="A close up of a logo&#10;&#10;Description automatically generated">
              <a:extLst>
                <a:ext uri="{FF2B5EF4-FFF2-40B4-BE49-F238E27FC236}">
                  <a16:creationId xmlns:a16="http://schemas.microsoft.com/office/drawing/2014/main" id="{57ABCABA-5444-4689-AF15-64CDD5B2E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0" name="Picture 199">
              <a:extLst>
                <a:ext uri="{FF2B5EF4-FFF2-40B4-BE49-F238E27FC236}">
                  <a16:creationId xmlns:a16="http://schemas.microsoft.com/office/drawing/2014/main" id="{9FDDCD9A-F362-493B-8139-31118B46FB1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1" name="Group 200">
            <a:extLst>
              <a:ext uri="{FF2B5EF4-FFF2-40B4-BE49-F238E27FC236}">
                <a16:creationId xmlns:a16="http://schemas.microsoft.com/office/drawing/2014/main" id="{13FF05E5-9194-444F-B11D-38707F9DF2DE}"/>
              </a:ext>
            </a:extLst>
          </p:cNvPr>
          <p:cNvGrpSpPr/>
          <p:nvPr/>
        </p:nvGrpSpPr>
        <p:grpSpPr>
          <a:xfrm>
            <a:off x="5346017" y="1775367"/>
            <a:ext cx="1003011" cy="1090885"/>
            <a:chOff x="1748494" y="4232011"/>
            <a:chExt cx="1256368" cy="1266169"/>
          </a:xfrm>
        </p:grpSpPr>
        <p:pic>
          <p:nvPicPr>
            <p:cNvPr id="202" name="Picture 201" descr="A close up of a logo&#10;&#10;Description automatically generated">
              <a:extLst>
                <a:ext uri="{FF2B5EF4-FFF2-40B4-BE49-F238E27FC236}">
                  <a16:creationId xmlns:a16="http://schemas.microsoft.com/office/drawing/2014/main" id="{E9741A8F-0027-462D-824E-8C5B57E24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3" name="Picture 202">
              <a:extLst>
                <a:ext uri="{FF2B5EF4-FFF2-40B4-BE49-F238E27FC236}">
                  <a16:creationId xmlns:a16="http://schemas.microsoft.com/office/drawing/2014/main" id="{37593EE9-8473-4FA9-8463-5523FFECED2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4" name="Group 203">
            <a:extLst>
              <a:ext uri="{FF2B5EF4-FFF2-40B4-BE49-F238E27FC236}">
                <a16:creationId xmlns:a16="http://schemas.microsoft.com/office/drawing/2014/main" id="{8B3754E2-86D0-4641-81D0-A1EBF1161F4F}"/>
              </a:ext>
            </a:extLst>
          </p:cNvPr>
          <p:cNvGrpSpPr/>
          <p:nvPr/>
        </p:nvGrpSpPr>
        <p:grpSpPr>
          <a:xfrm>
            <a:off x="5505011" y="1923700"/>
            <a:ext cx="1003011" cy="1090885"/>
            <a:chOff x="1748494" y="4232011"/>
            <a:chExt cx="1256368" cy="1266169"/>
          </a:xfrm>
        </p:grpSpPr>
        <p:pic>
          <p:nvPicPr>
            <p:cNvPr id="205" name="Picture 204" descr="A close up of a logo&#10;&#10;Description automatically generated">
              <a:extLst>
                <a:ext uri="{FF2B5EF4-FFF2-40B4-BE49-F238E27FC236}">
                  <a16:creationId xmlns:a16="http://schemas.microsoft.com/office/drawing/2014/main" id="{52B9B471-A24F-46C1-9E89-D203C6972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6" name="Picture 205">
              <a:extLst>
                <a:ext uri="{FF2B5EF4-FFF2-40B4-BE49-F238E27FC236}">
                  <a16:creationId xmlns:a16="http://schemas.microsoft.com/office/drawing/2014/main" id="{B2EC71E0-4CCE-4614-8C00-22EB311AE2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7" name="Group 206">
            <a:extLst>
              <a:ext uri="{FF2B5EF4-FFF2-40B4-BE49-F238E27FC236}">
                <a16:creationId xmlns:a16="http://schemas.microsoft.com/office/drawing/2014/main" id="{EF90D670-BD21-4CE5-A06E-9B714FE36811}"/>
              </a:ext>
            </a:extLst>
          </p:cNvPr>
          <p:cNvGrpSpPr/>
          <p:nvPr/>
        </p:nvGrpSpPr>
        <p:grpSpPr>
          <a:xfrm>
            <a:off x="5392332" y="1597797"/>
            <a:ext cx="1003011" cy="1090885"/>
            <a:chOff x="1748494" y="4232011"/>
            <a:chExt cx="1256368" cy="1266169"/>
          </a:xfrm>
        </p:grpSpPr>
        <p:pic>
          <p:nvPicPr>
            <p:cNvPr id="208" name="Picture 207" descr="A close up of a logo&#10;&#10;Description automatically generated">
              <a:extLst>
                <a:ext uri="{FF2B5EF4-FFF2-40B4-BE49-F238E27FC236}">
                  <a16:creationId xmlns:a16="http://schemas.microsoft.com/office/drawing/2014/main" id="{D5821768-8842-4209-93E5-411788F5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9" name="Picture 208">
              <a:extLst>
                <a:ext uri="{FF2B5EF4-FFF2-40B4-BE49-F238E27FC236}">
                  <a16:creationId xmlns:a16="http://schemas.microsoft.com/office/drawing/2014/main" id="{D04FA440-E9AF-49E6-BC6A-86B72FADA5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0" name="Group 209">
            <a:extLst>
              <a:ext uri="{FF2B5EF4-FFF2-40B4-BE49-F238E27FC236}">
                <a16:creationId xmlns:a16="http://schemas.microsoft.com/office/drawing/2014/main" id="{08F40DC8-7DC1-45ED-9B4B-7FA14AF2A4AB}"/>
              </a:ext>
            </a:extLst>
          </p:cNvPr>
          <p:cNvGrpSpPr/>
          <p:nvPr/>
        </p:nvGrpSpPr>
        <p:grpSpPr>
          <a:xfrm>
            <a:off x="5550876" y="1739175"/>
            <a:ext cx="1003011" cy="1090885"/>
            <a:chOff x="1748494" y="4232011"/>
            <a:chExt cx="1256368" cy="1266169"/>
          </a:xfrm>
        </p:grpSpPr>
        <p:pic>
          <p:nvPicPr>
            <p:cNvPr id="211" name="Picture 210" descr="A close up of a logo&#10;&#10;Description automatically generated">
              <a:extLst>
                <a:ext uri="{FF2B5EF4-FFF2-40B4-BE49-F238E27FC236}">
                  <a16:creationId xmlns:a16="http://schemas.microsoft.com/office/drawing/2014/main" id="{9D6E908F-FF46-4F20-AF6C-B18BD6480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2" name="Picture 211">
              <a:extLst>
                <a:ext uri="{FF2B5EF4-FFF2-40B4-BE49-F238E27FC236}">
                  <a16:creationId xmlns:a16="http://schemas.microsoft.com/office/drawing/2014/main" id="{C6F27589-3D65-41B2-86F1-F0469F3C01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3" name="Group 212">
            <a:extLst>
              <a:ext uri="{FF2B5EF4-FFF2-40B4-BE49-F238E27FC236}">
                <a16:creationId xmlns:a16="http://schemas.microsoft.com/office/drawing/2014/main" id="{2712A8E9-8E3E-495E-9C81-0B73F87E1E0A}"/>
              </a:ext>
            </a:extLst>
          </p:cNvPr>
          <p:cNvGrpSpPr/>
          <p:nvPr/>
        </p:nvGrpSpPr>
        <p:grpSpPr>
          <a:xfrm>
            <a:off x="5709870" y="1887508"/>
            <a:ext cx="1003011" cy="1090885"/>
            <a:chOff x="1748494" y="4232011"/>
            <a:chExt cx="1256368" cy="1266169"/>
          </a:xfrm>
        </p:grpSpPr>
        <p:pic>
          <p:nvPicPr>
            <p:cNvPr id="214" name="Picture 213" descr="A close up of a logo&#10;&#10;Description automatically generated">
              <a:extLst>
                <a:ext uri="{FF2B5EF4-FFF2-40B4-BE49-F238E27FC236}">
                  <a16:creationId xmlns:a16="http://schemas.microsoft.com/office/drawing/2014/main" id="{835ABB1A-00DB-4075-BAA1-417E93ECB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5" name="Picture 214">
              <a:extLst>
                <a:ext uri="{FF2B5EF4-FFF2-40B4-BE49-F238E27FC236}">
                  <a16:creationId xmlns:a16="http://schemas.microsoft.com/office/drawing/2014/main" id="{7367FAD4-7913-4395-A5FE-5C18D79830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6" name="Group 215">
            <a:extLst>
              <a:ext uri="{FF2B5EF4-FFF2-40B4-BE49-F238E27FC236}">
                <a16:creationId xmlns:a16="http://schemas.microsoft.com/office/drawing/2014/main" id="{B56E5424-721B-447B-B6E7-D1CA0A86CADC}"/>
              </a:ext>
            </a:extLst>
          </p:cNvPr>
          <p:cNvGrpSpPr/>
          <p:nvPr/>
        </p:nvGrpSpPr>
        <p:grpSpPr>
          <a:xfrm>
            <a:off x="5242564" y="1441496"/>
            <a:ext cx="1003011" cy="1090885"/>
            <a:chOff x="1748494" y="4232011"/>
            <a:chExt cx="1256368" cy="1266169"/>
          </a:xfrm>
        </p:grpSpPr>
        <p:pic>
          <p:nvPicPr>
            <p:cNvPr id="217" name="Picture 216" descr="A close up of a logo&#10;&#10;Description automatically generated">
              <a:extLst>
                <a:ext uri="{FF2B5EF4-FFF2-40B4-BE49-F238E27FC236}">
                  <a16:creationId xmlns:a16="http://schemas.microsoft.com/office/drawing/2014/main" id="{D16F7E5D-8473-46AA-B6A3-4ED5D9029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8" name="Picture 217">
              <a:extLst>
                <a:ext uri="{FF2B5EF4-FFF2-40B4-BE49-F238E27FC236}">
                  <a16:creationId xmlns:a16="http://schemas.microsoft.com/office/drawing/2014/main" id="{CD5DC2F3-0E3C-4A25-A48C-69679F9D4AB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9" name="Group 218">
            <a:extLst>
              <a:ext uri="{FF2B5EF4-FFF2-40B4-BE49-F238E27FC236}">
                <a16:creationId xmlns:a16="http://schemas.microsoft.com/office/drawing/2014/main" id="{7EF64714-3C29-40DC-A91B-4C7140594BC1}"/>
              </a:ext>
            </a:extLst>
          </p:cNvPr>
          <p:cNvGrpSpPr/>
          <p:nvPr/>
        </p:nvGrpSpPr>
        <p:grpSpPr>
          <a:xfrm>
            <a:off x="5514046" y="1338448"/>
            <a:ext cx="1003011" cy="1090885"/>
            <a:chOff x="1748494" y="4232011"/>
            <a:chExt cx="1256368" cy="1266169"/>
          </a:xfrm>
        </p:grpSpPr>
        <p:pic>
          <p:nvPicPr>
            <p:cNvPr id="220" name="Picture 219" descr="A close up of a logo&#10;&#10;Description automatically generated">
              <a:extLst>
                <a:ext uri="{FF2B5EF4-FFF2-40B4-BE49-F238E27FC236}">
                  <a16:creationId xmlns:a16="http://schemas.microsoft.com/office/drawing/2014/main" id="{EC05CB72-CDCB-4AB8-826F-579ABF027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1" name="Picture 220">
              <a:extLst>
                <a:ext uri="{FF2B5EF4-FFF2-40B4-BE49-F238E27FC236}">
                  <a16:creationId xmlns:a16="http://schemas.microsoft.com/office/drawing/2014/main" id="{882F47F0-8A95-4534-AE8E-E87250B782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2" name="Group 221">
            <a:extLst>
              <a:ext uri="{FF2B5EF4-FFF2-40B4-BE49-F238E27FC236}">
                <a16:creationId xmlns:a16="http://schemas.microsoft.com/office/drawing/2014/main" id="{14B21686-C411-49EE-9D7E-8597EBC94B02}"/>
              </a:ext>
            </a:extLst>
          </p:cNvPr>
          <p:cNvGrpSpPr/>
          <p:nvPr/>
        </p:nvGrpSpPr>
        <p:grpSpPr>
          <a:xfrm>
            <a:off x="5672590" y="1479826"/>
            <a:ext cx="1003011" cy="1090885"/>
            <a:chOff x="1748494" y="4232011"/>
            <a:chExt cx="1256368" cy="1266169"/>
          </a:xfrm>
        </p:grpSpPr>
        <p:pic>
          <p:nvPicPr>
            <p:cNvPr id="223" name="Picture 222" descr="A close up of a logo&#10;&#10;Description automatically generated">
              <a:extLst>
                <a:ext uri="{FF2B5EF4-FFF2-40B4-BE49-F238E27FC236}">
                  <a16:creationId xmlns:a16="http://schemas.microsoft.com/office/drawing/2014/main" id="{FAD6C2B5-8783-439D-A8DA-958C99B82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4" name="Picture 223">
              <a:extLst>
                <a:ext uri="{FF2B5EF4-FFF2-40B4-BE49-F238E27FC236}">
                  <a16:creationId xmlns:a16="http://schemas.microsoft.com/office/drawing/2014/main" id="{FDA494C4-44DC-4737-B336-8D4BD64390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5" name="Group 224">
            <a:extLst>
              <a:ext uri="{FF2B5EF4-FFF2-40B4-BE49-F238E27FC236}">
                <a16:creationId xmlns:a16="http://schemas.microsoft.com/office/drawing/2014/main" id="{59BCDB0E-3E1A-4E71-9CE0-9BA0D98B3367}"/>
              </a:ext>
            </a:extLst>
          </p:cNvPr>
          <p:cNvGrpSpPr/>
          <p:nvPr/>
        </p:nvGrpSpPr>
        <p:grpSpPr>
          <a:xfrm>
            <a:off x="5831584" y="1628159"/>
            <a:ext cx="1003011" cy="1090885"/>
            <a:chOff x="1748494" y="4232011"/>
            <a:chExt cx="1256368" cy="1266169"/>
          </a:xfrm>
        </p:grpSpPr>
        <p:pic>
          <p:nvPicPr>
            <p:cNvPr id="226" name="Picture 225" descr="A close up of a logo&#10;&#10;Description automatically generated">
              <a:extLst>
                <a:ext uri="{FF2B5EF4-FFF2-40B4-BE49-F238E27FC236}">
                  <a16:creationId xmlns:a16="http://schemas.microsoft.com/office/drawing/2014/main" id="{66A1C9A5-169F-4DEA-B473-A03B6D952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7" name="Picture 226">
              <a:extLst>
                <a:ext uri="{FF2B5EF4-FFF2-40B4-BE49-F238E27FC236}">
                  <a16:creationId xmlns:a16="http://schemas.microsoft.com/office/drawing/2014/main" id="{3AEC5DC1-C6F5-476F-BAC8-809B36D6586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28" name="Picture 227" descr="A close up of a logo&#10;&#10;Description automatically generated">
            <a:extLst>
              <a:ext uri="{FF2B5EF4-FFF2-40B4-BE49-F238E27FC236}">
                <a16:creationId xmlns:a16="http://schemas.microsoft.com/office/drawing/2014/main" id="{3924662E-3C77-4506-9297-D77A64C80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3225" y="1874113"/>
            <a:ext cx="666257" cy="719018"/>
          </a:xfrm>
          <a:prstGeom prst="rect">
            <a:avLst/>
          </a:prstGeom>
        </p:spPr>
      </p:pic>
      <p:grpSp>
        <p:nvGrpSpPr>
          <p:cNvPr id="229" name="Group 228">
            <a:extLst>
              <a:ext uri="{FF2B5EF4-FFF2-40B4-BE49-F238E27FC236}">
                <a16:creationId xmlns:a16="http://schemas.microsoft.com/office/drawing/2014/main" id="{E5051295-370F-49D6-AB74-5F6C5E837D22}"/>
              </a:ext>
            </a:extLst>
          </p:cNvPr>
          <p:cNvGrpSpPr/>
          <p:nvPr/>
        </p:nvGrpSpPr>
        <p:grpSpPr>
          <a:xfrm>
            <a:off x="6817958" y="1633989"/>
            <a:ext cx="1003011" cy="1090885"/>
            <a:chOff x="1748494" y="4232011"/>
            <a:chExt cx="1256368" cy="1266169"/>
          </a:xfrm>
        </p:grpSpPr>
        <p:pic>
          <p:nvPicPr>
            <p:cNvPr id="230" name="Picture 229" descr="A close up of a logo&#10;&#10;Description automatically generated">
              <a:extLst>
                <a:ext uri="{FF2B5EF4-FFF2-40B4-BE49-F238E27FC236}">
                  <a16:creationId xmlns:a16="http://schemas.microsoft.com/office/drawing/2014/main" id="{3B4EDEDD-252D-4BF9-84D0-5350442D6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31" name="Picture 230">
              <a:extLst>
                <a:ext uri="{FF2B5EF4-FFF2-40B4-BE49-F238E27FC236}">
                  <a16:creationId xmlns:a16="http://schemas.microsoft.com/office/drawing/2014/main" id="{2F5D8C77-4A1A-4AFB-AFAA-2D224DC9524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2" name="Group 231">
            <a:extLst>
              <a:ext uri="{FF2B5EF4-FFF2-40B4-BE49-F238E27FC236}">
                <a16:creationId xmlns:a16="http://schemas.microsoft.com/office/drawing/2014/main" id="{EC128696-A67F-4E58-8A00-A5595BF7AEB9}"/>
              </a:ext>
            </a:extLst>
          </p:cNvPr>
          <p:cNvGrpSpPr/>
          <p:nvPr/>
        </p:nvGrpSpPr>
        <p:grpSpPr>
          <a:xfrm>
            <a:off x="6976502" y="1775367"/>
            <a:ext cx="1003011" cy="1090885"/>
            <a:chOff x="1748494" y="4232011"/>
            <a:chExt cx="1256368" cy="1266169"/>
          </a:xfrm>
        </p:grpSpPr>
        <p:pic>
          <p:nvPicPr>
            <p:cNvPr id="233" name="Picture 232" descr="A close up of a logo&#10;&#10;Description automatically generated">
              <a:extLst>
                <a:ext uri="{FF2B5EF4-FFF2-40B4-BE49-F238E27FC236}">
                  <a16:creationId xmlns:a16="http://schemas.microsoft.com/office/drawing/2014/main" id="{5EFEC086-1F43-43BE-B492-81546D07F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34" name="Picture 233">
              <a:extLst>
                <a:ext uri="{FF2B5EF4-FFF2-40B4-BE49-F238E27FC236}">
                  <a16:creationId xmlns:a16="http://schemas.microsoft.com/office/drawing/2014/main" id="{0E81752A-9BC6-452E-8407-4A9CF07B4B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5" name="Group 234">
            <a:extLst>
              <a:ext uri="{FF2B5EF4-FFF2-40B4-BE49-F238E27FC236}">
                <a16:creationId xmlns:a16="http://schemas.microsoft.com/office/drawing/2014/main" id="{E2ABF16F-05C9-43AE-B859-1C7E4B6726DD}"/>
              </a:ext>
            </a:extLst>
          </p:cNvPr>
          <p:cNvGrpSpPr/>
          <p:nvPr/>
        </p:nvGrpSpPr>
        <p:grpSpPr>
          <a:xfrm>
            <a:off x="7135496" y="1923700"/>
            <a:ext cx="1003011" cy="1090885"/>
            <a:chOff x="1748494" y="4232011"/>
            <a:chExt cx="1256368" cy="1266169"/>
          </a:xfrm>
        </p:grpSpPr>
        <p:pic>
          <p:nvPicPr>
            <p:cNvPr id="236" name="Picture 235" descr="A close up of a logo&#10;&#10;Description automatically generated">
              <a:extLst>
                <a:ext uri="{FF2B5EF4-FFF2-40B4-BE49-F238E27FC236}">
                  <a16:creationId xmlns:a16="http://schemas.microsoft.com/office/drawing/2014/main" id="{163FCDE6-412A-419F-AC0E-70ED5F72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37" name="Picture 236">
              <a:extLst>
                <a:ext uri="{FF2B5EF4-FFF2-40B4-BE49-F238E27FC236}">
                  <a16:creationId xmlns:a16="http://schemas.microsoft.com/office/drawing/2014/main" id="{05E6ECC1-9AAD-4517-9154-9938467907E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8" name="Group 237">
            <a:extLst>
              <a:ext uri="{FF2B5EF4-FFF2-40B4-BE49-F238E27FC236}">
                <a16:creationId xmlns:a16="http://schemas.microsoft.com/office/drawing/2014/main" id="{931CDE97-E0C1-464D-95AA-07E6E9FACFB0}"/>
              </a:ext>
            </a:extLst>
          </p:cNvPr>
          <p:cNvGrpSpPr/>
          <p:nvPr/>
        </p:nvGrpSpPr>
        <p:grpSpPr>
          <a:xfrm>
            <a:off x="7022817" y="1597797"/>
            <a:ext cx="1003011" cy="1090885"/>
            <a:chOff x="1748494" y="4232011"/>
            <a:chExt cx="1256368" cy="1266169"/>
          </a:xfrm>
        </p:grpSpPr>
        <p:pic>
          <p:nvPicPr>
            <p:cNvPr id="239" name="Picture 238" descr="A close up of a logo&#10;&#10;Description automatically generated">
              <a:extLst>
                <a:ext uri="{FF2B5EF4-FFF2-40B4-BE49-F238E27FC236}">
                  <a16:creationId xmlns:a16="http://schemas.microsoft.com/office/drawing/2014/main" id="{B6C045A2-0615-4966-A3B0-D5F1193B1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0" name="Picture 239">
              <a:extLst>
                <a:ext uri="{FF2B5EF4-FFF2-40B4-BE49-F238E27FC236}">
                  <a16:creationId xmlns:a16="http://schemas.microsoft.com/office/drawing/2014/main" id="{5320BCA5-6FA5-465F-AF0F-DC0D74839A5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41" name="Group 240">
            <a:extLst>
              <a:ext uri="{FF2B5EF4-FFF2-40B4-BE49-F238E27FC236}">
                <a16:creationId xmlns:a16="http://schemas.microsoft.com/office/drawing/2014/main" id="{4986C131-660D-465E-9175-125ECAA8A669}"/>
              </a:ext>
            </a:extLst>
          </p:cNvPr>
          <p:cNvGrpSpPr/>
          <p:nvPr/>
        </p:nvGrpSpPr>
        <p:grpSpPr>
          <a:xfrm>
            <a:off x="7181361" y="1739175"/>
            <a:ext cx="1003011" cy="1090885"/>
            <a:chOff x="1748494" y="4232011"/>
            <a:chExt cx="1256368" cy="1266169"/>
          </a:xfrm>
        </p:grpSpPr>
        <p:pic>
          <p:nvPicPr>
            <p:cNvPr id="242" name="Picture 241" descr="A close up of a logo&#10;&#10;Description automatically generated">
              <a:extLst>
                <a:ext uri="{FF2B5EF4-FFF2-40B4-BE49-F238E27FC236}">
                  <a16:creationId xmlns:a16="http://schemas.microsoft.com/office/drawing/2014/main" id="{C71F1B87-61A6-4EA1-9EF9-ACCE0A723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3" name="Picture 242">
              <a:extLst>
                <a:ext uri="{FF2B5EF4-FFF2-40B4-BE49-F238E27FC236}">
                  <a16:creationId xmlns:a16="http://schemas.microsoft.com/office/drawing/2014/main" id="{15A8B1DE-C945-4AE0-AD0C-D12FB1F2AAE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44" name="Group 243">
            <a:extLst>
              <a:ext uri="{FF2B5EF4-FFF2-40B4-BE49-F238E27FC236}">
                <a16:creationId xmlns:a16="http://schemas.microsoft.com/office/drawing/2014/main" id="{D0EEC99D-A98F-45B1-A665-4D0CB3229241}"/>
              </a:ext>
            </a:extLst>
          </p:cNvPr>
          <p:cNvGrpSpPr/>
          <p:nvPr/>
        </p:nvGrpSpPr>
        <p:grpSpPr>
          <a:xfrm>
            <a:off x="7340355" y="1887508"/>
            <a:ext cx="1003011" cy="1090885"/>
            <a:chOff x="1748494" y="4232011"/>
            <a:chExt cx="1256368" cy="1266169"/>
          </a:xfrm>
        </p:grpSpPr>
        <p:pic>
          <p:nvPicPr>
            <p:cNvPr id="245" name="Picture 244" descr="A close up of a logo&#10;&#10;Description automatically generated">
              <a:extLst>
                <a:ext uri="{FF2B5EF4-FFF2-40B4-BE49-F238E27FC236}">
                  <a16:creationId xmlns:a16="http://schemas.microsoft.com/office/drawing/2014/main" id="{67ADE69A-5410-40D2-9446-F5AF9591F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6" name="Picture 245">
              <a:extLst>
                <a:ext uri="{FF2B5EF4-FFF2-40B4-BE49-F238E27FC236}">
                  <a16:creationId xmlns:a16="http://schemas.microsoft.com/office/drawing/2014/main" id="{358EAA3B-2AA8-4622-BAC5-5E8B19BDA6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47" name="Group 246">
            <a:extLst>
              <a:ext uri="{FF2B5EF4-FFF2-40B4-BE49-F238E27FC236}">
                <a16:creationId xmlns:a16="http://schemas.microsoft.com/office/drawing/2014/main" id="{91CB5BAF-B0F9-4AA4-AD73-9F1D4642E4E4}"/>
              </a:ext>
            </a:extLst>
          </p:cNvPr>
          <p:cNvGrpSpPr/>
          <p:nvPr/>
        </p:nvGrpSpPr>
        <p:grpSpPr>
          <a:xfrm>
            <a:off x="6873049" y="1441496"/>
            <a:ext cx="1003011" cy="1090885"/>
            <a:chOff x="1748494" y="4232011"/>
            <a:chExt cx="1256368" cy="1266169"/>
          </a:xfrm>
        </p:grpSpPr>
        <p:pic>
          <p:nvPicPr>
            <p:cNvPr id="248" name="Picture 247" descr="A close up of a logo&#10;&#10;Description automatically generated">
              <a:extLst>
                <a:ext uri="{FF2B5EF4-FFF2-40B4-BE49-F238E27FC236}">
                  <a16:creationId xmlns:a16="http://schemas.microsoft.com/office/drawing/2014/main" id="{904D4D7C-F025-4DFE-B1B3-BA0D6211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9" name="Picture 248">
              <a:extLst>
                <a:ext uri="{FF2B5EF4-FFF2-40B4-BE49-F238E27FC236}">
                  <a16:creationId xmlns:a16="http://schemas.microsoft.com/office/drawing/2014/main" id="{AE0E4D62-0DC6-43E3-8137-67B3C96EA4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50" name="Group 249">
            <a:extLst>
              <a:ext uri="{FF2B5EF4-FFF2-40B4-BE49-F238E27FC236}">
                <a16:creationId xmlns:a16="http://schemas.microsoft.com/office/drawing/2014/main" id="{8D1F114F-E3C5-4648-9037-B76808D1F7FC}"/>
              </a:ext>
            </a:extLst>
          </p:cNvPr>
          <p:cNvGrpSpPr/>
          <p:nvPr/>
        </p:nvGrpSpPr>
        <p:grpSpPr>
          <a:xfrm>
            <a:off x="7144531" y="1338448"/>
            <a:ext cx="1003011" cy="1090885"/>
            <a:chOff x="1748494" y="4232011"/>
            <a:chExt cx="1256368" cy="1266169"/>
          </a:xfrm>
        </p:grpSpPr>
        <p:pic>
          <p:nvPicPr>
            <p:cNvPr id="251" name="Picture 250" descr="A close up of a logo&#10;&#10;Description automatically generated">
              <a:extLst>
                <a:ext uri="{FF2B5EF4-FFF2-40B4-BE49-F238E27FC236}">
                  <a16:creationId xmlns:a16="http://schemas.microsoft.com/office/drawing/2014/main" id="{FC8C2E63-26BE-4F18-B5C6-B392B0780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52" name="Picture 251">
              <a:extLst>
                <a:ext uri="{FF2B5EF4-FFF2-40B4-BE49-F238E27FC236}">
                  <a16:creationId xmlns:a16="http://schemas.microsoft.com/office/drawing/2014/main" id="{2537D5C6-49BE-44B1-9662-B3E287B79B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53" name="Group 252">
            <a:extLst>
              <a:ext uri="{FF2B5EF4-FFF2-40B4-BE49-F238E27FC236}">
                <a16:creationId xmlns:a16="http://schemas.microsoft.com/office/drawing/2014/main" id="{CD4BB059-0760-4D6C-9631-BD8D4241C2AE}"/>
              </a:ext>
            </a:extLst>
          </p:cNvPr>
          <p:cNvGrpSpPr/>
          <p:nvPr/>
        </p:nvGrpSpPr>
        <p:grpSpPr>
          <a:xfrm>
            <a:off x="7303075" y="1479826"/>
            <a:ext cx="1003011" cy="1090885"/>
            <a:chOff x="1748494" y="4232011"/>
            <a:chExt cx="1256368" cy="1266169"/>
          </a:xfrm>
        </p:grpSpPr>
        <p:pic>
          <p:nvPicPr>
            <p:cNvPr id="254" name="Picture 253" descr="A close up of a logo&#10;&#10;Description automatically generated">
              <a:extLst>
                <a:ext uri="{FF2B5EF4-FFF2-40B4-BE49-F238E27FC236}">
                  <a16:creationId xmlns:a16="http://schemas.microsoft.com/office/drawing/2014/main" id="{DB24A98F-2845-42E2-A4E8-234CB032C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55" name="Picture 254">
              <a:extLst>
                <a:ext uri="{FF2B5EF4-FFF2-40B4-BE49-F238E27FC236}">
                  <a16:creationId xmlns:a16="http://schemas.microsoft.com/office/drawing/2014/main" id="{65542848-F266-40F6-A925-9E17EC81A8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56" name="Group 255">
            <a:extLst>
              <a:ext uri="{FF2B5EF4-FFF2-40B4-BE49-F238E27FC236}">
                <a16:creationId xmlns:a16="http://schemas.microsoft.com/office/drawing/2014/main" id="{F3EB550C-6819-4375-B2E2-A305F57FF308}"/>
              </a:ext>
            </a:extLst>
          </p:cNvPr>
          <p:cNvGrpSpPr/>
          <p:nvPr/>
        </p:nvGrpSpPr>
        <p:grpSpPr>
          <a:xfrm>
            <a:off x="7462069" y="1628159"/>
            <a:ext cx="1003011" cy="1090885"/>
            <a:chOff x="1748494" y="4232011"/>
            <a:chExt cx="1256368" cy="1266169"/>
          </a:xfrm>
        </p:grpSpPr>
        <p:pic>
          <p:nvPicPr>
            <p:cNvPr id="257" name="Picture 256" descr="A close up of a logo&#10;&#10;Description automatically generated">
              <a:extLst>
                <a:ext uri="{FF2B5EF4-FFF2-40B4-BE49-F238E27FC236}">
                  <a16:creationId xmlns:a16="http://schemas.microsoft.com/office/drawing/2014/main" id="{E0D9AD06-683F-4078-971D-C8F64D3BD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58" name="Picture 257">
              <a:extLst>
                <a:ext uri="{FF2B5EF4-FFF2-40B4-BE49-F238E27FC236}">
                  <a16:creationId xmlns:a16="http://schemas.microsoft.com/office/drawing/2014/main" id="{4793EF83-CDA3-47DE-B687-558FE62F2D0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59" name="Picture 258" descr="A close up of a logo&#10;&#10;Description automatically generated">
            <a:extLst>
              <a:ext uri="{FF2B5EF4-FFF2-40B4-BE49-F238E27FC236}">
                <a16:creationId xmlns:a16="http://schemas.microsoft.com/office/drawing/2014/main" id="{25B3AA01-39C6-4A45-99DA-9832489B70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3710" y="1874113"/>
            <a:ext cx="666257" cy="719018"/>
          </a:xfrm>
          <a:prstGeom prst="rect">
            <a:avLst/>
          </a:prstGeom>
        </p:spPr>
      </p:pic>
      <p:grpSp>
        <p:nvGrpSpPr>
          <p:cNvPr id="260" name="Group 259">
            <a:extLst>
              <a:ext uri="{FF2B5EF4-FFF2-40B4-BE49-F238E27FC236}">
                <a16:creationId xmlns:a16="http://schemas.microsoft.com/office/drawing/2014/main" id="{9B80A46E-0D15-4C54-9ADA-381E823A6E0B}"/>
              </a:ext>
            </a:extLst>
          </p:cNvPr>
          <p:cNvGrpSpPr/>
          <p:nvPr/>
        </p:nvGrpSpPr>
        <p:grpSpPr>
          <a:xfrm>
            <a:off x="481254" y="3522195"/>
            <a:ext cx="1003011" cy="1090885"/>
            <a:chOff x="1748494" y="4232011"/>
            <a:chExt cx="1256368" cy="1266169"/>
          </a:xfrm>
        </p:grpSpPr>
        <p:pic>
          <p:nvPicPr>
            <p:cNvPr id="261" name="Picture 260" descr="A close up of a logo&#10;&#10;Description automatically generated">
              <a:extLst>
                <a:ext uri="{FF2B5EF4-FFF2-40B4-BE49-F238E27FC236}">
                  <a16:creationId xmlns:a16="http://schemas.microsoft.com/office/drawing/2014/main" id="{052F1EF3-A15E-403B-A2AD-50F242FB9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62" name="Picture 261">
              <a:extLst>
                <a:ext uri="{FF2B5EF4-FFF2-40B4-BE49-F238E27FC236}">
                  <a16:creationId xmlns:a16="http://schemas.microsoft.com/office/drawing/2014/main" id="{9F994287-4252-4880-8A00-DD266DA295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63" name="Group 262">
            <a:extLst>
              <a:ext uri="{FF2B5EF4-FFF2-40B4-BE49-F238E27FC236}">
                <a16:creationId xmlns:a16="http://schemas.microsoft.com/office/drawing/2014/main" id="{5CD85C89-09C0-42FE-8C1B-90BA30B1426A}"/>
              </a:ext>
            </a:extLst>
          </p:cNvPr>
          <p:cNvGrpSpPr/>
          <p:nvPr/>
        </p:nvGrpSpPr>
        <p:grpSpPr>
          <a:xfrm>
            <a:off x="639798" y="3663573"/>
            <a:ext cx="1003011" cy="1090885"/>
            <a:chOff x="1748494" y="4232011"/>
            <a:chExt cx="1256368" cy="1266169"/>
          </a:xfrm>
        </p:grpSpPr>
        <p:pic>
          <p:nvPicPr>
            <p:cNvPr id="264" name="Picture 263" descr="A close up of a logo&#10;&#10;Description automatically generated">
              <a:extLst>
                <a:ext uri="{FF2B5EF4-FFF2-40B4-BE49-F238E27FC236}">
                  <a16:creationId xmlns:a16="http://schemas.microsoft.com/office/drawing/2014/main" id="{556168B0-1F51-403D-8510-9B670632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65" name="Picture 264">
              <a:extLst>
                <a:ext uri="{FF2B5EF4-FFF2-40B4-BE49-F238E27FC236}">
                  <a16:creationId xmlns:a16="http://schemas.microsoft.com/office/drawing/2014/main" id="{E4DEBE9F-6E46-4CC7-BD62-612E443690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66" name="Group 265">
            <a:extLst>
              <a:ext uri="{FF2B5EF4-FFF2-40B4-BE49-F238E27FC236}">
                <a16:creationId xmlns:a16="http://schemas.microsoft.com/office/drawing/2014/main" id="{A8E20534-C52E-479E-A96D-C67385623353}"/>
              </a:ext>
            </a:extLst>
          </p:cNvPr>
          <p:cNvGrpSpPr/>
          <p:nvPr/>
        </p:nvGrpSpPr>
        <p:grpSpPr>
          <a:xfrm>
            <a:off x="798792" y="3811906"/>
            <a:ext cx="1003011" cy="1090885"/>
            <a:chOff x="1748494" y="4232011"/>
            <a:chExt cx="1256368" cy="1266169"/>
          </a:xfrm>
        </p:grpSpPr>
        <p:pic>
          <p:nvPicPr>
            <p:cNvPr id="267" name="Picture 266" descr="A close up of a logo&#10;&#10;Description automatically generated">
              <a:extLst>
                <a:ext uri="{FF2B5EF4-FFF2-40B4-BE49-F238E27FC236}">
                  <a16:creationId xmlns:a16="http://schemas.microsoft.com/office/drawing/2014/main" id="{2D8A4A6E-7F3B-4DD6-93EB-F2CF25767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68" name="Picture 267">
              <a:extLst>
                <a:ext uri="{FF2B5EF4-FFF2-40B4-BE49-F238E27FC236}">
                  <a16:creationId xmlns:a16="http://schemas.microsoft.com/office/drawing/2014/main" id="{85642758-066D-46A4-A9A9-68319821E5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69" name="Group 268">
            <a:extLst>
              <a:ext uri="{FF2B5EF4-FFF2-40B4-BE49-F238E27FC236}">
                <a16:creationId xmlns:a16="http://schemas.microsoft.com/office/drawing/2014/main" id="{C117AD3F-1729-4339-903E-E234CD6DF291}"/>
              </a:ext>
            </a:extLst>
          </p:cNvPr>
          <p:cNvGrpSpPr/>
          <p:nvPr/>
        </p:nvGrpSpPr>
        <p:grpSpPr>
          <a:xfrm>
            <a:off x="686113" y="3486003"/>
            <a:ext cx="1003011" cy="1090885"/>
            <a:chOff x="1748494" y="4232011"/>
            <a:chExt cx="1256368" cy="1266169"/>
          </a:xfrm>
        </p:grpSpPr>
        <p:pic>
          <p:nvPicPr>
            <p:cNvPr id="270" name="Picture 269" descr="A close up of a logo&#10;&#10;Description automatically generated">
              <a:extLst>
                <a:ext uri="{FF2B5EF4-FFF2-40B4-BE49-F238E27FC236}">
                  <a16:creationId xmlns:a16="http://schemas.microsoft.com/office/drawing/2014/main" id="{55D7FA83-110F-40DC-884B-6661A211E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71" name="Picture 270">
              <a:extLst>
                <a:ext uri="{FF2B5EF4-FFF2-40B4-BE49-F238E27FC236}">
                  <a16:creationId xmlns:a16="http://schemas.microsoft.com/office/drawing/2014/main" id="{DEC81BAF-268D-4BEB-9339-7B02BB10108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2" name="Group 271">
            <a:extLst>
              <a:ext uri="{FF2B5EF4-FFF2-40B4-BE49-F238E27FC236}">
                <a16:creationId xmlns:a16="http://schemas.microsoft.com/office/drawing/2014/main" id="{8C99872D-152C-40EF-9DB0-3720D05F87A5}"/>
              </a:ext>
            </a:extLst>
          </p:cNvPr>
          <p:cNvGrpSpPr/>
          <p:nvPr/>
        </p:nvGrpSpPr>
        <p:grpSpPr>
          <a:xfrm>
            <a:off x="844657" y="3627381"/>
            <a:ext cx="1003011" cy="1090885"/>
            <a:chOff x="1748494" y="4232011"/>
            <a:chExt cx="1256368" cy="1266169"/>
          </a:xfrm>
        </p:grpSpPr>
        <p:pic>
          <p:nvPicPr>
            <p:cNvPr id="273" name="Picture 272" descr="A close up of a logo&#10;&#10;Description automatically generated">
              <a:extLst>
                <a:ext uri="{FF2B5EF4-FFF2-40B4-BE49-F238E27FC236}">
                  <a16:creationId xmlns:a16="http://schemas.microsoft.com/office/drawing/2014/main" id="{E11A00C8-F6D0-4BD9-886C-231433DAF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74" name="Picture 273">
              <a:extLst>
                <a:ext uri="{FF2B5EF4-FFF2-40B4-BE49-F238E27FC236}">
                  <a16:creationId xmlns:a16="http://schemas.microsoft.com/office/drawing/2014/main" id="{83BD4E3F-8B05-490A-BCB2-0DE2CFC36E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5" name="Group 274">
            <a:extLst>
              <a:ext uri="{FF2B5EF4-FFF2-40B4-BE49-F238E27FC236}">
                <a16:creationId xmlns:a16="http://schemas.microsoft.com/office/drawing/2014/main" id="{CE8DD82A-9380-4D54-B50B-A4F4EDAE727C}"/>
              </a:ext>
            </a:extLst>
          </p:cNvPr>
          <p:cNvGrpSpPr/>
          <p:nvPr/>
        </p:nvGrpSpPr>
        <p:grpSpPr>
          <a:xfrm>
            <a:off x="1003651" y="3775714"/>
            <a:ext cx="1003011" cy="1090885"/>
            <a:chOff x="1748494" y="4232011"/>
            <a:chExt cx="1256368" cy="1266169"/>
          </a:xfrm>
        </p:grpSpPr>
        <p:pic>
          <p:nvPicPr>
            <p:cNvPr id="276" name="Picture 275" descr="A close up of a logo&#10;&#10;Description automatically generated">
              <a:extLst>
                <a:ext uri="{FF2B5EF4-FFF2-40B4-BE49-F238E27FC236}">
                  <a16:creationId xmlns:a16="http://schemas.microsoft.com/office/drawing/2014/main" id="{221E6F43-B11D-4641-97AE-BDBB0DD0B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77" name="Picture 276">
              <a:extLst>
                <a:ext uri="{FF2B5EF4-FFF2-40B4-BE49-F238E27FC236}">
                  <a16:creationId xmlns:a16="http://schemas.microsoft.com/office/drawing/2014/main" id="{263E9739-C28E-4CB6-AED3-88DFFB1E37F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8" name="Group 277">
            <a:extLst>
              <a:ext uri="{FF2B5EF4-FFF2-40B4-BE49-F238E27FC236}">
                <a16:creationId xmlns:a16="http://schemas.microsoft.com/office/drawing/2014/main" id="{A874048F-D62F-4B00-9AE2-15CB1B318471}"/>
              </a:ext>
            </a:extLst>
          </p:cNvPr>
          <p:cNvGrpSpPr/>
          <p:nvPr/>
        </p:nvGrpSpPr>
        <p:grpSpPr>
          <a:xfrm>
            <a:off x="536345" y="3329702"/>
            <a:ext cx="1003011" cy="1090885"/>
            <a:chOff x="1748494" y="4232011"/>
            <a:chExt cx="1256368" cy="1266169"/>
          </a:xfrm>
        </p:grpSpPr>
        <p:pic>
          <p:nvPicPr>
            <p:cNvPr id="279" name="Picture 278" descr="A close up of a logo&#10;&#10;Description automatically generated">
              <a:extLst>
                <a:ext uri="{FF2B5EF4-FFF2-40B4-BE49-F238E27FC236}">
                  <a16:creationId xmlns:a16="http://schemas.microsoft.com/office/drawing/2014/main" id="{A58E12FD-90C1-4DBF-B61B-111D9B198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0" name="Picture 279">
              <a:extLst>
                <a:ext uri="{FF2B5EF4-FFF2-40B4-BE49-F238E27FC236}">
                  <a16:creationId xmlns:a16="http://schemas.microsoft.com/office/drawing/2014/main" id="{ABB50067-E804-4B01-B54C-604F89C078F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81" name="Group 280">
            <a:extLst>
              <a:ext uri="{FF2B5EF4-FFF2-40B4-BE49-F238E27FC236}">
                <a16:creationId xmlns:a16="http://schemas.microsoft.com/office/drawing/2014/main" id="{7A88863E-6E82-40B0-BE4B-C9FF79909590}"/>
              </a:ext>
            </a:extLst>
          </p:cNvPr>
          <p:cNvGrpSpPr/>
          <p:nvPr/>
        </p:nvGrpSpPr>
        <p:grpSpPr>
          <a:xfrm>
            <a:off x="807827" y="3226654"/>
            <a:ext cx="1003011" cy="1090885"/>
            <a:chOff x="1748494" y="4232011"/>
            <a:chExt cx="1256368" cy="1266169"/>
          </a:xfrm>
        </p:grpSpPr>
        <p:pic>
          <p:nvPicPr>
            <p:cNvPr id="282" name="Picture 281" descr="A close up of a logo&#10;&#10;Description automatically generated">
              <a:extLst>
                <a:ext uri="{FF2B5EF4-FFF2-40B4-BE49-F238E27FC236}">
                  <a16:creationId xmlns:a16="http://schemas.microsoft.com/office/drawing/2014/main" id="{E71EC5B1-C243-4459-9686-A7C84B2D2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3" name="Picture 282">
              <a:extLst>
                <a:ext uri="{FF2B5EF4-FFF2-40B4-BE49-F238E27FC236}">
                  <a16:creationId xmlns:a16="http://schemas.microsoft.com/office/drawing/2014/main" id="{362D095D-E985-44E6-B623-488AF09ABBB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84" name="Group 283">
            <a:extLst>
              <a:ext uri="{FF2B5EF4-FFF2-40B4-BE49-F238E27FC236}">
                <a16:creationId xmlns:a16="http://schemas.microsoft.com/office/drawing/2014/main" id="{354550FF-31A1-493D-8E0C-6C222F281B3A}"/>
              </a:ext>
            </a:extLst>
          </p:cNvPr>
          <p:cNvGrpSpPr/>
          <p:nvPr/>
        </p:nvGrpSpPr>
        <p:grpSpPr>
          <a:xfrm>
            <a:off x="966371" y="3368032"/>
            <a:ext cx="1003011" cy="1090885"/>
            <a:chOff x="1748494" y="4232011"/>
            <a:chExt cx="1256368" cy="1266169"/>
          </a:xfrm>
        </p:grpSpPr>
        <p:pic>
          <p:nvPicPr>
            <p:cNvPr id="285" name="Picture 284" descr="A close up of a logo&#10;&#10;Description automatically generated">
              <a:extLst>
                <a:ext uri="{FF2B5EF4-FFF2-40B4-BE49-F238E27FC236}">
                  <a16:creationId xmlns:a16="http://schemas.microsoft.com/office/drawing/2014/main" id="{72219387-5D36-422D-AEEC-C0BE82A25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6" name="Picture 285">
              <a:extLst>
                <a:ext uri="{FF2B5EF4-FFF2-40B4-BE49-F238E27FC236}">
                  <a16:creationId xmlns:a16="http://schemas.microsoft.com/office/drawing/2014/main" id="{790883A4-7223-48CF-A1ED-553AB01BAC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87" name="Group 286">
            <a:extLst>
              <a:ext uri="{FF2B5EF4-FFF2-40B4-BE49-F238E27FC236}">
                <a16:creationId xmlns:a16="http://schemas.microsoft.com/office/drawing/2014/main" id="{64F69A19-3041-4BBE-917B-77D96455E481}"/>
              </a:ext>
            </a:extLst>
          </p:cNvPr>
          <p:cNvGrpSpPr/>
          <p:nvPr/>
        </p:nvGrpSpPr>
        <p:grpSpPr>
          <a:xfrm>
            <a:off x="1125365" y="3516365"/>
            <a:ext cx="1003011" cy="1090885"/>
            <a:chOff x="1748494" y="4232011"/>
            <a:chExt cx="1256368" cy="1266169"/>
          </a:xfrm>
        </p:grpSpPr>
        <p:pic>
          <p:nvPicPr>
            <p:cNvPr id="288" name="Picture 287" descr="A close up of a logo&#10;&#10;Description automatically generated">
              <a:extLst>
                <a:ext uri="{FF2B5EF4-FFF2-40B4-BE49-F238E27FC236}">
                  <a16:creationId xmlns:a16="http://schemas.microsoft.com/office/drawing/2014/main" id="{8AD938B6-B217-46F8-8195-64AA76F9A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9" name="Picture 288">
              <a:extLst>
                <a:ext uri="{FF2B5EF4-FFF2-40B4-BE49-F238E27FC236}">
                  <a16:creationId xmlns:a16="http://schemas.microsoft.com/office/drawing/2014/main" id="{9D1458BB-4358-4BB0-88F8-B761F7F96F5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90" name="Picture 289" descr="A close up of a logo&#10;&#10;Description automatically generated">
            <a:extLst>
              <a:ext uri="{FF2B5EF4-FFF2-40B4-BE49-F238E27FC236}">
                <a16:creationId xmlns:a16="http://schemas.microsoft.com/office/drawing/2014/main" id="{9781EC7F-2CD6-4B86-B5CB-3BF5D7A132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06" y="3762319"/>
            <a:ext cx="666257" cy="719018"/>
          </a:xfrm>
          <a:prstGeom prst="rect">
            <a:avLst/>
          </a:prstGeom>
        </p:spPr>
      </p:pic>
      <p:grpSp>
        <p:nvGrpSpPr>
          <p:cNvPr id="291" name="Group 290">
            <a:extLst>
              <a:ext uri="{FF2B5EF4-FFF2-40B4-BE49-F238E27FC236}">
                <a16:creationId xmlns:a16="http://schemas.microsoft.com/office/drawing/2014/main" id="{D43E2794-578C-4012-97B4-0C57F7E5AE5D}"/>
              </a:ext>
            </a:extLst>
          </p:cNvPr>
          <p:cNvGrpSpPr/>
          <p:nvPr/>
        </p:nvGrpSpPr>
        <p:grpSpPr>
          <a:xfrm>
            <a:off x="2151966" y="3681561"/>
            <a:ext cx="1003011" cy="1090885"/>
            <a:chOff x="1748494" y="4232011"/>
            <a:chExt cx="1256368" cy="1266169"/>
          </a:xfrm>
        </p:grpSpPr>
        <p:pic>
          <p:nvPicPr>
            <p:cNvPr id="292" name="Picture 291" descr="A close up of a logo&#10;&#10;Description automatically generated">
              <a:extLst>
                <a:ext uri="{FF2B5EF4-FFF2-40B4-BE49-F238E27FC236}">
                  <a16:creationId xmlns:a16="http://schemas.microsoft.com/office/drawing/2014/main" id="{63C03FF3-2240-448C-BC52-CFBD9492E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93" name="Picture 292">
              <a:extLst>
                <a:ext uri="{FF2B5EF4-FFF2-40B4-BE49-F238E27FC236}">
                  <a16:creationId xmlns:a16="http://schemas.microsoft.com/office/drawing/2014/main" id="{931C91C4-C687-45CC-B79E-0C63F814F5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94" name="Group 293">
            <a:extLst>
              <a:ext uri="{FF2B5EF4-FFF2-40B4-BE49-F238E27FC236}">
                <a16:creationId xmlns:a16="http://schemas.microsoft.com/office/drawing/2014/main" id="{3529B117-957E-4CE3-8EEC-27AE167A40D8}"/>
              </a:ext>
            </a:extLst>
          </p:cNvPr>
          <p:cNvGrpSpPr/>
          <p:nvPr/>
        </p:nvGrpSpPr>
        <p:grpSpPr>
          <a:xfrm>
            <a:off x="2310960" y="3829894"/>
            <a:ext cx="1003011" cy="1090885"/>
            <a:chOff x="1748494" y="4232011"/>
            <a:chExt cx="1256368" cy="1266169"/>
          </a:xfrm>
        </p:grpSpPr>
        <p:pic>
          <p:nvPicPr>
            <p:cNvPr id="295" name="Picture 294" descr="A close up of a logo&#10;&#10;Description automatically generated">
              <a:extLst>
                <a:ext uri="{FF2B5EF4-FFF2-40B4-BE49-F238E27FC236}">
                  <a16:creationId xmlns:a16="http://schemas.microsoft.com/office/drawing/2014/main" id="{D6F8294E-594A-40FD-84A3-657923717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96" name="Picture 295">
              <a:extLst>
                <a:ext uri="{FF2B5EF4-FFF2-40B4-BE49-F238E27FC236}">
                  <a16:creationId xmlns:a16="http://schemas.microsoft.com/office/drawing/2014/main" id="{ED3AF405-E59A-4ED3-82E4-EFCECE6B14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97" name="Group 296">
            <a:extLst>
              <a:ext uri="{FF2B5EF4-FFF2-40B4-BE49-F238E27FC236}">
                <a16:creationId xmlns:a16="http://schemas.microsoft.com/office/drawing/2014/main" id="{DC15EB08-64E3-4807-890A-F2F9264B06EF}"/>
              </a:ext>
            </a:extLst>
          </p:cNvPr>
          <p:cNvGrpSpPr/>
          <p:nvPr/>
        </p:nvGrpSpPr>
        <p:grpSpPr>
          <a:xfrm>
            <a:off x="2198281" y="3503991"/>
            <a:ext cx="1003011" cy="1090885"/>
            <a:chOff x="1748494" y="4232011"/>
            <a:chExt cx="1256368" cy="1266169"/>
          </a:xfrm>
        </p:grpSpPr>
        <p:pic>
          <p:nvPicPr>
            <p:cNvPr id="298" name="Picture 297" descr="A close up of a logo&#10;&#10;Description automatically generated">
              <a:extLst>
                <a:ext uri="{FF2B5EF4-FFF2-40B4-BE49-F238E27FC236}">
                  <a16:creationId xmlns:a16="http://schemas.microsoft.com/office/drawing/2014/main" id="{FE2DE313-4BE9-421D-846E-1FC41804B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99" name="Picture 298">
              <a:extLst>
                <a:ext uri="{FF2B5EF4-FFF2-40B4-BE49-F238E27FC236}">
                  <a16:creationId xmlns:a16="http://schemas.microsoft.com/office/drawing/2014/main" id="{A8DF91F8-24E1-4D3D-AF6C-987D4B4B0DA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0" name="Group 299">
            <a:extLst>
              <a:ext uri="{FF2B5EF4-FFF2-40B4-BE49-F238E27FC236}">
                <a16:creationId xmlns:a16="http://schemas.microsoft.com/office/drawing/2014/main" id="{EE8FE57D-3F0F-4136-8D7C-45125D1F86A4}"/>
              </a:ext>
            </a:extLst>
          </p:cNvPr>
          <p:cNvGrpSpPr/>
          <p:nvPr/>
        </p:nvGrpSpPr>
        <p:grpSpPr>
          <a:xfrm>
            <a:off x="2356825" y="3645369"/>
            <a:ext cx="1003011" cy="1090885"/>
            <a:chOff x="1748494" y="4232011"/>
            <a:chExt cx="1256368" cy="1266169"/>
          </a:xfrm>
        </p:grpSpPr>
        <p:pic>
          <p:nvPicPr>
            <p:cNvPr id="301" name="Picture 300" descr="A close up of a logo&#10;&#10;Description automatically generated">
              <a:extLst>
                <a:ext uri="{FF2B5EF4-FFF2-40B4-BE49-F238E27FC236}">
                  <a16:creationId xmlns:a16="http://schemas.microsoft.com/office/drawing/2014/main" id="{95304B20-7E5E-4AA6-9D69-F0DB7AE4B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02" name="Picture 301">
              <a:extLst>
                <a:ext uri="{FF2B5EF4-FFF2-40B4-BE49-F238E27FC236}">
                  <a16:creationId xmlns:a16="http://schemas.microsoft.com/office/drawing/2014/main" id="{7AABEFBE-1273-4A04-B4EA-4008AA7818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3" name="Group 302">
            <a:extLst>
              <a:ext uri="{FF2B5EF4-FFF2-40B4-BE49-F238E27FC236}">
                <a16:creationId xmlns:a16="http://schemas.microsoft.com/office/drawing/2014/main" id="{A351B514-A62E-43F0-9145-B0DF05090D5B}"/>
              </a:ext>
            </a:extLst>
          </p:cNvPr>
          <p:cNvGrpSpPr/>
          <p:nvPr/>
        </p:nvGrpSpPr>
        <p:grpSpPr>
          <a:xfrm>
            <a:off x="2515819" y="3793702"/>
            <a:ext cx="1003011" cy="1090885"/>
            <a:chOff x="1748494" y="4232011"/>
            <a:chExt cx="1256368" cy="1266169"/>
          </a:xfrm>
        </p:grpSpPr>
        <p:pic>
          <p:nvPicPr>
            <p:cNvPr id="304" name="Picture 303" descr="A close up of a logo&#10;&#10;Description automatically generated">
              <a:extLst>
                <a:ext uri="{FF2B5EF4-FFF2-40B4-BE49-F238E27FC236}">
                  <a16:creationId xmlns:a16="http://schemas.microsoft.com/office/drawing/2014/main" id="{137D39CE-18FC-45F1-BB60-96822BD3D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05" name="Picture 304">
              <a:extLst>
                <a:ext uri="{FF2B5EF4-FFF2-40B4-BE49-F238E27FC236}">
                  <a16:creationId xmlns:a16="http://schemas.microsoft.com/office/drawing/2014/main" id="{7E3AEDB2-9036-49E4-B0AE-5B595A1591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6" name="Group 305">
            <a:extLst>
              <a:ext uri="{FF2B5EF4-FFF2-40B4-BE49-F238E27FC236}">
                <a16:creationId xmlns:a16="http://schemas.microsoft.com/office/drawing/2014/main" id="{0296EB88-9904-4185-93B4-2A4D72BC07F7}"/>
              </a:ext>
            </a:extLst>
          </p:cNvPr>
          <p:cNvGrpSpPr/>
          <p:nvPr/>
        </p:nvGrpSpPr>
        <p:grpSpPr>
          <a:xfrm>
            <a:off x="2048513" y="3347690"/>
            <a:ext cx="1003011" cy="1090885"/>
            <a:chOff x="1748494" y="4232011"/>
            <a:chExt cx="1256368" cy="1266169"/>
          </a:xfrm>
        </p:grpSpPr>
        <p:pic>
          <p:nvPicPr>
            <p:cNvPr id="307" name="Picture 306" descr="A close up of a logo&#10;&#10;Description automatically generated">
              <a:extLst>
                <a:ext uri="{FF2B5EF4-FFF2-40B4-BE49-F238E27FC236}">
                  <a16:creationId xmlns:a16="http://schemas.microsoft.com/office/drawing/2014/main" id="{83D92237-AAB8-4E82-9FD0-4D2C55736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08" name="Picture 307">
              <a:extLst>
                <a:ext uri="{FF2B5EF4-FFF2-40B4-BE49-F238E27FC236}">
                  <a16:creationId xmlns:a16="http://schemas.microsoft.com/office/drawing/2014/main" id="{79A7909F-EAA7-41E8-9C91-178306DF8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9" name="Group 308">
            <a:extLst>
              <a:ext uri="{FF2B5EF4-FFF2-40B4-BE49-F238E27FC236}">
                <a16:creationId xmlns:a16="http://schemas.microsoft.com/office/drawing/2014/main" id="{027FDADE-EC6C-464D-8495-9164348B3976}"/>
              </a:ext>
            </a:extLst>
          </p:cNvPr>
          <p:cNvGrpSpPr/>
          <p:nvPr/>
        </p:nvGrpSpPr>
        <p:grpSpPr>
          <a:xfrm>
            <a:off x="2319995" y="3244642"/>
            <a:ext cx="1003011" cy="1090885"/>
            <a:chOff x="1748494" y="4232011"/>
            <a:chExt cx="1256368" cy="1266169"/>
          </a:xfrm>
        </p:grpSpPr>
        <p:pic>
          <p:nvPicPr>
            <p:cNvPr id="310" name="Picture 309" descr="A close up of a logo&#10;&#10;Description automatically generated">
              <a:extLst>
                <a:ext uri="{FF2B5EF4-FFF2-40B4-BE49-F238E27FC236}">
                  <a16:creationId xmlns:a16="http://schemas.microsoft.com/office/drawing/2014/main" id="{CA78CD6A-8A03-46E7-AC44-0D002AC6C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11" name="Picture 310">
              <a:extLst>
                <a:ext uri="{FF2B5EF4-FFF2-40B4-BE49-F238E27FC236}">
                  <a16:creationId xmlns:a16="http://schemas.microsoft.com/office/drawing/2014/main" id="{2BBF5996-CB6C-4085-8435-705E6815359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12" name="Group 311">
            <a:extLst>
              <a:ext uri="{FF2B5EF4-FFF2-40B4-BE49-F238E27FC236}">
                <a16:creationId xmlns:a16="http://schemas.microsoft.com/office/drawing/2014/main" id="{ED49E23B-DB44-4732-831F-BFBC9FF618CC}"/>
              </a:ext>
            </a:extLst>
          </p:cNvPr>
          <p:cNvGrpSpPr/>
          <p:nvPr/>
        </p:nvGrpSpPr>
        <p:grpSpPr>
          <a:xfrm>
            <a:off x="2478539" y="3386020"/>
            <a:ext cx="1003011" cy="1090885"/>
            <a:chOff x="1748494" y="4232011"/>
            <a:chExt cx="1256368" cy="1266169"/>
          </a:xfrm>
        </p:grpSpPr>
        <p:pic>
          <p:nvPicPr>
            <p:cNvPr id="313" name="Picture 312" descr="A close up of a logo&#10;&#10;Description automatically generated">
              <a:extLst>
                <a:ext uri="{FF2B5EF4-FFF2-40B4-BE49-F238E27FC236}">
                  <a16:creationId xmlns:a16="http://schemas.microsoft.com/office/drawing/2014/main" id="{B8710A7D-8B85-4E7C-875F-507EC0AC6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14" name="Picture 313">
              <a:extLst>
                <a:ext uri="{FF2B5EF4-FFF2-40B4-BE49-F238E27FC236}">
                  <a16:creationId xmlns:a16="http://schemas.microsoft.com/office/drawing/2014/main" id="{F1F31852-0193-49D1-AFA8-0A0F58D0F0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15" name="Group 314">
            <a:extLst>
              <a:ext uri="{FF2B5EF4-FFF2-40B4-BE49-F238E27FC236}">
                <a16:creationId xmlns:a16="http://schemas.microsoft.com/office/drawing/2014/main" id="{6AE9C9D0-842D-46F0-AABE-DECE241CF091}"/>
              </a:ext>
            </a:extLst>
          </p:cNvPr>
          <p:cNvGrpSpPr/>
          <p:nvPr/>
        </p:nvGrpSpPr>
        <p:grpSpPr>
          <a:xfrm>
            <a:off x="2637533" y="3534353"/>
            <a:ext cx="1003011" cy="1090885"/>
            <a:chOff x="1748494" y="4232011"/>
            <a:chExt cx="1256368" cy="1266169"/>
          </a:xfrm>
        </p:grpSpPr>
        <p:pic>
          <p:nvPicPr>
            <p:cNvPr id="316" name="Picture 315" descr="A close up of a logo&#10;&#10;Description automatically generated">
              <a:extLst>
                <a:ext uri="{FF2B5EF4-FFF2-40B4-BE49-F238E27FC236}">
                  <a16:creationId xmlns:a16="http://schemas.microsoft.com/office/drawing/2014/main" id="{6571C9D8-81FD-416D-A2AB-5A48F6C8D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17" name="Picture 316">
              <a:extLst>
                <a:ext uri="{FF2B5EF4-FFF2-40B4-BE49-F238E27FC236}">
                  <a16:creationId xmlns:a16="http://schemas.microsoft.com/office/drawing/2014/main" id="{10FF9292-FEDA-4FD7-823E-8F5B8CAF46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318" name="Picture 317" descr="A close up of a logo&#10;&#10;Description automatically generated">
            <a:extLst>
              <a:ext uri="{FF2B5EF4-FFF2-40B4-BE49-F238E27FC236}">
                <a16:creationId xmlns:a16="http://schemas.microsoft.com/office/drawing/2014/main" id="{DEC9FA59-2DB3-4015-9D5D-CBAF0368F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9174" y="3780307"/>
            <a:ext cx="666257" cy="719018"/>
          </a:xfrm>
          <a:prstGeom prst="rect">
            <a:avLst/>
          </a:prstGeom>
        </p:spPr>
      </p:pic>
      <p:grpSp>
        <p:nvGrpSpPr>
          <p:cNvPr id="319" name="Group 318">
            <a:extLst>
              <a:ext uri="{FF2B5EF4-FFF2-40B4-BE49-F238E27FC236}">
                <a16:creationId xmlns:a16="http://schemas.microsoft.com/office/drawing/2014/main" id="{C62EB043-631B-4DC2-9103-D7F44022A399}"/>
              </a:ext>
            </a:extLst>
          </p:cNvPr>
          <p:cNvGrpSpPr/>
          <p:nvPr/>
        </p:nvGrpSpPr>
        <p:grpSpPr>
          <a:xfrm>
            <a:off x="3577598" y="3541926"/>
            <a:ext cx="1003011" cy="1090885"/>
            <a:chOff x="1748494" y="4232011"/>
            <a:chExt cx="1256368" cy="1266169"/>
          </a:xfrm>
        </p:grpSpPr>
        <p:pic>
          <p:nvPicPr>
            <p:cNvPr id="320" name="Picture 319" descr="A close up of a logo&#10;&#10;Description automatically generated">
              <a:extLst>
                <a:ext uri="{FF2B5EF4-FFF2-40B4-BE49-F238E27FC236}">
                  <a16:creationId xmlns:a16="http://schemas.microsoft.com/office/drawing/2014/main" id="{BC843695-39F2-4CD1-8EDC-22D29C7BD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21" name="Picture 320">
              <a:extLst>
                <a:ext uri="{FF2B5EF4-FFF2-40B4-BE49-F238E27FC236}">
                  <a16:creationId xmlns:a16="http://schemas.microsoft.com/office/drawing/2014/main" id="{E5D4CFCC-4035-46E7-9889-2784906314C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22" name="Group 321">
            <a:extLst>
              <a:ext uri="{FF2B5EF4-FFF2-40B4-BE49-F238E27FC236}">
                <a16:creationId xmlns:a16="http://schemas.microsoft.com/office/drawing/2014/main" id="{CAA0C799-F260-447B-BB94-8D4F6AF20C09}"/>
              </a:ext>
            </a:extLst>
          </p:cNvPr>
          <p:cNvGrpSpPr/>
          <p:nvPr/>
        </p:nvGrpSpPr>
        <p:grpSpPr>
          <a:xfrm>
            <a:off x="3736142" y="3683304"/>
            <a:ext cx="1003011" cy="1090885"/>
            <a:chOff x="1748494" y="4232011"/>
            <a:chExt cx="1256368" cy="1266169"/>
          </a:xfrm>
        </p:grpSpPr>
        <p:pic>
          <p:nvPicPr>
            <p:cNvPr id="323" name="Picture 322" descr="A close up of a logo&#10;&#10;Description automatically generated">
              <a:extLst>
                <a:ext uri="{FF2B5EF4-FFF2-40B4-BE49-F238E27FC236}">
                  <a16:creationId xmlns:a16="http://schemas.microsoft.com/office/drawing/2014/main" id="{0DB2E864-D442-4E18-8ACB-185F52C77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24" name="Picture 323">
              <a:extLst>
                <a:ext uri="{FF2B5EF4-FFF2-40B4-BE49-F238E27FC236}">
                  <a16:creationId xmlns:a16="http://schemas.microsoft.com/office/drawing/2014/main" id="{2FFABB01-6729-4DCA-B344-A3794217002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25" name="Group 324">
            <a:extLst>
              <a:ext uri="{FF2B5EF4-FFF2-40B4-BE49-F238E27FC236}">
                <a16:creationId xmlns:a16="http://schemas.microsoft.com/office/drawing/2014/main" id="{ECAC0F4A-C123-49F1-B16E-E2089B8394A1}"/>
              </a:ext>
            </a:extLst>
          </p:cNvPr>
          <p:cNvGrpSpPr/>
          <p:nvPr/>
        </p:nvGrpSpPr>
        <p:grpSpPr>
          <a:xfrm>
            <a:off x="3895136" y="3831637"/>
            <a:ext cx="1003011" cy="1090885"/>
            <a:chOff x="1748494" y="4232011"/>
            <a:chExt cx="1256368" cy="1266169"/>
          </a:xfrm>
        </p:grpSpPr>
        <p:pic>
          <p:nvPicPr>
            <p:cNvPr id="326" name="Picture 325" descr="A close up of a logo&#10;&#10;Description automatically generated">
              <a:extLst>
                <a:ext uri="{FF2B5EF4-FFF2-40B4-BE49-F238E27FC236}">
                  <a16:creationId xmlns:a16="http://schemas.microsoft.com/office/drawing/2014/main" id="{628B3B96-FA91-43F3-9EBB-10CF9B5DC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27" name="Picture 326">
              <a:extLst>
                <a:ext uri="{FF2B5EF4-FFF2-40B4-BE49-F238E27FC236}">
                  <a16:creationId xmlns:a16="http://schemas.microsoft.com/office/drawing/2014/main" id="{EA21FB65-BC66-41D3-B9AF-E8CF9D0923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28" name="Group 327">
            <a:extLst>
              <a:ext uri="{FF2B5EF4-FFF2-40B4-BE49-F238E27FC236}">
                <a16:creationId xmlns:a16="http://schemas.microsoft.com/office/drawing/2014/main" id="{6F66CF13-644C-401E-B8FD-97F9DA7E1479}"/>
              </a:ext>
            </a:extLst>
          </p:cNvPr>
          <p:cNvGrpSpPr/>
          <p:nvPr/>
        </p:nvGrpSpPr>
        <p:grpSpPr>
          <a:xfrm>
            <a:off x="3782457" y="3505734"/>
            <a:ext cx="1003011" cy="1090885"/>
            <a:chOff x="1748494" y="4232011"/>
            <a:chExt cx="1256368" cy="1266169"/>
          </a:xfrm>
        </p:grpSpPr>
        <p:pic>
          <p:nvPicPr>
            <p:cNvPr id="329" name="Picture 328" descr="A close up of a logo&#10;&#10;Description automatically generated">
              <a:extLst>
                <a:ext uri="{FF2B5EF4-FFF2-40B4-BE49-F238E27FC236}">
                  <a16:creationId xmlns:a16="http://schemas.microsoft.com/office/drawing/2014/main" id="{258C4187-4A05-4856-9EBE-72C91DBD2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0" name="Picture 329">
              <a:extLst>
                <a:ext uri="{FF2B5EF4-FFF2-40B4-BE49-F238E27FC236}">
                  <a16:creationId xmlns:a16="http://schemas.microsoft.com/office/drawing/2014/main" id="{D4146CC6-6AD4-48AA-ADE4-1FDA459326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1" name="Group 330">
            <a:extLst>
              <a:ext uri="{FF2B5EF4-FFF2-40B4-BE49-F238E27FC236}">
                <a16:creationId xmlns:a16="http://schemas.microsoft.com/office/drawing/2014/main" id="{D7E4F7BF-6851-4D5B-8968-3D394DA78C7D}"/>
              </a:ext>
            </a:extLst>
          </p:cNvPr>
          <p:cNvGrpSpPr/>
          <p:nvPr/>
        </p:nvGrpSpPr>
        <p:grpSpPr>
          <a:xfrm>
            <a:off x="3941001" y="3647112"/>
            <a:ext cx="1003011" cy="1090885"/>
            <a:chOff x="1748494" y="4232011"/>
            <a:chExt cx="1256368" cy="1266169"/>
          </a:xfrm>
        </p:grpSpPr>
        <p:pic>
          <p:nvPicPr>
            <p:cNvPr id="332" name="Picture 331" descr="A close up of a logo&#10;&#10;Description automatically generated">
              <a:extLst>
                <a:ext uri="{FF2B5EF4-FFF2-40B4-BE49-F238E27FC236}">
                  <a16:creationId xmlns:a16="http://schemas.microsoft.com/office/drawing/2014/main" id="{B70CF433-ED0D-4957-87AB-A706E8B5B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3" name="Picture 332">
              <a:extLst>
                <a:ext uri="{FF2B5EF4-FFF2-40B4-BE49-F238E27FC236}">
                  <a16:creationId xmlns:a16="http://schemas.microsoft.com/office/drawing/2014/main" id="{CE2D1510-EAFB-4462-A7B1-C8DF312CD6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4" name="Group 333">
            <a:extLst>
              <a:ext uri="{FF2B5EF4-FFF2-40B4-BE49-F238E27FC236}">
                <a16:creationId xmlns:a16="http://schemas.microsoft.com/office/drawing/2014/main" id="{3370C0DF-76F5-4D2B-AAD1-494A81984F36}"/>
              </a:ext>
            </a:extLst>
          </p:cNvPr>
          <p:cNvGrpSpPr/>
          <p:nvPr/>
        </p:nvGrpSpPr>
        <p:grpSpPr>
          <a:xfrm>
            <a:off x="4099995" y="3795445"/>
            <a:ext cx="1003011" cy="1090885"/>
            <a:chOff x="1748494" y="4232011"/>
            <a:chExt cx="1256368" cy="1266169"/>
          </a:xfrm>
        </p:grpSpPr>
        <p:pic>
          <p:nvPicPr>
            <p:cNvPr id="335" name="Picture 334" descr="A close up of a logo&#10;&#10;Description automatically generated">
              <a:extLst>
                <a:ext uri="{FF2B5EF4-FFF2-40B4-BE49-F238E27FC236}">
                  <a16:creationId xmlns:a16="http://schemas.microsoft.com/office/drawing/2014/main" id="{5CA23205-B3B2-4514-A6D8-660DE0AFE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6" name="Picture 335">
              <a:extLst>
                <a:ext uri="{FF2B5EF4-FFF2-40B4-BE49-F238E27FC236}">
                  <a16:creationId xmlns:a16="http://schemas.microsoft.com/office/drawing/2014/main" id="{AAA8E2E6-F09C-43F4-96A6-3E2B760AF5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7" name="Group 336">
            <a:extLst>
              <a:ext uri="{FF2B5EF4-FFF2-40B4-BE49-F238E27FC236}">
                <a16:creationId xmlns:a16="http://schemas.microsoft.com/office/drawing/2014/main" id="{1C3259DD-2400-41C2-89CC-8F2C9E8571A5}"/>
              </a:ext>
            </a:extLst>
          </p:cNvPr>
          <p:cNvGrpSpPr/>
          <p:nvPr/>
        </p:nvGrpSpPr>
        <p:grpSpPr>
          <a:xfrm>
            <a:off x="3632689" y="3349433"/>
            <a:ext cx="1003011" cy="1090885"/>
            <a:chOff x="1748494" y="4232011"/>
            <a:chExt cx="1256368" cy="1266169"/>
          </a:xfrm>
        </p:grpSpPr>
        <p:pic>
          <p:nvPicPr>
            <p:cNvPr id="338" name="Picture 337" descr="A close up of a logo&#10;&#10;Description automatically generated">
              <a:extLst>
                <a:ext uri="{FF2B5EF4-FFF2-40B4-BE49-F238E27FC236}">
                  <a16:creationId xmlns:a16="http://schemas.microsoft.com/office/drawing/2014/main" id="{B1F7F38F-6768-481C-91FD-C9D942DE8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9" name="Picture 338">
              <a:extLst>
                <a:ext uri="{FF2B5EF4-FFF2-40B4-BE49-F238E27FC236}">
                  <a16:creationId xmlns:a16="http://schemas.microsoft.com/office/drawing/2014/main" id="{A849B697-5CC2-4D49-89FF-2754BB300B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40" name="Group 339">
            <a:extLst>
              <a:ext uri="{FF2B5EF4-FFF2-40B4-BE49-F238E27FC236}">
                <a16:creationId xmlns:a16="http://schemas.microsoft.com/office/drawing/2014/main" id="{CF0EEAEF-2D48-4FD6-A7B6-803A5AA29AC7}"/>
              </a:ext>
            </a:extLst>
          </p:cNvPr>
          <p:cNvGrpSpPr/>
          <p:nvPr/>
        </p:nvGrpSpPr>
        <p:grpSpPr>
          <a:xfrm>
            <a:off x="3904171" y="3246385"/>
            <a:ext cx="1003011" cy="1090885"/>
            <a:chOff x="1748494" y="4232011"/>
            <a:chExt cx="1256368" cy="1266169"/>
          </a:xfrm>
        </p:grpSpPr>
        <p:pic>
          <p:nvPicPr>
            <p:cNvPr id="341" name="Picture 340" descr="A close up of a logo&#10;&#10;Description automatically generated">
              <a:extLst>
                <a:ext uri="{FF2B5EF4-FFF2-40B4-BE49-F238E27FC236}">
                  <a16:creationId xmlns:a16="http://schemas.microsoft.com/office/drawing/2014/main" id="{3AA4E2F1-F2A0-40EF-8EA2-899157C4F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42" name="Picture 341">
              <a:extLst>
                <a:ext uri="{FF2B5EF4-FFF2-40B4-BE49-F238E27FC236}">
                  <a16:creationId xmlns:a16="http://schemas.microsoft.com/office/drawing/2014/main" id="{C29B0A40-841A-4DC7-B82D-85D66402AB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43" name="Group 342">
            <a:extLst>
              <a:ext uri="{FF2B5EF4-FFF2-40B4-BE49-F238E27FC236}">
                <a16:creationId xmlns:a16="http://schemas.microsoft.com/office/drawing/2014/main" id="{038B9741-5681-48F1-84A0-4F704747D6B8}"/>
              </a:ext>
            </a:extLst>
          </p:cNvPr>
          <p:cNvGrpSpPr/>
          <p:nvPr/>
        </p:nvGrpSpPr>
        <p:grpSpPr>
          <a:xfrm>
            <a:off x="4062715" y="3387763"/>
            <a:ext cx="1003011" cy="1090885"/>
            <a:chOff x="1748494" y="4232011"/>
            <a:chExt cx="1256368" cy="1266169"/>
          </a:xfrm>
        </p:grpSpPr>
        <p:pic>
          <p:nvPicPr>
            <p:cNvPr id="344" name="Picture 343" descr="A close up of a logo&#10;&#10;Description automatically generated">
              <a:extLst>
                <a:ext uri="{FF2B5EF4-FFF2-40B4-BE49-F238E27FC236}">
                  <a16:creationId xmlns:a16="http://schemas.microsoft.com/office/drawing/2014/main" id="{1C9134C1-6212-40F1-AF3D-33F5D9401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45" name="Picture 344">
              <a:extLst>
                <a:ext uri="{FF2B5EF4-FFF2-40B4-BE49-F238E27FC236}">
                  <a16:creationId xmlns:a16="http://schemas.microsoft.com/office/drawing/2014/main" id="{EDF36C0C-DDED-4641-A9D1-13566E56003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46" name="Group 345">
            <a:extLst>
              <a:ext uri="{FF2B5EF4-FFF2-40B4-BE49-F238E27FC236}">
                <a16:creationId xmlns:a16="http://schemas.microsoft.com/office/drawing/2014/main" id="{666FD8B3-D6ED-4849-AE47-4E2E8CCFCCD4}"/>
              </a:ext>
            </a:extLst>
          </p:cNvPr>
          <p:cNvGrpSpPr/>
          <p:nvPr/>
        </p:nvGrpSpPr>
        <p:grpSpPr>
          <a:xfrm>
            <a:off x="4221709" y="3536096"/>
            <a:ext cx="1003011" cy="1090885"/>
            <a:chOff x="1748494" y="4232011"/>
            <a:chExt cx="1256368" cy="1266169"/>
          </a:xfrm>
        </p:grpSpPr>
        <p:pic>
          <p:nvPicPr>
            <p:cNvPr id="347" name="Picture 346" descr="A close up of a logo&#10;&#10;Description automatically generated">
              <a:extLst>
                <a:ext uri="{FF2B5EF4-FFF2-40B4-BE49-F238E27FC236}">
                  <a16:creationId xmlns:a16="http://schemas.microsoft.com/office/drawing/2014/main" id="{ABEC6B0D-1060-4DD0-9450-A0138BA08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48" name="Picture 347">
              <a:extLst>
                <a:ext uri="{FF2B5EF4-FFF2-40B4-BE49-F238E27FC236}">
                  <a16:creationId xmlns:a16="http://schemas.microsoft.com/office/drawing/2014/main" id="{E2CE8561-8283-4FB7-96C9-20F1597B8E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349" name="Picture 348" descr="A close up of a logo&#10;&#10;Description automatically generated">
            <a:extLst>
              <a:ext uri="{FF2B5EF4-FFF2-40B4-BE49-F238E27FC236}">
                <a16:creationId xmlns:a16="http://schemas.microsoft.com/office/drawing/2014/main" id="{AFBF7D62-9810-48F6-B36D-727C2915AE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3350" y="3782050"/>
            <a:ext cx="666257" cy="719018"/>
          </a:xfrm>
          <a:prstGeom prst="rect">
            <a:avLst/>
          </a:prstGeom>
        </p:spPr>
      </p:pic>
      <p:grpSp>
        <p:nvGrpSpPr>
          <p:cNvPr id="350" name="Group 349">
            <a:extLst>
              <a:ext uri="{FF2B5EF4-FFF2-40B4-BE49-F238E27FC236}">
                <a16:creationId xmlns:a16="http://schemas.microsoft.com/office/drawing/2014/main" id="{B08C9BE9-A5CE-415F-AFF4-A5C03EFC27AF}"/>
              </a:ext>
            </a:extLst>
          </p:cNvPr>
          <p:cNvGrpSpPr/>
          <p:nvPr/>
        </p:nvGrpSpPr>
        <p:grpSpPr>
          <a:xfrm>
            <a:off x="5187473" y="3557044"/>
            <a:ext cx="1003011" cy="1090885"/>
            <a:chOff x="1748494" y="4232011"/>
            <a:chExt cx="1256368" cy="1266169"/>
          </a:xfrm>
        </p:grpSpPr>
        <p:pic>
          <p:nvPicPr>
            <p:cNvPr id="351" name="Picture 350" descr="A close up of a logo&#10;&#10;Description automatically generated">
              <a:extLst>
                <a:ext uri="{FF2B5EF4-FFF2-40B4-BE49-F238E27FC236}">
                  <a16:creationId xmlns:a16="http://schemas.microsoft.com/office/drawing/2014/main" id="{09CAFE8D-7F58-46C7-B4CE-DEB0F7190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52" name="Picture 351">
              <a:extLst>
                <a:ext uri="{FF2B5EF4-FFF2-40B4-BE49-F238E27FC236}">
                  <a16:creationId xmlns:a16="http://schemas.microsoft.com/office/drawing/2014/main" id="{3A612CB9-61FF-45A6-A668-6702B2061A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3" name="Group 352">
            <a:extLst>
              <a:ext uri="{FF2B5EF4-FFF2-40B4-BE49-F238E27FC236}">
                <a16:creationId xmlns:a16="http://schemas.microsoft.com/office/drawing/2014/main" id="{D31D261D-8B9E-4E14-99C1-6E4A6BC1189A}"/>
              </a:ext>
            </a:extLst>
          </p:cNvPr>
          <p:cNvGrpSpPr/>
          <p:nvPr/>
        </p:nvGrpSpPr>
        <p:grpSpPr>
          <a:xfrm>
            <a:off x="5346017" y="3698422"/>
            <a:ext cx="1003011" cy="1090885"/>
            <a:chOff x="1748494" y="4232011"/>
            <a:chExt cx="1256368" cy="1266169"/>
          </a:xfrm>
        </p:grpSpPr>
        <p:pic>
          <p:nvPicPr>
            <p:cNvPr id="354" name="Picture 353" descr="A close up of a logo&#10;&#10;Description automatically generated">
              <a:extLst>
                <a:ext uri="{FF2B5EF4-FFF2-40B4-BE49-F238E27FC236}">
                  <a16:creationId xmlns:a16="http://schemas.microsoft.com/office/drawing/2014/main" id="{E0B7D166-5775-493E-B364-BCFB724C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55" name="Picture 354">
              <a:extLst>
                <a:ext uri="{FF2B5EF4-FFF2-40B4-BE49-F238E27FC236}">
                  <a16:creationId xmlns:a16="http://schemas.microsoft.com/office/drawing/2014/main" id="{BD40BA5F-51AF-4F14-8FB9-6D40C1A45B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6" name="Group 355">
            <a:extLst>
              <a:ext uri="{FF2B5EF4-FFF2-40B4-BE49-F238E27FC236}">
                <a16:creationId xmlns:a16="http://schemas.microsoft.com/office/drawing/2014/main" id="{614A7FF8-FD14-4C29-8BEF-06226712CF58}"/>
              </a:ext>
            </a:extLst>
          </p:cNvPr>
          <p:cNvGrpSpPr/>
          <p:nvPr/>
        </p:nvGrpSpPr>
        <p:grpSpPr>
          <a:xfrm>
            <a:off x="5505011" y="3846755"/>
            <a:ext cx="1003011" cy="1090885"/>
            <a:chOff x="1748494" y="4232011"/>
            <a:chExt cx="1256368" cy="1266169"/>
          </a:xfrm>
        </p:grpSpPr>
        <p:pic>
          <p:nvPicPr>
            <p:cNvPr id="357" name="Picture 356" descr="A close up of a logo&#10;&#10;Description automatically generated">
              <a:extLst>
                <a:ext uri="{FF2B5EF4-FFF2-40B4-BE49-F238E27FC236}">
                  <a16:creationId xmlns:a16="http://schemas.microsoft.com/office/drawing/2014/main" id="{D0B33B06-4391-499A-ADDB-1278C5971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58" name="Picture 357">
              <a:extLst>
                <a:ext uri="{FF2B5EF4-FFF2-40B4-BE49-F238E27FC236}">
                  <a16:creationId xmlns:a16="http://schemas.microsoft.com/office/drawing/2014/main" id="{1863A08E-E6D6-48B5-A713-40E8D476CC9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9" name="Group 358">
            <a:extLst>
              <a:ext uri="{FF2B5EF4-FFF2-40B4-BE49-F238E27FC236}">
                <a16:creationId xmlns:a16="http://schemas.microsoft.com/office/drawing/2014/main" id="{CD57699C-4714-4582-A881-1D4041BBED77}"/>
              </a:ext>
            </a:extLst>
          </p:cNvPr>
          <p:cNvGrpSpPr/>
          <p:nvPr/>
        </p:nvGrpSpPr>
        <p:grpSpPr>
          <a:xfrm>
            <a:off x="5392332" y="3520852"/>
            <a:ext cx="1003011" cy="1090885"/>
            <a:chOff x="1748494" y="4232011"/>
            <a:chExt cx="1256368" cy="1266169"/>
          </a:xfrm>
        </p:grpSpPr>
        <p:pic>
          <p:nvPicPr>
            <p:cNvPr id="360" name="Picture 359" descr="A close up of a logo&#10;&#10;Description automatically generated">
              <a:extLst>
                <a:ext uri="{FF2B5EF4-FFF2-40B4-BE49-F238E27FC236}">
                  <a16:creationId xmlns:a16="http://schemas.microsoft.com/office/drawing/2014/main" id="{AF14100C-2007-416C-BE60-03D4B10CB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61" name="Picture 360">
              <a:extLst>
                <a:ext uri="{FF2B5EF4-FFF2-40B4-BE49-F238E27FC236}">
                  <a16:creationId xmlns:a16="http://schemas.microsoft.com/office/drawing/2014/main" id="{9CA9AB61-C19F-403A-A64A-7BD01C336F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2" name="Group 361">
            <a:extLst>
              <a:ext uri="{FF2B5EF4-FFF2-40B4-BE49-F238E27FC236}">
                <a16:creationId xmlns:a16="http://schemas.microsoft.com/office/drawing/2014/main" id="{45F0399D-9A63-48E3-BE68-36F663290DCB}"/>
              </a:ext>
            </a:extLst>
          </p:cNvPr>
          <p:cNvGrpSpPr/>
          <p:nvPr/>
        </p:nvGrpSpPr>
        <p:grpSpPr>
          <a:xfrm>
            <a:off x="5550876" y="3662230"/>
            <a:ext cx="1003011" cy="1090885"/>
            <a:chOff x="1748494" y="4232011"/>
            <a:chExt cx="1256368" cy="1266169"/>
          </a:xfrm>
        </p:grpSpPr>
        <p:pic>
          <p:nvPicPr>
            <p:cNvPr id="363" name="Picture 362" descr="A close up of a logo&#10;&#10;Description automatically generated">
              <a:extLst>
                <a:ext uri="{FF2B5EF4-FFF2-40B4-BE49-F238E27FC236}">
                  <a16:creationId xmlns:a16="http://schemas.microsoft.com/office/drawing/2014/main" id="{89A0E021-8CB1-4142-A4E0-826AF86E7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64" name="Picture 363">
              <a:extLst>
                <a:ext uri="{FF2B5EF4-FFF2-40B4-BE49-F238E27FC236}">
                  <a16:creationId xmlns:a16="http://schemas.microsoft.com/office/drawing/2014/main" id="{0F206E09-08E7-4CCF-A0B2-FADF45496E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5" name="Group 364">
            <a:extLst>
              <a:ext uri="{FF2B5EF4-FFF2-40B4-BE49-F238E27FC236}">
                <a16:creationId xmlns:a16="http://schemas.microsoft.com/office/drawing/2014/main" id="{9937D2E5-5C98-4F4E-B63C-A7F881D5331A}"/>
              </a:ext>
            </a:extLst>
          </p:cNvPr>
          <p:cNvGrpSpPr/>
          <p:nvPr/>
        </p:nvGrpSpPr>
        <p:grpSpPr>
          <a:xfrm>
            <a:off x="5709870" y="3810563"/>
            <a:ext cx="1003011" cy="1090885"/>
            <a:chOff x="1748494" y="4232011"/>
            <a:chExt cx="1256368" cy="1266169"/>
          </a:xfrm>
        </p:grpSpPr>
        <p:pic>
          <p:nvPicPr>
            <p:cNvPr id="366" name="Picture 365" descr="A close up of a logo&#10;&#10;Description automatically generated">
              <a:extLst>
                <a:ext uri="{FF2B5EF4-FFF2-40B4-BE49-F238E27FC236}">
                  <a16:creationId xmlns:a16="http://schemas.microsoft.com/office/drawing/2014/main" id="{D221F965-A291-4E0A-9E3D-EA0379B2A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67" name="Picture 366">
              <a:extLst>
                <a:ext uri="{FF2B5EF4-FFF2-40B4-BE49-F238E27FC236}">
                  <a16:creationId xmlns:a16="http://schemas.microsoft.com/office/drawing/2014/main" id="{4B834D1A-F78E-433B-856A-C38922B613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8" name="Group 367">
            <a:extLst>
              <a:ext uri="{FF2B5EF4-FFF2-40B4-BE49-F238E27FC236}">
                <a16:creationId xmlns:a16="http://schemas.microsoft.com/office/drawing/2014/main" id="{2062BB71-65E7-41DE-83EC-8269347A7846}"/>
              </a:ext>
            </a:extLst>
          </p:cNvPr>
          <p:cNvGrpSpPr/>
          <p:nvPr/>
        </p:nvGrpSpPr>
        <p:grpSpPr>
          <a:xfrm>
            <a:off x="5242564" y="3364551"/>
            <a:ext cx="1003011" cy="1090885"/>
            <a:chOff x="1748494" y="4232011"/>
            <a:chExt cx="1256368" cy="1266169"/>
          </a:xfrm>
        </p:grpSpPr>
        <p:pic>
          <p:nvPicPr>
            <p:cNvPr id="369" name="Picture 368" descr="A close up of a logo&#10;&#10;Description automatically generated">
              <a:extLst>
                <a:ext uri="{FF2B5EF4-FFF2-40B4-BE49-F238E27FC236}">
                  <a16:creationId xmlns:a16="http://schemas.microsoft.com/office/drawing/2014/main" id="{01720240-A7D2-40F5-919F-BF235655D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0" name="Picture 369">
              <a:extLst>
                <a:ext uri="{FF2B5EF4-FFF2-40B4-BE49-F238E27FC236}">
                  <a16:creationId xmlns:a16="http://schemas.microsoft.com/office/drawing/2014/main" id="{9B80E140-FE88-4A09-B247-52979C3C1D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71" name="Group 370">
            <a:extLst>
              <a:ext uri="{FF2B5EF4-FFF2-40B4-BE49-F238E27FC236}">
                <a16:creationId xmlns:a16="http://schemas.microsoft.com/office/drawing/2014/main" id="{CD6A161F-A001-4185-A845-9FE6C13514CC}"/>
              </a:ext>
            </a:extLst>
          </p:cNvPr>
          <p:cNvGrpSpPr/>
          <p:nvPr/>
        </p:nvGrpSpPr>
        <p:grpSpPr>
          <a:xfrm>
            <a:off x="5514046" y="3261503"/>
            <a:ext cx="1003011" cy="1090885"/>
            <a:chOff x="1748494" y="4232011"/>
            <a:chExt cx="1256368" cy="1266169"/>
          </a:xfrm>
        </p:grpSpPr>
        <p:pic>
          <p:nvPicPr>
            <p:cNvPr id="372" name="Picture 371" descr="A close up of a logo&#10;&#10;Description automatically generated">
              <a:extLst>
                <a:ext uri="{FF2B5EF4-FFF2-40B4-BE49-F238E27FC236}">
                  <a16:creationId xmlns:a16="http://schemas.microsoft.com/office/drawing/2014/main" id="{66654561-8DB8-4829-9404-4794F681E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3" name="Picture 372">
              <a:extLst>
                <a:ext uri="{FF2B5EF4-FFF2-40B4-BE49-F238E27FC236}">
                  <a16:creationId xmlns:a16="http://schemas.microsoft.com/office/drawing/2014/main" id="{FBA23EC6-9AB5-4A94-B5D9-40146E896F6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74" name="Group 373">
            <a:extLst>
              <a:ext uri="{FF2B5EF4-FFF2-40B4-BE49-F238E27FC236}">
                <a16:creationId xmlns:a16="http://schemas.microsoft.com/office/drawing/2014/main" id="{62DA1A05-AF19-4E7C-8F26-22B41B1B1757}"/>
              </a:ext>
            </a:extLst>
          </p:cNvPr>
          <p:cNvGrpSpPr/>
          <p:nvPr/>
        </p:nvGrpSpPr>
        <p:grpSpPr>
          <a:xfrm>
            <a:off x="5672590" y="3402881"/>
            <a:ext cx="1003011" cy="1090885"/>
            <a:chOff x="1748494" y="4232011"/>
            <a:chExt cx="1256368" cy="1266169"/>
          </a:xfrm>
        </p:grpSpPr>
        <p:pic>
          <p:nvPicPr>
            <p:cNvPr id="375" name="Picture 374" descr="A close up of a logo&#10;&#10;Description automatically generated">
              <a:extLst>
                <a:ext uri="{FF2B5EF4-FFF2-40B4-BE49-F238E27FC236}">
                  <a16:creationId xmlns:a16="http://schemas.microsoft.com/office/drawing/2014/main" id="{1E8A9CEF-888E-4C00-AE1A-3D76ABCBD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6" name="Picture 375">
              <a:extLst>
                <a:ext uri="{FF2B5EF4-FFF2-40B4-BE49-F238E27FC236}">
                  <a16:creationId xmlns:a16="http://schemas.microsoft.com/office/drawing/2014/main" id="{F9FA54B8-6772-42F2-B1F6-6845F96A50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77" name="Group 376">
            <a:extLst>
              <a:ext uri="{FF2B5EF4-FFF2-40B4-BE49-F238E27FC236}">
                <a16:creationId xmlns:a16="http://schemas.microsoft.com/office/drawing/2014/main" id="{8A8F939A-A4CB-4E85-8218-6DE2565052ED}"/>
              </a:ext>
            </a:extLst>
          </p:cNvPr>
          <p:cNvGrpSpPr/>
          <p:nvPr/>
        </p:nvGrpSpPr>
        <p:grpSpPr>
          <a:xfrm>
            <a:off x="5831584" y="3551214"/>
            <a:ext cx="1003011" cy="1090885"/>
            <a:chOff x="1748494" y="4232011"/>
            <a:chExt cx="1256368" cy="1266169"/>
          </a:xfrm>
        </p:grpSpPr>
        <p:pic>
          <p:nvPicPr>
            <p:cNvPr id="378" name="Picture 377" descr="A close up of a logo&#10;&#10;Description automatically generated">
              <a:extLst>
                <a:ext uri="{FF2B5EF4-FFF2-40B4-BE49-F238E27FC236}">
                  <a16:creationId xmlns:a16="http://schemas.microsoft.com/office/drawing/2014/main" id="{2C158A10-5936-4363-B2EF-120A89CDF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9" name="Picture 378">
              <a:extLst>
                <a:ext uri="{FF2B5EF4-FFF2-40B4-BE49-F238E27FC236}">
                  <a16:creationId xmlns:a16="http://schemas.microsoft.com/office/drawing/2014/main" id="{347F017C-DED0-439D-ABB6-7E2227926D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380" name="Picture 379" descr="A close up of a logo&#10;&#10;Description automatically generated">
            <a:extLst>
              <a:ext uri="{FF2B5EF4-FFF2-40B4-BE49-F238E27FC236}">
                <a16:creationId xmlns:a16="http://schemas.microsoft.com/office/drawing/2014/main" id="{7099F743-2339-43B9-9BBE-484BCD216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3225" y="3797168"/>
            <a:ext cx="666257" cy="719018"/>
          </a:xfrm>
          <a:prstGeom prst="rect">
            <a:avLst/>
          </a:prstGeom>
        </p:spPr>
      </p:pic>
      <p:grpSp>
        <p:nvGrpSpPr>
          <p:cNvPr id="381" name="Group 380">
            <a:extLst>
              <a:ext uri="{FF2B5EF4-FFF2-40B4-BE49-F238E27FC236}">
                <a16:creationId xmlns:a16="http://schemas.microsoft.com/office/drawing/2014/main" id="{F2077710-96FC-419A-BB45-9DAE0A3C4E93}"/>
              </a:ext>
            </a:extLst>
          </p:cNvPr>
          <p:cNvGrpSpPr/>
          <p:nvPr/>
        </p:nvGrpSpPr>
        <p:grpSpPr>
          <a:xfrm>
            <a:off x="6817958" y="3534663"/>
            <a:ext cx="1003011" cy="1090885"/>
            <a:chOff x="1748494" y="4232011"/>
            <a:chExt cx="1256368" cy="1266169"/>
          </a:xfrm>
        </p:grpSpPr>
        <p:pic>
          <p:nvPicPr>
            <p:cNvPr id="382" name="Picture 381" descr="A close up of a logo&#10;&#10;Description automatically generated">
              <a:extLst>
                <a:ext uri="{FF2B5EF4-FFF2-40B4-BE49-F238E27FC236}">
                  <a16:creationId xmlns:a16="http://schemas.microsoft.com/office/drawing/2014/main" id="{E3AA4F99-1138-496F-AD0F-26A59B042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3" name="Picture 382">
              <a:extLst>
                <a:ext uri="{FF2B5EF4-FFF2-40B4-BE49-F238E27FC236}">
                  <a16:creationId xmlns:a16="http://schemas.microsoft.com/office/drawing/2014/main" id="{00E1F366-8ADC-4AA4-A87F-54B7CF4A02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84" name="Group 383">
            <a:extLst>
              <a:ext uri="{FF2B5EF4-FFF2-40B4-BE49-F238E27FC236}">
                <a16:creationId xmlns:a16="http://schemas.microsoft.com/office/drawing/2014/main" id="{6EF667E4-6140-4253-8549-9A35FF7C2376}"/>
              </a:ext>
            </a:extLst>
          </p:cNvPr>
          <p:cNvGrpSpPr/>
          <p:nvPr/>
        </p:nvGrpSpPr>
        <p:grpSpPr>
          <a:xfrm>
            <a:off x="6976502" y="3676041"/>
            <a:ext cx="1003011" cy="1090885"/>
            <a:chOff x="1748494" y="4232011"/>
            <a:chExt cx="1256368" cy="1266169"/>
          </a:xfrm>
        </p:grpSpPr>
        <p:pic>
          <p:nvPicPr>
            <p:cNvPr id="385" name="Picture 384" descr="A close up of a logo&#10;&#10;Description automatically generated">
              <a:extLst>
                <a:ext uri="{FF2B5EF4-FFF2-40B4-BE49-F238E27FC236}">
                  <a16:creationId xmlns:a16="http://schemas.microsoft.com/office/drawing/2014/main" id="{5F09F5F3-E35D-4633-AB3F-2B918ED7F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6" name="Picture 385">
              <a:extLst>
                <a:ext uri="{FF2B5EF4-FFF2-40B4-BE49-F238E27FC236}">
                  <a16:creationId xmlns:a16="http://schemas.microsoft.com/office/drawing/2014/main" id="{8CC04DBD-9778-4FAD-B457-4856FA1160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87" name="Group 386">
            <a:extLst>
              <a:ext uri="{FF2B5EF4-FFF2-40B4-BE49-F238E27FC236}">
                <a16:creationId xmlns:a16="http://schemas.microsoft.com/office/drawing/2014/main" id="{6A23CB79-EB17-4E97-A7E1-3978C193F863}"/>
              </a:ext>
            </a:extLst>
          </p:cNvPr>
          <p:cNvGrpSpPr/>
          <p:nvPr/>
        </p:nvGrpSpPr>
        <p:grpSpPr>
          <a:xfrm>
            <a:off x="7135496" y="3824374"/>
            <a:ext cx="1003011" cy="1090885"/>
            <a:chOff x="1748494" y="4232011"/>
            <a:chExt cx="1256368" cy="1266169"/>
          </a:xfrm>
        </p:grpSpPr>
        <p:pic>
          <p:nvPicPr>
            <p:cNvPr id="388" name="Picture 387" descr="A close up of a logo&#10;&#10;Description automatically generated">
              <a:extLst>
                <a:ext uri="{FF2B5EF4-FFF2-40B4-BE49-F238E27FC236}">
                  <a16:creationId xmlns:a16="http://schemas.microsoft.com/office/drawing/2014/main" id="{27956C1D-3808-413F-8413-5E37EE5C4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9" name="Picture 388">
              <a:extLst>
                <a:ext uri="{FF2B5EF4-FFF2-40B4-BE49-F238E27FC236}">
                  <a16:creationId xmlns:a16="http://schemas.microsoft.com/office/drawing/2014/main" id="{7F9004EB-2EC3-43F2-9512-37420A3845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0" name="Group 389">
            <a:extLst>
              <a:ext uri="{FF2B5EF4-FFF2-40B4-BE49-F238E27FC236}">
                <a16:creationId xmlns:a16="http://schemas.microsoft.com/office/drawing/2014/main" id="{BE95F56C-CF49-4F71-97F3-426C8E552582}"/>
              </a:ext>
            </a:extLst>
          </p:cNvPr>
          <p:cNvGrpSpPr/>
          <p:nvPr/>
        </p:nvGrpSpPr>
        <p:grpSpPr>
          <a:xfrm>
            <a:off x="7022817" y="3498471"/>
            <a:ext cx="1003011" cy="1090885"/>
            <a:chOff x="1748494" y="4232011"/>
            <a:chExt cx="1256368" cy="1266169"/>
          </a:xfrm>
        </p:grpSpPr>
        <p:pic>
          <p:nvPicPr>
            <p:cNvPr id="391" name="Picture 390" descr="A close up of a logo&#10;&#10;Description automatically generated">
              <a:extLst>
                <a:ext uri="{FF2B5EF4-FFF2-40B4-BE49-F238E27FC236}">
                  <a16:creationId xmlns:a16="http://schemas.microsoft.com/office/drawing/2014/main" id="{717BCBFB-A8D5-4E37-9B5A-04858714B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92" name="Picture 391">
              <a:extLst>
                <a:ext uri="{FF2B5EF4-FFF2-40B4-BE49-F238E27FC236}">
                  <a16:creationId xmlns:a16="http://schemas.microsoft.com/office/drawing/2014/main" id="{8B6A22EE-5507-425B-B5AF-30C86E2659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3" name="Group 392">
            <a:extLst>
              <a:ext uri="{FF2B5EF4-FFF2-40B4-BE49-F238E27FC236}">
                <a16:creationId xmlns:a16="http://schemas.microsoft.com/office/drawing/2014/main" id="{CACF1A70-7D58-4197-9D1D-B50BFB26FFE9}"/>
              </a:ext>
            </a:extLst>
          </p:cNvPr>
          <p:cNvGrpSpPr/>
          <p:nvPr/>
        </p:nvGrpSpPr>
        <p:grpSpPr>
          <a:xfrm>
            <a:off x="7181361" y="3639849"/>
            <a:ext cx="1003011" cy="1090885"/>
            <a:chOff x="1748494" y="4232011"/>
            <a:chExt cx="1256368" cy="1266169"/>
          </a:xfrm>
        </p:grpSpPr>
        <p:pic>
          <p:nvPicPr>
            <p:cNvPr id="394" name="Picture 393" descr="A close up of a logo&#10;&#10;Description automatically generated">
              <a:extLst>
                <a:ext uri="{FF2B5EF4-FFF2-40B4-BE49-F238E27FC236}">
                  <a16:creationId xmlns:a16="http://schemas.microsoft.com/office/drawing/2014/main" id="{0290BFD5-D486-4B91-9C12-A5C8C40F3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95" name="Picture 394">
              <a:extLst>
                <a:ext uri="{FF2B5EF4-FFF2-40B4-BE49-F238E27FC236}">
                  <a16:creationId xmlns:a16="http://schemas.microsoft.com/office/drawing/2014/main" id="{9FD11963-F496-4463-90A4-DE4D81513CB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6" name="Group 395">
            <a:extLst>
              <a:ext uri="{FF2B5EF4-FFF2-40B4-BE49-F238E27FC236}">
                <a16:creationId xmlns:a16="http://schemas.microsoft.com/office/drawing/2014/main" id="{5F410CE6-A111-4848-A656-0E7AD01E1889}"/>
              </a:ext>
            </a:extLst>
          </p:cNvPr>
          <p:cNvGrpSpPr/>
          <p:nvPr/>
        </p:nvGrpSpPr>
        <p:grpSpPr>
          <a:xfrm>
            <a:off x="7340355" y="3788182"/>
            <a:ext cx="1003011" cy="1090885"/>
            <a:chOff x="1748494" y="4232011"/>
            <a:chExt cx="1256368" cy="1266169"/>
          </a:xfrm>
        </p:grpSpPr>
        <p:pic>
          <p:nvPicPr>
            <p:cNvPr id="397" name="Picture 396" descr="A close up of a logo&#10;&#10;Description automatically generated">
              <a:extLst>
                <a:ext uri="{FF2B5EF4-FFF2-40B4-BE49-F238E27FC236}">
                  <a16:creationId xmlns:a16="http://schemas.microsoft.com/office/drawing/2014/main" id="{02F4B5EF-A6E2-4B61-BC94-6ADA3CE2F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98" name="Picture 397">
              <a:extLst>
                <a:ext uri="{FF2B5EF4-FFF2-40B4-BE49-F238E27FC236}">
                  <a16:creationId xmlns:a16="http://schemas.microsoft.com/office/drawing/2014/main" id="{04383A36-E0D7-4DB3-9FF3-0825FEF84D0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9" name="Group 398">
            <a:extLst>
              <a:ext uri="{FF2B5EF4-FFF2-40B4-BE49-F238E27FC236}">
                <a16:creationId xmlns:a16="http://schemas.microsoft.com/office/drawing/2014/main" id="{73119E29-D7F5-4664-AAD9-97FF820B04E0}"/>
              </a:ext>
            </a:extLst>
          </p:cNvPr>
          <p:cNvGrpSpPr/>
          <p:nvPr/>
        </p:nvGrpSpPr>
        <p:grpSpPr>
          <a:xfrm>
            <a:off x="6873049" y="3342170"/>
            <a:ext cx="1003011" cy="1090885"/>
            <a:chOff x="1748494" y="4232011"/>
            <a:chExt cx="1256368" cy="1266169"/>
          </a:xfrm>
        </p:grpSpPr>
        <p:pic>
          <p:nvPicPr>
            <p:cNvPr id="400" name="Picture 399" descr="A close up of a logo&#10;&#10;Description automatically generated">
              <a:extLst>
                <a:ext uri="{FF2B5EF4-FFF2-40B4-BE49-F238E27FC236}">
                  <a16:creationId xmlns:a16="http://schemas.microsoft.com/office/drawing/2014/main" id="{470DC7DE-3549-42E4-B20D-4648E14F4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01" name="Picture 400">
              <a:extLst>
                <a:ext uri="{FF2B5EF4-FFF2-40B4-BE49-F238E27FC236}">
                  <a16:creationId xmlns:a16="http://schemas.microsoft.com/office/drawing/2014/main" id="{C2954C8E-8C78-4975-A528-CF060FEBB0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402" name="Group 401">
            <a:extLst>
              <a:ext uri="{FF2B5EF4-FFF2-40B4-BE49-F238E27FC236}">
                <a16:creationId xmlns:a16="http://schemas.microsoft.com/office/drawing/2014/main" id="{DBD226B8-5906-436F-BAF3-681E4B47A7EC}"/>
              </a:ext>
            </a:extLst>
          </p:cNvPr>
          <p:cNvGrpSpPr/>
          <p:nvPr/>
        </p:nvGrpSpPr>
        <p:grpSpPr>
          <a:xfrm>
            <a:off x="7144531" y="3239122"/>
            <a:ext cx="1003011" cy="1090885"/>
            <a:chOff x="1748494" y="4232011"/>
            <a:chExt cx="1256368" cy="1266169"/>
          </a:xfrm>
        </p:grpSpPr>
        <p:pic>
          <p:nvPicPr>
            <p:cNvPr id="403" name="Picture 402" descr="A close up of a logo&#10;&#10;Description automatically generated">
              <a:extLst>
                <a:ext uri="{FF2B5EF4-FFF2-40B4-BE49-F238E27FC236}">
                  <a16:creationId xmlns:a16="http://schemas.microsoft.com/office/drawing/2014/main" id="{FBE3C9DF-2A7E-47DD-813B-D31524BA5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04" name="Picture 403">
              <a:extLst>
                <a:ext uri="{FF2B5EF4-FFF2-40B4-BE49-F238E27FC236}">
                  <a16:creationId xmlns:a16="http://schemas.microsoft.com/office/drawing/2014/main" id="{BF3BE8BA-B895-429A-8B8D-9B98780180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405" name="Group 404">
            <a:extLst>
              <a:ext uri="{FF2B5EF4-FFF2-40B4-BE49-F238E27FC236}">
                <a16:creationId xmlns:a16="http://schemas.microsoft.com/office/drawing/2014/main" id="{19FAE93B-2F5B-4053-A039-6B58ADDA2AD8}"/>
              </a:ext>
            </a:extLst>
          </p:cNvPr>
          <p:cNvGrpSpPr/>
          <p:nvPr/>
        </p:nvGrpSpPr>
        <p:grpSpPr>
          <a:xfrm>
            <a:off x="7303075" y="3380500"/>
            <a:ext cx="1003011" cy="1090885"/>
            <a:chOff x="1748494" y="4232011"/>
            <a:chExt cx="1256368" cy="1266169"/>
          </a:xfrm>
        </p:grpSpPr>
        <p:pic>
          <p:nvPicPr>
            <p:cNvPr id="406" name="Picture 405" descr="A close up of a logo&#10;&#10;Description automatically generated">
              <a:extLst>
                <a:ext uri="{FF2B5EF4-FFF2-40B4-BE49-F238E27FC236}">
                  <a16:creationId xmlns:a16="http://schemas.microsoft.com/office/drawing/2014/main" id="{DB03FCA1-F3BB-4EC3-BFEC-AA0049023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07" name="Picture 406">
              <a:extLst>
                <a:ext uri="{FF2B5EF4-FFF2-40B4-BE49-F238E27FC236}">
                  <a16:creationId xmlns:a16="http://schemas.microsoft.com/office/drawing/2014/main" id="{A8BD73ED-D7F2-475D-B211-1653D58075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408" name="Group 407">
            <a:extLst>
              <a:ext uri="{FF2B5EF4-FFF2-40B4-BE49-F238E27FC236}">
                <a16:creationId xmlns:a16="http://schemas.microsoft.com/office/drawing/2014/main" id="{039EC0A8-D97C-4A71-AF86-78A41C1475A1}"/>
              </a:ext>
            </a:extLst>
          </p:cNvPr>
          <p:cNvGrpSpPr/>
          <p:nvPr/>
        </p:nvGrpSpPr>
        <p:grpSpPr>
          <a:xfrm>
            <a:off x="7462069" y="3528833"/>
            <a:ext cx="1003011" cy="1090885"/>
            <a:chOff x="1748494" y="4232011"/>
            <a:chExt cx="1256368" cy="1266169"/>
          </a:xfrm>
        </p:grpSpPr>
        <p:pic>
          <p:nvPicPr>
            <p:cNvPr id="409" name="Picture 408" descr="A close up of a logo&#10;&#10;Description automatically generated">
              <a:extLst>
                <a:ext uri="{FF2B5EF4-FFF2-40B4-BE49-F238E27FC236}">
                  <a16:creationId xmlns:a16="http://schemas.microsoft.com/office/drawing/2014/main" id="{924E6CA0-19C8-49C6-A058-1A0F5BADD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10" name="Picture 409">
              <a:extLst>
                <a:ext uri="{FF2B5EF4-FFF2-40B4-BE49-F238E27FC236}">
                  <a16:creationId xmlns:a16="http://schemas.microsoft.com/office/drawing/2014/main" id="{CB8AC8D7-6D24-440D-97E4-CE6E543EEE5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411" name="Picture 410" descr="A close up of a logo&#10;&#10;Description automatically generated">
            <a:extLst>
              <a:ext uri="{FF2B5EF4-FFF2-40B4-BE49-F238E27FC236}">
                <a16:creationId xmlns:a16="http://schemas.microsoft.com/office/drawing/2014/main" id="{C8259D1C-2651-498C-A65E-D8C02FD625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3710" y="3774787"/>
            <a:ext cx="666257" cy="719018"/>
          </a:xfrm>
          <a:prstGeom prst="rect">
            <a:avLst/>
          </a:prstGeom>
        </p:spPr>
      </p:pic>
      <p:sp>
        <p:nvSpPr>
          <p:cNvPr id="5" name="Content Placeholder 2">
            <a:extLst>
              <a:ext uri="{FF2B5EF4-FFF2-40B4-BE49-F238E27FC236}">
                <a16:creationId xmlns:a16="http://schemas.microsoft.com/office/drawing/2014/main" id="{5E866648-529D-4843-BA27-FE4857A6483C}"/>
              </a:ext>
            </a:extLst>
          </p:cNvPr>
          <p:cNvSpPr txBox="1">
            <a:spLocks/>
          </p:cNvSpPr>
          <p:nvPr/>
        </p:nvSpPr>
        <p:spPr>
          <a:xfrm flipV="1">
            <a:off x="623888" y="4971980"/>
            <a:ext cx="8021348" cy="7035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FFFFFF"/>
                </a:solidFill>
                <a:effectLst/>
                <a:uLnTx/>
                <a:uFillTx/>
                <a:latin typeface="Calibri" panose="020F0502020204030204"/>
                <a:ea typeface="+mn-ea"/>
                <a:cs typeface="+mn-cs"/>
              </a:rPr>
              <a:t>x</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8854AA15-AEBB-4FCD-A28D-05E079550EA6}"/>
              </a:ext>
            </a:extLst>
          </p:cNvPr>
          <p:cNvSpPr txBox="1">
            <a:spLocks/>
          </p:cNvSpPr>
          <p:nvPr/>
        </p:nvSpPr>
        <p:spPr>
          <a:xfrm>
            <a:off x="8696818" y="1104406"/>
            <a:ext cx="3273092" cy="45871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count in ones between 1 and 100, both forwards and backwards?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start your count from different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the number of straws each time a bundle is tied up? Louder!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Are you saying the ‘teen numbers’ clearly?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the count in two ways?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414" name="TextBox 19">
            <a:extLst>
              <a:ext uri="{FF2B5EF4-FFF2-40B4-BE49-F238E27FC236}">
                <a16:creationId xmlns:a16="http://schemas.microsoft.com/office/drawing/2014/main" id="{38325030-5263-46F5-B459-6C8E3E4538E7}"/>
              </a:ext>
            </a:extLst>
          </p:cNvPr>
          <p:cNvSpPr txBox="1"/>
          <p:nvPr/>
        </p:nvSpPr>
        <p:spPr>
          <a:xfrm>
            <a:off x="222091" y="5691589"/>
            <a:ext cx="8423145" cy="9787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Seven, eight, nine, ten, eleven, twelve… twenty, twenty-one, twenty-two…</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Seven, eight, nine, ten, one-ten, one-ten-one, one-ten-two… two-tens, two-tens-one, two-tens-two…</a:t>
            </a:r>
          </a:p>
        </p:txBody>
      </p:sp>
      <p:sp>
        <p:nvSpPr>
          <p:cNvPr id="3" name="Content Placeholder 2">
            <a:extLst>
              <a:ext uri="{FF2B5EF4-FFF2-40B4-BE49-F238E27FC236}">
                <a16:creationId xmlns:a16="http://schemas.microsoft.com/office/drawing/2014/main" id="{BFDFFD13-4FB4-4EDF-9B48-B9B78E7A5299}"/>
              </a:ext>
            </a:extLst>
          </p:cNvPr>
          <p:cNvSpPr txBox="1">
            <a:spLocks/>
          </p:cNvSpPr>
          <p:nvPr/>
        </p:nvSpPr>
        <p:spPr>
          <a:xfrm>
            <a:off x="222090" y="5133895"/>
            <a:ext cx="7925452" cy="43572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Begin by using real straws to count and bundle together in groups of 10</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430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8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7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8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9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9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9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0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20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1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20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210"/>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213"/>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1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2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22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2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22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232"/>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35"/>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4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238"/>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241"/>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24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250"/>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53"/>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25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59"/>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26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26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266"/>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278"/>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269"/>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272"/>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275"/>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281"/>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284"/>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nodeType="clickEffect">
                                  <p:stCondLst>
                                    <p:cond delay="0"/>
                                  </p:stCondLst>
                                  <p:childTnLst>
                                    <p:set>
                                      <p:cBhvr>
                                        <p:cTn id="252" dur="1" fill="hold">
                                          <p:stCondLst>
                                            <p:cond delay="0"/>
                                          </p:stCondLst>
                                        </p:cTn>
                                        <p:tgtEl>
                                          <p:spTgt spid="28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90"/>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6"/>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291"/>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294"/>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306"/>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297"/>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nodeType="clickEffect">
                                  <p:stCondLst>
                                    <p:cond delay="0"/>
                                  </p:stCondLst>
                                  <p:childTnLst>
                                    <p:set>
                                      <p:cBhvr>
                                        <p:cTn id="278" dur="1" fill="hold">
                                          <p:stCondLst>
                                            <p:cond delay="0"/>
                                          </p:stCondLst>
                                        </p:cTn>
                                        <p:tgtEl>
                                          <p:spTgt spid="300"/>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303"/>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nodeType="clickEffect">
                                  <p:stCondLst>
                                    <p:cond delay="0"/>
                                  </p:stCondLst>
                                  <p:childTnLst>
                                    <p:set>
                                      <p:cBhvr>
                                        <p:cTn id="286" dur="1" fill="hold">
                                          <p:stCondLst>
                                            <p:cond delay="0"/>
                                          </p:stCondLst>
                                        </p:cTn>
                                        <p:tgtEl>
                                          <p:spTgt spid="309"/>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nodeType="clickEffect">
                                  <p:stCondLst>
                                    <p:cond delay="0"/>
                                  </p:stCondLst>
                                  <p:childTnLst>
                                    <p:set>
                                      <p:cBhvr>
                                        <p:cTn id="290" dur="1" fill="hold">
                                          <p:stCondLst>
                                            <p:cond delay="0"/>
                                          </p:stCondLst>
                                        </p:cTn>
                                        <p:tgtEl>
                                          <p:spTgt spid="312"/>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315"/>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318"/>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nodeType="clickEffect">
                                  <p:stCondLst>
                                    <p:cond delay="0"/>
                                  </p:stCondLst>
                                  <p:childTnLst>
                                    <p:set>
                                      <p:cBhvr>
                                        <p:cTn id="300" dur="1" fill="hold">
                                          <p:stCondLst>
                                            <p:cond delay="0"/>
                                          </p:stCondLst>
                                        </p:cTn>
                                        <p:tgtEl>
                                          <p:spTgt spid="319"/>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322"/>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325"/>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0"/>
                                          </p:stCondLst>
                                        </p:cTn>
                                        <p:tgtEl>
                                          <p:spTgt spid="337"/>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nodeType="clickEffect">
                                  <p:stCondLst>
                                    <p:cond delay="0"/>
                                  </p:stCondLst>
                                  <p:childTnLst>
                                    <p:set>
                                      <p:cBhvr>
                                        <p:cTn id="316" dur="1" fill="hold">
                                          <p:stCondLst>
                                            <p:cond delay="0"/>
                                          </p:stCondLst>
                                        </p:cTn>
                                        <p:tgtEl>
                                          <p:spTgt spid="328"/>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331"/>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nodeType="clickEffect">
                                  <p:stCondLst>
                                    <p:cond delay="0"/>
                                  </p:stCondLst>
                                  <p:childTnLst>
                                    <p:set>
                                      <p:cBhvr>
                                        <p:cTn id="324" dur="1" fill="hold">
                                          <p:stCondLst>
                                            <p:cond delay="0"/>
                                          </p:stCondLst>
                                        </p:cTn>
                                        <p:tgtEl>
                                          <p:spTgt spid="334"/>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ntr" presetSubtype="0" fill="hold" nodeType="clickEffect">
                                  <p:stCondLst>
                                    <p:cond delay="0"/>
                                  </p:stCondLst>
                                  <p:childTnLst>
                                    <p:set>
                                      <p:cBhvr>
                                        <p:cTn id="328" dur="1" fill="hold">
                                          <p:stCondLst>
                                            <p:cond delay="0"/>
                                          </p:stCondLst>
                                        </p:cTn>
                                        <p:tgtEl>
                                          <p:spTgt spid="340"/>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343"/>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346"/>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349"/>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nodeType="clickEffect">
                                  <p:stCondLst>
                                    <p:cond delay="0"/>
                                  </p:stCondLst>
                                  <p:childTnLst>
                                    <p:set>
                                      <p:cBhvr>
                                        <p:cTn id="342" dur="1" fill="hold">
                                          <p:stCondLst>
                                            <p:cond delay="0"/>
                                          </p:stCondLst>
                                        </p:cTn>
                                        <p:tgtEl>
                                          <p:spTgt spid="350"/>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nodeType="clickEffect">
                                  <p:stCondLst>
                                    <p:cond delay="0"/>
                                  </p:stCondLst>
                                  <p:childTnLst>
                                    <p:set>
                                      <p:cBhvr>
                                        <p:cTn id="346" dur="1" fill="hold">
                                          <p:stCondLst>
                                            <p:cond delay="0"/>
                                          </p:stCondLst>
                                        </p:cTn>
                                        <p:tgtEl>
                                          <p:spTgt spid="353"/>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nodeType="clickEffect">
                                  <p:stCondLst>
                                    <p:cond delay="0"/>
                                  </p:stCondLst>
                                  <p:childTnLst>
                                    <p:set>
                                      <p:cBhvr>
                                        <p:cTn id="350" dur="1" fill="hold">
                                          <p:stCondLst>
                                            <p:cond delay="0"/>
                                          </p:stCondLst>
                                        </p:cTn>
                                        <p:tgtEl>
                                          <p:spTgt spid="356"/>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nodeType="clickEffect">
                                  <p:stCondLst>
                                    <p:cond delay="0"/>
                                  </p:stCondLst>
                                  <p:childTnLst>
                                    <p:set>
                                      <p:cBhvr>
                                        <p:cTn id="354" dur="1" fill="hold">
                                          <p:stCondLst>
                                            <p:cond delay="0"/>
                                          </p:stCondLst>
                                        </p:cTn>
                                        <p:tgtEl>
                                          <p:spTgt spid="368"/>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ntr" presetSubtype="0" fill="hold" nodeType="clickEffect">
                                  <p:stCondLst>
                                    <p:cond delay="0"/>
                                  </p:stCondLst>
                                  <p:childTnLst>
                                    <p:set>
                                      <p:cBhvr>
                                        <p:cTn id="358" dur="1" fill="hold">
                                          <p:stCondLst>
                                            <p:cond delay="0"/>
                                          </p:stCondLst>
                                        </p:cTn>
                                        <p:tgtEl>
                                          <p:spTgt spid="359"/>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nodeType="clickEffect">
                                  <p:stCondLst>
                                    <p:cond delay="0"/>
                                  </p:stCondLst>
                                  <p:childTnLst>
                                    <p:set>
                                      <p:cBhvr>
                                        <p:cTn id="362" dur="1" fill="hold">
                                          <p:stCondLst>
                                            <p:cond delay="0"/>
                                          </p:stCondLst>
                                        </p:cTn>
                                        <p:tgtEl>
                                          <p:spTgt spid="362"/>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65"/>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nodeType="clickEffect">
                                  <p:stCondLst>
                                    <p:cond delay="0"/>
                                  </p:stCondLst>
                                  <p:childTnLst>
                                    <p:set>
                                      <p:cBhvr>
                                        <p:cTn id="370" dur="1" fill="hold">
                                          <p:stCondLst>
                                            <p:cond delay="0"/>
                                          </p:stCondLst>
                                        </p:cTn>
                                        <p:tgtEl>
                                          <p:spTgt spid="371"/>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nodeType="clickEffect">
                                  <p:stCondLst>
                                    <p:cond delay="0"/>
                                  </p:stCondLst>
                                  <p:childTnLst>
                                    <p:set>
                                      <p:cBhvr>
                                        <p:cTn id="374" dur="1" fill="hold">
                                          <p:stCondLst>
                                            <p:cond delay="0"/>
                                          </p:stCondLst>
                                        </p:cTn>
                                        <p:tgtEl>
                                          <p:spTgt spid="374"/>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nodeType="clickEffect">
                                  <p:stCondLst>
                                    <p:cond delay="0"/>
                                  </p:stCondLst>
                                  <p:childTnLst>
                                    <p:set>
                                      <p:cBhvr>
                                        <p:cTn id="378" dur="1" fill="hold">
                                          <p:stCondLst>
                                            <p:cond delay="0"/>
                                          </p:stCondLst>
                                        </p:cTn>
                                        <p:tgtEl>
                                          <p:spTgt spid="377"/>
                                        </p:tgtEl>
                                        <p:attrNameLst>
                                          <p:attrName>style.visibility</p:attrName>
                                        </p:attrNameLst>
                                      </p:cBhvr>
                                      <p:to>
                                        <p:strVal val="visible"/>
                                      </p:to>
                                    </p:set>
                                  </p:childTnLst>
                                </p:cTn>
                              </p:par>
                              <p:par>
                                <p:cTn id="379" presetID="1" presetClass="entr" presetSubtype="0" fill="hold" nodeType="withEffect">
                                  <p:stCondLst>
                                    <p:cond delay="0"/>
                                  </p:stCondLst>
                                  <p:childTnLst>
                                    <p:set>
                                      <p:cBhvr>
                                        <p:cTn id="380" dur="1" fill="hold">
                                          <p:stCondLst>
                                            <p:cond delay="0"/>
                                          </p:stCondLst>
                                        </p:cTn>
                                        <p:tgtEl>
                                          <p:spTgt spid="380"/>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nodeType="clickEffect">
                                  <p:stCondLst>
                                    <p:cond delay="0"/>
                                  </p:stCondLst>
                                  <p:childTnLst>
                                    <p:set>
                                      <p:cBhvr>
                                        <p:cTn id="384" dur="1" fill="hold">
                                          <p:stCondLst>
                                            <p:cond delay="0"/>
                                          </p:stCondLst>
                                        </p:cTn>
                                        <p:tgtEl>
                                          <p:spTgt spid="381"/>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ntr" presetSubtype="0" fill="hold" nodeType="clickEffect">
                                  <p:stCondLst>
                                    <p:cond delay="0"/>
                                  </p:stCondLst>
                                  <p:childTnLst>
                                    <p:set>
                                      <p:cBhvr>
                                        <p:cTn id="388" dur="1" fill="hold">
                                          <p:stCondLst>
                                            <p:cond delay="0"/>
                                          </p:stCondLst>
                                        </p:cTn>
                                        <p:tgtEl>
                                          <p:spTgt spid="384"/>
                                        </p:tgtEl>
                                        <p:attrNameLst>
                                          <p:attrName>style.visibility</p:attrName>
                                        </p:attrNameLst>
                                      </p:cBhvr>
                                      <p:to>
                                        <p:strVal val="visible"/>
                                      </p:to>
                                    </p:set>
                                  </p:childTnLst>
                                </p:cTn>
                              </p:par>
                            </p:childTnLst>
                          </p:cTn>
                        </p:par>
                      </p:childTnLst>
                    </p:cTn>
                  </p:par>
                  <p:par>
                    <p:cTn id="389" fill="hold">
                      <p:stCondLst>
                        <p:cond delay="indefinite"/>
                      </p:stCondLst>
                      <p:childTnLst>
                        <p:par>
                          <p:cTn id="390" fill="hold">
                            <p:stCondLst>
                              <p:cond delay="0"/>
                            </p:stCondLst>
                            <p:childTnLst>
                              <p:par>
                                <p:cTn id="391" presetID="1" presetClass="entr" presetSubtype="0" fill="hold" nodeType="clickEffect">
                                  <p:stCondLst>
                                    <p:cond delay="0"/>
                                  </p:stCondLst>
                                  <p:childTnLst>
                                    <p:set>
                                      <p:cBhvr>
                                        <p:cTn id="392" dur="1" fill="hold">
                                          <p:stCondLst>
                                            <p:cond delay="0"/>
                                          </p:stCondLst>
                                        </p:cTn>
                                        <p:tgtEl>
                                          <p:spTgt spid="387"/>
                                        </p:tgtEl>
                                        <p:attrNameLst>
                                          <p:attrName>style.visibility</p:attrName>
                                        </p:attrNameLst>
                                      </p:cBhvr>
                                      <p:to>
                                        <p:strVal val="visible"/>
                                      </p:to>
                                    </p:set>
                                  </p:childTnLst>
                                </p:cTn>
                              </p:par>
                            </p:childTnLst>
                          </p:cTn>
                        </p:par>
                      </p:childTnLst>
                    </p:cTn>
                  </p:par>
                  <p:par>
                    <p:cTn id="393" fill="hold">
                      <p:stCondLst>
                        <p:cond delay="indefinite"/>
                      </p:stCondLst>
                      <p:childTnLst>
                        <p:par>
                          <p:cTn id="394" fill="hold">
                            <p:stCondLst>
                              <p:cond delay="0"/>
                            </p:stCondLst>
                            <p:childTnLst>
                              <p:par>
                                <p:cTn id="395" presetID="1" presetClass="entr" presetSubtype="0" fill="hold" nodeType="clickEffect">
                                  <p:stCondLst>
                                    <p:cond delay="0"/>
                                  </p:stCondLst>
                                  <p:childTnLst>
                                    <p:set>
                                      <p:cBhvr>
                                        <p:cTn id="396" dur="1" fill="hold">
                                          <p:stCondLst>
                                            <p:cond delay="0"/>
                                          </p:stCondLst>
                                        </p:cTn>
                                        <p:tgtEl>
                                          <p:spTgt spid="399"/>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ntr" presetSubtype="0" fill="hold" nodeType="clickEffect">
                                  <p:stCondLst>
                                    <p:cond delay="0"/>
                                  </p:stCondLst>
                                  <p:childTnLst>
                                    <p:set>
                                      <p:cBhvr>
                                        <p:cTn id="400" dur="1" fill="hold">
                                          <p:stCondLst>
                                            <p:cond delay="0"/>
                                          </p:stCondLst>
                                        </p:cTn>
                                        <p:tgtEl>
                                          <p:spTgt spid="390"/>
                                        </p:tgtEl>
                                        <p:attrNameLst>
                                          <p:attrName>style.visibility</p:attrName>
                                        </p:attrNameLst>
                                      </p:cBhvr>
                                      <p:to>
                                        <p:strVal val="visible"/>
                                      </p:to>
                                    </p:set>
                                  </p:childTnLst>
                                </p:cTn>
                              </p:par>
                            </p:childTnLst>
                          </p:cTn>
                        </p:par>
                      </p:childTnLst>
                    </p:cTn>
                  </p:par>
                  <p:par>
                    <p:cTn id="401" fill="hold">
                      <p:stCondLst>
                        <p:cond delay="indefinite"/>
                      </p:stCondLst>
                      <p:childTnLst>
                        <p:par>
                          <p:cTn id="402" fill="hold">
                            <p:stCondLst>
                              <p:cond delay="0"/>
                            </p:stCondLst>
                            <p:childTnLst>
                              <p:par>
                                <p:cTn id="403" presetID="1" presetClass="entr" presetSubtype="0" fill="hold" nodeType="clickEffect">
                                  <p:stCondLst>
                                    <p:cond delay="0"/>
                                  </p:stCondLst>
                                  <p:childTnLst>
                                    <p:set>
                                      <p:cBhvr>
                                        <p:cTn id="404" dur="1" fill="hold">
                                          <p:stCondLst>
                                            <p:cond delay="0"/>
                                          </p:stCondLst>
                                        </p:cTn>
                                        <p:tgtEl>
                                          <p:spTgt spid="393"/>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presetID="1" presetClass="entr" presetSubtype="0" fill="hold" nodeType="clickEffect">
                                  <p:stCondLst>
                                    <p:cond delay="0"/>
                                  </p:stCondLst>
                                  <p:childTnLst>
                                    <p:set>
                                      <p:cBhvr>
                                        <p:cTn id="408" dur="1" fill="hold">
                                          <p:stCondLst>
                                            <p:cond delay="0"/>
                                          </p:stCondLst>
                                        </p:cTn>
                                        <p:tgtEl>
                                          <p:spTgt spid="396"/>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ntr" presetSubtype="0" fill="hold" nodeType="clickEffect">
                                  <p:stCondLst>
                                    <p:cond delay="0"/>
                                  </p:stCondLst>
                                  <p:childTnLst>
                                    <p:set>
                                      <p:cBhvr>
                                        <p:cTn id="412" dur="1" fill="hold">
                                          <p:stCondLst>
                                            <p:cond delay="0"/>
                                          </p:stCondLst>
                                        </p:cTn>
                                        <p:tgtEl>
                                          <p:spTgt spid="402"/>
                                        </p:tgtEl>
                                        <p:attrNameLst>
                                          <p:attrName>style.visibility</p:attrName>
                                        </p:attrNameLst>
                                      </p:cBhvr>
                                      <p:to>
                                        <p:strVal val="visible"/>
                                      </p:to>
                                    </p:set>
                                  </p:childTnLst>
                                </p:cTn>
                              </p:par>
                            </p:childTnLst>
                          </p:cTn>
                        </p:par>
                      </p:childTnLst>
                    </p:cTn>
                  </p:par>
                  <p:par>
                    <p:cTn id="413" fill="hold">
                      <p:stCondLst>
                        <p:cond delay="indefinite"/>
                      </p:stCondLst>
                      <p:childTnLst>
                        <p:par>
                          <p:cTn id="414" fill="hold">
                            <p:stCondLst>
                              <p:cond delay="0"/>
                            </p:stCondLst>
                            <p:childTnLst>
                              <p:par>
                                <p:cTn id="415" presetID="1" presetClass="entr" presetSubtype="0" fill="hold" nodeType="clickEffect">
                                  <p:stCondLst>
                                    <p:cond delay="0"/>
                                  </p:stCondLst>
                                  <p:childTnLst>
                                    <p:set>
                                      <p:cBhvr>
                                        <p:cTn id="416" dur="1" fill="hold">
                                          <p:stCondLst>
                                            <p:cond delay="0"/>
                                          </p:stCondLst>
                                        </p:cTn>
                                        <p:tgtEl>
                                          <p:spTgt spid="405"/>
                                        </p:tgtEl>
                                        <p:attrNameLst>
                                          <p:attrName>style.visibility</p:attrName>
                                        </p:attrNameLst>
                                      </p:cBhvr>
                                      <p:to>
                                        <p:strVal val="visible"/>
                                      </p:to>
                                    </p:set>
                                  </p:childTnLst>
                                </p:cTn>
                              </p:par>
                            </p:childTnLst>
                          </p:cTn>
                        </p:par>
                      </p:childTnLst>
                    </p:cTn>
                  </p:par>
                  <p:par>
                    <p:cTn id="417" fill="hold">
                      <p:stCondLst>
                        <p:cond delay="indefinite"/>
                      </p:stCondLst>
                      <p:childTnLst>
                        <p:par>
                          <p:cTn id="418" fill="hold">
                            <p:stCondLst>
                              <p:cond delay="0"/>
                            </p:stCondLst>
                            <p:childTnLst>
                              <p:par>
                                <p:cTn id="419" presetID="1" presetClass="entr" presetSubtype="0" fill="hold" nodeType="clickEffect">
                                  <p:stCondLst>
                                    <p:cond delay="0"/>
                                  </p:stCondLst>
                                  <p:childTnLst>
                                    <p:set>
                                      <p:cBhvr>
                                        <p:cTn id="420" dur="1" fill="hold">
                                          <p:stCondLst>
                                            <p:cond delay="0"/>
                                          </p:stCondLst>
                                        </p:cTn>
                                        <p:tgtEl>
                                          <p:spTgt spid="408"/>
                                        </p:tgtEl>
                                        <p:attrNameLst>
                                          <p:attrName>style.visibility</p:attrName>
                                        </p:attrNameLst>
                                      </p:cBhvr>
                                      <p:to>
                                        <p:strVal val="visible"/>
                                      </p:to>
                                    </p:set>
                                  </p:childTnLst>
                                </p:cTn>
                              </p:par>
                              <p:par>
                                <p:cTn id="421" presetID="1" presetClass="entr" presetSubtype="0" fill="hold" nodeType="withEffect">
                                  <p:stCondLst>
                                    <p:cond delay="0"/>
                                  </p:stCondLst>
                                  <p:childTnLst>
                                    <p:set>
                                      <p:cBhvr>
                                        <p:cTn id="422"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5|1.3|1.2"/>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8.2|1.6|1.2|13|1"/>
</p:tagLst>
</file>

<file path=ppt/tags/tag4.xml><?xml version="1.0" encoding="utf-8"?>
<p:tagLst xmlns:a="http://schemas.openxmlformats.org/drawingml/2006/main" xmlns:r="http://schemas.openxmlformats.org/officeDocument/2006/relationships" xmlns:p="http://schemas.openxmlformats.org/presentationml/2006/main">
  <p:tag name="TIMING" val="|8.2|1.6|1.2|13|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dc9bd944-225f-43f1-96dc-d5ee43d55d1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e8f39c4-649a-4727-b531-9584b06a2d5b"/>
    <ds:schemaRef ds:uri="http://schemas.microsoft.com/office/2006/metadata/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4192</TotalTime>
  <Words>1466</Words>
  <Application>Microsoft Office PowerPoint</Application>
  <PresentationFormat>Widescreen</PresentationFormat>
  <Paragraphs>400</Paragraphs>
  <Slides>16</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Myriad Pro</vt:lpstr>
      <vt:lpstr>Myriad Pro Semibold</vt:lpstr>
      <vt:lpstr>Custom Design</vt:lpstr>
      <vt:lpstr>nctem1</vt:lpstr>
      <vt:lpstr>1_Custom Design</vt:lpstr>
      <vt:lpstr>PowerPoint Presentation</vt:lpstr>
      <vt:lpstr>PowerPoint Presentation</vt:lpstr>
      <vt:lpstr>Year 1, Unit 1 </vt:lpstr>
      <vt:lpstr>PowerPoint Presentation</vt:lpstr>
      <vt:lpstr>PowerPoint Presentation</vt:lpstr>
      <vt:lpstr>Year 1, Unit 1, Learning Outcome 1</vt:lpstr>
      <vt:lpstr>PowerPoint Presentation</vt:lpstr>
      <vt:lpstr>PowerPoint Presentation</vt:lpstr>
      <vt:lpstr>1NPV-1 Count forwards and backwards within 100</vt:lpstr>
      <vt:lpstr>1NPV-1 Count forwards and backwards within 100</vt:lpstr>
      <vt:lpstr>1NPV-1 Count forwards and backwards within 100</vt:lpstr>
      <vt:lpstr>1NPV-1 Count forwards and backwards within 100</vt:lpstr>
      <vt:lpstr>1NPV-1 Count forwards and backwards within 100</vt:lpstr>
      <vt:lpstr>1NPV-1 Count forwards and backwards within 100</vt:lpstr>
      <vt:lpstr>1NPV-1 Count forwards and backwards within 100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122</cp:revision>
  <dcterms:created xsi:type="dcterms:W3CDTF">2021-05-07T12:27:15Z</dcterms:created>
  <dcterms:modified xsi:type="dcterms:W3CDTF">2023-03-15T15:26:48Z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