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</p:sldMasterIdLst>
  <p:notesMasterIdLst>
    <p:notesMasterId r:id="rId25"/>
  </p:notesMasterIdLst>
  <p:sldIdLst>
    <p:sldId id="263" r:id="rId6"/>
    <p:sldId id="268" r:id="rId7"/>
    <p:sldId id="269" r:id="rId8"/>
    <p:sldId id="286" r:id="rId9"/>
    <p:sldId id="287" r:id="rId10"/>
    <p:sldId id="288" r:id="rId11"/>
    <p:sldId id="279" r:id="rId12"/>
    <p:sldId id="281" r:id="rId13"/>
    <p:sldId id="270" r:id="rId14"/>
    <p:sldId id="271" r:id="rId15"/>
    <p:sldId id="282" r:id="rId16"/>
    <p:sldId id="289" r:id="rId17"/>
    <p:sldId id="277" r:id="rId18"/>
    <p:sldId id="280" r:id="rId19"/>
    <p:sldId id="272" r:id="rId20"/>
    <p:sldId id="285" r:id="rId21"/>
    <p:sldId id="274" r:id="rId22"/>
    <p:sldId id="284" r:id="rId23"/>
    <p:sldId id="283" r:id="rId24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8FCD40-AB8E-4FAA-85FF-147A59927D95}" v="1" dt="2023-02-15T13:21:38.164"/>
    <p1510:client id="{EA39EFAE-53B0-43FC-B55C-4A0F5AA4581C}" v="10" dt="2023-02-15T09:20:40.0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94"/>
  </p:normalViewPr>
  <p:slideViewPr>
    <p:cSldViewPr>
      <p:cViewPr varScale="1">
        <p:scale>
          <a:sx n="65" d="100"/>
          <a:sy n="65" d="100"/>
        </p:scale>
        <p:origin x="9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ie Goodliff" userId="8525f53f-a5d4-49a0-b205-476dc8a76e72" providerId="ADAL" clId="{BD8FCD40-AB8E-4FAA-85FF-147A59927D95}"/>
    <pc:docChg chg="modSld">
      <pc:chgData name="Bethanie Goodliff" userId="8525f53f-a5d4-49a0-b205-476dc8a76e72" providerId="ADAL" clId="{BD8FCD40-AB8E-4FAA-85FF-147A59927D95}" dt="2023-02-15T13:22:27.431" v="11" actId="14100"/>
      <pc:docMkLst>
        <pc:docMk/>
      </pc:docMkLst>
      <pc:sldChg chg="modSp mod">
        <pc:chgData name="Bethanie Goodliff" userId="8525f53f-a5d4-49a0-b205-476dc8a76e72" providerId="ADAL" clId="{BD8FCD40-AB8E-4FAA-85FF-147A59927D95}" dt="2023-02-15T13:20:47.696" v="0" actId="20577"/>
        <pc:sldMkLst>
          <pc:docMk/>
          <pc:sldMk cId="28423318" sldId="263"/>
        </pc:sldMkLst>
        <pc:spChg chg="mod">
          <ac:chgData name="Bethanie Goodliff" userId="8525f53f-a5d4-49a0-b205-476dc8a76e72" providerId="ADAL" clId="{BD8FCD40-AB8E-4FAA-85FF-147A59927D95}" dt="2023-02-15T13:20:47.696" v="0" actId="20577"/>
          <ac:spMkLst>
            <pc:docMk/>
            <pc:sldMk cId="28423318" sldId="263"/>
            <ac:spMk id="2" creationId="{FF4053B0-7B44-4277-B7C8-F4506607EF69}"/>
          </ac:spMkLst>
        </pc:spChg>
      </pc:sldChg>
      <pc:sldChg chg="modSp mod">
        <pc:chgData name="Bethanie Goodliff" userId="8525f53f-a5d4-49a0-b205-476dc8a76e72" providerId="ADAL" clId="{BD8FCD40-AB8E-4FAA-85FF-147A59927D95}" dt="2023-02-15T13:21:23.914" v="1" actId="20577"/>
        <pc:sldMkLst>
          <pc:docMk/>
          <pc:sldMk cId="1785931581" sldId="271"/>
        </pc:sldMkLst>
        <pc:spChg chg="mod">
          <ac:chgData name="Bethanie Goodliff" userId="8525f53f-a5d4-49a0-b205-476dc8a76e72" providerId="ADAL" clId="{BD8FCD40-AB8E-4FAA-85FF-147A59927D95}" dt="2023-02-15T13:21:23.914" v="1" actId="20577"/>
          <ac:spMkLst>
            <pc:docMk/>
            <pc:sldMk cId="1785931581" sldId="271"/>
            <ac:spMk id="18" creationId="{DFC1C10F-67EA-4992-9F2B-4DF82AE0E2A1}"/>
          </ac:spMkLst>
        </pc:spChg>
      </pc:sldChg>
      <pc:sldChg chg="modSp mod">
        <pc:chgData name="Bethanie Goodliff" userId="8525f53f-a5d4-49a0-b205-476dc8a76e72" providerId="ADAL" clId="{BD8FCD40-AB8E-4FAA-85FF-147A59927D95}" dt="2023-02-15T13:22:01.113" v="6" actId="20577"/>
        <pc:sldMkLst>
          <pc:docMk/>
          <pc:sldMk cId="3536187224" sldId="274"/>
        </pc:sldMkLst>
        <pc:spChg chg="mod">
          <ac:chgData name="Bethanie Goodliff" userId="8525f53f-a5d4-49a0-b205-476dc8a76e72" providerId="ADAL" clId="{BD8FCD40-AB8E-4FAA-85FF-147A59927D95}" dt="2023-02-15T13:22:01.113" v="6" actId="20577"/>
          <ac:spMkLst>
            <pc:docMk/>
            <pc:sldMk cId="3536187224" sldId="274"/>
            <ac:spMk id="21" creationId="{42CEDEFA-66CB-45F4-A3F5-203C2AC75EF5}"/>
          </ac:spMkLst>
        </pc:spChg>
        <pc:spChg chg="mod">
          <ac:chgData name="Bethanie Goodliff" userId="8525f53f-a5d4-49a0-b205-476dc8a76e72" providerId="ADAL" clId="{BD8FCD40-AB8E-4FAA-85FF-147A59927D95}" dt="2023-02-15T13:21:56.175" v="5" actId="20577"/>
          <ac:spMkLst>
            <pc:docMk/>
            <pc:sldMk cId="3536187224" sldId="274"/>
            <ac:spMk id="22" creationId="{E2C1E946-F2B9-4D4E-89A4-C4CEE8933DD3}"/>
          </ac:spMkLst>
        </pc:spChg>
      </pc:sldChg>
      <pc:sldChg chg="modSp mod">
        <pc:chgData name="Bethanie Goodliff" userId="8525f53f-a5d4-49a0-b205-476dc8a76e72" providerId="ADAL" clId="{BD8FCD40-AB8E-4FAA-85FF-147A59927D95}" dt="2023-02-15T13:21:27.778" v="2" actId="20577"/>
        <pc:sldMkLst>
          <pc:docMk/>
          <pc:sldMk cId="131127687" sldId="282"/>
        </pc:sldMkLst>
        <pc:spChg chg="mod">
          <ac:chgData name="Bethanie Goodliff" userId="8525f53f-a5d4-49a0-b205-476dc8a76e72" providerId="ADAL" clId="{BD8FCD40-AB8E-4FAA-85FF-147A59927D95}" dt="2023-02-15T13:21:27.778" v="2" actId="20577"/>
          <ac:spMkLst>
            <pc:docMk/>
            <pc:sldMk cId="131127687" sldId="282"/>
            <ac:spMk id="18" creationId="{DFC1C10F-67EA-4992-9F2B-4DF82AE0E2A1}"/>
          </ac:spMkLst>
        </pc:spChg>
      </pc:sldChg>
      <pc:sldChg chg="modSp mod">
        <pc:chgData name="Bethanie Goodliff" userId="8525f53f-a5d4-49a0-b205-476dc8a76e72" providerId="ADAL" clId="{BD8FCD40-AB8E-4FAA-85FF-147A59927D95}" dt="2023-02-15T13:22:27.431" v="11" actId="14100"/>
        <pc:sldMkLst>
          <pc:docMk/>
          <pc:sldMk cId="1825106405" sldId="283"/>
        </pc:sldMkLst>
        <pc:spChg chg="mod">
          <ac:chgData name="Bethanie Goodliff" userId="8525f53f-a5d4-49a0-b205-476dc8a76e72" providerId="ADAL" clId="{BD8FCD40-AB8E-4FAA-85FF-147A59927D95}" dt="2023-02-15T13:22:27.431" v="11" actId="14100"/>
          <ac:spMkLst>
            <pc:docMk/>
            <pc:sldMk cId="1825106405" sldId="283"/>
            <ac:spMk id="13" creationId="{7209370F-FBD3-48F8-B7B5-E32D55133E2C}"/>
          </ac:spMkLst>
        </pc:spChg>
      </pc:sldChg>
      <pc:sldChg chg="modSp mod">
        <pc:chgData name="Bethanie Goodliff" userId="8525f53f-a5d4-49a0-b205-476dc8a76e72" providerId="ADAL" clId="{BD8FCD40-AB8E-4FAA-85FF-147A59927D95}" dt="2023-02-15T13:22:18.057" v="10" actId="20577"/>
        <pc:sldMkLst>
          <pc:docMk/>
          <pc:sldMk cId="2221642417" sldId="284"/>
        </pc:sldMkLst>
        <pc:spChg chg="mod">
          <ac:chgData name="Bethanie Goodliff" userId="8525f53f-a5d4-49a0-b205-476dc8a76e72" providerId="ADAL" clId="{BD8FCD40-AB8E-4FAA-85FF-147A59927D95}" dt="2023-02-15T13:22:18.057" v="10" actId="20577"/>
          <ac:spMkLst>
            <pc:docMk/>
            <pc:sldMk cId="2221642417" sldId="284"/>
            <ac:spMk id="17" creationId="{5D5809F3-8AA6-487E-8697-EBB3D236FC4F}"/>
          </ac:spMkLst>
        </pc:spChg>
        <pc:spChg chg="mod">
          <ac:chgData name="Bethanie Goodliff" userId="8525f53f-a5d4-49a0-b205-476dc8a76e72" providerId="ADAL" clId="{BD8FCD40-AB8E-4FAA-85FF-147A59927D95}" dt="2023-02-15T13:22:07.457" v="7" actId="20577"/>
          <ac:spMkLst>
            <pc:docMk/>
            <pc:sldMk cId="2221642417" sldId="284"/>
            <ac:spMk id="30" creationId="{A1B1A65D-F3E4-4E3F-977B-6C7013DCB5B0}"/>
          </ac:spMkLst>
        </pc:spChg>
      </pc:sldChg>
      <pc:sldChg chg="modSp mod">
        <pc:chgData name="Bethanie Goodliff" userId="8525f53f-a5d4-49a0-b205-476dc8a76e72" providerId="ADAL" clId="{BD8FCD40-AB8E-4FAA-85FF-147A59927D95}" dt="2023-02-15T13:21:47.449" v="4" actId="20577"/>
        <pc:sldMkLst>
          <pc:docMk/>
          <pc:sldMk cId="1056427333" sldId="285"/>
        </pc:sldMkLst>
        <pc:spChg chg="mod">
          <ac:chgData name="Bethanie Goodliff" userId="8525f53f-a5d4-49a0-b205-476dc8a76e72" providerId="ADAL" clId="{BD8FCD40-AB8E-4FAA-85FF-147A59927D95}" dt="2023-02-15T13:21:47.449" v="4" actId="20577"/>
          <ac:spMkLst>
            <pc:docMk/>
            <pc:sldMk cId="1056427333" sldId="285"/>
            <ac:spMk id="13" creationId="{7209370F-FBD3-48F8-B7B5-E32D55133E2C}"/>
          </ac:spMkLst>
        </pc:spChg>
      </pc:sldChg>
      <pc:sldChg chg="modSp">
        <pc:chgData name="Bethanie Goodliff" userId="8525f53f-a5d4-49a0-b205-476dc8a76e72" providerId="ADAL" clId="{BD8FCD40-AB8E-4FAA-85FF-147A59927D95}" dt="2023-02-15T13:21:38.163" v="3" actId="207"/>
        <pc:sldMkLst>
          <pc:docMk/>
          <pc:sldMk cId="4103041600" sldId="289"/>
        </pc:sldMkLst>
        <pc:spChg chg="mod">
          <ac:chgData name="Bethanie Goodliff" userId="8525f53f-a5d4-49a0-b205-476dc8a76e72" providerId="ADAL" clId="{BD8FCD40-AB8E-4FAA-85FF-147A59927D95}" dt="2023-02-15T13:21:38.163" v="3" actId="207"/>
          <ac:spMkLst>
            <pc:docMk/>
            <pc:sldMk cId="4103041600" sldId="289"/>
            <ac:spMk id="38" creationId="{22F12827-00F7-4DD6-96C3-4C3BE338AF9A}"/>
          </ac:spMkLst>
        </pc:spChg>
      </pc:sldChg>
    </pc:docChg>
  </pc:docChgLst>
  <pc:docChgLst>
    <pc:chgData name="Alison Hopper" userId="ca5996aa-ea7f-4b9b-84ac-8568eb6eb8f4" providerId="ADAL" clId="{E0A2F460-6E73-4530-A6C7-5E630FB1063A}"/>
    <pc:docChg chg="undo redo custSel addSld delSld modSld">
      <pc:chgData name="Alison Hopper" userId="ca5996aa-ea7f-4b9b-84ac-8568eb6eb8f4" providerId="ADAL" clId="{E0A2F460-6E73-4530-A6C7-5E630FB1063A}" dt="2022-08-09T10:45:35.206" v="75" actId="47"/>
      <pc:docMkLst>
        <pc:docMk/>
      </pc:docMkLst>
      <pc:sldChg chg="del">
        <pc:chgData name="Alison Hopper" userId="ca5996aa-ea7f-4b9b-84ac-8568eb6eb8f4" providerId="ADAL" clId="{E0A2F460-6E73-4530-A6C7-5E630FB1063A}" dt="2022-08-09T10:45:34.102" v="73" actId="47"/>
        <pc:sldMkLst>
          <pc:docMk/>
          <pc:sldMk cId="0" sldId="256"/>
        </pc:sldMkLst>
      </pc:sldChg>
      <pc:sldChg chg="addSp modSp mod">
        <pc:chgData name="Alison Hopper" userId="ca5996aa-ea7f-4b9b-84ac-8568eb6eb8f4" providerId="ADAL" clId="{E0A2F460-6E73-4530-A6C7-5E630FB1063A}" dt="2022-08-09T10:02:06.651" v="70" actId="20577"/>
        <pc:sldMkLst>
          <pc:docMk/>
          <pc:sldMk cId="28423318" sldId="263"/>
        </pc:sldMkLst>
        <pc:spChg chg="mod">
          <ac:chgData name="Alison Hopper" userId="ca5996aa-ea7f-4b9b-84ac-8568eb6eb8f4" providerId="ADAL" clId="{E0A2F460-6E73-4530-A6C7-5E630FB1063A}" dt="2022-08-09T10:01:02.441" v="8" actId="20577"/>
          <ac:spMkLst>
            <pc:docMk/>
            <pc:sldMk cId="28423318" sldId="263"/>
            <ac:spMk id="3" creationId="{7D4908DC-755C-4E5B-B359-81EE80ADBE81}"/>
          </ac:spMkLst>
        </pc:spChg>
        <pc:spChg chg="add mod">
          <ac:chgData name="Alison Hopper" userId="ca5996aa-ea7f-4b9b-84ac-8568eb6eb8f4" providerId="ADAL" clId="{E0A2F460-6E73-4530-A6C7-5E630FB1063A}" dt="2022-08-09T10:02:06.651" v="70" actId="20577"/>
          <ac:spMkLst>
            <pc:docMk/>
            <pc:sldMk cId="28423318" sldId="263"/>
            <ac:spMk id="4" creationId="{6CFE3606-65D4-9230-9AF4-D3C3A289EC8B}"/>
          </ac:spMkLst>
        </pc:spChg>
      </pc:sldChg>
      <pc:sldChg chg="del">
        <pc:chgData name="Alison Hopper" userId="ca5996aa-ea7f-4b9b-84ac-8568eb6eb8f4" providerId="ADAL" clId="{E0A2F460-6E73-4530-A6C7-5E630FB1063A}" dt="2022-08-09T10:45:34.550" v="74" actId="47"/>
        <pc:sldMkLst>
          <pc:docMk/>
          <pc:sldMk cId="3823520741" sldId="264"/>
        </pc:sldMkLst>
      </pc:sldChg>
      <pc:sldChg chg="del">
        <pc:chgData name="Alison Hopper" userId="ca5996aa-ea7f-4b9b-84ac-8568eb6eb8f4" providerId="ADAL" clId="{E0A2F460-6E73-4530-A6C7-5E630FB1063A}" dt="2022-08-09T10:45:35.206" v="75" actId="47"/>
        <pc:sldMkLst>
          <pc:docMk/>
          <pc:sldMk cId="0" sldId="266"/>
        </pc:sldMkLst>
      </pc:sldChg>
      <pc:sldChg chg="add del">
        <pc:chgData name="Alison Hopper" userId="ca5996aa-ea7f-4b9b-84ac-8568eb6eb8f4" providerId="ADAL" clId="{E0A2F460-6E73-4530-A6C7-5E630FB1063A}" dt="2022-08-09T09:54:16.234" v="1" actId="47"/>
        <pc:sldMkLst>
          <pc:docMk/>
          <pc:sldMk cId="1233231082" sldId="267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0" sldId="268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3926049396" sldId="269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426516417" sldId="270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1785931581" sldId="271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770848613" sldId="272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3536187224" sldId="274"/>
        </pc:sldMkLst>
      </pc:sldChg>
      <pc:sldChg chg="add del">
        <pc:chgData name="Alison Hopper" userId="ca5996aa-ea7f-4b9b-84ac-8568eb6eb8f4" providerId="ADAL" clId="{E0A2F460-6E73-4530-A6C7-5E630FB1063A}" dt="2022-08-09T10:45:33.415" v="72" actId="47"/>
        <pc:sldMkLst>
          <pc:docMk/>
          <pc:sldMk cId="1597908620" sldId="276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956170995" sldId="277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750367552" sldId="279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1617728528" sldId="280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3740090807" sldId="281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131127687" sldId="282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1825106405" sldId="283"/>
        </pc:sldMkLst>
      </pc:sldChg>
      <pc:sldChg chg="add modAnim">
        <pc:chgData name="Alison Hopper" userId="ca5996aa-ea7f-4b9b-84ac-8568eb6eb8f4" providerId="ADAL" clId="{E0A2F460-6E73-4530-A6C7-5E630FB1063A}" dt="2022-08-09T10:29:02.756" v="71"/>
        <pc:sldMkLst>
          <pc:docMk/>
          <pc:sldMk cId="2221642417" sldId="284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1056427333" sldId="285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748645638" sldId="286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3039854674" sldId="287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3262069103" sldId="288"/>
        </pc:sldMkLst>
      </pc:sldChg>
      <pc:sldChg chg="add">
        <pc:chgData name="Alison Hopper" userId="ca5996aa-ea7f-4b9b-84ac-8568eb6eb8f4" providerId="ADAL" clId="{E0A2F460-6E73-4530-A6C7-5E630FB1063A}" dt="2022-08-09T09:54:10.238" v="0"/>
        <pc:sldMkLst>
          <pc:docMk/>
          <pc:sldMk cId="4103041600" sldId="289"/>
        </pc:sldMkLst>
      </pc:sldChg>
    </pc:docChg>
  </pc:docChgLst>
  <pc:docChgLst>
    <pc:chgData name="Andrew Young" userId="3d7dab09-352b-4858-b937-4a4f8b94e613" providerId="ADAL" clId="{EA39EFAE-53B0-43FC-B55C-4A0F5AA4581C}"/>
    <pc:docChg chg="undo custSel delSld modSld">
      <pc:chgData name="Andrew Young" userId="3d7dab09-352b-4858-b937-4a4f8b94e613" providerId="ADAL" clId="{EA39EFAE-53B0-43FC-B55C-4A0F5AA4581C}" dt="2023-02-15T09:24:48.883" v="66" actId="207"/>
      <pc:docMkLst>
        <pc:docMk/>
      </pc:docMkLst>
      <pc:sldChg chg="del">
        <pc:chgData name="Andrew Young" userId="3d7dab09-352b-4858-b937-4a4f8b94e613" providerId="ADAL" clId="{EA39EFAE-53B0-43FC-B55C-4A0F5AA4581C}" dt="2023-02-15T09:24:38" v="65" actId="2696"/>
        <pc:sldMkLst>
          <pc:docMk/>
          <pc:sldMk cId="3245799256" sldId="265"/>
        </pc:sldMkLst>
      </pc:sldChg>
      <pc:sldChg chg="modSp mod">
        <pc:chgData name="Andrew Young" userId="3d7dab09-352b-4858-b937-4a4f8b94e613" providerId="ADAL" clId="{EA39EFAE-53B0-43FC-B55C-4A0F5AA4581C}" dt="2023-02-15T09:15:04.112" v="12" actId="2711"/>
        <pc:sldMkLst>
          <pc:docMk/>
          <pc:sldMk cId="0" sldId="268"/>
        </pc:sldMkLst>
        <pc:spChg chg="mod">
          <ac:chgData name="Andrew Young" userId="3d7dab09-352b-4858-b937-4a4f8b94e613" providerId="ADAL" clId="{EA39EFAE-53B0-43FC-B55C-4A0F5AA4581C}" dt="2023-02-15T09:15:04.112" v="12" actId="2711"/>
          <ac:spMkLst>
            <pc:docMk/>
            <pc:sldMk cId="0" sldId="268"/>
            <ac:spMk id="4" creationId="{DA5D44BF-C135-4A28-96C4-B53950D7D722}"/>
          </ac:spMkLst>
        </pc:spChg>
        <pc:spChg chg="mod">
          <ac:chgData name="Andrew Young" userId="3d7dab09-352b-4858-b937-4a4f8b94e613" providerId="ADAL" clId="{EA39EFAE-53B0-43FC-B55C-4A0F5AA4581C}" dt="2023-02-15T09:03:49.398" v="2" actId="255"/>
          <ac:spMkLst>
            <pc:docMk/>
            <pc:sldMk cId="0" sldId="268"/>
            <ac:spMk id="5" creationId="{F3AEFA3D-6E0E-40FE-BDA2-AC1662A877CD}"/>
          </ac:spMkLst>
        </pc:spChg>
      </pc:sldChg>
      <pc:sldChg chg="modSp mod">
        <pc:chgData name="Andrew Young" userId="3d7dab09-352b-4858-b937-4a4f8b94e613" providerId="ADAL" clId="{EA39EFAE-53B0-43FC-B55C-4A0F5AA4581C}" dt="2023-02-15T09:15:10.374" v="13" actId="2711"/>
        <pc:sldMkLst>
          <pc:docMk/>
          <pc:sldMk cId="3926049396" sldId="269"/>
        </pc:sldMkLst>
        <pc:spChg chg="mod">
          <ac:chgData name="Andrew Young" userId="3d7dab09-352b-4858-b937-4a4f8b94e613" providerId="ADAL" clId="{EA39EFAE-53B0-43FC-B55C-4A0F5AA4581C}" dt="2023-02-15T09:04:26.148" v="4" actId="2711"/>
          <ac:spMkLst>
            <pc:docMk/>
            <pc:sldMk cId="3926049396" sldId="269"/>
            <ac:spMk id="4" creationId="{94F015D1-CDD4-4512-8660-FD134997E25A}"/>
          </ac:spMkLst>
        </pc:spChg>
        <pc:spChg chg="mod">
          <ac:chgData name="Andrew Young" userId="3d7dab09-352b-4858-b937-4a4f8b94e613" providerId="ADAL" clId="{EA39EFAE-53B0-43FC-B55C-4A0F5AA4581C}" dt="2023-02-15T09:15:10.374" v="13" actId="2711"/>
          <ac:spMkLst>
            <pc:docMk/>
            <pc:sldMk cId="3926049396" sldId="269"/>
            <ac:spMk id="6" creationId="{4902F753-F2D5-4321-8F83-E8B95DC3E42E}"/>
          </ac:spMkLst>
        </pc:spChg>
      </pc:sldChg>
      <pc:sldChg chg="modSp mod">
        <pc:chgData name="Andrew Young" userId="3d7dab09-352b-4858-b937-4a4f8b94e613" providerId="ADAL" clId="{EA39EFAE-53B0-43FC-B55C-4A0F5AA4581C}" dt="2023-02-15T09:17:38.289" v="32" actId="255"/>
        <pc:sldMkLst>
          <pc:docMk/>
          <pc:sldMk cId="426516417" sldId="270"/>
        </pc:sldMkLst>
        <pc:spChg chg="mod">
          <ac:chgData name="Andrew Young" userId="3d7dab09-352b-4858-b937-4a4f8b94e613" providerId="ADAL" clId="{EA39EFAE-53B0-43FC-B55C-4A0F5AA4581C}" dt="2023-02-15T09:17:38.289" v="32" actId="255"/>
          <ac:spMkLst>
            <pc:docMk/>
            <pc:sldMk cId="426516417" sldId="270"/>
            <ac:spMk id="5" creationId="{F3AEFA3D-6E0E-40FE-BDA2-AC1662A877CD}"/>
          </ac:spMkLst>
        </pc:spChg>
      </pc:sldChg>
      <pc:sldChg chg="modSp mod">
        <pc:chgData name="Andrew Young" userId="3d7dab09-352b-4858-b937-4a4f8b94e613" providerId="ADAL" clId="{EA39EFAE-53B0-43FC-B55C-4A0F5AA4581C}" dt="2023-02-15T09:18:07.613" v="37" actId="207"/>
        <pc:sldMkLst>
          <pc:docMk/>
          <pc:sldMk cId="1785931581" sldId="271"/>
        </pc:sldMkLst>
        <pc:spChg chg="mod">
          <ac:chgData name="Andrew Young" userId="3d7dab09-352b-4858-b937-4a4f8b94e613" providerId="ADAL" clId="{EA39EFAE-53B0-43FC-B55C-4A0F5AA4581C}" dt="2023-02-15T09:18:02.320" v="36" actId="207"/>
          <ac:spMkLst>
            <pc:docMk/>
            <pc:sldMk cId="1785931581" sldId="271"/>
            <ac:spMk id="18" creationId="{DFC1C10F-67EA-4992-9F2B-4DF82AE0E2A1}"/>
          </ac:spMkLst>
        </pc:spChg>
        <pc:spChg chg="mod">
          <ac:chgData name="Andrew Young" userId="3d7dab09-352b-4858-b937-4a4f8b94e613" providerId="ADAL" clId="{EA39EFAE-53B0-43FC-B55C-4A0F5AA4581C}" dt="2023-02-15T09:18:07.613" v="37" actId="207"/>
          <ac:spMkLst>
            <pc:docMk/>
            <pc:sldMk cId="1785931581" sldId="271"/>
            <ac:spMk id="31" creationId="{5E411BB6-F379-4B7B-B055-D015D7E702E3}"/>
          </ac:spMkLst>
        </pc:spChg>
      </pc:sldChg>
      <pc:sldChg chg="modSp mod">
        <pc:chgData name="Andrew Young" userId="3d7dab09-352b-4858-b937-4a4f8b94e613" providerId="ADAL" clId="{EA39EFAE-53B0-43FC-B55C-4A0F5AA4581C}" dt="2023-02-15T09:20:59.599" v="56" actId="255"/>
        <pc:sldMkLst>
          <pc:docMk/>
          <pc:sldMk cId="770848613" sldId="272"/>
        </pc:sldMkLst>
        <pc:spChg chg="mod">
          <ac:chgData name="Andrew Young" userId="3d7dab09-352b-4858-b937-4a4f8b94e613" providerId="ADAL" clId="{EA39EFAE-53B0-43FC-B55C-4A0F5AA4581C}" dt="2023-02-15T09:20:59.599" v="56" actId="255"/>
          <ac:spMkLst>
            <pc:docMk/>
            <pc:sldMk cId="770848613" sldId="272"/>
            <ac:spMk id="5" creationId="{F3AEFA3D-6E0E-40FE-BDA2-AC1662A877CD}"/>
          </ac:spMkLst>
        </pc:spChg>
      </pc:sldChg>
      <pc:sldChg chg="modSp mod">
        <pc:chgData name="Andrew Young" userId="3d7dab09-352b-4858-b937-4a4f8b94e613" providerId="ADAL" clId="{EA39EFAE-53B0-43FC-B55C-4A0F5AA4581C}" dt="2023-02-15T09:21:47.331" v="61" actId="255"/>
        <pc:sldMkLst>
          <pc:docMk/>
          <pc:sldMk cId="3536187224" sldId="274"/>
        </pc:sldMkLst>
        <pc:spChg chg="mod">
          <ac:chgData name="Andrew Young" userId="3d7dab09-352b-4858-b937-4a4f8b94e613" providerId="ADAL" clId="{EA39EFAE-53B0-43FC-B55C-4A0F5AA4581C}" dt="2023-02-15T09:21:47.331" v="61" actId="255"/>
          <ac:spMkLst>
            <pc:docMk/>
            <pc:sldMk cId="3536187224" sldId="274"/>
            <ac:spMk id="22" creationId="{E2C1E946-F2B9-4D4E-89A4-C4CEE8933DD3}"/>
          </ac:spMkLst>
        </pc:spChg>
      </pc:sldChg>
      <pc:sldChg chg="modSp mod">
        <pc:chgData name="Andrew Young" userId="3d7dab09-352b-4858-b937-4a4f8b94e613" providerId="ADAL" clId="{EA39EFAE-53B0-43FC-B55C-4A0F5AA4581C}" dt="2023-02-15T09:20:15.365" v="51" actId="2711"/>
        <pc:sldMkLst>
          <pc:docMk/>
          <pc:sldMk cId="956170995" sldId="277"/>
        </pc:sldMkLst>
        <pc:spChg chg="mod">
          <ac:chgData name="Andrew Young" userId="3d7dab09-352b-4858-b937-4a4f8b94e613" providerId="ADAL" clId="{EA39EFAE-53B0-43FC-B55C-4A0F5AA4581C}" dt="2023-02-15T09:18:52.390" v="45" actId="207"/>
          <ac:spMkLst>
            <pc:docMk/>
            <pc:sldMk cId="956170995" sldId="277"/>
            <ac:spMk id="18" creationId="{DFC1C10F-67EA-4992-9F2B-4DF82AE0E2A1}"/>
          </ac:spMkLst>
        </pc:spChg>
        <pc:spChg chg="mod">
          <ac:chgData name="Andrew Young" userId="3d7dab09-352b-4858-b937-4a4f8b94e613" providerId="ADAL" clId="{EA39EFAE-53B0-43FC-B55C-4A0F5AA4581C}" dt="2023-02-15T09:20:01.715" v="49" actId="2711"/>
          <ac:spMkLst>
            <pc:docMk/>
            <pc:sldMk cId="956170995" sldId="277"/>
            <ac:spMk id="28" creationId="{079CE049-4157-4DEE-A601-84D19473525F}"/>
          </ac:spMkLst>
        </pc:spChg>
        <pc:spChg chg="mod">
          <ac:chgData name="Andrew Young" userId="3d7dab09-352b-4858-b937-4a4f8b94e613" providerId="ADAL" clId="{EA39EFAE-53B0-43FC-B55C-4A0F5AA4581C}" dt="2023-02-15T09:20:08.626" v="50" actId="2711"/>
          <ac:spMkLst>
            <pc:docMk/>
            <pc:sldMk cId="956170995" sldId="277"/>
            <ac:spMk id="29" creationId="{4A77855F-5C50-4829-B348-EF9898661158}"/>
          </ac:spMkLst>
        </pc:spChg>
        <pc:spChg chg="mod">
          <ac:chgData name="Andrew Young" userId="3d7dab09-352b-4858-b937-4a4f8b94e613" providerId="ADAL" clId="{EA39EFAE-53B0-43FC-B55C-4A0F5AA4581C}" dt="2023-02-15T09:20:15.365" v="51" actId="2711"/>
          <ac:spMkLst>
            <pc:docMk/>
            <pc:sldMk cId="956170995" sldId="277"/>
            <ac:spMk id="30" creationId="{B86E12E0-5586-4A89-97BC-AC6E4306215B}"/>
          </ac:spMkLst>
        </pc:spChg>
      </pc:sldChg>
      <pc:sldChg chg="modSp mod">
        <pc:chgData name="Andrew Young" userId="3d7dab09-352b-4858-b937-4a4f8b94e613" providerId="ADAL" clId="{EA39EFAE-53B0-43FC-B55C-4A0F5AA4581C}" dt="2023-02-15T09:17:01.579" v="25" actId="207"/>
        <pc:sldMkLst>
          <pc:docMk/>
          <pc:sldMk cId="750367552" sldId="279"/>
        </pc:sldMkLst>
        <pc:spChg chg="mod">
          <ac:chgData name="Andrew Young" userId="3d7dab09-352b-4858-b937-4a4f8b94e613" providerId="ADAL" clId="{EA39EFAE-53B0-43FC-B55C-4A0F5AA4581C}" dt="2023-02-15T09:17:01.579" v="25" actId="207"/>
          <ac:spMkLst>
            <pc:docMk/>
            <pc:sldMk cId="750367552" sldId="279"/>
            <ac:spMk id="4" creationId="{CF6E5297-7C05-4BE9-A464-986B57281899}"/>
          </ac:spMkLst>
        </pc:spChg>
        <pc:spChg chg="mod">
          <ac:chgData name="Andrew Young" userId="3d7dab09-352b-4858-b937-4a4f8b94e613" providerId="ADAL" clId="{EA39EFAE-53B0-43FC-B55C-4A0F5AA4581C}" dt="2023-02-15T09:16:53.970" v="24" actId="207"/>
          <ac:spMkLst>
            <pc:docMk/>
            <pc:sldMk cId="750367552" sldId="279"/>
            <ac:spMk id="5" creationId="{2838901B-A56D-4190-A3F1-13E995532E16}"/>
          </ac:spMkLst>
        </pc:spChg>
        <pc:spChg chg="mod">
          <ac:chgData name="Andrew Young" userId="3d7dab09-352b-4858-b937-4a4f8b94e613" providerId="ADAL" clId="{EA39EFAE-53B0-43FC-B55C-4A0F5AA4581C}" dt="2023-02-15T09:16:16.963" v="20" actId="207"/>
          <ac:spMkLst>
            <pc:docMk/>
            <pc:sldMk cId="750367552" sldId="279"/>
            <ac:spMk id="12" creationId="{E2EC4933-7A77-4D81-BC47-144FCC12C615}"/>
          </ac:spMkLst>
        </pc:spChg>
      </pc:sldChg>
      <pc:sldChg chg="modSp mod">
        <pc:chgData name="Andrew Young" userId="3d7dab09-352b-4858-b937-4a4f8b94e613" providerId="ADAL" clId="{EA39EFAE-53B0-43FC-B55C-4A0F5AA4581C}" dt="2023-02-15T09:20:40.033" v="54" actId="2711"/>
        <pc:sldMkLst>
          <pc:docMk/>
          <pc:sldMk cId="1617728528" sldId="280"/>
        </pc:sldMkLst>
        <pc:spChg chg="mod">
          <ac:chgData name="Andrew Young" userId="3d7dab09-352b-4858-b937-4a4f8b94e613" providerId="ADAL" clId="{EA39EFAE-53B0-43FC-B55C-4A0F5AA4581C}" dt="2023-02-15T09:19:04.063" v="47" actId="207"/>
          <ac:spMkLst>
            <pc:docMk/>
            <pc:sldMk cId="1617728528" sldId="280"/>
            <ac:spMk id="18" creationId="{DFC1C10F-67EA-4992-9F2B-4DF82AE0E2A1}"/>
          </ac:spMkLst>
        </pc:spChg>
        <pc:spChg chg="mod">
          <ac:chgData name="Andrew Young" userId="3d7dab09-352b-4858-b937-4a4f8b94e613" providerId="ADAL" clId="{EA39EFAE-53B0-43FC-B55C-4A0F5AA4581C}" dt="2023-02-15T09:20:26.231" v="52" actId="2711"/>
          <ac:spMkLst>
            <pc:docMk/>
            <pc:sldMk cId="1617728528" sldId="280"/>
            <ac:spMk id="28" creationId="{079CE049-4157-4DEE-A601-84D19473525F}"/>
          </ac:spMkLst>
        </pc:spChg>
        <pc:spChg chg="mod">
          <ac:chgData name="Andrew Young" userId="3d7dab09-352b-4858-b937-4a4f8b94e613" providerId="ADAL" clId="{EA39EFAE-53B0-43FC-B55C-4A0F5AA4581C}" dt="2023-02-15T09:20:32.676" v="53" actId="2711"/>
          <ac:spMkLst>
            <pc:docMk/>
            <pc:sldMk cId="1617728528" sldId="280"/>
            <ac:spMk id="29" creationId="{4A77855F-5C50-4829-B348-EF9898661158}"/>
          </ac:spMkLst>
        </pc:spChg>
        <pc:spChg chg="mod">
          <ac:chgData name="Andrew Young" userId="3d7dab09-352b-4858-b937-4a4f8b94e613" providerId="ADAL" clId="{EA39EFAE-53B0-43FC-B55C-4A0F5AA4581C}" dt="2023-02-15T09:20:40.033" v="54" actId="2711"/>
          <ac:spMkLst>
            <pc:docMk/>
            <pc:sldMk cId="1617728528" sldId="280"/>
            <ac:spMk id="30" creationId="{B86E12E0-5586-4A89-97BC-AC6E4306215B}"/>
          </ac:spMkLst>
        </pc:spChg>
      </pc:sldChg>
      <pc:sldChg chg="modSp mod">
        <pc:chgData name="Andrew Young" userId="3d7dab09-352b-4858-b937-4a4f8b94e613" providerId="ADAL" clId="{EA39EFAE-53B0-43FC-B55C-4A0F5AA4581C}" dt="2023-02-15T09:19:29.323" v="48" actId="207"/>
        <pc:sldMkLst>
          <pc:docMk/>
          <pc:sldMk cId="3740090807" sldId="281"/>
        </pc:sldMkLst>
        <pc:spChg chg="mod">
          <ac:chgData name="Andrew Young" userId="3d7dab09-352b-4858-b937-4a4f8b94e613" providerId="ADAL" clId="{EA39EFAE-53B0-43FC-B55C-4A0F5AA4581C}" dt="2023-02-15T09:19:29.323" v="48" actId="207"/>
          <ac:spMkLst>
            <pc:docMk/>
            <pc:sldMk cId="3740090807" sldId="281"/>
            <ac:spMk id="6" creationId="{C48D3317-711E-4E60-B9B9-C890D7B5A4B1}"/>
          </ac:spMkLst>
        </pc:spChg>
        <pc:spChg chg="mod">
          <ac:chgData name="Andrew Young" userId="3d7dab09-352b-4858-b937-4a4f8b94e613" providerId="ADAL" clId="{EA39EFAE-53B0-43FC-B55C-4A0F5AA4581C}" dt="2023-02-15T09:17:18.373" v="30" actId="207"/>
          <ac:spMkLst>
            <pc:docMk/>
            <pc:sldMk cId="3740090807" sldId="281"/>
            <ac:spMk id="11" creationId="{404358E8-ABDA-4A1B-8A4C-0FA604897602}"/>
          </ac:spMkLst>
        </pc:spChg>
      </pc:sldChg>
      <pc:sldChg chg="modSp mod">
        <pc:chgData name="Andrew Young" userId="3d7dab09-352b-4858-b937-4a4f8b94e613" providerId="ADAL" clId="{EA39EFAE-53B0-43FC-B55C-4A0F5AA4581C}" dt="2023-02-15T09:18:16.515" v="39" actId="207"/>
        <pc:sldMkLst>
          <pc:docMk/>
          <pc:sldMk cId="131127687" sldId="282"/>
        </pc:sldMkLst>
        <pc:spChg chg="mod">
          <ac:chgData name="Andrew Young" userId="3d7dab09-352b-4858-b937-4a4f8b94e613" providerId="ADAL" clId="{EA39EFAE-53B0-43FC-B55C-4A0F5AA4581C}" dt="2023-02-15T09:18:16.515" v="39" actId="207"/>
          <ac:spMkLst>
            <pc:docMk/>
            <pc:sldMk cId="131127687" sldId="282"/>
            <ac:spMk id="18" creationId="{DFC1C10F-67EA-4992-9F2B-4DF82AE0E2A1}"/>
          </ac:spMkLst>
        </pc:spChg>
      </pc:sldChg>
      <pc:sldChg chg="modSp mod">
        <pc:chgData name="Andrew Young" userId="3d7dab09-352b-4858-b937-4a4f8b94e613" providerId="ADAL" clId="{EA39EFAE-53B0-43FC-B55C-4A0F5AA4581C}" dt="2023-02-15T09:24:48.883" v="66" actId="207"/>
        <pc:sldMkLst>
          <pc:docMk/>
          <pc:sldMk cId="1825106405" sldId="283"/>
        </pc:sldMkLst>
        <pc:spChg chg="mod">
          <ac:chgData name="Andrew Young" userId="3d7dab09-352b-4858-b937-4a4f8b94e613" providerId="ADAL" clId="{EA39EFAE-53B0-43FC-B55C-4A0F5AA4581C}" dt="2023-02-15T09:24:48.883" v="66" actId="207"/>
          <ac:spMkLst>
            <pc:docMk/>
            <pc:sldMk cId="1825106405" sldId="283"/>
            <ac:spMk id="13" creationId="{7209370F-FBD3-48F8-B7B5-E32D55133E2C}"/>
          </ac:spMkLst>
        </pc:spChg>
      </pc:sldChg>
      <pc:sldChg chg="modSp mod">
        <pc:chgData name="Andrew Young" userId="3d7dab09-352b-4858-b937-4a4f8b94e613" providerId="ADAL" clId="{EA39EFAE-53B0-43FC-B55C-4A0F5AA4581C}" dt="2023-02-15T09:24:13.195" v="63" actId="207"/>
        <pc:sldMkLst>
          <pc:docMk/>
          <pc:sldMk cId="2221642417" sldId="284"/>
        </pc:sldMkLst>
        <pc:spChg chg="mod">
          <ac:chgData name="Andrew Young" userId="3d7dab09-352b-4858-b937-4a4f8b94e613" providerId="ADAL" clId="{EA39EFAE-53B0-43FC-B55C-4A0F5AA4581C}" dt="2023-02-15T09:24:13.195" v="63" actId="207"/>
          <ac:spMkLst>
            <pc:docMk/>
            <pc:sldMk cId="2221642417" sldId="284"/>
            <ac:spMk id="30" creationId="{A1B1A65D-F3E4-4E3F-977B-6C7013DCB5B0}"/>
          </ac:spMkLst>
        </pc:spChg>
      </pc:sldChg>
      <pc:sldChg chg="modSp mod">
        <pc:chgData name="Andrew Young" userId="3d7dab09-352b-4858-b937-4a4f8b94e613" providerId="ADAL" clId="{EA39EFAE-53B0-43FC-B55C-4A0F5AA4581C}" dt="2023-02-15T09:21:13.820" v="58" actId="207"/>
        <pc:sldMkLst>
          <pc:docMk/>
          <pc:sldMk cId="1056427333" sldId="285"/>
        </pc:sldMkLst>
        <pc:spChg chg="mod">
          <ac:chgData name="Andrew Young" userId="3d7dab09-352b-4858-b937-4a4f8b94e613" providerId="ADAL" clId="{EA39EFAE-53B0-43FC-B55C-4A0F5AA4581C}" dt="2023-02-15T09:21:13.820" v="58" actId="207"/>
          <ac:spMkLst>
            <pc:docMk/>
            <pc:sldMk cId="1056427333" sldId="285"/>
            <ac:spMk id="13" creationId="{7209370F-FBD3-48F8-B7B5-E32D55133E2C}"/>
          </ac:spMkLst>
        </pc:spChg>
      </pc:sldChg>
      <pc:sldChg chg="modSp mod">
        <pc:chgData name="Andrew Young" userId="3d7dab09-352b-4858-b937-4a4f8b94e613" providerId="ADAL" clId="{EA39EFAE-53B0-43FC-B55C-4A0F5AA4581C}" dt="2023-02-15T09:15:16.031" v="14" actId="2711"/>
        <pc:sldMkLst>
          <pc:docMk/>
          <pc:sldMk cId="748645638" sldId="286"/>
        </pc:sldMkLst>
        <pc:spChg chg="mod">
          <ac:chgData name="Andrew Young" userId="3d7dab09-352b-4858-b937-4a4f8b94e613" providerId="ADAL" clId="{EA39EFAE-53B0-43FC-B55C-4A0F5AA4581C}" dt="2023-02-15T09:12:23.908" v="6" actId="2711"/>
          <ac:spMkLst>
            <pc:docMk/>
            <pc:sldMk cId="748645638" sldId="286"/>
            <ac:spMk id="4" creationId="{94F015D1-CDD4-4512-8660-FD134997E25A}"/>
          </ac:spMkLst>
        </pc:spChg>
        <pc:spChg chg="mod">
          <ac:chgData name="Andrew Young" userId="3d7dab09-352b-4858-b937-4a4f8b94e613" providerId="ADAL" clId="{EA39EFAE-53B0-43FC-B55C-4A0F5AA4581C}" dt="2023-02-15T09:15:16.031" v="14" actId="2711"/>
          <ac:spMkLst>
            <pc:docMk/>
            <pc:sldMk cId="748645638" sldId="286"/>
            <ac:spMk id="6" creationId="{4902F753-F2D5-4321-8F83-E8B95DC3E42E}"/>
          </ac:spMkLst>
        </pc:spChg>
      </pc:sldChg>
      <pc:sldChg chg="modSp mod">
        <pc:chgData name="Andrew Young" userId="3d7dab09-352b-4858-b937-4a4f8b94e613" providerId="ADAL" clId="{EA39EFAE-53B0-43FC-B55C-4A0F5AA4581C}" dt="2023-02-15T09:15:21.929" v="15" actId="2711"/>
        <pc:sldMkLst>
          <pc:docMk/>
          <pc:sldMk cId="3039854674" sldId="287"/>
        </pc:sldMkLst>
        <pc:spChg chg="mod">
          <ac:chgData name="Andrew Young" userId="3d7dab09-352b-4858-b937-4a4f8b94e613" providerId="ADAL" clId="{EA39EFAE-53B0-43FC-B55C-4A0F5AA4581C}" dt="2023-02-15T09:15:21.929" v="15" actId="2711"/>
          <ac:spMkLst>
            <pc:docMk/>
            <pc:sldMk cId="3039854674" sldId="287"/>
            <ac:spMk id="4" creationId="{DA5D44BF-C135-4A28-96C4-B53950D7D722}"/>
          </ac:spMkLst>
        </pc:spChg>
        <pc:spChg chg="mod">
          <ac:chgData name="Andrew Young" userId="3d7dab09-352b-4858-b937-4a4f8b94e613" providerId="ADAL" clId="{EA39EFAE-53B0-43FC-B55C-4A0F5AA4581C}" dt="2023-02-15T09:12:50.614" v="9" actId="255"/>
          <ac:spMkLst>
            <pc:docMk/>
            <pc:sldMk cId="3039854674" sldId="287"/>
            <ac:spMk id="5" creationId="{F3AEFA3D-6E0E-40FE-BDA2-AC1662A877CD}"/>
          </ac:spMkLst>
        </pc:spChg>
      </pc:sldChg>
      <pc:sldChg chg="modSp mod">
        <pc:chgData name="Andrew Young" userId="3d7dab09-352b-4858-b937-4a4f8b94e613" providerId="ADAL" clId="{EA39EFAE-53B0-43FC-B55C-4A0F5AA4581C}" dt="2023-02-15T09:16:43.210" v="23" actId="207"/>
        <pc:sldMkLst>
          <pc:docMk/>
          <pc:sldMk cId="3262069103" sldId="288"/>
        </pc:sldMkLst>
        <pc:spChg chg="mod">
          <ac:chgData name="Andrew Young" userId="3d7dab09-352b-4858-b937-4a4f8b94e613" providerId="ADAL" clId="{EA39EFAE-53B0-43FC-B55C-4A0F5AA4581C}" dt="2023-02-15T09:16:31.915" v="21" actId="207"/>
          <ac:spMkLst>
            <pc:docMk/>
            <pc:sldMk cId="3262069103" sldId="288"/>
            <ac:spMk id="5" creationId="{2838901B-A56D-4190-A3F1-13E995532E16}"/>
          </ac:spMkLst>
        </pc:spChg>
        <pc:spChg chg="mod">
          <ac:chgData name="Andrew Young" userId="3d7dab09-352b-4858-b937-4a4f8b94e613" providerId="ADAL" clId="{EA39EFAE-53B0-43FC-B55C-4A0F5AA4581C}" dt="2023-02-15T09:16:38.316" v="22" actId="207"/>
          <ac:spMkLst>
            <pc:docMk/>
            <pc:sldMk cId="3262069103" sldId="288"/>
            <ac:spMk id="6" creationId="{C48D3317-711E-4E60-B9B9-C890D7B5A4B1}"/>
          </ac:spMkLst>
        </pc:spChg>
        <pc:spChg chg="mod">
          <ac:chgData name="Andrew Young" userId="3d7dab09-352b-4858-b937-4a4f8b94e613" providerId="ADAL" clId="{EA39EFAE-53B0-43FC-B55C-4A0F5AA4581C}" dt="2023-02-15T09:16:43.210" v="23" actId="207"/>
          <ac:spMkLst>
            <pc:docMk/>
            <pc:sldMk cId="3262069103" sldId="288"/>
            <ac:spMk id="11" creationId="{404358E8-ABDA-4A1B-8A4C-0FA604897602}"/>
          </ac:spMkLst>
        </pc:spChg>
      </pc:sldChg>
      <pc:sldChg chg="modSp mod">
        <pc:chgData name="Andrew Young" userId="3d7dab09-352b-4858-b937-4a4f8b94e613" providerId="ADAL" clId="{EA39EFAE-53B0-43FC-B55C-4A0F5AA4581C}" dt="2023-02-15T09:18:37.678" v="43" actId="20577"/>
        <pc:sldMkLst>
          <pc:docMk/>
          <pc:sldMk cId="4103041600" sldId="289"/>
        </pc:sldMkLst>
        <pc:spChg chg="mod">
          <ac:chgData name="Andrew Young" userId="3d7dab09-352b-4858-b937-4a4f8b94e613" providerId="ADAL" clId="{EA39EFAE-53B0-43FC-B55C-4A0F5AA4581C}" dt="2023-02-15T09:18:32.821" v="41" actId="207"/>
          <ac:spMkLst>
            <pc:docMk/>
            <pc:sldMk cId="4103041600" sldId="289"/>
            <ac:spMk id="22" creationId="{4984D744-53DE-4631-8AD3-5DFF45B03215}"/>
          </ac:spMkLst>
        </pc:spChg>
        <pc:spChg chg="mod">
          <ac:chgData name="Andrew Young" userId="3d7dab09-352b-4858-b937-4a4f8b94e613" providerId="ADAL" clId="{EA39EFAE-53B0-43FC-B55C-4A0F5AA4581C}" dt="2023-02-15T09:18:37.678" v="43" actId="20577"/>
          <ac:spMkLst>
            <pc:docMk/>
            <pc:sldMk cId="4103041600" sldId="289"/>
            <ac:spMk id="38" creationId="{22F12827-00F7-4DD6-96C3-4C3BE338AF9A}"/>
          </ac:spMkLst>
        </pc:spChg>
      </pc:sldChg>
    </pc:docChg>
  </pc:docChgLst>
  <pc:docChgLst>
    <pc:chgData name="Bethanie Goodliff" userId="8525f53f-a5d4-49a0-b205-476dc8a76e72" providerId="ADAL" clId="{7FB99D58-751D-4EC1-9B6A-EC59FC1F4301}"/>
    <pc:docChg chg="custSel modSld">
      <pc:chgData name="Bethanie Goodliff" userId="8525f53f-a5d4-49a0-b205-476dc8a76e72" providerId="ADAL" clId="{7FB99D58-751D-4EC1-9B6A-EC59FC1F4301}" dt="2023-02-15T08:10:18.451" v="1" actId="20577"/>
      <pc:docMkLst>
        <pc:docMk/>
      </pc:docMkLst>
      <pc:sldChg chg="delSp modSp mod">
        <pc:chgData name="Bethanie Goodliff" userId="8525f53f-a5d4-49a0-b205-476dc8a76e72" providerId="ADAL" clId="{7FB99D58-751D-4EC1-9B6A-EC59FC1F4301}" dt="2023-02-15T08:10:18.451" v="1" actId="20577"/>
        <pc:sldMkLst>
          <pc:docMk/>
          <pc:sldMk cId="28423318" sldId="263"/>
        </pc:sldMkLst>
        <pc:spChg chg="mod">
          <ac:chgData name="Bethanie Goodliff" userId="8525f53f-a5d4-49a0-b205-476dc8a76e72" providerId="ADAL" clId="{7FB99D58-751D-4EC1-9B6A-EC59FC1F4301}" dt="2023-02-15T08:10:18.451" v="1" actId="20577"/>
          <ac:spMkLst>
            <pc:docMk/>
            <pc:sldMk cId="28423318" sldId="263"/>
            <ac:spMk id="2" creationId="{FF4053B0-7B44-4277-B7C8-F4506607EF69}"/>
          </ac:spMkLst>
        </pc:spChg>
        <pc:spChg chg="del">
          <ac:chgData name="Bethanie Goodliff" userId="8525f53f-a5d4-49a0-b205-476dc8a76e72" providerId="ADAL" clId="{7FB99D58-751D-4EC1-9B6A-EC59FC1F4301}" dt="2023-02-15T08:10:15.565" v="0" actId="478"/>
          <ac:spMkLst>
            <pc:docMk/>
            <pc:sldMk cId="28423318" sldId="263"/>
            <ac:spMk id="4" creationId="{6CFE3606-65D4-9230-9AF4-D3C3A289EC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Version showing when Amy and Ben have the same number – hidden but there in case teachers would like to use it.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00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03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476673"/>
            <a:ext cx="6553820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/>
          <a:lstStyle>
            <a:lvl1pPr marL="0" indent="0"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86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30023A-2763-4753-BBEA-2F9AE85393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3E31430-B412-41EA-BA55-D58E71499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2" y="1556792"/>
            <a:ext cx="5390388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090DB9E-A500-4BA4-8B74-89F3EF7AD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2010" y="1556792"/>
            <a:ext cx="5390389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6B17004-3771-46EE-9F97-BB5E8F3EF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Thank you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06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37" y="301625"/>
            <a:ext cx="10972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556793"/>
            <a:ext cx="10968567" cy="438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61" r:id="rId2"/>
    <p:sldLayoutId id="2147483953" r:id="rId3"/>
    <p:sldLayoutId id="2147483956" r:id="rId4"/>
    <p:sldLayoutId id="2147483957" r:id="rId5"/>
    <p:sldLayoutId id="2147483960" r:id="rId6"/>
    <p:sldLayoutId id="2147483962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85858"/>
          </a:solidFill>
          <a:latin typeface="Century Gothic" panose="020B0502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rgbClr val="585858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800">
          <a:solidFill>
            <a:srgbClr val="585858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400">
          <a:solidFill>
            <a:srgbClr val="585858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53B0-7B44-4277-B7C8-F4506607EF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Algebraic Thinking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4908DC-755C-4E5B-B359-81EE80ADB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1844824"/>
            <a:ext cx="6062463" cy="1152130"/>
          </a:xfrm>
        </p:spPr>
        <p:txBody>
          <a:bodyPr/>
          <a:lstStyle/>
          <a:p>
            <a:r>
              <a:rPr lang="en-GB" dirty="0"/>
              <a:t>Conkers</a:t>
            </a:r>
          </a:p>
        </p:txBody>
      </p:sp>
    </p:spTree>
    <p:extLst>
      <p:ext uri="{BB962C8B-B14F-4D97-AF65-F5344CB8AC3E}">
        <p14:creationId xmlns:p14="http://schemas.microsoft.com/office/powerpoint/2010/main" val="2842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FC1C10F-67EA-4992-9F2B-4DF82AE0E2A1}"/>
              </a:ext>
            </a:extLst>
          </p:cNvPr>
          <p:cNvSpPr txBox="1"/>
          <p:nvPr/>
        </p:nvSpPr>
        <p:spPr>
          <a:xfrm>
            <a:off x="934448" y="821983"/>
            <a:ext cx="9982200" cy="13090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A group of students drew this bar model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9CE049-4157-4DEE-A601-84D19473525F}"/>
              </a:ext>
            </a:extLst>
          </p:cNvPr>
          <p:cNvSpPr txBox="1"/>
          <p:nvPr/>
        </p:nvSpPr>
        <p:spPr>
          <a:xfrm>
            <a:off x="740565" y="2761398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Henry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77855F-5C50-4829-B348-EF9898661158}"/>
              </a:ext>
            </a:extLst>
          </p:cNvPr>
          <p:cNvSpPr txBox="1"/>
          <p:nvPr/>
        </p:nvSpPr>
        <p:spPr>
          <a:xfrm>
            <a:off x="746008" y="3224041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Amy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6E12E0-5586-4A89-97BC-AC6E4306215B}"/>
              </a:ext>
            </a:extLst>
          </p:cNvPr>
          <p:cNvSpPr txBox="1"/>
          <p:nvPr/>
        </p:nvSpPr>
        <p:spPr>
          <a:xfrm>
            <a:off x="718643" y="3686684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Ben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411BB6-F379-4B7B-B055-D015D7E702E3}"/>
              </a:ext>
            </a:extLst>
          </p:cNvPr>
          <p:cNvSpPr txBox="1"/>
          <p:nvPr/>
        </p:nvSpPr>
        <p:spPr>
          <a:xfrm>
            <a:off x="1415480" y="4889764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Can you tell what number of conkers Henry has?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F68CE2-F42A-414A-962A-C226595D75A2}"/>
              </a:ext>
            </a:extLst>
          </p:cNvPr>
          <p:cNvSpPr/>
          <p:nvPr/>
        </p:nvSpPr>
        <p:spPr>
          <a:xfrm>
            <a:off x="2211786" y="2745606"/>
            <a:ext cx="1809766" cy="446314"/>
          </a:xfrm>
          <a:prstGeom prst="rect">
            <a:avLst/>
          </a:prstGeom>
          <a:solidFill>
            <a:srgbClr val="0DFB09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C7C4DFA-B53B-4C1A-8D75-5930DD76D311}"/>
              </a:ext>
            </a:extLst>
          </p:cNvPr>
          <p:cNvSpPr/>
          <p:nvPr/>
        </p:nvSpPr>
        <p:spPr>
          <a:xfrm>
            <a:off x="2211786" y="3177654"/>
            <a:ext cx="1809766" cy="446314"/>
          </a:xfrm>
          <a:prstGeom prst="rect">
            <a:avLst/>
          </a:prstGeom>
          <a:solidFill>
            <a:srgbClr val="0DFB09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13E51B0-AE96-481A-88C2-AE201128B3C1}"/>
              </a:ext>
            </a:extLst>
          </p:cNvPr>
          <p:cNvSpPr/>
          <p:nvPr/>
        </p:nvSpPr>
        <p:spPr>
          <a:xfrm>
            <a:off x="2210842" y="3618883"/>
            <a:ext cx="1809766" cy="446314"/>
          </a:xfrm>
          <a:prstGeom prst="rect">
            <a:avLst/>
          </a:prstGeom>
          <a:solidFill>
            <a:srgbClr val="0DFB09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E1CD1AB-973E-4D00-B7DA-73165C47F869}"/>
              </a:ext>
            </a:extLst>
          </p:cNvPr>
          <p:cNvSpPr/>
          <p:nvPr/>
        </p:nvSpPr>
        <p:spPr>
          <a:xfrm>
            <a:off x="4020608" y="3618883"/>
            <a:ext cx="1809766" cy="446314"/>
          </a:xfrm>
          <a:prstGeom prst="rect">
            <a:avLst/>
          </a:prstGeom>
          <a:solidFill>
            <a:srgbClr val="0DFB09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9B716C-9EAC-44DC-AA02-D6A84D7A6185}"/>
              </a:ext>
            </a:extLst>
          </p:cNvPr>
          <p:cNvSpPr/>
          <p:nvPr/>
        </p:nvSpPr>
        <p:spPr>
          <a:xfrm>
            <a:off x="5830374" y="3618883"/>
            <a:ext cx="1809766" cy="446314"/>
          </a:xfrm>
          <a:prstGeom prst="rect">
            <a:avLst/>
          </a:prstGeom>
          <a:solidFill>
            <a:srgbClr val="0DFB09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9C1E329-CE52-475C-B9EB-3763CF3DBB4F}"/>
              </a:ext>
            </a:extLst>
          </p:cNvPr>
          <p:cNvSpPr/>
          <p:nvPr/>
        </p:nvSpPr>
        <p:spPr>
          <a:xfrm>
            <a:off x="4020608" y="3177654"/>
            <a:ext cx="4451656" cy="446314"/>
          </a:xfrm>
          <a:prstGeom prst="rect">
            <a:avLst/>
          </a:prstGeom>
          <a:solidFill>
            <a:srgbClr val="75EBFA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2000" dirty="0">
                <a:solidFill>
                  <a:schemeClr val="accent4"/>
                </a:solidFill>
              </a:rPr>
              <a:t>15</a:t>
            </a:r>
            <a:endParaRPr lang="en-GB" sz="2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31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FC1C10F-67EA-4992-9F2B-4DF82AE0E2A1}"/>
              </a:ext>
            </a:extLst>
          </p:cNvPr>
          <p:cNvSpPr txBox="1"/>
          <p:nvPr/>
        </p:nvSpPr>
        <p:spPr>
          <a:xfrm>
            <a:off x="934448" y="821983"/>
            <a:ext cx="9982200" cy="13090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A group of students drew this bar model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9CE049-4157-4DEE-A601-84D19473525F}"/>
              </a:ext>
            </a:extLst>
          </p:cNvPr>
          <p:cNvSpPr txBox="1"/>
          <p:nvPr/>
        </p:nvSpPr>
        <p:spPr>
          <a:xfrm>
            <a:off x="479969" y="2370478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Henry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77855F-5C50-4829-B348-EF9898661158}"/>
              </a:ext>
            </a:extLst>
          </p:cNvPr>
          <p:cNvSpPr txBox="1"/>
          <p:nvPr/>
        </p:nvSpPr>
        <p:spPr>
          <a:xfrm>
            <a:off x="485412" y="2833121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Amy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6E12E0-5586-4A89-97BC-AC6E4306215B}"/>
              </a:ext>
            </a:extLst>
          </p:cNvPr>
          <p:cNvSpPr txBox="1"/>
          <p:nvPr/>
        </p:nvSpPr>
        <p:spPr>
          <a:xfrm>
            <a:off x="485412" y="3284984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Ben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411BB6-F379-4B7B-B055-D015D7E702E3}"/>
              </a:ext>
            </a:extLst>
          </p:cNvPr>
          <p:cNvSpPr txBox="1"/>
          <p:nvPr/>
        </p:nvSpPr>
        <p:spPr>
          <a:xfrm>
            <a:off x="1415480" y="5085184"/>
            <a:ext cx="8974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prstClr val="black"/>
                </a:solidFill>
                <a:latin typeface="+mn-lt"/>
              </a:rPr>
              <a:t>What would the bar model look like if Henry had 5 conkers?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3611BAE-543A-47B3-A1AF-2EC7DF5C53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493"/>
          <a:stretch/>
        </p:blipFill>
        <p:spPr>
          <a:xfrm>
            <a:off x="1786934" y="2265022"/>
            <a:ext cx="9050904" cy="14859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9C5CFD7-5652-4050-8A8B-7F9F7F7112F6}"/>
              </a:ext>
            </a:extLst>
          </p:cNvPr>
          <p:cNvSpPr txBox="1"/>
          <p:nvPr/>
        </p:nvSpPr>
        <p:spPr>
          <a:xfrm>
            <a:off x="1415480" y="4319021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prstClr val="black"/>
                </a:solidFill>
                <a:latin typeface="+mn-lt"/>
              </a:rPr>
              <a:t>Can you tell what number of conkers Henry has?</a:t>
            </a:r>
          </a:p>
        </p:txBody>
      </p:sp>
    </p:spTree>
    <p:extLst>
      <p:ext uri="{BB962C8B-B14F-4D97-AF65-F5344CB8AC3E}">
        <p14:creationId xmlns:p14="http://schemas.microsoft.com/office/powerpoint/2010/main" val="131127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4984D744-53DE-4631-8AD3-5DFF45B03215}"/>
              </a:ext>
            </a:extLst>
          </p:cNvPr>
          <p:cNvSpPr txBox="1"/>
          <p:nvPr/>
        </p:nvSpPr>
        <p:spPr>
          <a:xfrm>
            <a:off x="971551" y="0"/>
            <a:ext cx="9982200" cy="13090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What is the same and what is different?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233CA0-0653-4749-8EAD-1C625DCCF9E6}"/>
              </a:ext>
            </a:extLst>
          </p:cNvPr>
          <p:cNvSpPr txBox="1"/>
          <p:nvPr/>
        </p:nvSpPr>
        <p:spPr>
          <a:xfrm>
            <a:off x="421822" y="2500995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Ben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372FD8-C411-4EE3-9ACF-9CDBF5398430}"/>
              </a:ext>
            </a:extLst>
          </p:cNvPr>
          <p:cNvSpPr txBox="1"/>
          <p:nvPr/>
        </p:nvSpPr>
        <p:spPr>
          <a:xfrm>
            <a:off x="517072" y="1548495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Henry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02C970-4DB6-4125-8163-6FE8D4F7838F}"/>
              </a:ext>
            </a:extLst>
          </p:cNvPr>
          <p:cNvSpPr txBox="1"/>
          <p:nvPr/>
        </p:nvSpPr>
        <p:spPr>
          <a:xfrm>
            <a:off x="522515" y="2011138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Amy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7E69A5-D3B8-4C33-92F5-16D5F44D4756}"/>
              </a:ext>
            </a:extLst>
          </p:cNvPr>
          <p:cNvSpPr txBox="1"/>
          <p:nvPr/>
        </p:nvSpPr>
        <p:spPr>
          <a:xfrm>
            <a:off x="521132" y="3523449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Henry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84358B-C323-483D-A3B9-07C6180AF9BF}"/>
              </a:ext>
            </a:extLst>
          </p:cNvPr>
          <p:cNvSpPr txBox="1"/>
          <p:nvPr/>
        </p:nvSpPr>
        <p:spPr>
          <a:xfrm>
            <a:off x="526575" y="3971101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Amy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209E46-3CC9-404D-920D-D963FA94D300}"/>
              </a:ext>
            </a:extLst>
          </p:cNvPr>
          <p:cNvSpPr txBox="1"/>
          <p:nvPr/>
        </p:nvSpPr>
        <p:spPr>
          <a:xfrm>
            <a:off x="526574" y="4414650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Ben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F12827-00F7-4DD6-96C3-4C3BE338AF9A}"/>
              </a:ext>
            </a:extLst>
          </p:cNvPr>
          <p:cNvSpPr txBox="1"/>
          <p:nvPr/>
        </p:nvSpPr>
        <p:spPr>
          <a:xfrm>
            <a:off x="718803" y="5305851"/>
            <a:ext cx="1075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Draw the bar model where Amy and Ben have the same number of conkers.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F7776B5-4269-4E4B-A7C4-A1BA70043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1443038"/>
            <a:ext cx="9050904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4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FC1C10F-67EA-4992-9F2B-4DF82AE0E2A1}"/>
              </a:ext>
            </a:extLst>
          </p:cNvPr>
          <p:cNvSpPr txBox="1"/>
          <p:nvPr/>
        </p:nvSpPr>
        <p:spPr>
          <a:xfrm>
            <a:off x="934448" y="821983"/>
            <a:ext cx="9982200" cy="13090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What does this bar model show?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471DF6-DC6F-4D1A-BA89-E490A152D9FB}"/>
              </a:ext>
            </a:extLst>
          </p:cNvPr>
          <p:cNvSpPr txBox="1"/>
          <p:nvPr/>
        </p:nvSpPr>
        <p:spPr>
          <a:xfrm>
            <a:off x="384719" y="3322978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Calibri" panose="020F0502020204030204"/>
              </a:rPr>
              <a:t>Henry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8C837F-C6A1-416B-815D-04E3C4294951}"/>
              </a:ext>
            </a:extLst>
          </p:cNvPr>
          <p:cNvSpPr txBox="1"/>
          <p:nvPr/>
        </p:nvSpPr>
        <p:spPr>
          <a:xfrm>
            <a:off x="390162" y="3785621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Calibri" panose="020F0502020204030204"/>
              </a:rPr>
              <a:t>Amy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BCAD3A-BAB1-4706-9EF3-CDE49B19B404}"/>
              </a:ext>
            </a:extLst>
          </p:cNvPr>
          <p:cNvSpPr txBox="1"/>
          <p:nvPr/>
        </p:nvSpPr>
        <p:spPr>
          <a:xfrm>
            <a:off x="390162" y="4259150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Calibri" panose="020F0502020204030204"/>
              </a:rPr>
              <a:t>Ben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20B6DB-5405-4142-983E-B69EDCFDABA0}"/>
              </a:ext>
            </a:extLst>
          </p:cNvPr>
          <p:cNvSpPr/>
          <p:nvPr/>
        </p:nvSpPr>
        <p:spPr>
          <a:xfrm>
            <a:off x="939890" y="3127034"/>
            <a:ext cx="898072" cy="1649186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8B032F1-2BCF-457F-9767-F9558590A468}"/>
              </a:ext>
            </a:extLst>
          </p:cNvPr>
          <p:cNvSpPr/>
          <p:nvPr/>
        </p:nvSpPr>
        <p:spPr>
          <a:xfrm>
            <a:off x="2316933" y="3377406"/>
            <a:ext cx="898072" cy="3048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8E5280-69A6-43F5-A949-44A49FB80F5D}"/>
              </a:ext>
            </a:extLst>
          </p:cNvPr>
          <p:cNvSpPr/>
          <p:nvPr/>
        </p:nvSpPr>
        <p:spPr>
          <a:xfrm>
            <a:off x="2338705" y="3823720"/>
            <a:ext cx="898072" cy="3048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338FB1C-E9D2-4445-AB3D-DBD76495C233}"/>
              </a:ext>
            </a:extLst>
          </p:cNvPr>
          <p:cNvSpPr/>
          <p:nvPr/>
        </p:nvSpPr>
        <p:spPr>
          <a:xfrm>
            <a:off x="2371362" y="4231934"/>
            <a:ext cx="898072" cy="3048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BA93C05-2BE2-4D64-9C1A-4A4FE6064C5E}"/>
              </a:ext>
            </a:extLst>
          </p:cNvPr>
          <p:cNvSpPr/>
          <p:nvPr/>
        </p:nvSpPr>
        <p:spPr>
          <a:xfrm>
            <a:off x="4085862" y="4264591"/>
            <a:ext cx="898072" cy="3048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A57E8F5-9877-4ABF-BC64-934A7A96DB02}"/>
              </a:ext>
            </a:extLst>
          </p:cNvPr>
          <p:cNvSpPr/>
          <p:nvPr/>
        </p:nvSpPr>
        <p:spPr>
          <a:xfrm>
            <a:off x="5784033" y="4248264"/>
            <a:ext cx="898072" cy="3048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9CE049-4157-4DEE-A601-84D19473525F}"/>
              </a:ext>
            </a:extLst>
          </p:cNvPr>
          <p:cNvSpPr txBox="1"/>
          <p:nvPr/>
        </p:nvSpPr>
        <p:spPr>
          <a:xfrm>
            <a:off x="479969" y="2370478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Henry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77855F-5C50-4829-B348-EF9898661158}"/>
              </a:ext>
            </a:extLst>
          </p:cNvPr>
          <p:cNvSpPr txBox="1"/>
          <p:nvPr/>
        </p:nvSpPr>
        <p:spPr>
          <a:xfrm>
            <a:off x="485412" y="2833121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Amy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6E12E0-5586-4A89-97BC-AC6E4306215B}"/>
              </a:ext>
            </a:extLst>
          </p:cNvPr>
          <p:cNvSpPr txBox="1"/>
          <p:nvPr/>
        </p:nvSpPr>
        <p:spPr>
          <a:xfrm>
            <a:off x="485412" y="3306650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Ben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3F61E8F-AA6E-4A15-9BF2-C6F590E97EAE}"/>
              </a:ext>
            </a:extLst>
          </p:cNvPr>
          <p:cNvGraphicFramePr>
            <a:graphicFrameLocks noGrp="1"/>
          </p:cNvGraphicFramePr>
          <p:nvPr/>
        </p:nvGraphicFramePr>
        <p:xfrm>
          <a:off x="4886081" y="2836693"/>
          <a:ext cx="567967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45">
                  <a:extLst>
                    <a:ext uri="{9D8B030D-6E8A-4147-A177-3AD203B41FA5}">
                      <a16:colId xmlns:a16="http://schemas.microsoft.com/office/drawing/2014/main" val="1343075740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533516928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1501128296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1288299445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2518501007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967339589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341854113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2757528713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3419361470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4073759097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1184336178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335357481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3886301909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414931219"/>
                    </a:ext>
                  </a:extLst>
                </a:gridCol>
                <a:gridCol w="378645">
                  <a:extLst>
                    <a:ext uri="{9D8B030D-6E8A-4147-A177-3AD203B41FA5}">
                      <a16:colId xmlns:a16="http://schemas.microsoft.com/office/drawing/2014/main" val="1225549347"/>
                    </a:ext>
                  </a:extLst>
                </a:gridCol>
              </a:tblGrid>
              <a:tr h="33805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EB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73656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7567491-61E1-4992-AE35-E5D23A19BF82}"/>
              </a:ext>
            </a:extLst>
          </p:cNvPr>
          <p:cNvGraphicFramePr>
            <a:graphicFrameLocks noGrp="1"/>
          </p:cNvGraphicFramePr>
          <p:nvPr/>
        </p:nvGraphicFramePr>
        <p:xfrm>
          <a:off x="1837962" y="2836693"/>
          <a:ext cx="3048119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162476076"/>
                    </a:ext>
                  </a:extLst>
                </a:gridCol>
                <a:gridCol w="2839839">
                  <a:extLst>
                    <a:ext uri="{9D8B030D-6E8A-4147-A177-3AD203B41FA5}">
                      <a16:colId xmlns:a16="http://schemas.microsoft.com/office/drawing/2014/main" val="3486533565"/>
                    </a:ext>
                  </a:extLst>
                </a:gridCol>
              </a:tblGrid>
              <a:tr h="33805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B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6663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2E6B18B3-9BE2-45DA-AE93-620F85F36729}"/>
              </a:ext>
            </a:extLst>
          </p:cNvPr>
          <p:cNvGraphicFramePr>
            <a:graphicFrameLocks noGrp="1"/>
          </p:cNvGraphicFramePr>
          <p:nvPr/>
        </p:nvGraphicFramePr>
        <p:xfrm>
          <a:off x="1837962" y="2470933"/>
          <a:ext cx="3048119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162476076"/>
                    </a:ext>
                  </a:extLst>
                </a:gridCol>
                <a:gridCol w="2839839">
                  <a:extLst>
                    <a:ext uri="{9D8B030D-6E8A-4147-A177-3AD203B41FA5}">
                      <a16:colId xmlns:a16="http://schemas.microsoft.com/office/drawing/2014/main" val="3486533565"/>
                    </a:ext>
                  </a:extLst>
                </a:gridCol>
              </a:tblGrid>
              <a:tr h="33805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B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6663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0A7E5634-B583-4238-B142-A83D6EA0EE16}"/>
              </a:ext>
            </a:extLst>
          </p:cNvPr>
          <p:cNvGraphicFramePr>
            <a:graphicFrameLocks noGrp="1"/>
          </p:cNvGraphicFramePr>
          <p:nvPr/>
        </p:nvGraphicFramePr>
        <p:xfrm>
          <a:off x="7519565" y="3184882"/>
          <a:ext cx="3048119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162476076"/>
                    </a:ext>
                  </a:extLst>
                </a:gridCol>
                <a:gridCol w="2839839">
                  <a:extLst>
                    <a:ext uri="{9D8B030D-6E8A-4147-A177-3AD203B41FA5}">
                      <a16:colId xmlns:a16="http://schemas.microsoft.com/office/drawing/2014/main" val="3486533565"/>
                    </a:ext>
                  </a:extLst>
                </a:gridCol>
              </a:tblGrid>
              <a:tr h="33233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B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6663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E2FF847E-8BDE-4D47-82AD-5F7A738FE341}"/>
              </a:ext>
            </a:extLst>
          </p:cNvPr>
          <p:cNvGraphicFramePr>
            <a:graphicFrameLocks noGrp="1"/>
          </p:cNvGraphicFramePr>
          <p:nvPr/>
        </p:nvGraphicFramePr>
        <p:xfrm>
          <a:off x="4672436" y="3184882"/>
          <a:ext cx="3048119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162476076"/>
                    </a:ext>
                  </a:extLst>
                </a:gridCol>
                <a:gridCol w="2839839">
                  <a:extLst>
                    <a:ext uri="{9D8B030D-6E8A-4147-A177-3AD203B41FA5}">
                      <a16:colId xmlns:a16="http://schemas.microsoft.com/office/drawing/2014/main" val="3486533565"/>
                    </a:ext>
                  </a:extLst>
                </a:gridCol>
              </a:tblGrid>
              <a:tr h="33233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B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6663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E377983E-263A-42F9-87DC-AC3817EC2F61}"/>
              </a:ext>
            </a:extLst>
          </p:cNvPr>
          <p:cNvGraphicFramePr>
            <a:graphicFrameLocks noGrp="1"/>
          </p:cNvGraphicFramePr>
          <p:nvPr/>
        </p:nvGraphicFramePr>
        <p:xfrm>
          <a:off x="1837962" y="3184882"/>
          <a:ext cx="3048119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162476076"/>
                    </a:ext>
                  </a:extLst>
                </a:gridCol>
                <a:gridCol w="2839839">
                  <a:extLst>
                    <a:ext uri="{9D8B030D-6E8A-4147-A177-3AD203B41FA5}">
                      <a16:colId xmlns:a16="http://schemas.microsoft.com/office/drawing/2014/main" val="3486533565"/>
                    </a:ext>
                  </a:extLst>
                </a:gridCol>
              </a:tblGrid>
              <a:tr h="33233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B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666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170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DFC1C10F-67EA-4992-9F2B-4DF82AE0E2A1}"/>
              </a:ext>
            </a:extLst>
          </p:cNvPr>
          <p:cNvSpPr txBox="1"/>
          <p:nvPr/>
        </p:nvSpPr>
        <p:spPr>
          <a:xfrm>
            <a:off x="1391801" y="249510"/>
            <a:ext cx="9982200" cy="13090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Which row of the table is shown in this bar model?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9CE049-4157-4DEE-A601-84D19473525F}"/>
              </a:ext>
            </a:extLst>
          </p:cNvPr>
          <p:cNvSpPr txBox="1"/>
          <p:nvPr/>
        </p:nvSpPr>
        <p:spPr>
          <a:xfrm>
            <a:off x="937322" y="1798005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Henry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77855F-5C50-4829-B348-EF9898661158}"/>
              </a:ext>
            </a:extLst>
          </p:cNvPr>
          <p:cNvSpPr txBox="1"/>
          <p:nvPr/>
        </p:nvSpPr>
        <p:spPr>
          <a:xfrm>
            <a:off x="942765" y="2260648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Amy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6E12E0-5586-4A89-97BC-AC6E4306215B}"/>
              </a:ext>
            </a:extLst>
          </p:cNvPr>
          <p:cNvSpPr txBox="1"/>
          <p:nvPr/>
        </p:nvSpPr>
        <p:spPr>
          <a:xfrm>
            <a:off x="942765" y="2734177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1800" dirty="0">
                <a:solidFill>
                  <a:prstClr val="black"/>
                </a:solidFill>
                <a:latin typeface="+mn-lt"/>
              </a:rPr>
              <a:t>Ben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3611BAE-543A-47B3-A1AF-2EC7DF5C53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493"/>
          <a:stretch/>
        </p:blipFill>
        <p:spPr>
          <a:xfrm>
            <a:off x="2254438" y="1738135"/>
            <a:ext cx="7973896" cy="1309086"/>
          </a:xfrm>
          <a:prstGeom prst="rect">
            <a:avLst/>
          </a:prstGeom>
        </p:spPr>
      </p:pic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95256675-88BF-4E9C-8D94-48B2C2B988D2}"/>
              </a:ext>
            </a:extLst>
          </p:cNvPr>
          <p:cNvGraphicFramePr>
            <a:graphicFrameLocks noGrp="1"/>
          </p:cNvGraphicFramePr>
          <p:nvPr/>
        </p:nvGraphicFramePr>
        <p:xfrm>
          <a:off x="2917095" y="3476269"/>
          <a:ext cx="5733876" cy="277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1292">
                  <a:extLst>
                    <a:ext uri="{9D8B030D-6E8A-4147-A177-3AD203B41FA5}">
                      <a16:colId xmlns:a16="http://schemas.microsoft.com/office/drawing/2014/main" val="2581900088"/>
                    </a:ext>
                  </a:extLst>
                </a:gridCol>
                <a:gridCol w="1911292">
                  <a:extLst>
                    <a:ext uri="{9D8B030D-6E8A-4147-A177-3AD203B41FA5}">
                      <a16:colId xmlns:a16="http://schemas.microsoft.com/office/drawing/2014/main" val="2204045949"/>
                    </a:ext>
                  </a:extLst>
                </a:gridCol>
                <a:gridCol w="1911292">
                  <a:extLst>
                    <a:ext uri="{9D8B030D-6E8A-4147-A177-3AD203B41FA5}">
                      <a16:colId xmlns:a16="http://schemas.microsoft.com/office/drawing/2014/main" val="3695259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Henry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Amy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Ben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70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3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18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9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227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52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6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21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18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337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7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22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21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363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8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23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24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73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72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Conkers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+mn-lt"/>
              </a:rPr>
              <a:t>Task 2c: Graph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848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8ABCCB-4990-4D12-8065-3F9BA4AE2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57" y="85725"/>
            <a:ext cx="3305514" cy="67722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209370F-FBD3-48F8-B7B5-E32D55133E2C}"/>
              </a:ext>
            </a:extLst>
          </p:cNvPr>
          <p:cNvSpPr txBox="1"/>
          <p:nvPr/>
        </p:nvSpPr>
        <p:spPr>
          <a:xfrm>
            <a:off x="4476306" y="202018"/>
            <a:ext cx="6907619" cy="1417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Another group of students drew this graph</a:t>
            </a:r>
          </a:p>
        </p:txBody>
      </p:sp>
      <p:sp>
        <p:nvSpPr>
          <p:cNvPr id="14" name="Multiplication Sign 13">
            <a:extLst>
              <a:ext uri="{FF2B5EF4-FFF2-40B4-BE49-F238E27FC236}">
                <a16:creationId xmlns:a16="http://schemas.microsoft.com/office/drawing/2014/main" id="{FA3E8C5A-6112-480F-B887-963CC2F806AD}"/>
              </a:ext>
            </a:extLst>
          </p:cNvPr>
          <p:cNvSpPr/>
          <p:nvPr/>
        </p:nvSpPr>
        <p:spPr>
          <a:xfrm>
            <a:off x="1576541" y="2423849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EF96B3-AEE2-4214-923D-669C25071AA2}"/>
              </a:ext>
            </a:extLst>
          </p:cNvPr>
          <p:cNvSpPr txBox="1"/>
          <p:nvPr/>
        </p:nvSpPr>
        <p:spPr>
          <a:xfrm>
            <a:off x="4476305" y="2828835"/>
            <a:ext cx="7581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The students added this second set of points.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What do these show?</a:t>
            </a:r>
          </a:p>
        </p:txBody>
      </p:sp>
      <p:sp>
        <p:nvSpPr>
          <p:cNvPr id="16" name="Multiplication Sign 15">
            <a:extLst>
              <a:ext uri="{FF2B5EF4-FFF2-40B4-BE49-F238E27FC236}">
                <a16:creationId xmlns:a16="http://schemas.microsoft.com/office/drawing/2014/main" id="{B5028A8E-04AA-4A2C-9577-53C939C35543}"/>
              </a:ext>
            </a:extLst>
          </p:cNvPr>
          <p:cNvSpPr/>
          <p:nvPr/>
        </p:nvSpPr>
        <p:spPr>
          <a:xfrm>
            <a:off x="2750509" y="1232837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E094AD-2EC9-4862-AC80-E54C87E9CAFE}"/>
              </a:ext>
            </a:extLst>
          </p:cNvPr>
          <p:cNvSpPr/>
          <p:nvPr/>
        </p:nvSpPr>
        <p:spPr>
          <a:xfrm>
            <a:off x="1587838" y="3823513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7A57776-6293-4AB8-AB71-7908E0BC81EB}"/>
              </a:ext>
            </a:extLst>
          </p:cNvPr>
          <p:cNvSpPr/>
          <p:nvPr/>
        </p:nvSpPr>
        <p:spPr>
          <a:xfrm>
            <a:off x="2764686" y="293448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10B6F79-7C74-4F0D-B4B7-50CF659A5551}"/>
              </a:ext>
            </a:extLst>
          </p:cNvPr>
          <p:cNvSpPr txBox="1"/>
          <p:nvPr/>
        </p:nvSpPr>
        <p:spPr>
          <a:xfrm>
            <a:off x="4476305" y="1619518"/>
            <a:ext cx="7581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What do the blue circle and red cross represent?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How many conkers does Henry have?</a:t>
            </a:r>
          </a:p>
        </p:txBody>
      </p:sp>
    </p:spTree>
    <p:extLst>
      <p:ext uri="{BB962C8B-B14F-4D97-AF65-F5344CB8AC3E}">
        <p14:creationId xmlns:p14="http://schemas.microsoft.com/office/powerpoint/2010/main" val="105642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86B9BF9-7AE0-440B-873F-73ACFDCD2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57" y="85725"/>
            <a:ext cx="3305514" cy="6772275"/>
          </a:xfrm>
          <a:prstGeom prst="rect">
            <a:avLst/>
          </a:prstGeom>
        </p:spPr>
      </p:pic>
      <p:sp>
        <p:nvSpPr>
          <p:cNvPr id="14" name="Multiplication Sign 13">
            <a:extLst>
              <a:ext uri="{FF2B5EF4-FFF2-40B4-BE49-F238E27FC236}">
                <a16:creationId xmlns:a16="http://schemas.microsoft.com/office/drawing/2014/main" id="{A50C182F-C8CB-4EBC-A5F4-CED4B59B3209}"/>
              </a:ext>
            </a:extLst>
          </p:cNvPr>
          <p:cNvSpPr/>
          <p:nvPr/>
        </p:nvSpPr>
        <p:spPr>
          <a:xfrm>
            <a:off x="1575877" y="2409262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Multiplication Sign 15">
            <a:extLst>
              <a:ext uri="{FF2B5EF4-FFF2-40B4-BE49-F238E27FC236}">
                <a16:creationId xmlns:a16="http://schemas.microsoft.com/office/drawing/2014/main" id="{C83B02F6-C4A2-44CC-A15A-4C5B3F30C7BD}"/>
              </a:ext>
            </a:extLst>
          </p:cNvPr>
          <p:cNvSpPr/>
          <p:nvPr/>
        </p:nvSpPr>
        <p:spPr>
          <a:xfrm>
            <a:off x="1774537" y="2212561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57B9DB-EA12-48E5-911C-063794F9DC29}"/>
              </a:ext>
            </a:extLst>
          </p:cNvPr>
          <p:cNvSpPr/>
          <p:nvPr/>
        </p:nvSpPr>
        <p:spPr>
          <a:xfrm>
            <a:off x="1587838" y="3827722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5FCF45B-4EAB-4A84-9DD9-D46E0A7AE146}"/>
              </a:ext>
            </a:extLst>
          </p:cNvPr>
          <p:cNvSpPr/>
          <p:nvPr/>
        </p:nvSpPr>
        <p:spPr>
          <a:xfrm>
            <a:off x="1785170" y="3246475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EDEFA-66CB-45F4-A3F5-203C2AC75EF5}"/>
              </a:ext>
            </a:extLst>
          </p:cNvPr>
          <p:cNvSpPr txBox="1"/>
          <p:nvPr/>
        </p:nvSpPr>
        <p:spPr>
          <a:xfrm>
            <a:off x="4476306" y="2830976"/>
            <a:ext cx="7329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Where would we plot the circle and cross points for when Henry had 5 conkers?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C1E946-F2B9-4D4E-89A4-C4CEE8933DD3}"/>
              </a:ext>
            </a:extLst>
          </p:cNvPr>
          <p:cNvSpPr txBox="1"/>
          <p:nvPr/>
        </p:nvSpPr>
        <p:spPr>
          <a:xfrm>
            <a:off x="4476306" y="202018"/>
            <a:ext cx="6907619" cy="1417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Another group of students drew this graph</a:t>
            </a:r>
          </a:p>
        </p:txBody>
      </p:sp>
    </p:spTree>
    <p:extLst>
      <p:ext uri="{BB962C8B-B14F-4D97-AF65-F5344CB8AC3E}">
        <p14:creationId xmlns:p14="http://schemas.microsoft.com/office/powerpoint/2010/main" val="353618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E06D6E2A-EBE4-41F8-8F17-415CC7A2B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57" y="85725"/>
            <a:ext cx="3305514" cy="6772275"/>
          </a:xfrm>
          <a:prstGeom prst="rect">
            <a:avLst/>
          </a:prstGeom>
        </p:spPr>
      </p:pic>
      <p:sp>
        <p:nvSpPr>
          <p:cNvPr id="16" name="Multiplication Sign 15">
            <a:extLst>
              <a:ext uri="{FF2B5EF4-FFF2-40B4-BE49-F238E27FC236}">
                <a16:creationId xmlns:a16="http://schemas.microsoft.com/office/drawing/2014/main" id="{19D94AAD-4781-4921-A546-A935B46CFD51}"/>
              </a:ext>
            </a:extLst>
          </p:cNvPr>
          <p:cNvSpPr/>
          <p:nvPr/>
        </p:nvSpPr>
        <p:spPr>
          <a:xfrm>
            <a:off x="1574325" y="2406861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5809F3-8AA6-487E-8697-EBB3D236FC4F}"/>
              </a:ext>
            </a:extLst>
          </p:cNvPr>
          <p:cNvSpPr txBox="1"/>
          <p:nvPr/>
        </p:nvSpPr>
        <p:spPr>
          <a:xfrm>
            <a:off x="4476306" y="1725136"/>
            <a:ext cx="7517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How does this graph help us answer the question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‘Can Amy and Ben have the same number of conkers?’ </a:t>
            </a:r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62C14241-7B41-4D19-A519-2396DB216B53}"/>
              </a:ext>
            </a:extLst>
          </p:cNvPr>
          <p:cNvSpPr/>
          <p:nvPr/>
        </p:nvSpPr>
        <p:spPr>
          <a:xfrm>
            <a:off x="1774375" y="2211001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A143C125-628E-477E-9139-6707C5A9138A}"/>
              </a:ext>
            </a:extLst>
          </p:cNvPr>
          <p:cNvSpPr/>
          <p:nvPr/>
        </p:nvSpPr>
        <p:spPr>
          <a:xfrm>
            <a:off x="1975665" y="2016632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id="{09358407-AA2A-4004-B6F3-985C333DA0FE}"/>
              </a:ext>
            </a:extLst>
          </p:cNvPr>
          <p:cNvSpPr/>
          <p:nvPr/>
        </p:nvSpPr>
        <p:spPr>
          <a:xfrm>
            <a:off x="2754541" y="1215512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A6BF18D-19C4-4920-88B0-247A41B517D6}"/>
              </a:ext>
            </a:extLst>
          </p:cNvPr>
          <p:cNvSpPr/>
          <p:nvPr/>
        </p:nvSpPr>
        <p:spPr>
          <a:xfrm>
            <a:off x="1585622" y="3826170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81D5473-CC9E-4ACE-8801-6C04C2F22ABB}"/>
              </a:ext>
            </a:extLst>
          </p:cNvPr>
          <p:cNvSpPr/>
          <p:nvPr/>
        </p:nvSpPr>
        <p:spPr>
          <a:xfrm>
            <a:off x="2566638" y="891583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1688D86-EC43-40B8-8D95-8D642BC95A90}"/>
              </a:ext>
            </a:extLst>
          </p:cNvPr>
          <p:cNvSpPr/>
          <p:nvPr/>
        </p:nvSpPr>
        <p:spPr>
          <a:xfrm>
            <a:off x="1787434" y="3245809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CBAF653-A9B9-4A6F-85A2-B904012F4273}"/>
              </a:ext>
            </a:extLst>
          </p:cNvPr>
          <p:cNvSpPr/>
          <p:nvPr/>
        </p:nvSpPr>
        <p:spPr>
          <a:xfrm>
            <a:off x="1984436" y="2656727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FEC06B5-2B7C-48A0-BC4D-648E3CDE8E11}"/>
              </a:ext>
            </a:extLst>
          </p:cNvPr>
          <p:cNvSpPr/>
          <p:nvPr/>
        </p:nvSpPr>
        <p:spPr>
          <a:xfrm>
            <a:off x="2180471" y="2069160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810BE9C-75CD-4AB9-894F-EF44466C84A5}"/>
              </a:ext>
            </a:extLst>
          </p:cNvPr>
          <p:cNvSpPr/>
          <p:nvPr/>
        </p:nvSpPr>
        <p:spPr>
          <a:xfrm>
            <a:off x="2387842" y="1485379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F0BB260F-C871-48AF-8170-E56973E4DDDC}"/>
              </a:ext>
            </a:extLst>
          </p:cNvPr>
          <p:cNvSpPr/>
          <p:nvPr/>
        </p:nvSpPr>
        <p:spPr>
          <a:xfrm>
            <a:off x="2170946" y="1821510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Multiplication Sign 34">
            <a:extLst>
              <a:ext uri="{FF2B5EF4-FFF2-40B4-BE49-F238E27FC236}">
                <a16:creationId xmlns:a16="http://schemas.microsoft.com/office/drawing/2014/main" id="{D510F7F4-AEF2-4BCB-8BBA-97FD49959D21}"/>
              </a:ext>
            </a:extLst>
          </p:cNvPr>
          <p:cNvSpPr/>
          <p:nvPr/>
        </p:nvSpPr>
        <p:spPr>
          <a:xfrm>
            <a:off x="2367020" y="1630457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Multiplication Sign 35">
            <a:extLst>
              <a:ext uri="{FF2B5EF4-FFF2-40B4-BE49-F238E27FC236}">
                <a16:creationId xmlns:a16="http://schemas.microsoft.com/office/drawing/2014/main" id="{61A70292-6AAC-460F-BAA3-87818AED8B35}"/>
              </a:ext>
            </a:extLst>
          </p:cNvPr>
          <p:cNvSpPr/>
          <p:nvPr/>
        </p:nvSpPr>
        <p:spPr>
          <a:xfrm>
            <a:off x="2553569" y="1419182"/>
            <a:ext cx="171450" cy="228600"/>
          </a:xfrm>
          <a:prstGeom prst="mathMultiply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7E8538D-FC82-43FA-8A28-C9F60E9BB5E0}"/>
              </a:ext>
            </a:extLst>
          </p:cNvPr>
          <p:cNvSpPr/>
          <p:nvPr/>
        </p:nvSpPr>
        <p:spPr>
          <a:xfrm>
            <a:off x="2764935" y="301033"/>
            <a:ext cx="148856" cy="138224"/>
          </a:xfrm>
          <a:prstGeom prst="ellips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B1A65D-F3E4-4E3F-977B-6C7013DCB5B0}"/>
              </a:ext>
            </a:extLst>
          </p:cNvPr>
          <p:cNvSpPr txBox="1"/>
          <p:nvPr/>
        </p:nvSpPr>
        <p:spPr>
          <a:xfrm>
            <a:off x="4476306" y="202018"/>
            <a:ext cx="6907619" cy="1417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Another group of students drew this graph</a:t>
            </a:r>
          </a:p>
        </p:txBody>
      </p:sp>
    </p:spTree>
    <p:extLst>
      <p:ext uri="{BB962C8B-B14F-4D97-AF65-F5344CB8AC3E}">
        <p14:creationId xmlns:p14="http://schemas.microsoft.com/office/powerpoint/2010/main" val="22216424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209370F-FBD3-48F8-B7B5-E32D55133E2C}"/>
              </a:ext>
            </a:extLst>
          </p:cNvPr>
          <p:cNvSpPr txBox="1"/>
          <p:nvPr/>
        </p:nvSpPr>
        <p:spPr>
          <a:xfrm>
            <a:off x="3255691" y="0"/>
            <a:ext cx="8936309" cy="1417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Tx/>
              <a:buNone/>
            </a:pPr>
            <a:r>
              <a:rPr lang="en-US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What is the same and what is different about these representations?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9AFDC9-0050-4F35-B261-352362EAF1E7}"/>
              </a:ext>
            </a:extLst>
          </p:cNvPr>
          <p:cNvSpPr/>
          <p:nvPr/>
        </p:nvSpPr>
        <p:spPr>
          <a:xfrm>
            <a:off x="288758" y="3160295"/>
            <a:ext cx="625642" cy="133149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402500-02F1-4FCD-9D1A-ADB62E877D4D}"/>
              </a:ext>
            </a:extLst>
          </p:cNvPr>
          <p:cNvSpPr/>
          <p:nvPr/>
        </p:nvSpPr>
        <p:spPr>
          <a:xfrm>
            <a:off x="1753100" y="6237119"/>
            <a:ext cx="1130970" cy="32084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4E972B05-8FF7-471B-9F6E-C8641E2A4900}"/>
              </a:ext>
            </a:extLst>
          </p:cNvPr>
          <p:cNvGraphicFramePr>
            <a:graphicFrameLocks noGrp="1"/>
          </p:cNvGraphicFramePr>
          <p:nvPr/>
        </p:nvGraphicFramePr>
        <p:xfrm>
          <a:off x="4007768" y="3315459"/>
          <a:ext cx="4383558" cy="2921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1186">
                  <a:extLst>
                    <a:ext uri="{9D8B030D-6E8A-4147-A177-3AD203B41FA5}">
                      <a16:colId xmlns:a16="http://schemas.microsoft.com/office/drawing/2014/main" val="2581900088"/>
                    </a:ext>
                  </a:extLst>
                </a:gridCol>
                <a:gridCol w="1461186">
                  <a:extLst>
                    <a:ext uri="{9D8B030D-6E8A-4147-A177-3AD203B41FA5}">
                      <a16:colId xmlns:a16="http://schemas.microsoft.com/office/drawing/2014/main" val="2204045949"/>
                    </a:ext>
                  </a:extLst>
                </a:gridCol>
                <a:gridCol w="1461186">
                  <a:extLst>
                    <a:ext uri="{9D8B030D-6E8A-4147-A177-3AD203B41FA5}">
                      <a16:colId xmlns:a16="http://schemas.microsoft.com/office/drawing/2014/main" val="3695259203"/>
                    </a:ext>
                  </a:extLst>
                </a:gridCol>
              </a:tblGrid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Henry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Amy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Ben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70003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3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18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9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28819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22739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5214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6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21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18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33712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7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22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21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36318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8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23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24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7322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6DC31F34-2261-4E25-BF98-25E1DEC23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1631"/>
            <a:ext cx="8104399" cy="14174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E52746-7AB0-453B-A608-60431C96A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18" y="413916"/>
            <a:ext cx="3029373" cy="603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0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Conkers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+mn-lt"/>
              </a:rPr>
              <a:t>Task 1: The problem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F015D1-CDD4-4512-8660-FD134997E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7" y="1292460"/>
            <a:ext cx="8118643" cy="1501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+mn-lt"/>
              </a:rPr>
              <a:t>Amy and Ben, and their little brother Henry, have collected some conkers. </a:t>
            </a:r>
          </a:p>
          <a:p>
            <a:pPr marL="0" indent="0">
              <a:buNone/>
            </a:pPr>
            <a:r>
              <a:rPr lang="en-GB" sz="2400" dirty="0">
                <a:latin typeface="+mn-lt"/>
              </a:rPr>
              <a:t>They count how many conkers they have found.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0D1047-6ECB-420C-A1B9-D010CB34DAE4}"/>
              </a:ext>
            </a:extLst>
          </p:cNvPr>
          <p:cNvSpPr/>
          <p:nvPr/>
        </p:nvSpPr>
        <p:spPr>
          <a:xfrm>
            <a:off x="767408" y="2929874"/>
            <a:ext cx="9036740" cy="1501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en-GB" sz="2400" dirty="0">
                <a:solidFill>
                  <a:srgbClr val="585858"/>
                </a:solidFill>
              </a:rPr>
              <a:t>They see that</a:t>
            </a:r>
          </a:p>
          <a:p>
            <a:pPr marL="342900" indent="-342900">
              <a:spcAft>
                <a:spcPts val="600"/>
              </a:spcAft>
            </a:pPr>
            <a:r>
              <a:rPr lang="en-GB" sz="2400" dirty="0">
                <a:solidFill>
                  <a:srgbClr val="585858"/>
                </a:solidFill>
              </a:rPr>
              <a:t>Amy has 15 more conkers than Henry</a:t>
            </a:r>
          </a:p>
          <a:p>
            <a:pPr marL="342900" indent="-342900">
              <a:spcAft>
                <a:spcPts val="600"/>
              </a:spcAft>
            </a:pPr>
            <a:r>
              <a:rPr lang="en-GB" sz="2400" dirty="0">
                <a:solidFill>
                  <a:srgbClr val="585858"/>
                </a:solidFill>
              </a:rPr>
              <a:t>Ben has 3 times as many conkers as Henry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4902F753-F2D5-4321-8F83-E8B95DC3E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/>
          <a:lstStyle/>
          <a:p>
            <a:r>
              <a:rPr lang="en-GB" dirty="0"/>
              <a:t>Conkers </a:t>
            </a:r>
          </a:p>
        </p:txBody>
      </p:sp>
    </p:spTree>
    <p:extLst>
      <p:ext uri="{BB962C8B-B14F-4D97-AF65-F5344CB8AC3E}">
        <p14:creationId xmlns:p14="http://schemas.microsoft.com/office/powerpoint/2010/main" val="3926049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F015D1-CDD4-4512-8660-FD134997E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7" y="1292460"/>
            <a:ext cx="8118643" cy="1501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+mn-lt"/>
              </a:rPr>
              <a:t>Amy and Ben, and their little brother Henry, have collected some conkers. </a:t>
            </a:r>
          </a:p>
          <a:p>
            <a:pPr marL="0" indent="0">
              <a:buNone/>
            </a:pPr>
            <a:r>
              <a:rPr lang="en-GB" sz="2400" dirty="0">
                <a:latin typeface="+mn-lt"/>
              </a:rPr>
              <a:t>They count how many conkers they have found.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0D1047-6ECB-420C-A1B9-D010CB34DAE4}"/>
              </a:ext>
            </a:extLst>
          </p:cNvPr>
          <p:cNvSpPr/>
          <p:nvPr/>
        </p:nvSpPr>
        <p:spPr>
          <a:xfrm>
            <a:off x="767408" y="2929874"/>
            <a:ext cx="9036740" cy="254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en-GB" sz="2400" dirty="0">
                <a:solidFill>
                  <a:srgbClr val="585858"/>
                </a:solidFill>
              </a:rPr>
              <a:t>They see that</a:t>
            </a:r>
          </a:p>
          <a:p>
            <a:pPr marL="342900" indent="-342900">
              <a:spcAft>
                <a:spcPts val="600"/>
              </a:spcAft>
            </a:pPr>
            <a:r>
              <a:rPr lang="en-GB" sz="2400" dirty="0">
                <a:solidFill>
                  <a:srgbClr val="585858"/>
                </a:solidFill>
              </a:rPr>
              <a:t>Amy has 15 more conkers than Henry</a:t>
            </a:r>
          </a:p>
          <a:p>
            <a:pPr marL="342900" indent="-342900">
              <a:spcAft>
                <a:spcPts val="600"/>
              </a:spcAft>
            </a:pPr>
            <a:r>
              <a:rPr lang="en-GB" sz="2400" dirty="0">
                <a:solidFill>
                  <a:srgbClr val="585858"/>
                </a:solidFill>
              </a:rPr>
              <a:t>Ben has 3 times as many conkers as Henry</a:t>
            </a:r>
          </a:p>
          <a:p>
            <a:pPr marL="342900" indent="-342900">
              <a:spcAft>
                <a:spcPts val="600"/>
              </a:spcAft>
            </a:pPr>
            <a:endParaRPr lang="en-GB" sz="2400" dirty="0">
              <a:solidFill>
                <a:srgbClr val="585858"/>
              </a:solidFill>
            </a:endParaRPr>
          </a:p>
          <a:p>
            <a:pPr>
              <a:spcAft>
                <a:spcPts val="600"/>
              </a:spcAft>
              <a:buNone/>
            </a:pPr>
            <a:r>
              <a:rPr lang="en-GB" sz="2400" dirty="0">
                <a:solidFill>
                  <a:srgbClr val="585858"/>
                </a:solidFill>
              </a:rPr>
              <a:t>Who has more conkers?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4902F753-F2D5-4321-8F83-E8B95DC3E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/>
          <a:lstStyle/>
          <a:p>
            <a:r>
              <a:rPr lang="en-GB" dirty="0"/>
              <a:t>Conkers </a:t>
            </a:r>
          </a:p>
        </p:txBody>
      </p:sp>
    </p:spTree>
    <p:extLst>
      <p:ext uri="{BB962C8B-B14F-4D97-AF65-F5344CB8AC3E}">
        <p14:creationId xmlns:p14="http://schemas.microsoft.com/office/powerpoint/2010/main" val="748645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Conkers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+mn-lt"/>
              </a:rPr>
              <a:t>Task 2a: Using tables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854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8671B153-BE6A-4FC8-9FFE-B7B1924FD42B}"/>
              </a:ext>
            </a:extLst>
          </p:cNvPr>
          <p:cNvGraphicFramePr>
            <a:graphicFrameLocks noGrp="1"/>
          </p:cNvGraphicFramePr>
          <p:nvPr/>
        </p:nvGraphicFramePr>
        <p:xfrm>
          <a:off x="3657600" y="2238223"/>
          <a:ext cx="4787901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5967">
                  <a:extLst>
                    <a:ext uri="{9D8B030D-6E8A-4147-A177-3AD203B41FA5}">
                      <a16:colId xmlns:a16="http://schemas.microsoft.com/office/drawing/2014/main" val="2581900088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2204045949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3695259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Henry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Amy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Ben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70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227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52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337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363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732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838901B-A56D-4190-A3F1-13E995532E16}"/>
              </a:ext>
            </a:extLst>
          </p:cNvPr>
          <p:cNvSpPr txBox="1"/>
          <p:nvPr/>
        </p:nvSpPr>
        <p:spPr>
          <a:xfrm>
            <a:off x="717320" y="0"/>
            <a:ext cx="10809514" cy="1315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3600" b="1" kern="1200" dirty="0">
                <a:solidFill>
                  <a:srgbClr val="585858"/>
                </a:solidFill>
                <a:latin typeface="Century Gothic" panose="020B0502020202020204" pitchFamily="34" charset="0"/>
              </a:rPr>
              <a:t>Using an ordered table to look at the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8D3317-711E-4E60-B9B9-C890D7B5A4B1}"/>
              </a:ext>
            </a:extLst>
          </p:cNvPr>
          <p:cNvSpPr txBox="1"/>
          <p:nvPr/>
        </p:nvSpPr>
        <p:spPr>
          <a:xfrm>
            <a:off x="151094" y="3012267"/>
            <a:ext cx="2550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What are the values in this row if Henry had 5 conkers?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B9DAD2-83C6-4F34-9D91-6E37B99DAF59}"/>
              </a:ext>
            </a:extLst>
          </p:cNvPr>
          <p:cNvSpPr/>
          <p:nvPr/>
        </p:nvSpPr>
        <p:spPr>
          <a:xfrm>
            <a:off x="4030579" y="3383741"/>
            <a:ext cx="89807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F2207F-6705-4CAC-BADD-8F8B6B167F25}"/>
              </a:ext>
            </a:extLst>
          </p:cNvPr>
          <p:cNvSpPr/>
          <p:nvPr/>
        </p:nvSpPr>
        <p:spPr>
          <a:xfrm>
            <a:off x="5602705" y="3383740"/>
            <a:ext cx="89807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306A3B-0FD6-459E-9922-60905837A8D5}"/>
              </a:ext>
            </a:extLst>
          </p:cNvPr>
          <p:cNvSpPr/>
          <p:nvPr/>
        </p:nvSpPr>
        <p:spPr>
          <a:xfrm>
            <a:off x="7239000" y="3367699"/>
            <a:ext cx="89807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90DCDC-F61B-4B73-8BA1-01346D42B2E9}"/>
              </a:ext>
            </a:extLst>
          </p:cNvPr>
          <p:cNvSpPr/>
          <p:nvPr/>
        </p:nvSpPr>
        <p:spPr>
          <a:xfrm>
            <a:off x="2759242" y="3320715"/>
            <a:ext cx="753979" cy="433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4358E8-ABDA-4A1B-8A4C-0FA604897602}"/>
              </a:ext>
            </a:extLst>
          </p:cNvPr>
          <p:cNvSpPr txBox="1"/>
          <p:nvPr/>
        </p:nvSpPr>
        <p:spPr>
          <a:xfrm>
            <a:off x="2701789" y="5718010"/>
            <a:ext cx="608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585858"/>
                </a:solidFill>
                <a:latin typeface="+mn-lt"/>
              </a:rPr>
              <a:t>Can you add further rows?</a:t>
            </a:r>
          </a:p>
        </p:txBody>
      </p:sp>
    </p:spTree>
    <p:extLst>
      <p:ext uri="{BB962C8B-B14F-4D97-AF65-F5344CB8AC3E}">
        <p14:creationId xmlns:p14="http://schemas.microsoft.com/office/powerpoint/2010/main" val="326206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8671B153-BE6A-4FC8-9FFE-B7B1924FD42B}"/>
              </a:ext>
            </a:extLst>
          </p:cNvPr>
          <p:cNvGraphicFramePr>
            <a:graphicFrameLocks noGrp="1"/>
          </p:cNvGraphicFramePr>
          <p:nvPr/>
        </p:nvGraphicFramePr>
        <p:xfrm>
          <a:off x="3657600" y="2238223"/>
          <a:ext cx="4787901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5967">
                  <a:extLst>
                    <a:ext uri="{9D8B030D-6E8A-4147-A177-3AD203B41FA5}">
                      <a16:colId xmlns:a16="http://schemas.microsoft.com/office/drawing/2014/main" val="2581900088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2204045949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3695259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Henry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Amy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Ben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70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227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52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337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363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7322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F6E5297-7C05-4BE9-A464-986B57281899}"/>
              </a:ext>
            </a:extLst>
          </p:cNvPr>
          <p:cNvSpPr txBox="1"/>
          <p:nvPr/>
        </p:nvSpPr>
        <p:spPr>
          <a:xfrm>
            <a:off x="433137" y="5304441"/>
            <a:ext cx="838385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b="1" dirty="0">
                <a:solidFill>
                  <a:srgbClr val="585858"/>
                </a:solidFill>
                <a:latin typeface="+mn-lt"/>
              </a:rPr>
              <a:t>How does this table help us answer the question:</a:t>
            </a:r>
          </a:p>
          <a:p>
            <a:pPr>
              <a:buNone/>
            </a:pPr>
            <a:r>
              <a:rPr lang="en-GB" sz="2400" b="1" dirty="0">
                <a:solidFill>
                  <a:srgbClr val="585858"/>
                </a:solidFill>
                <a:latin typeface="+mn-lt"/>
              </a:rPr>
              <a:t>‘Can Amy and Ben have the same number of conkers?’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38901B-A56D-4190-A3F1-13E995532E16}"/>
              </a:ext>
            </a:extLst>
          </p:cNvPr>
          <p:cNvSpPr txBox="1"/>
          <p:nvPr/>
        </p:nvSpPr>
        <p:spPr>
          <a:xfrm>
            <a:off x="717320" y="0"/>
            <a:ext cx="10809514" cy="1315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3600" b="1" kern="1200" dirty="0">
                <a:solidFill>
                  <a:srgbClr val="585858"/>
                </a:solidFill>
                <a:latin typeface="Century Gothic" panose="020B0502020202020204" pitchFamily="34" charset="0"/>
              </a:rPr>
              <a:t>Using an ordered table to look at the numbers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B9DAD2-83C6-4F34-9D91-6E37B99DAF59}"/>
              </a:ext>
            </a:extLst>
          </p:cNvPr>
          <p:cNvSpPr/>
          <p:nvPr/>
        </p:nvSpPr>
        <p:spPr>
          <a:xfrm>
            <a:off x="4030579" y="3383741"/>
            <a:ext cx="89807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F2207F-6705-4CAC-BADD-8F8B6B167F25}"/>
              </a:ext>
            </a:extLst>
          </p:cNvPr>
          <p:cNvSpPr/>
          <p:nvPr/>
        </p:nvSpPr>
        <p:spPr>
          <a:xfrm>
            <a:off x="5602705" y="3383740"/>
            <a:ext cx="89807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306A3B-0FD6-459E-9922-60905837A8D5}"/>
              </a:ext>
            </a:extLst>
          </p:cNvPr>
          <p:cNvSpPr/>
          <p:nvPr/>
        </p:nvSpPr>
        <p:spPr>
          <a:xfrm>
            <a:off x="7239000" y="3367699"/>
            <a:ext cx="89807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90DCDC-F61B-4B73-8BA1-01346D42B2E9}"/>
              </a:ext>
            </a:extLst>
          </p:cNvPr>
          <p:cNvSpPr/>
          <p:nvPr/>
        </p:nvSpPr>
        <p:spPr>
          <a:xfrm>
            <a:off x="2759242" y="3320715"/>
            <a:ext cx="753979" cy="433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EC4933-7A77-4D81-BC47-144FCC12C615}"/>
              </a:ext>
            </a:extLst>
          </p:cNvPr>
          <p:cNvSpPr txBox="1"/>
          <p:nvPr/>
        </p:nvSpPr>
        <p:spPr>
          <a:xfrm>
            <a:off x="151094" y="3012267"/>
            <a:ext cx="2550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585858"/>
                </a:solidFill>
                <a:latin typeface="+mn-lt"/>
              </a:rPr>
              <a:t>What are the values in this row if Henry had 5 conkers?</a:t>
            </a:r>
          </a:p>
        </p:txBody>
      </p:sp>
    </p:spTree>
    <p:extLst>
      <p:ext uri="{BB962C8B-B14F-4D97-AF65-F5344CB8AC3E}">
        <p14:creationId xmlns:p14="http://schemas.microsoft.com/office/powerpoint/2010/main" val="75036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8671B153-BE6A-4FC8-9FFE-B7B1924FD42B}"/>
              </a:ext>
            </a:extLst>
          </p:cNvPr>
          <p:cNvGraphicFramePr>
            <a:graphicFrameLocks noGrp="1"/>
          </p:cNvGraphicFramePr>
          <p:nvPr/>
        </p:nvGraphicFramePr>
        <p:xfrm>
          <a:off x="3229062" y="1815298"/>
          <a:ext cx="5733876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1292">
                  <a:extLst>
                    <a:ext uri="{9D8B030D-6E8A-4147-A177-3AD203B41FA5}">
                      <a16:colId xmlns:a16="http://schemas.microsoft.com/office/drawing/2014/main" val="2581900088"/>
                    </a:ext>
                  </a:extLst>
                </a:gridCol>
                <a:gridCol w="1911292">
                  <a:extLst>
                    <a:ext uri="{9D8B030D-6E8A-4147-A177-3AD203B41FA5}">
                      <a16:colId xmlns:a16="http://schemas.microsoft.com/office/drawing/2014/main" val="2204045949"/>
                    </a:ext>
                  </a:extLst>
                </a:gridCol>
                <a:gridCol w="1911292">
                  <a:extLst>
                    <a:ext uri="{9D8B030D-6E8A-4147-A177-3AD203B41FA5}">
                      <a16:colId xmlns:a16="http://schemas.microsoft.com/office/drawing/2014/main" val="3695259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Henry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Amy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Ben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70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227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52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21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337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22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21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363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23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24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732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838901B-A56D-4190-A3F1-13E995532E16}"/>
              </a:ext>
            </a:extLst>
          </p:cNvPr>
          <p:cNvSpPr txBox="1"/>
          <p:nvPr/>
        </p:nvSpPr>
        <p:spPr>
          <a:xfrm>
            <a:off x="717320" y="0"/>
            <a:ext cx="10809514" cy="1315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None/>
            </a:pPr>
            <a:endParaRPr lang="en-US" sz="3600" b="1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8D3317-711E-4E60-B9B9-C890D7B5A4B1}"/>
              </a:ext>
            </a:extLst>
          </p:cNvPr>
          <p:cNvSpPr txBox="1"/>
          <p:nvPr/>
        </p:nvSpPr>
        <p:spPr>
          <a:xfrm>
            <a:off x="226549" y="499845"/>
            <a:ext cx="10549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Describe the patterns you can see in the 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4358E8-ABDA-4A1B-8A4C-0FA604897602}"/>
              </a:ext>
            </a:extLst>
          </p:cNvPr>
          <p:cNvSpPr txBox="1"/>
          <p:nvPr/>
        </p:nvSpPr>
        <p:spPr>
          <a:xfrm>
            <a:off x="3414373" y="5661248"/>
            <a:ext cx="5363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solidFill>
                  <a:srgbClr val="585858"/>
                </a:solidFill>
                <a:latin typeface="+mn-lt"/>
              </a:rPr>
              <a:t>Can you add further rows?</a:t>
            </a:r>
          </a:p>
        </p:txBody>
      </p:sp>
    </p:spTree>
    <p:extLst>
      <p:ext uri="{BB962C8B-B14F-4D97-AF65-F5344CB8AC3E}">
        <p14:creationId xmlns:p14="http://schemas.microsoft.com/office/powerpoint/2010/main" val="3740090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Conkers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+mn-lt"/>
              </a:rPr>
              <a:t>Task 2b: Bar Models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516417"/>
      </p:ext>
    </p:extLst>
  </p:cSld>
  <p:clrMapOvr>
    <a:masterClrMapping/>
  </p:clrMapOvr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BD7AB7B8D684D85F4D49CC0D05EEF" ma:contentTypeVersion="13" ma:contentTypeDescription="Create a new document." ma:contentTypeScope="" ma:versionID="52a6a05bd4faf9115b69d1c1560380b0">
  <xsd:schema xmlns:xsd="http://www.w3.org/2001/XMLSchema" xmlns:xs="http://www.w3.org/2001/XMLSchema" xmlns:p="http://schemas.microsoft.com/office/2006/metadata/properties" xmlns:ns2="b17c8f57-d5a2-4476-ad19-6366d61ed755" xmlns:ns3="dc9bd944-225f-43f1-96dc-d5ee43d55d1c" targetNamespace="http://schemas.microsoft.com/office/2006/metadata/properties" ma:root="true" ma:fieldsID="d894a48d12bb29981e98a6dd3ae2e82d" ns2:_="" ns3:_="">
    <xsd:import namespace="b17c8f57-d5a2-4476-ad19-6366d61ed755"/>
    <xsd:import namespace="dc9bd944-225f-43f1-96dc-d5ee43d55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c8f57-d5a2-4476-ad19-6366d61ed7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B18B3D-5C68-4030-BEF3-6F927E24DA37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4682f752-cf74-438a-bebb-9c890ba775b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B9C7895-A276-49D9-8F9A-AC1086F389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7c8f57-d5a2-4476-ad19-6366d61ed755"/>
    <ds:schemaRef ds:uri="dc9bd944-225f-43f1-96dc-d5ee43d55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528</Words>
  <Application>Microsoft Office PowerPoint</Application>
  <PresentationFormat>Widescreen</PresentationFormat>
  <Paragraphs>167</Paragraphs>
  <Slides>19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Century Gothic</vt:lpstr>
      <vt:lpstr>Myriad Pro</vt:lpstr>
      <vt:lpstr>nctem1</vt:lpstr>
      <vt:lpstr>Algebraic Thinking </vt:lpstr>
      <vt:lpstr>Conkers </vt:lpstr>
      <vt:lpstr>Conkers </vt:lpstr>
      <vt:lpstr>Conkers </vt:lpstr>
      <vt:lpstr>Conkers </vt:lpstr>
      <vt:lpstr>PowerPoint Presentation</vt:lpstr>
      <vt:lpstr>PowerPoint Presentation</vt:lpstr>
      <vt:lpstr>PowerPoint Presentation</vt:lpstr>
      <vt:lpstr>Conkers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Conkers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Bethanie Goodliff</cp:lastModifiedBy>
  <cp:revision>39</cp:revision>
  <dcterms:created xsi:type="dcterms:W3CDTF">2008-01-11T09:41:35Z</dcterms:created>
  <dcterms:modified xsi:type="dcterms:W3CDTF">2023-02-15T13:22:32Z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0x010100D33BD7AB7B8D684D85F4D49CC0D05EEF</vt:lpwstr>
  </property>
</Properties>
</file>