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43"/>
  </p:notesMasterIdLst>
  <p:handoutMasterIdLst>
    <p:handoutMasterId r:id="rId44"/>
  </p:handoutMasterIdLst>
  <p:sldIdLst>
    <p:sldId id="256" r:id="rId2"/>
    <p:sldId id="266" r:id="rId3"/>
    <p:sldId id="267" r:id="rId4"/>
    <p:sldId id="268" r:id="rId5"/>
    <p:sldId id="269" r:id="rId6"/>
    <p:sldId id="305" r:id="rId7"/>
    <p:sldId id="270" r:id="rId8"/>
    <p:sldId id="272"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9" r:id="rId26"/>
    <p:sldId id="288" r:id="rId27"/>
    <p:sldId id="291" r:id="rId28"/>
    <p:sldId id="290"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3838"/>
    <a:srgbClr val="046590"/>
    <a:srgbClr val="04628B"/>
    <a:srgbClr val="E83C38"/>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FA364-BC5F-4C46-B993-C89A02D397CB}" v="56" dt="2018-08-02T10:30:26.072"/>
    <p1510:client id="{762A9158-B9A3-4324-91CA-1933C97EB5DE}" v="25" dt="2018-08-02T10:37:12.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58" autoAdjust="0"/>
  </p:normalViewPr>
  <p:slideViewPr>
    <p:cSldViewPr snapToGrid="0">
      <p:cViewPr varScale="1">
        <p:scale>
          <a:sx n="72" d="100"/>
          <a:sy n="72" d="100"/>
        </p:scale>
        <p:origin x="1350" y="54"/>
      </p:cViewPr>
      <p:guideLst>
        <p:guide orient="horz" pos="2160"/>
        <p:guide pos="2880"/>
      </p:guideLst>
    </p:cSldViewPr>
  </p:slideViewPr>
  <p:notesTextViewPr>
    <p:cViewPr>
      <p:scale>
        <a:sx n="3" d="2"/>
        <a:sy n="3" d="2"/>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8/9/2018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8/9/2018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1" kern="1200" dirty="0">
                <a:solidFill>
                  <a:schemeClr val="tx1"/>
                </a:solidFill>
                <a:effectLst/>
                <a:latin typeface="Myriad Pro" panose="020B0503030403020204" pitchFamily="34" charset="0"/>
                <a:ea typeface="+mn-ea"/>
                <a:cs typeface="+mn-cs"/>
              </a:rPr>
              <a:t>‘How far is it from Sunny-beach to Underwood?’</a:t>
            </a:r>
          </a:p>
          <a:p>
            <a:pPr marL="171450" indent="-171450">
              <a:buFont typeface="Arial" panose="020B0604020202020204" pitchFamily="34" charset="0"/>
              <a:buChar char="•"/>
            </a:pPr>
            <a:r>
              <a:rPr lang="en-GB" sz="1200" b="0" i="1" kern="1200" dirty="0">
                <a:solidFill>
                  <a:schemeClr val="tx1"/>
                </a:solidFill>
                <a:effectLst/>
                <a:latin typeface="Myriad Pro" panose="020B0503030403020204" pitchFamily="34" charset="0"/>
                <a:ea typeface="+mn-ea"/>
                <a:cs typeface="+mn-cs"/>
              </a:rPr>
              <a:t>‘How far is it from Middleton to </a:t>
            </a:r>
            <a:r>
              <a:rPr lang="en-GB" sz="1200" b="0" i="1" kern="1200" dirty="0" err="1">
                <a:solidFill>
                  <a:schemeClr val="tx1"/>
                </a:solidFill>
                <a:effectLst/>
                <a:latin typeface="Myriad Pro" panose="020B0503030403020204" pitchFamily="34" charset="0"/>
                <a:ea typeface="+mn-ea"/>
                <a:cs typeface="+mn-cs"/>
              </a:rPr>
              <a:t>Greengrove</a:t>
            </a:r>
            <a:r>
              <a:rPr lang="en-GB" sz="1200" b="0" i="1" kern="1200" dirty="0">
                <a:solidFill>
                  <a:schemeClr val="tx1"/>
                </a:solidFill>
                <a:effectLst/>
                <a:latin typeface="Myriad Pro" panose="020B0503030403020204" pitchFamily="34" charset="0"/>
                <a:ea typeface="+mn-ea"/>
                <a:cs typeface="+mn-cs"/>
              </a:rPr>
              <a:t>?’</a:t>
            </a:r>
          </a:p>
          <a:p>
            <a:pPr marL="171450" indent="-171450">
              <a:buFont typeface="Arial" panose="020B0604020202020204" pitchFamily="34" charset="0"/>
              <a:buChar char="•"/>
            </a:pPr>
            <a:r>
              <a:rPr lang="en-GB" sz="1200" b="0" i="1" kern="1200" dirty="0">
                <a:solidFill>
                  <a:schemeClr val="tx1"/>
                </a:solidFill>
                <a:effectLst/>
                <a:latin typeface="Myriad Pro" panose="020B0503030403020204" pitchFamily="34" charset="0"/>
                <a:ea typeface="+mn-ea"/>
                <a:cs typeface="+mn-cs"/>
              </a:rPr>
              <a:t>‘The journey from Underwood to </a:t>
            </a:r>
            <a:r>
              <a:rPr lang="en-GB" sz="1200" b="0" i="1" kern="1200" dirty="0" err="1">
                <a:solidFill>
                  <a:schemeClr val="tx1"/>
                </a:solidFill>
                <a:effectLst/>
                <a:latin typeface="Myriad Pro" panose="020B0503030403020204" pitchFamily="34" charset="0"/>
                <a:ea typeface="+mn-ea"/>
                <a:cs typeface="+mn-cs"/>
              </a:rPr>
              <a:t>Overwood</a:t>
            </a:r>
            <a:r>
              <a:rPr lang="en-GB" sz="1200" b="0" i="1" kern="1200" dirty="0">
                <a:solidFill>
                  <a:schemeClr val="tx1"/>
                </a:solidFill>
                <a:effectLst/>
                <a:latin typeface="Myriad Pro" panose="020B0503030403020204" pitchFamily="34" charset="0"/>
                <a:ea typeface="+mn-ea"/>
                <a:cs typeface="+mn-cs"/>
              </a:rPr>
              <a:t> is 44 km longer than from Underwood to </a:t>
            </a:r>
            <a:r>
              <a:rPr lang="en-GB" sz="1200" b="0" i="1" kern="1200" dirty="0" err="1">
                <a:solidFill>
                  <a:schemeClr val="tx1"/>
                </a:solidFill>
                <a:effectLst/>
                <a:latin typeface="Myriad Pro" panose="020B0503030403020204" pitchFamily="34" charset="0"/>
                <a:ea typeface="+mn-ea"/>
                <a:cs typeface="+mn-cs"/>
              </a:rPr>
              <a:t>Greengrove</a:t>
            </a:r>
            <a:r>
              <a:rPr lang="en-GB" sz="1200" b="0" i="1" kern="1200" dirty="0">
                <a:solidFill>
                  <a:schemeClr val="tx1"/>
                </a:solidFill>
                <a:effectLst/>
                <a:latin typeface="Myriad Pro" panose="020B0503030403020204" pitchFamily="34" charset="0"/>
                <a:ea typeface="+mn-ea"/>
                <a:cs typeface="+mn-cs"/>
              </a:rPr>
              <a:t>. How far is it from Underwood to </a:t>
            </a:r>
            <a:r>
              <a:rPr lang="en-GB" sz="1200" b="0" i="1" kern="1200" dirty="0" err="1">
                <a:solidFill>
                  <a:schemeClr val="tx1"/>
                </a:solidFill>
                <a:effectLst/>
                <a:latin typeface="Myriad Pro" panose="020B0503030403020204" pitchFamily="34" charset="0"/>
                <a:ea typeface="+mn-ea"/>
                <a:cs typeface="+mn-cs"/>
              </a:rPr>
              <a:t>Overwood</a:t>
            </a:r>
            <a:r>
              <a:rPr lang="en-GB" sz="1200" b="0" i="1" kern="1200" dirty="0">
                <a:solidFill>
                  <a:schemeClr val="tx1"/>
                </a:solidFill>
                <a:effectLst/>
                <a:latin typeface="Myriad Pro" panose="020B0503030403020204" pitchFamily="34" charset="0"/>
                <a:ea typeface="+mn-ea"/>
                <a:cs typeface="+mn-cs"/>
              </a:rPr>
              <a:t>?’</a:t>
            </a:r>
            <a:endParaRPr lang="en-GB"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25362479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Summer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microsoft.com/office/2007/relationships/hdphoto" Target="../media/hdphoto1.wdp"/><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45.png"/><Relationship Id="rId4" Type="http://schemas.openxmlformats.org/officeDocument/2006/relationships/image" Target="../media/image50.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5.png"/><Relationship Id="rId7"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48.png"/><Relationship Id="rId9"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3.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5.png"/><Relationship Id="rId7" Type="http://schemas.openxmlformats.org/officeDocument/2006/relationships/image" Target="../media/image73.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48.pn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1.19 Securing mental strategies: calculation up to 999</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3</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2:1</a:t>
            </a:r>
          </a:p>
        </p:txBody>
      </p:sp>
      <p:pic>
        <p:nvPicPr>
          <p:cNvPr id="4" name="Picture 3">
            <a:extLst>
              <a:ext uri="{FF2B5EF4-FFF2-40B4-BE49-F238E27FC236}">
                <a16:creationId xmlns:a16="http://schemas.microsoft.com/office/drawing/2014/main" id="{8779CEBF-FDC8-4F41-877A-3E21D8B413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9954" y="1441984"/>
            <a:ext cx="4163256" cy="2581376"/>
          </a:xfrm>
          <a:prstGeom prst="rect">
            <a:avLst/>
          </a:prstGeom>
        </p:spPr>
      </p:pic>
      <p:pic>
        <p:nvPicPr>
          <p:cNvPr id="6" name="Picture 5">
            <a:extLst>
              <a:ext uri="{FF2B5EF4-FFF2-40B4-BE49-F238E27FC236}">
                <a16:creationId xmlns:a16="http://schemas.microsoft.com/office/drawing/2014/main" id="{2EBCEC0F-325C-4B30-8D37-7DB7C9EB7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835" y="5028073"/>
            <a:ext cx="3277494" cy="955935"/>
          </a:xfrm>
          <a:prstGeom prst="rect">
            <a:avLst/>
          </a:prstGeom>
        </p:spPr>
      </p:pic>
      <p:pic>
        <p:nvPicPr>
          <p:cNvPr id="34" name="Picture 33">
            <a:extLst>
              <a:ext uri="{FF2B5EF4-FFF2-40B4-BE49-F238E27FC236}">
                <a16:creationId xmlns:a16="http://schemas.microsoft.com/office/drawing/2014/main" id="{8C7C1776-E919-4E9A-8E78-B27B4E9C0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67" y="4718000"/>
            <a:ext cx="4518834" cy="1576081"/>
          </a:xfrm>
          <a:prstGeom prst="rect">
            <a:avLst/>
          </a:prstGeom>
        </p:spPr>
      </p:pic>
      <p:sp>
        <p:nvSpPr>
          <p:cNvPr id="8" name="TextBox 7">
            <a:extLst>
              <a:ext uri="{FF2B5EF4-FFF2-40B4-BE49-F238E27FC236}">
                <a16:creationId xmlns:a16="http://schemas.microsoft.com/office/drawing/2014/main" id="{4D229F8B-DE5D-4AC7-9638-74D8B23F8E51}"/>
              </a:ext>
            </a:extLst>
          </p:cNvPr>
          <p:cNvSpPr txBox="1"/>
          <p:nvPr/>
        </p:nvSpPr>
        <p:spPr bwMode="auto">
          <a:xfrm>
            <a:off x="6143950" y="786059"/>
            <a:ext cx="1435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Method B</a:t>
            </a:r>
          </a:p>
        </p:txBody>
      </p:sp>
      <p:sp>
        <p:nvSpPr>
          <p:cNvPr id="11" name="TextBox 10">
            <a:extLst>
              <a:ext uri="{FF2B5EF4-FFF2-40B4-BE49-F238E27FC236}">
                <a16:creationId xmlns:a16="http://schemas.microsoft.com/office/drawing/2014/main" id="{62813D88-7429-44C9-AC6B-8C76FEB38165}"/>
              </a:ext>
            </a:extLst>
          </p:cNvPr>
          <p:cNvSpPr txBox="1"/>
          <p:nvPr/>
        </p:nvSpPr>
        <p:spPr bwMode="auto">
          <a:xfrm>
            <a:off x="3854368" y="4147294"/>
            <a:ext cx="1435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Method C</a:t>
            </a:r>
          </a:p>
        </p:txBody>
      </p:sp>
      <p:sp>
        <p:nvSpPr>
          <p:cNvPr id="12" name="TextBox 11">
            <a:extLst>
              <a:ext uri="{FF2B5EF4-FFF2-40B4-BE49-F238E27FC236}">
                <a16:creationId xmlns:a16="http://schemas.microsoft.com/office/drawing/2014/main" id="{CD95DDC1-8169-4AB6-B5D1-7795FD831C66}"/>
              </a:ext>
            </a:extLst>
          </p:cNvPr>
          <p:cNvSpPr txBox="1"/>
          <p:nvPr/>
        </p:nvSpPr>
        <p:spPr bwMode="auto">
          <a:xfrm>
            <a:off x="1552907" y="786059"/>
            <a:ext cx="1457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Method A</a:t>
            </a:r>
          </a:p>
        </p:txBody>
      </p:sp>
      <p:sp>
        <p:nvSpPr>
          <p:cNvPr id="13" name="TextBox 12">
            <a:extLst>
              <a:ext uri="{FF2B5EF4-FFF2-40B4-BE49-F238E27FC236}">
                <a16:creationId xmlns:a16="http://schemas.microsoft.com/office/drawing/2014/main" id="{9DE53619-7A4B-4CB6-81A3-EA7FFC6DD0C6}"/>
              </a:ext>
            </a:extLst>
          </p:cNvPr>
          <p:cNvSpPr txBox="1"/>
          <p:nvPr/>
        </p:nvSpPr>
        <p:spPr bwMode="auto">
          <a:xfrm>
            <a:off x="1592345" y="1927326"/>
            <a:ext cx="2593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30  +  40  +  5  +  9</a:t>
            </a:r>
          </a:p>
        </p:txBody>
      </p:sp>
      <p:sp>
        <p:nvSpPr>
          <p:cNvPr id="14" name="TextBox 13">
            <a:extLst>
              <a:ext uri="{FF2B5EF4-FFF2-40B4-BE49-F238E27FC236}">
                <a16:creationId xmlns:a16="http://schemas.microsoft.com/office/drawing/2014/main" id="{AAAC3183-68D6-41C1-91BC-46078AEDCA47}"/>
              </a:ext>
            </a:extLst>
          </p:cNvPr>
          <p:cNvSpPr txBox="1"/>
          <p:nvPr/>
        </p:nvSpPr>
        <p:spPr bwMode="auto">
          <a:xfrm>
            <a:off x="389394" y="1927326"/>
            <a:ext cx="1074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35  +  49</a:t>
            </a:r>
          </a:p>
        </p:txBody>
      </p:sp>
      <p:sp>
        <p:nvSpPr>
          <p:cNvPr id="15" name="TextBox 14">
            <a:extLst>
              <a:ext uri="{FF2B5EF4-FFF2-40B4-BE49-F238E27FC236}">
                <a16:creationId xmlns:a16="http://schemas.microsoft.com/office/drawing/2014/main" id="{CC97DF09-84B1-47AF-94D4-5AA877D28A41}"/>
              </a:ext>
            </a:extLst>
          </p:cNvPr>
          <p:cNvSpPr txBox="1"/>
          <p:nvPr/>
        </p:nvSpPr>
        <p:spPr bwMode="auto">
          <a:xfrm>
            <a:off x="1592345" y="2501839"/>
            <a:ext cx="1322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70  + 14</a:t>
            </a:r>
          </a:p>
        </p:txBody>
      </p:sp>
      <p:sp>
        <p:nvSpPr>
          <p:cNvPr id="16" name="TextBox 15">
            <a:extLst>
              <a:ext uri="{FF2B5EF4-FFF2-40B4-BE49-F238E27FC236}">
                <a16:creationId xmlns:a16="http://schemas.microsoft.com/office/drawing/2014/main" id="{06404A85-D5E2-4F64-BC7D-957EE33C8E6B}"/>
              </a:ext>
            </a:extLst>
          </p:cNvPr>
          <p:cNvSpPr txBox="1"/>
          <p:nvPr/>
        </p:nvSpPr>
        <p:spPr bwMode="auto">
          <a:xfrm>
            <a:off x="1592345" y="3076353"/>
            <a:ext cx="628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84</a:t>
            </a:r>
          </a:p>
        </p:txBody>
      </p:sp>
      <p:cxnSp>
        <p:nvCxnSpPr>
          <p:cNvPr id="7" name="Straight Connector 6">
            <a:extLst>
              <a:ext uri="{FF2B5EF4-FFF2-40B4-BE49-F238E27FC236}">
                <a16:creationId xmlns:a16="http://schemas.microsoft.com/office/drawing/2014/main" id="{2D6931A6-C616-40B5-B3EA-7C02F2089890}"/>
              </a:ext>
            </a:extLst>
          </p:cNvPr>
          <p:cNvCxnSpPr/>
          <p:nvPr/>
        </p:nvCxnSpPr>
        <p:spPr bwMode="auto">
          <a:xfrm>
            <a:off x="167467" y="4101574"/>
            <a:ext cx="8684303"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A50C5E86-D557-470B-8284-6976C46B6D6C}"/>
              </a:ext>
            </a:extLst>
          </p:cNvPr>
          <p:cNvCxnSpPr/>
          <p:nvPr/>
        </p:nvCxnSpPr>
        <p:spPr bwMode="auto">
          <a:xfrm>
            <a:off x="4572000" y="786059"/>
            <a:ext cx="0" cy="3315515"/>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118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2:2</a:t>
            </a:r>
          </a:p>
        </p:txBody>
      </p:sp>
      <p:pic>
        <p:nvPicPr>
          <p:cNvPr id="5" name="Picture 4">
            <a:extLst>
              <a:ext uri="{FF2B5EF4-FFF2-40B4-BE49-F238E27FC236}">
                <a16:creationId xmlns:a16="http://schemas.microsoft.com/office/drawing/2014/main" id="{B4354D89-42D8-4549-B2B2-91AB92B7B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112" y="4383425"/>
            <a:ext cx="6127607" cy="37409"/>
          </a:xfrm>
          <a:prstGeom prst="rect">
            <a:avLst/>
          </a:prstGeom>
        </p:spPr>
      </p:pic>
      <p:pic>
        <p:nvPicPr>
          <p:cNvPr id="6" name="Picture 5">
            <a:extLst>
              <a:ext uri="{FF2B5EF4-FFF2-40B4-BE49-F238E27FC236}">
                <a16:creationId xmlns:a16="http://schemas.microsoft.com/office/drawing/2014/main" id="{1C16485E-0664-4DD2-8983-63820BD7C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322" y="2273336"/>
            <a:ext cx="5985452" cy="2079945"/>
          </a:xfrm>
          <a:prstGeom prst="rect">
            <a:avLst/>
          </a:prstGeom>
        </p:spPr>
      </p:pic>
      <p:pic>
        <p:nvPicPr>
          <p:cNvPr id="7" name="Picture 6">
            <a:extLst>
              <a:ext uri="{FF2B5EF4-FFF2-40B4-BE49-F238E27FC236}">
                <a16:creationId xmlns:a16="http://schemas.microsoft.com/office/drawing/2014/main" id="{93BDF3E1-D9B4-475F-BACC-D2C5B83F8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345" y="4139484"/>
            <a:ext cx="299273" cy="216972"/>
          </a:xfrm>
          <a:prstGeom prst="rect">
            <a:avLst/>
          </a:prstGeom>
        </p:spPr>
      </p:pic>
      <p:pic>
        <p:nvPicPr>
          <p:cNvPr id="8" name="Picture 7">
            <a:extLst>
              <a:ext uri="{FF2B5EF4-FFF2-40B4-BE49-F238E27FC236}">
                <a16:creationId xmlns:a16="http://schemas.microsoft.com/office/drawing/2014/main" id="{6DFB2D31-E174-499B-B339-ED8172373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6909" y="4407808"/>
            <a:ext cx="14963" cy="172082"/>
          </a:xfrm>
          <a:prstGeom prst="rect">
            <a:avLst/>
          </a:prstGeom>
        </p:spPr>
      </p:pic>
      <p:pic>
        <p:nvPicPr>
          <p:cNvPr id="9" name="Picture 8">
            <a:extLst>
              <a:ext uri="{FF2B5EF4-FFF2-40B4-BE49-F238E27FC236}">
                <a16:creationId xmlns:a16="http://schemas.microsoft.com/office/drawing/2014/main" id="{480E2974-4966-4363-A2C6-B06ECB13C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679" y="4407808"/>
            <a:ext cx="14963" cy="172082"/>
          </a:xfrm>
          <a:prstGeom prst="rect">
            <a:avLst/>
          </a:prstGeom>
        </p:spPr>
      </p:pic>
      <p:pic>
        <p:nvPicPr>
          <p:cNvPr id="10" name="Picture 9">
            <a:extLst>
              <a:ext uri="{FF2B5EF4-FFF2-40B4-BE49-F238E27FC236}">
                <a16:creationId xmlns:a16="http://schemas.microsoft.com/office/drawing/2014/main" id="{B06AB3CF-75B3-40DC-B827-C7F72DD37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9284" y="4407808"/>
            <a:ext cx="14963" cy="172082"/>
          </a:xfrm>
          <a:prstGeom prst="rect">
            <a:avLst/>
          </a:prstGeom>
        </p:spPr>
      </p:pic>
      <p:sp>
        <p:nvSpPr>
          <p:cNvPr id="11" name="TextBox 10">
            <a:extLst>
              <a:ext uri="{FF2B5EF4-FFF2-40B4-BE49-F238E27FC236}">
                <a16:creationId xmlns:a16="http://schemas.microsoft.com/office/drawing/2014/main" id="{CCF9F8E0-B03E-4B6C-91D6-0097AFA1A1CE}"/>
              </a:ext>
            </a:extLst>
          </p:cNvPr>
          <p:cNvSpPr txBox="1"/>
          <p:nvPr/>
        </p:nvSpPr>
        <p:spPr bwMode="auto">
          <a:xfrm>
            <a:off x="4254875" y="1853048"/>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+ 30</a:t>
            </a:r>
          </a:p>
        </p:txBody>
      </p:sp>
      <p:sp>
        <p:nvSpPr>
          <p:cNvPr id="12" name="TextBox 11">
            <a:extLst>
              <a:ext uri="{FF2B5EF4-FFF2-40B4-BE49-F238E27FC236}">
                <a16:creationId xmlns:a16="http://schemas.microsoft.com/office/drawing/2014/main" id="{3FAB0F5C-2181-425F-AA9F-4C0D7DB288B9}"/>
              </a:ext>
            </a:extLst>
          </p:cNvPr>
          <p:cNvSpPr txBox="1"/>
          <p:nvPr/>
        </p:nvSpPr>
        <p:spPr bwMode="auto">
          <a:xfrm>
            <a:off x="7001680" y="3807027"/>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a:t>
            </a:r>
          </a:p>
        </p:txBody>
      </p:sp>
      <p:sp>
        <p:nvSpPr>
          <p:cNvPr id="13" name="TextBox 12">
            <a:extLst>
              <a:ext uri="{FF2B5EF4-FFF2-40B4-BE49-F238E27FC236}">
                <a16:creationId xmlns:a16="http://schemas.microsoft.com/office/drawing/2014/main" id="{E0492E2A-ED77-47B7-BE81-D544B20635EB}"/>
              </a:ext>
            </a:extLst>
          </p:cNvPr>
          <p:cNvSpPr txBox="1"/>
          <p:nvPr/>
        </p:nvSpPr>
        <p:spPr bwMode="auto">
          <a:xfrm>
            <a:off x="6980000" y="4493849"/>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81</a:t>
            </a:r>
          </a:p>
        </p:txBody>
      </p:sp>
      <p:sp>
        <p:nvSpPr>
          <p:cNvPr id="14" name="TextBox 13">
            <a:extLst>
              <a:ext uri="{FF2B5EF4-FFF2-40B4-BE49-F238E27FC236}">
                <a16:creationId xmlns:a16="http://schemas.microsoft.com/office/drawing/2014/main" id="{BE5635C8-6C3B-44B0-BEA8-4E53AA81FAF1}"/>
              </a:ext>
            </a:extLst>
          </p:cNvPr>
          <p:cNvSpPr txBox="1"/>
          <p:nvPr/>
        </p:nvSpPr>
        <p:spPr bwMode="auto">
          <a:xfrm>
            <a:off x="7267892" y="4493849"/>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82</a:t>
            </a:r>
          </a:p>
        </p:txBody>
      </p:sp>
      <p:sp>
        <p:nvSpPr>
          <p:cNvPr id="15" name="TextBox 14">
            <a:extLst>
              <a:ext uri="{FF2B5EF4-FFF2-40B4-BE49-F238E27FC236}">
                <a16:creationId xmlns:a16="http://schemas.microsoft.com/office/drawing/2014/main" id="{3E6EFDEC-6B9E-423B-8D66-6000160AE29C}"/>
              </a:ext>
            </a:extLst>
          </p:cNvPr>
          <p:cNvSpPr txBox="1"/>
          <p:nvPr/>
        </p:nvSpPr>
        <p:spPr bwMode="auto">
          <a:xfrm>
            <a:off x="1390537" y="4493849"/>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52</a:t>
            </a:r>
          </a:p>
        </p:txBody>
      </p:sp>
      <p:sp>
        <p:nvSpPr>
          <p:cNvPr id="16" name="TextBox 15">
            <a:extLst>
              <a:ext uri="{FF2B5EF4-FFF2-40B4-BE49-F238E27FC236}">
                <a16:creationId xmlns:a16="http://schemas.microsoft.com/office/drawing/2014/main" id="{E00DB31C-7B26-44B9-B16B-EB2BDA82C9A2}"/>
              </a:ext>
            </a:extLst>
          </p:cNvPr>
          <p:cNvSpPr txBox="1"/>
          <p:nvPr/>
        </p:nvSpPr>
        <p:spPr bwMode="auto">
          <a:xfrm>
            <a:off x="4763446" y="1048970"/>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81</a:t>
            </a:r>
          </a:p>
        </p:txBody>
      </p:sp>
      <p:sp>
        <p:nvSpPr>
          <p:cNvPr id="17" name="TextBox 16">
            <a:extLst>
              <a:ext uri="{FF2B5EF4-FFF2-40B4-BE49-F238E27FC236}">
                <a16:creationId xmlns:a16="http://schemas.microsoft.com/office/drawing/2014/main" id="{B359A18D-484F-40C5-99D5-E0F5FB9E9BDF}"/>
              </a:ext>
            </a:extLst>
          </p:cNvPr>
          <p:cNvSpPr txBox="1"/>
          <p:nvPr/>
        </p:nvSpPr>
        <p:spPr bwMode="auto">
          <a:xfrm>
            <a:off x="3567511" y="1048970"/>
            <a:ext cx="1258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52  +  29</a:t>
            </a:r>
          </a:p>
        </p:txBody>
      </p:sp>
      <p:pic>
        <p:nvPicPr>
          <p:cNvPr id="18" name="Picture 17">
            <a:extLst>
              <a:ext uri="{FF2B5EF4-FFF2-40B4-BE49-F238E27FC236}">
                <a16:creationId xmlns:a16="http://schemas.microsoft.com/office/drawing/2014/main" id="{1B5F69C7-91F4-494E-B397-39F2D8E48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247" y="4844695"/>
            <a:ext cx="5566471" cy="508763"/>
          </a:xfrm>
          <a:prstGeom prst="rect">
            <a:avLst/>
          </a:prstGeom>
        </p:spPr>
      </p:pic>
      <p:sp>
        <p:nvSpPr>
          <p:cNvPr id="19" name="TextBox 18">
            <a:extLst>
              <a:ext uri="{FF2B5EF4-FFF2-40B4-BE49-F238E27FC236}">
                <a16:creationId xmlns:a16="http://schemas.microsoft.com/office/drawing/2014/main" id="{93AB20E0-1914-488F-9833-C875ADE5DE0B}"/>
              </a:ext>
            </a:extLst>
          </p:cNvPr>
          <p:cNvSpPr txBox="1"/>
          <p:nvPr/>
        </p:nvSpPr>
        <p:spPr bwMode="auto">
          <a:xfrm>
            <a:off x="4080309" y="5307154"/>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+ 29</a:t>
            </a:r>
          </a:p>
        </p:txBody>
      </p:sp>
    </p:spTree>
    <p:extLst>
      <p:ext uri="{BB962C8B-B14F-4D97-AF65-F5344CB8AC3E}">
        <p14:creationId xmlns:p14="http://schemas.microsoft.com/office/powerpoint/2010/main" val="33568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2:4</a:t>
            </a:r>
          </a:p>
        </p:txBody>
      </p:sp>
      <p:pic>
        <p:nvPicPr>
          <p:cNvPr id="5" name="Picture 4">
            <a:extLst>
              <a:ext uri="{FF2B5EF4-FFF2-40B4-BE49-F238E27FC236}">
                <a16:creationId xmlns:a16="http://schemas.microsoft.com/office/drawing/2014/main" id="{4E830E9B-B23C-476D-BC08-7AD1AD612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112" y="4383425"/>
            <a:ext cx="6127607" cy="37409"/>
          </a:xfrm>
          <a:prstGeom prst="rect">
            <a:avLst/>
          </a:prstGeom>
        </p:spPr>
      </p:pic>
      <p:pic>
        <p:nvPicPr>
          <p:cNvPr id="6" name="Picture 5">
            <a:extLst>
              <a:ext uri="{FF2B5EF4-FFF2-40B4-BE49-F238E27FC236}">
                <a16:creationId xmlns:a16="http://schemas.microsoft.com/office/drawing/2014/main" id="{A388043D-EE82-4F41-8E15-F9753670A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322" y="2273336"/>
            <a:ext cx="5985452" cy="2079945"/>
          </a:xfrm>
          <a:prstGeom prst="rect">
            <a:avLst/>
          </a:prstGeom>
        </p:spPr>
      </p:pic>
      <p:pic>
        <p:nvPicPr>
          <p:cNvPr id="8" name="Picture 7">
            <a:extLst>
              <a:ext uri="{FF2B5EF4-FFF2-40B4-BE49-F238E27FC236}">
                <a16:creationId xmlns:a16="http://schemas.microsoft.com/office/drawing/2014/main" id="{CF5BD78D-B5C1-45A8-A65B-4277F6999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908" y="4407808"/>
            <a:ext cx="37409" cy="172082"/>
          </a:xfrm>
          <a:prstGeom prst="rect">
            <a:avLst/>
          </a:prstGeom>
        </p:spPr>
      </p:pic>
      <p:pic>
        <p:nvPicPr>
          <p:cNvPr id="9" name="Picture 8">
            <a:extLst>
              <a:ext uri="{FF2B5EF4-FFF2-40B4-BE49-F238E27FC236}">
                <a16:creationId xmlns:a16="http://schemas.microsoft.com/office/drawing/2014/main" id="{DAD2CE8F-B094-49E9-AC40-ED96E6B1B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7755" y="4407808"/>
            <a:ext cx="22446" cy="172082"/>
          </a:xfrm>
          <a:prstGeom prst="rect">
            <a:avLst/>
          </a:prstGeom>
        </p:spPr>
      </p:pic>
      <p:pic>
        <p:nvPicPr>
          <p:cNvPr id="10" name="Picture 9">
            <a:extLst>
              <a:ext uri="{FF2B5EF4-FFF2-40B4-BE49-F238E27FC236}">
                <a16:creationId xmlns:a16="http://schemas.microsoft.com/office/drawing/2014/main" id="{D121F590-E4E1-420C-B828-8DEA1C190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283" y="4407808"/>
            <a:ext cx="37409" cy="172082"/>
          </a:xfrm>
          <a:prstGeom prst="rect">
            <a:avLst/>
          </a:prstGeom>
        </p:spPr>
      </p:pic>
      <p:sp>
        <p:nvSpPr>
          <p:cNvPr id="11" name="TextBox 10">
            <a:extLst>
              <a:ext uri="{FF2B5EF4-FFF2-40B4-BE49-F238E27FC236}">
                <a16:creationId xmlns:a16="http://schemas.microsoft.com/office/drawing/2014/main" id="{EC1A5035-FE17-4174-B067-ADBC15D2E5B8}"/>
              </a:ext>
            </a:extLst>
          </p:cNvPr>
          <p:cNvSpPr txBox="1"/>
          <p:nvPr/>
        </p:nvSpPr>
        <p:spPr bwMode="auto">
          <a:xfrm>
            <a:off x="4189152" y="1853048"/>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+ 300</a:t>
            </a:r>
          </a:p>
        </p:txBody>
      </p:sp>
      <p:sp>
        <p:nvSpPr>
          <p:cNvPr id="12" name="TextBox 11">
            <a:extLst>
              <a:ext uri="{FF2B5EF4-FFF2-40B4-BE49-F238E27FC236}">
                <a16:creationId xmlns:a16="http://schemas.microsoft.com/office/drawing/2014/main" id="{7FC464BA-E879-4F56-BF89-0A2C4F19688A}"/>
              </a:ext>
            </a:extLst>
          </p:cNvPr>
          <p:cNvSpPr txBox="1"/>
          <p:nvPr/>
        </p:nvSpPr>
        <p:spPr bwMode="auto">
          <a:xfrm>
            <a:off x="6846571" y="3807027"/>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13" name="TextBox 12">
            <a:extLst>
              <a:ext uri="{FF2B5EF4-FFF2-40B4-BE49-F238E27FC236}">
                <a16:creationId xmlns:a16="http://schemas.microsoft.com/office/drawing/2014/main" id="{71D75E4A-DE8F-41A3-BF61-65AB1C238C7C}"/>
              </a:ext>
            </a:extLst>
          </p:cNvPr>
          <p:cNvSpPr txBox="1"/>
          <p:nvPr/>
        </p:nvSpPr>
        <p:spPr bwMode="auto">
          <a:xfrm>
            <a:off x="6725354" y="449384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810</a:t>
            </a:r>
          </a:p>
        </p:txBody>
      </p:sp>
      <p:sp>
        <p:nvSpPr>
          <p:cNvPr id="14" name="TextBox 13">
            <a:extLst>
              <a:ext uri="{FF2B5EF4-FFF2-40B4-BE49-F238E27FC236}">
                <a16:creationId xmlns:a16="http://schemas.microsoft.com/office/drawing/2014/main" id="{11596BC6-BDB2-4040-9C91-D4DD341EF54E}"/>
              </a:ext>
            </a:extLst>
          </p:cNvPr>
          <p:cNvSpPr txBox="1"/>
          <p:nvPr/>
        </p:nvSpPr>
        <p:spPr bwMode="auto">
          <a:xfrm>
            <a:off x="7202169" y="449384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820</a:t>
            </a:r>
          </a:p>
        </p:txBody>
      </p:sp>
      <p:sp>
        <p:nvSpPr>
          <p:cNvPr id="15" name="TextBox 14">
            <a:extLst>
              <a:ext uri="{FF2B5EF4-FFF2-40B4-BE49-F238E27FC236}">
                <a16:creationId xmlns:a16="http://schemas.microsoft.com/office/drawing/2014/main" id="{CFFDD869-CDB9-490F-B4C6-744B801FE8C6}"/>
              </a:ext>
            </a:extLst>
          </p:cNvPr>
          <p:cNvSpPr txBox="1"/>
          <p:nvPr/>
        </p:nvSpPr>
        <p:spPr bwMode="auto">
          <a:xfrm>
            <a:off x="1324814" y="449384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520</a:t>
            </a:r>
          </a:p>
        </p:txBody>
      </p:sp>
      <p:pic>
        <p:nvPicPr>
          <p:cNvPr id="18" name="Picture 17">
            <a:extLst>
              <a:ext uri="{FF2B5EF4-FFF2-40B4-BE49-F238E27FC236}">
                <a16:creationId xmlns:a16="http://schemas.microsoft.com/office/drawing/2014/main" id="{2A9C1281-FB72-4B21-B499-6B5417AB8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248" y="4844695"/>
            <a:ext cx="5425920" cy="508763"/>
          </a:xfrm>
          <a:prstGeom prst="rect">
            <a:avLst/>
          </a:prstGeom>
        </p:spPr>
      </p:pic>
      <p:sp>
        <p:nvSpPr>
          <p:cNvPr id="19" name="TextBox 18">
            <a:extLst>
              <a:ext uri="{FF2B5EF4-FFF2-40B4-BE49-F238E27FC236}">
                <a16:creationId xmlns:a16="http://schemas.microsoft.com/office/drawing/2014/main" id="{7F120362-574A-43B0-B223-486474CBC401}"/>
              </a:ext>
            </a:extLst>
          </p:cNvPr>
          <p:cNvSpPr txBox="1"/>
          <p:nvPr/>
        </p:nvSpPr>
        <p:spPr bwMode="auto">
          <a:xfrm>
            <a:off x="4014586" y="5307154"/>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+ 290</a:t>
            </a:r>
          </a:p>
        </p:txBody>
      </p:sp>
      <p:sp>
        <p:nvSpPr>
          <p:cNvPr id="16" name="TextBox 15">
            <a:extLst>
              <a:ext uri="{FF2B5EF4-FFF2-40B4-BE49-F238E27FC236}">
                <a16:creationId xmlns:a16="http://schemas.microsoft.com/office/drawing/2014/main" id="{5145D8D1-6486-46A5-B157-3E5D80B4AF65}"/>
              </a:ext>
            </a:extLst>
          </p:cNvPr>
          <p:cNvSpPr txBox="1"/>
          <p:nvPr/>
        </p:nvSpPr>
        <p:spPr bwMode="auto">
          <a:xfrm>
            <a:off x="4839680" y="1048970"/>
            <a:ext cx="97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810</a:t>
            </a:r>
          </a:p>
        </p:txBody>
      </p:sp>
      <p:sp>
        <p:nvSpPr>
          <p:cNvPr id="17" name="TextBox 16">
            <a:extLst>
              <a:ext uri="{FF2B5EF4-FFF2-40B4-BE49-F238E27FC236}">
                <a16:creationId xmlns:a16="http://schemas.microsoft.com/office/drawing/2014/main" id="{6CF8420E-5A5E-4B96-A616-0F12A8CB1747}"/>
              </a:ext>
            </a:extLst>
          </p:cNvPr>
          <p:cNvSpPr txBox="1"/>
          <p:nvPr/>
        </p:nvSpPr>
        <p:spPr bwMode="auto">
          <a:xfrm>
            <a:off x="3331828" y="1048970"/>
            <a:ext cx="157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520  +  290</a:t>
            </a:r>
          </a:p>
        </p:txBody>
      </p:sp>
      <p:pic>
        <p:nvPicPr>
          <p:cNvPr id="23" name="Picture 22">
            <a:extLst>
              <a:ext uri="{FF2B5EF4-FFF2-40B4-BE49-F238E27FC236}">
                <a16:creationId xmlns:a16="http://schemas.microsoft.com/office/drawing/2014/main" id="{18947873-1A47-4E4C-870B-63FDF06B27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0514" y="4139484"/>
            <a:ext cx="389054" cy="216972"/>
          </a:xfrm>
          <a:prstGeom prst="rect">
            <a:avLst/>
          </a:prstGeom>
        </p:spPr>
      </p:pic>
    </p:spTree>
    <p:extLst>
      <p:ext uri="{BB962C8B-B14F-4D97-AF65-F5344CB8AC3E}">
        <p14:creationId xmlns:p14="http://schemas.microsoft.com/office/powerpoint/2010/main" val="37301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2:4</a:t>
            </a:r>
          </a:p>
        </p:txBody>
      </p:sp>
      <p:pic>
        <p:nvPicPr>
          <p:cNvPr id="3" name="Picture 2">
            <a:extLst>
              <a:ext uri="{FF2B5EF4-FFF2-40B4-BE49-F238E27FC236}">
                <a16:creationId xmlns:a16="http://schemas.microsoft.com/office/drawing/2014/main" id="{94E896A8-CA1E-48D6-A06F-99BEAA5B5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112" y="4383425"/>
            <a:ext cx="6127607" cy="37409"/>
          </a:xfrm>
          <a:prstGeom prst="rect">
            <a:avLst/>
          </a:prstGeom>
        </p:spPr>
      </p:pic>
      <p:pic>
        <p:nvPicPr>
          <p:cNvPr id="4" name="Picture 3">
            <a:extLst>
              <a:ext uri="{FF2B5EF4-FFF2-40B4-BE49-F238E27FC236}">
                <a16:creationId xmlns:a16="http://schemas.microsoft.com/office/drawing/2014/main" id="{C2D81E8C-17C3-447A-8B96-278BCDC52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322" y="2273336"/>
            <a:ext cx="5985452" cy="2079945"/>
          </a:xfrm>
          <a:prstGeom prst="rect">
            <a:avLst/>
          </a:prstGeom>
        </p:spPr>
      </p:pic>
      <p:pic>
        <p:nvPicPr>
          <p:cNvPr id="5" name="Picture 4">
            <a:extLst>
              <a:ext uri="{FF2B5EF4-FFF2-40B4-BE49-F238E27FC236}">
                <a16:creationId xmlns:a16="http://schemas.microsoft.com/office/drawing/2014/main" id="{6CAB266E-3936-49E4-9FF1-A6FD40E0F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908" y="4407808"/>
            <a:ext cx="37409" cy="172082"/>
          </a:xfrm>
          <a:prstGeom prst="rect">
            <a:avLst/>
          </a:prstGeom>
        </p:spPr>
      </p:pic>
      <p:pic>
        <p:nvPicPr>
          <p:cNvPr id="6" name="Picture 5">
            <a:extLst>
              <a:ext uri="{FF2B5EF4-FFF2-40B4-BE49-F238E27FC236}">
                <a16:creationId xmlns:a16="http://schemas.microsoft.com/office/drawing/2014/main" id="{075758E4-7FB0-4D67-A5F3-F8EB347CC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7756" y="4407808"/>
            <a:ext cx="14963" cy="172082"/>
          </a:xfrm>
          <a:prstGeom prst="rect">
            <a:avLst/>
          </a:prstGeom>
        </p:spPr>
      </p:pic>
      <p:pic>
        <p:nvPicPr>
          <p:cNvPr id="7" name="Picture 6">
            <a:extLst>
              <a:ext uri="{FF2B5EF4-FFF2-40B4-BE49-F238E27FC236}">
                <a16:creationId xmlns:a16="http://schemas.microsoft.com/office/drawing/2014/main" id="{63A6D56D-214C-4F51-9BF3-4D2F7407A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283" y="4407808"/>
            <a:ext cx="37409" cy="172082"/>
          </a:xfrm>
          <a:prstGeom prst="rect">
            <a:avLst/>
          </a:prstGeom>
        </p:spPr>
      </p:pic>
      <p:sp>
        <p:nvSpPr>
          <p:cNvPr id="8" name="TextBox 7">
            <a:extLst>
              <a:ext uri="{FF2B5EF4-FFF2-40B4-BE49-F238E27FC236}">
                <a16:creationId xmlns:a16="http://schemas.microsoft.com/office/drawing/2014/main" id="{E0616265-748D-4704-91AD-40EAD9B47B45}"/>
              </a:ext>
            </a:extLst>
          </p:cNvPr>
          <p:cNvSpPr txBox="1"/>
          <p:nvPr/>
        </p:nvSpPr>
        <p:spPr bwMode="auto">
          <a:xfrm>
            <a:off x="4189152" y="1853048"/>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+ 300</a:t>
            </a:r>
          </a:p>
        </p:txBody>
      </p:sp>
      <p:sp>
        <p:nvSpPr>
          <p:cNvPr id="9" name="TextBox 8">
            <a:extLst>
              <a:ext uri="{FF2B5EF4-FFF2-40B4-BE49-F238E27FC236}">
                <a16:creationId xmlns:a16="http://schemas.microsoft.com/office/drawing/2014/main" id="{AD2F72E0-007E-47D7-BF55-04C6C77F1971}"/>
              </a:ext>
            </a:extLst>
          </p:cNvPr>
          <p:cNvSpPr txBox="1"/>
          <p:nvPr/>
        </p:nvSpPr>
        <p:spPr bwMode="auto">
          <a:xfrm>
            <a:off x="6912294" y="3807027"/>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a:t>
            </a:r>
          </a:p>
        </p:txBody>
      </p:sp>
      <p:sp>
        <p:nvSpPr>
          <p:cNvPr id="10" name="TextBox 9">
            <a:extLst>
              <a:ext uri="{FF2B5EF4-FFF2-40B4-BE49-F238E27FC236}">
                <a16:creationId xmlns:a16="http://schemas.microsoft.com/office/drawing/2014/main" id="{A6B129D8-7FDB-490B-BE0A-1969819E107B}"/>
              </a:ext>
            </a:extLst>
          </p:cNvPr>
          <p:cNvSpPr txBox="1"/>
          <p:nvPr/>
        </p:nvSpPr>
        <p:spPr bwMode="auto">
          <a:xfrm>
            <a:off x="6725354" y="449384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819</a:t>
            </a:r>
          </a:p>
        </p:txBody>
      </p:sp>
      <p:sp>
        <p:nvSpPr>
          <p:cNvPr id="11" name="TextBox 10">
            <a:extLst>
              <a:ext uri="{FF2B5EF4-FFF2-40B4-BE49-F238E27FC236}">
                <a16:creationId xmlns:a16="http://schemas.microsoft.com/office/drawing/2014/main" id="{859EF393-C7C4-43E2-81E3-08C640365042}"/>
              </a:ext>
            </a:extLst>
          </p:cNvPr>
          <p:cNvSpPr txBox="1"/>
          <p:nvPr/>
        </p:nvSpPr>
        <p:spPr bwMode="auto">
          <a:xfrm>
            <a:off x="7202169" y="449384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820</a:t>
            </a:r>
          </a:p>
        </p:txBody>
      </p:sp>
      <p:sp>
        <p:nvSpPr>
          <p:cNvPr id="12" name="TextBox 11">
            <a:extLst>
              <a:ext uri="{FF2B5EF4-FFF2-40B4-BE49-F238E27FC236}">
                <a16:creationId xmlns:a16="http://schemas.microsoft.com/office/drawing/2014/main" id="{C08D7126-7994-4C1D-BFB2-5509E8DAD632}"/>
              </a:ext>
            </a:extLst>
          </p:cNvPr>
          <p:cNvSpPr txBox="1"/>
          <p:nvPr/>
        </p:nvSpPr>
        <p:spPr bwMode="auto">
          <a:xfrm>
            <a:off x="1324814" y="449384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520</a:t>
            </a:r>
          </a:p>
        </p:txBody>
      </p:sp>
      <p:pic>
        <p:nvPicPr>
          <p:cNvPr id="13" name="Picture 12">
            <a:extLst>
              <a:ext uri="{FF2B5EF4-FFF2-40B4-BE49-F238E27FC236}">
                <a16:creationId xmlns:a16="http://schemas.microsoft.com/office/drawing/2014/main" id="{FA3C7142-922C-4E1C-888F-3384CEE5E7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248" y="4844695"/>
            <a:ext cx="5425920" cy="508763"/>
          </a:xfrm>
          <a:prstGeom prst="rect">
            <a:avLst/>
          </a:prstGeom>
        </p:spPr>
      </p:pic>
      <p:sp>
        <p:nvSpPr>
          <p:cNvPr id="14" name="TextBox 13">
            <a:extLst>
              <a:ext uri="{FF2B5EF4-FFF2-40B4-BE49-F238E27FC236}">
                <a16:creationId xmlns:a16="http://schemas.microsoft.com/office/drawing/2014/main" id="{E87D0382-7AFA-40BD-ACA9-6658B9F0A6EA}"/>
              </a:ext>
            </a:extLst>
          </p:cNvPr>
          <p:cNvSpPr txBox="1"/>
          <p:nvPr/>
        </p:nvSpPr>
        <p:spPr bwMode="auto">
          <a:xfrm>
            <a:off x="4014586" y="5307154"/>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+ 299</a:t>
            </a:r>
          </a:p>
        </p:txBody>
      </p:sp>
      <p:sp>
        <p:nvSpPr>
          <p:cNvPr id="15" name="TextBox 14">
            <a:extLst>
              <a:ext uri="{FF2B5EF4-FFF2-40B4-BE49-F238E27FC236}">
                <a16:creationId xmlns:a16="http://schemas.microsoft.com/office/drawing/2014/main" id="{80D5BD32-549D-495C-A812-1306C504362D}"/>
              </a:ext>
            </a:extLst>
          </p:cNvPr>
          <p:cNvSpPr txBox="1"/>
          <p:nvPr/>
        </p:nvSpPr>
        <p:spPr bwMode="auto">
          <a:xfrm>
            <a:off x="4839680" y="1048970"/>
            <a:ext cx="97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819</a:t>
            </a:r>
          </a:p>
        </p:txBody>
      </p:sp>
      <p:sp>
        <p:nvSpPr>
          <p:cNvPr id="16" name="TextBox 15">
            <a:extLst>
              <a:ext uri="{FF2B5EF4-FFF2-40B4-BE49-F238E27FC236}">
                <a16:creationId xmlns:a16="http://schemas.microsoft.com/office/drawing/2014/main" id="{AAA52DBB-FBD6-40B4-AC8E-A82D466C607F}"/>
              </a:ext>
            </a:extLst>
          </p:cNvPr>
          <p:cNvSpPr txBox="1"/>
          <p:nvPr/>
        </p:nvSpPr>
        <p:spPr bwMode="auto">
          <a:xfrm>
            <a:off x="3331828" y="1048970"/>
            <a:ext cx="157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520  +  299</a:t>
            </a:r>
          </a:p>
        </p:txBody>
      </p:sp>
      <p:pic>
        <p:nvPicPr>
          <p:cNvPr id="17" name="Picture 16">
            <a:extLst>
              <a:ext uri="{FF2B5EF4-FFF2-40B4-BE49-F238E27FC236}">
                <a16:creationId xmlns:a16="http://schemas.microsoft.com/office/drawing/2014/main" id="{8B45C7C7-58E4-448B-ACB5-1AA1135282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0514" y="4139484"/>
            <a:ext cx="389054" cy="216972"/>
          </a:xfrm>
          <a:prstGeom prst="rect">
            <a:avLst/>
          </a:prstGeom>
        </p:spPr>
      </p:pic>
    </p:spTree>
    <p:extLst>
      <p:ext uri="{BB962C8B-B14F-4D97-AF65-F5344CB8AC3E}">
        <p14:creationId xmlns:p14="http://schemas.microsoft.com/office/powerpoint/2010/main" val="344007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1A08753-0B46-40AE-A761-EE5956BC795E}"/>
              </a:ext>
            </a:extLst>
          </p:cNvPr>
          <p:cNvSpPr txBox="1"/>
          <p:nvPr/>
        </p:nvSpPr>
        <p:spPr bwMode="auto">
          <a:xfrm>
            <a:off x="5613168" y="1048970"/>
            <a:ext cx="628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74</a:t>
            </a:r>
          </a:p>
        </p:txBody>
      </p:sp>
      <p:sp>
        <p:nvSpPr>
          <p:cNvPr id="2" name="Text Placeholder 1"/>
          <p:cNvSpPr>
            <a:spLocks noGrp="1"/>
          </p:cNvSpPr>
          <p:nvPr>
            <p:ph type="body" sz="quarter" idx="11"/>
          </p:nvPr>
        </p:nvSpPr>
        <p:spPr/>
        <p:txBody>
          <a:bodyPr/>
          <a:lstStyle/>
          <a:p>
            <a:r>
              <a:rPr lang="en-GB" dirty="0"/>
              <a:t>1.19 Securing mental strategies </a:t>
            </a:r>
            <a:r>
              <a:rPr lang="en-US" dirty="0"/>
              <a:t>– step 2:6</a:t>
            </a:r>
          </a:p>
        </p:txBody>
      </p:sp>
      <p:sp>
        <p:nvSpPr>
          <p:cNvPr id="5" name="TextBox 4">
            <a:extLst>
              <a:ext uri="{FF2B5EF4-FFF2-40B4-BE49-F238E27FC236}">
                <a16:creationId xmlns:a16="http://schemas.microsoft.com/office/drawing/2014/main" id="{99E29883-4267-40BB-AAB3-D7E95D83612F}"/>
              </a:ext>
            </a:extLst>
          </p:cNvPr>
          <p:cNvSpPr txBox="1"/>
          <p:nvPr/>
        </p:nvSpPr>
        <p:spPr bwMode="auto">
          <a:xfrm>
            <a:off x="4106221" y="1048970"/>
            <a:ext cx="1388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44  +  30</a:t>
            </a:r>
          </a:p>
        </p:txBody>
      </p:sp>
      <p:sp>
        <p:nvSpPr>
          <p:cNvPr id="6" name="TextBox 5">
            <a:extLst>
              <a:ext uri="{FF2B5EF4-FFF2-40B4-BE49-F238E27FC236}">
                <a16:creationId xmlns:a16="http://schemas.microsoft.com/office/drawing/2014/main" id="{2633BEA7-FB79-4DAD-B57B-2130A69875EC}"/>
              </a:ext>
            </a:extLst>
          </p:cNvPr>
          <p:cNvSpPr txBox="1"/>
          <p:nvPr/>
        </p:nvSpPr>
        <p:spPr bwMode="auto">
          <a:xfrm>
            <a:off x="2907368" y="1048970"/>
            <a:ext cx="1074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  +  29</a:t>
            </a:r>
          </a:p>
        </p:txBody>
      </p:sp>
      <p:pic>
        <p:nvPicPr>
          <p:cNvPr id="7" name="Picture 6">
            <a:extLst>
              <a:ext uri="{FF2B5EF4-FFF2-40B4-BE49-F238E27FC236}">
                <a16:creationId xmlns:a16="http://schemas.microsoft.com/office/drawing/2014/main" id="{FE950788-0326-475C-898C-68686E7E1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467" y="1826753"/>
            <a:ext cx="4561067" cy="4127824"/>
          </a:xfrm>
          <a:prstGeom prst="rect">
            <a:avLst/>
          </a:prstGeom>
        </p:spPr>
      </p:pic>
      <p:sp>
        <p:nvSpPr>
          <p:cNvPr id="13" name="TextBox 12">
            <a:extLst>
              <a:ext uri="{FF2B5EF4-FFF2-40B4-BE49-F238E27FC236}">
                <a16:creationId xmlns:a16="http://schemas.microsoft.com/office/drawing/2014/main" id="{1ECEA961-683B-444D-8600-C3E314C8C68B}"/>
              </a:ext>
            </a:extLst>
          </p:cNvPr>
          <p:cNvSpPr txBox="1"/>
          <p:nvPr/>
        </p:nvSpPr>
        <p:spPr bwMode="auto">
          <a:xfrm>
            <a:off x="4358261" y="247655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74</a:t>
            </a:r>
          </a:p>
        </p:txBody>
      </p:sp>
      <p:pic>
        <p:nvPicPr>
          <p:cNvPr id="19" name="Picture 18">
            <a:extLst>
              <a:ext uri="{FF2B5EF4-FFF2-40B4-BE49-F238E27FC236}">
                <a16:creationId xmlns:a16="http://schemas.microsoft.com/office/drawing/2014/main" id="{D2240C24-BACB-4912-8F23-516C7471C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312" y="4486983"/>
            <a:ext cx="302598" cy="1183374"/>
          </a:xfrm>
          <a:prstGeom prst="rect">
            <a:avLst/>
          </a:prstGeom>
        </p:spPr>
      </p:pic>
      <p:pic>
        <p:nvPicPr>
          <p:cNvPr id="21" name="Picture 20">
            <a:extLst>
              <a:ext uri="{FF2B5EF4-FFF2-40B4-BE49-F238E27FC236}">
                <a16:creationId xmlns:a16="http://schemas.microsoft.com/office/drawing/2014/main" id="{0C8930D0-154E-490B-A398-4AD938DFE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388" y="4486983"/>
            <a:ext cx="318808" cy="837547"/>
          </a:xfrm>
          <a:prstGeom prst="rect">
            <a:avLst/>
          </a:prstGeom>
        </p:spPr>
      </p:pic>
      <p:pic>
        <p:nvPicPr>
          <p:cNvPr id="15" name="Picture 14">
            <a:extLst>
              <a:ext uri="{FF2B5EF4-FFF2-40B4-BE49-F238E27FC236}">
                <a16:creationId xmlns:a16="http://schemas.microsoft.com/office/drawing/2014/main" id="{95371E27-5D9D-48E0-879A-8B0F2958A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7649" y="4509117"/>
            <a:ext cx="653827" cy="1183374"/>
          </a:xfrm>
          <a:prstGeom prst="rect">
            <a:avLst/>
          </a:prstGeom>
        </p:spPr>
      </p:pic>
      <p:pic>
        <p:nvPicPr>
          <p:cNvPr id="17" name="Picture 16">
            <a:extLst>
              <a:ext uri="{FF2B5EF4-FFF2-40B4-BE49-F238E27FC236}">
                <a16:creationId xmlns:a16="http://schemas.microsoft.com/office/drawing/2014/main" id="{8A971002-7E9A-49FA-928F-563A4611FE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9442" y="5211516"/>
            <a:ext cx="129685" cy="129685"/>
          </a:xfrm>
          <a:prstGeom prst="rect">
            <a:avLst/>
          </a:prstGeom>
        </p:spPr>
      </p:pic>
      <p:pic>
        <p:nvPicPr>
          <p:cNvPr id="23" name="Picture 22">
            <a:extLst>
              <a:ext uri="{FF2B5EF4-FFF2-40B4-BE49-F238E27FC236}">
                <a16:creationId xmlns:a16="http://schemas.microsoft.com/office/drawing/2014/main" id="{6FB7580D-9F3D-4386-9208-5738D76CBC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9442" y="4508650"/>
            <a:ext cx="129685" cy="659231"/>
          </a:xfrm>
          <a:prstGeom prst="rect">
            <a:avLst/>
          </a:prstGeom>
        </p:spPr>
      </p:pic>
      <p:pic>
        <p:nvPicPr>
          <p:cNvPr id="27" name="Picture 26">
            <a:extLst>
              <a:ext uri="{FF2B5EF4-FFF2-40B4-BE49-F238E27FC236}">
                <a16:creationId xmlns:a16="http://schemas.microsoft.com/office/drawing/2014/main" id="{612C1A10-456B-4116-B8F1-9A8DB6329E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2388" y="4486983"/>
            <a:ext cx="124281" cy="1183374"/>
          </a:xfrm>
          <a:prstGeom prst="rect">
            <a:avLst/>
          </a:prstGeom>
        </p:spPr>
      </p:pic>
    </p:spTree>
    <p:extLst>
      <p:ext uri="{BB962C8B-B14F-4D97-AF65-F5344CB8AC3E}">
        <p14:creationId xmlns:p14="http://schemas.microsoft.com/office/powerpoint/2010/main" val="29515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E-6 -4.44444E-6 L 0.30313 -0.00185 " pathEditMode="relative" rAng="0" ptsTypes="AA">
                                      <p:cBhvr>
                                        <p:cTn id="6" dur="2000" fill="hold"/>
                                        <p:tgtEl>
                                          <p:spTgt spid="17"/>
                                        </p:tgtEl>
                                        <p:attrNameLst>
                                          <p:attrName>ppt_x</p:attrName>
                                          <p:attrName>ppt_y</p:attrName>
                                        </p:attrNameLst>
                                      </p:cBhvr>
                                      <p:rCtr x="15156" y="-93"/>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750"/>
                                        <p:tgtEl>
                                          <p:spTgt spid="21"/>
                                        </p:tgtEl>
                                      </p:cBhvr>
                                    </p:animEffect>
                                    <p:set>
                                      <p:cBhvr>
                                        <p:cTn id="10" dur="1" fill="hold">
                                          <p:stCondLst>
                                            <p:cond delay="749"/>
                                          </p:stCondLst>
                                        </p:cTn>
                                        <p:tgtEl>
                                          <p:spTgt spid="21"/>
                                        </p:tgtEl>
                                        <p:attrNameLst>
                                          <p:attrName>style.visibility</p:attrName>
                                        </p:attrNameLst>
                                      </p:cBhvr>
                                      <p:to>
                                        <p:strVal val="hidden"/>
                                      </p:to>
                                    </p:set>
                                  </p:childTnLst>
                                </p:cTn>
                              </p:par>
                              <p:par>
                                <p:cTn id="11" presetID="10" presetClass="exit" presetSubtype="0" fill="hold" nodeType="withEffect">
                                  <p:stCondLst>
                                    <p:cond delay="250"/>
                                  </p:stCondLst>
                                  <p:childTnLst>
                                    <p:animEffect transition="out" filter="fade">
                                      <p:cBhvr>
                                        <p:cTn id="12" dur="750"/>
                                        <p:tgtEl>
                                          <p:spTgt spid="17"/>
                                        </p:tgtEl>
                                      </p:cBhvr>
                                    </p:animEffect>
                                    <p:set>
                                      <p:cBhvr>
                                        <p:cTn id="13" dur="1" fill="hold">
                                          <p:stCondLst>
                                            <p:cond delay="749"/>
                                          </p:stCondLst>
                                        </p:cTn>
                                        <p:tgtEl>
                                          <p:spTgt spid="17"/>
                                        </p:tgtEl>
                                        <p:attrNameLst>
                                          <p:attrName>style.visibility</p:attrName>
                                        </p:attrNameLst>
                                      </p:cBhvr>
                                      <p:to>
                                        <p:strVal val="hidden"/>
                                      </p:to>
                                    </p:set>
                                  </p:childTnLst>
                                </p:cTn>
                              </p:par>
                              <p:par>
                                <p:cTn id="14" presetID="10" presetClass="entr" presetSubtype="0" fill="hold"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6F9960-1025-4B91-A086-6B48BF16B976}"/>
              </a:ext>
            </a:extLst>
          </p:cNvPr>
          <p:cNvSpPr txBox="1"/>
          <p:nvPr/>
        </p:nvSpPr>
        <p:spPr bwMode="auto">
          <a:xfrm>
            <a:off x="5758489" y="1048970"/>
            <a:ext cx="12328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45</a:t>
            </a:r>
          </a:p>
        </p:txBody>
      </p:sp>
      <p:pic>
        <p:nvPicPr>
          <p:cNvPr id="21" name="Picture 20">
            <a:extLst>
              <a:ext uri="{FF2B5EF4-FFF2-40B4-BE49-F238E27FC236}">
                <a16:creationId xmlns:a16="http://schemas.microsoft.com/office/drawing/2014/main" id="{BE17C1FF-0E7F-4FFA-9A50-2D3590F4C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467" y="1826753"/>
            <a:ext cx="4561067" cy="4127824"/>
          </a:xfrm>
          <a:prstGeom prst="rect">
            <a:avLst/>
          </a:prstGeom>
        </p:spPr>
      </p:pic>
      <p:sp>
        <p:nvSpPr>
          <p:cNvPr id="2" name="Text Placeholder 1"/>
          <p:cNvSpPr>
            <a:spLocks noGrp="1"/>
          </p:cNvSpPr>
          <p:nvPr>
            <p:ph type="body" sz="quarter" idx="11"/>
          </p:nvPr>
        </p:nvSpPr>
        <p:spPr/>
        <p:txBody>
          <a:bodyPr/>
          <a:lstStyle/>
          <a:p>
            <a:r>
              <a:rPr lang="en-GB" dirty="0"/>
              <a:t>1.19 Securing mental strategies </a:t>
            </a:r>
            <a:r>
              <a:rPr lang="en-US" dirty="0"/>
              <a:t>– step 2:9</a:t>
            </a:r>
          </a:p>
        </p:txBody>
      </p:sp>
      <p:sp>
        <p:nvSpPr>
          <p:cNvPr id="7" name="TextBox 6">
            <a:extLst>
              <a:ext uri="{FF2B5EF4-FFF2-40B4-BE49-F238E27FC236}">
                <a16:creationId xmlns:a16="http://schemas.microsoft.com/office/drawing/2014/main" id="{1B9BF893-0819-47C2-B06B-1BD8F8214320}"/>
              </a:ext>
            </a:extLst>
          </p:cNvPr>
          <p:cNvSpPr txBox="1"/>
          <p:nvPr/>
        </p:nvSpPr>
        <p:spPr bwMode="auto">
          <a:xfrm>
            <a:off x="3871568" y="1048970"/>
            <a:ext cx="1967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25    +    20</a:t>
            </a:r>
          </a:p>
        </p:txBody>
      </p:sp>
      <p:sp>
        <p:nvSpPr>
          <p:cNvPr id="9" name="TextBox 8">
            <a:extLst>
              <a:ext uri="{FF2B5EF4-FFF2-40B4-BE49-F238E27FC236}">
                <a16:creationId xmlns:a16="http://schemas.microsoft.com/office/drawing/2014/main" id="{5F744656-1C79-4583-B7CA-13831A3B0DE4}"/>
              </a:ext>
            </a:extLst>
          </p:cNvPr>
          <p:cNvSpPr txBox="1"/>
          <p:nvPr/>
        </p:nvSpPr>
        <p:spPr bwMode="auto">
          <a:xfrm>
            <a:off x="2291780" y="1048970"/>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    +    18</a:t>
            </a:r>
          </a:p>
        </p:txBody>
      </p:sp>
      <p:sp>
        <p:nvSpPr>
          <p:cNvPr id="10" name="TextBox 9">
            <a:extLst>
              <a:ext uri="{FF2B5EF4-FFF2-40B4-BE49-F238E27FC236}">
                <a16:creationId xmlns:a16="http://schemas.microsoft.com/office/drawing/2014/main" id="{083701A5-8AAE-45E3-A0AB-D3BB89F54227}"/>
              </a:ext>
            </a:extLst>
          </p:cNvPr>
          <p:cNvSpPr txBox="1"/>
          <p:nvPr/>
        </p:nvSpPr>
        <p:spPr bwMode="auto">
          <a:xfrm>
            <a:off x="2055355" y="1766386"/>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a:t>
            </a:r>
          </a:p>
        </p:txBody>
      </p:sp>
      <p:sp>
        <p:nvSpPr>
          <p:cNvPr id="11" name="TextBox 10">
            <a:extLst>
              <a:ext uri="{FF2B5EF4-FFF2-40B4-BE49-F238E27FC236}">
                <a16:creationId xmlns:a16="http://schemas.microsoft.com/office/drawing/2014/main" id="{C0093FA4-AD1A-4EC8-B6AA-645A97845FC4}"/>
              </a:ext>
            </a:extLst>
          </p:cNvPr>
          <p:cNvSpPr txBox="1"/>
          <p:nvPr/>
        </p:nvSpPr>
        <p:spPr bwMode="auto">
          <a:xfrm>
            <a:off x="2568106" y="176638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cxnSp>
        <p:nvCxnSpPr>
          <p:cNvPr id="12" name="Straight Arrow Connector 11">
            <a:extLst>
              <a:ext uri="{FF2B5EF4-FFF2-40B4-BE49-F238E27FC236}">
                <a16:creationId xmlns:a16="http://schemas.microsoft.com/office/drawing/2014/main" id="{F2951CB6-4967-42EB-A093-D9502791525B}"/>
              </a:ext>
            </a:extLst>
          </p:cNvPr>
          <p:cNvCxnSpPr>
            <a:cxnSpLocks/>
          </p:cNvCxnSpPr>
          <p:nvPr/>
        </p:nvCxnSpPr>
        <p:spPr bwMode="auto">
          <a:xfrm flipH="1">
            <a:off x="2307005" y="148354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68E55710-6284-44AF-82BD-2A08DE3650CF}"/>
              </a:ext>
            </a:extLst>
          </p:cNvPr>
          <p:cNvCxnSpPr>
            <a:cxnSpLocks/>
          </p:cNvCxnSpPr>
          <p:nvPr/>
        </p:nvCxnSpPr>
        <p:spPr bwMode="auto">
          <a:xfrm>
            <a:off x="2621644" y="148354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Rounded Corners 18">
            <a:extLst>
              <a:ext uri="{FF2B5EF4-FFF2-40B4-BE49-F238E27FC236}">
                <a16:creationId xmlns:a16="http://schemas.microsoft.com/office/drawing/2014/main" id="{A2F6F1E2-EE03-413B-B49A-6048B70F6B54}"/>
              </a:ext>
            </a:extLst>
          </p:cNvPr>
          <p:cNvSpPr/>
          <p:nvPr/>
        </p:nvSpPr>
        <p:spPr bwMode="auto">
          <a:xfrm rot="19121128">
            <a:off x="2449955" y="1427067"/>
            <a:ext cx="1459176" cy="432789"/>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425DBD5E-6FB3-4F97-8165-293A60D0A41E}"/>
              </a:ext>
            </a:extLst>
          </p:cNvPr>
          <p:cNvSpPr txBox="1"/>
          <p:nvPr/>
        </p:nvSpPr>
        <p:spPr bwMode="auto">
          <a:xfrm>
            <a:off x="4358261" y="247655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pic>
        <p:nvPicPr>
          <p:cNvPr id="23" name="Picture 22">
            <a:extLst>
              <a:ext uri="{FF2B5EF4-FFF2-40B4-BE49-F238E27FC236}">
                <a16:creationId xmlns:a16="http://schemas.microsoft.com/office/drawing/2014/main" id="{4C92CB40-1BF4-41A0-9566-D4C432D6B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558" y="4509117"/>
            <a:ext cx="302598" cy="1183374"/>
          </a:xfrm>
          <a:prstGeom prst="rect">
            <a:avLst/>
          </a:prstGeom>
        </p:spPr>
      </p:pic>
      <p:pic>
        <p:nvPicPr>
          <p:cNvPr id="26" name="Picture 25">
            <a:extLst>
              <a:ext uri="{FF2B5EF4-FFF2-40B4-BE49-F238E27FC236}">
                <a16:creationId xmlns:a16="http://schemas.microsoft.com/office/drawing/2014/main" id="{C7AF1233-7406-4D32-A7B1-EB7D744B1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122" y="5211516"/>
            <a:ext cx="129685" cy="129685"/>
          </a:xfrm>
          <a:prstGeom prst="rect">
            <a:avLst/>
          </a:prstGeom>
        </p:spPr>
      </p:pic>
      <p:pic>
        <p:nvPicPr>
          <p:cNvPr id="27" name="Picture 26">
            <a:extLst>
              <a:ext uri="{FF2B5EF4-FFF2-40B4-BE49-F238E27FC236}">
                <a16:creationId xmlns:a16="http://schemas.microsoft.com/office/drawing/2014/main" id="{9360C659-4BF2-4B2D-A49C-E8A0E65590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122" y="4508650"/>
            <a:ext cx="129685" cy="659231"/>
          </a:xfrm>
          <a:prstGeom prst="rect">
            <a:avLst/>
          </a:prstGeom>
        </p:spPr>
      </p:pic>
      <p:grpSp>
        <p:nvGrpSpPr>
          <p:cNvPr id="40" name="Group 39">
            <a:extLst>
              <a:ext uri="{FF2B5EF4-FFF2-40B4-BE49-F238E27FC236}">
                <a16:creationId xmlns:a16="http://schemas.microsoft.com/office/drawing/2014/main" id="{36BE7DE3-E1D4-4693-AF0A-C48CE74CDBAC}"/>
              </a:ext>
            </a:extLst>
          </p:cNvPr>
          <p:cNvGrpSpPr/>
          <p:nvPr/>
        </p:nvGrpSpPr>
        <p:grpSpPr>
          <a:xfrm>
            <a:off x="3363612" y="4508650"/>
            <a:ext cx="129685" cy="308186"/>
            <a:chOff x="3363612" y="4508650"/>
            <a:chExt cx="129685" cy="308186"/>
          </a:xfrm>
        </p:grpSpPr>
        <p:pic>
          <p:nvPicPr>
            <p:cNvPr id="31" name="Picture 30">
              <a:extLst>
                <a:ext uri="{FF2B5EF4-FFF2-40B4-BE49-F238E27FC236}">
                  <a16:creationId xmlns:a16="http://schemas.microsoft.com/office/drawing/2014/main" id="{8D37CF25-4B70-447E-A17A-9AACAEF85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12" y="4687151"/>
              <a:ext cx="129685" cy="129685"/>
            </a:xfrm>
            <a:prstGeom prst="rect">
              <a:avLst/>
            </a:prstGeom>
          </p:spPr>
        </p:pic>
        <p:pic>
          <p:nvPicPr>
            <p:cNvPr id="33" name="Picture 32">
              <a:extLst>
                <a:ext uri="{FF2B5EF4-FFF2-40B4-BE49-F238E27FC236}">
                  <a16:creationId xmlns:a16="http://schemas.microsoft.com/office/drawing/2014/main" id="{0CCCDB66-777C-43B5-BA6C-4CC86F0DF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12" y="4508650"/>
              <a:ext cx="129685" cy="129685"/>
            </a:xfrm>
            <a:prstGeom prst="rect">
              <a:avLst/>
            </a:prstGeom>
          </p:spPr>
        </p:pic>
      </p:grpSp>
      <p:pic>
        <p:nvPicPr>
          <p:cNvPr id="28" name="Picture 27">
            <a:extLst>
              <a:ext uri="{FF2B5EF4-FFF2-40B4-BE49-F238E27FC236}">
                <a16:creationId xmlns:a16="http://schemas.microsoft.com/office/drawing/2014/main" id="{ABB0545C-98E8-47CF-A955-8F5D7F028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9445" y="4486983"/>
            <a:ext cx="124281" cy="1183374"/>
          </a:xfrm>
          <a:prstGeom prst="rect">
            <a:avLst/>
          </a:prstGeom>
        </p:spPr>
      </p:pic>
      <p:pic>
        <p:nvPicPr>
          <p:cNvPr id="37" name="Picture 36">
            <a:extLst>
              <a:ext uri="{FF2B5EF4-FFF2-40B4-BE49-F238E27FC236}">
                <a16:creationId xmlns:a16="http://schemas.microsoft.com/office/drawing/2014/main" id="{310C2F55-D178-48B6-9BEC-8BE949F758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328" y="4486983"/>
            <a:ext cx="318808" cy="837547"/>
          </a:xfrm>
          <a:prstGeom prst="rect">
            <a:avLst/>
          </a:prstGeom>
        </p:spPr>
      </p:pic>
      <p:pic>
        <p:nvPicPr>
          <p:cNvPr id="41" name="Picture 40">
            <a:extLst>
              <a:ext uri="{FF2B5EF4-FFF2-40B4-BE49-F238E27FC236}">
                <a16:creationId xmlns:a16="http://schemas.microsoft.com/office/drawing/2014/main" id="{EE506D91-6851-429B-AC92-9FD6DFB7BE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3328" y="4486983"/>
            <a:ext cx="124281" cy="1183374"/>
          </a:xfrm>
          <a:prstGeom prst="rect">
            <a:avLst/>
          </a:prstGeom>
        </p:spPr>
      </p:pic>
      <p:grpSp>
        <p:nvGrpSpPr>
          <p:cNvPr id="3" name="Group 2">
            <a:extLst>
              <a:ext uri="{FF2B5EF4-FFF2-40B4-BE49-F238E27FC236}">
                <a16:creationId xmlns:a16="http://schemas.microsoft.com/office/drawing/2014/main" id="{E9956990-CAAC-47AA-B49D-EF29045EF5C4}"/>
              </a:ext>
            </a:extLst>
          </p:cNvPr>
          <p:cNvGrpSpPr/>
          <p:nvPr/>
        </p:nvGrpSpPr>
        <p:grpSpPr>
          <a:xfrm>
            <a:off x="5933328" y="4486983"/>
            <a:ext cx="318808" cy="837547"/>
            <a:chOff x="5933328" y="4486983"/>
            <a:chExt cx="318808" cy="837547"/>
          </a:xfrm>
        </p:grpSpPr>
        <p:pic>
          <p:nvPicPr>
            <p:cNvPr id="24" name="Picture 23">
              <a:extLst>
                <a:ext uri="{FF2B5EF4-FFF2-40B4-BE49-F238E27FC236}">
                  <a16:creationId xmlns:a16="http://schemas.microsoft.com/office/drawing/2014/main" id="{8D650497-C18D-424D-A6B4-C7B55C432D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33328" y="4486983"/>
              <a:ext cx="135788" cy="837547"/>
            </a:xfrm>
            <a:prstGeom prst="rect">
              <a:avLst/>
            </a:prstGeom>
          </p:spPr>
        </p:pic>
        <p:pic>
          <p:nvPicPr>
            <p:cNvPr id="25" name="Picture 24">
              <a:extLst>
                <a:ext uri="{FF2B5EF4-FFF2-40B4-BE49-F238E27FC236}">
                  <a16:creationId xmlns:a16="http://schemas.microsoft.com/office/drawing/2014/main" id="{7633C58E-B9DF-4DD0-A961-28CB5E1E2A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flipH="1">
              <a:off x="6116348" y="4486983"/>
              <a:ext cx="135788" cy="837547"/>
            </a:xfrm>
            <a:prstGeom prst="rect">
              <a:avLst/>
            </a:prstGeom>
          </p:spPr>
        </p:pic>
      </p:grpSp>
    </p:spTree>
    <p:extLst>
      <p:ext uri="{BB962C8B-B14F-4D97-AF65-F5344CB8AC3E}">
        <p14:creationId xmlns:p14="http://schemas.microsoft.com/office/powerpoint/2010/main" val="427667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49000" fill="hold" nodeType="clickEffect">
                                  <p:stCondLst>
                                    <p:cond delay="0"/>
                                  </p:stCondLst>
                                  <p:childTnLst>
                                    <p:animMotion origin="layout" path="M 5.55112E-17 -1.11111E-6 L 0.30226 0.07454 " pathEditMode="relative" rAng="0" ptsTypes="AA">
                                      <p:cBhvr>
                                        <p:cTn id="26" dur="2000" fill="hold"/>
                                        <p:tgtEl>
                                          <p:spTgt spid="40"/>
                                        </p:tgtEl>
                                        <p:attrNameLst>
                                          <p:attrName>ppt_x</p:attrName>
                                          <p:attrName>ppt_y</p:attrName>
                                        </p:attrNameLst>
                                      </p:cBhvr>
                                      <p:rCtr x="15104" y="3727"/>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0" presetClass="exit" presetSubtype="0" fill="hold" nodeType="withEffect">
                                  <p:stCondLst>
                                    <p:cond delay="0"/>
                                  </p:stCondLst>
                                  <p:childTnLst>
                                    <p:animEffect transition="out" filter="fade">
                                      <p:cBhvr>
                                        <p:cTn id="31" dur="500"/>
                                        <p:tgtEl>
                                          <p:spTgt spid="40"/>
                                        </p:tgtEl>
                                      </p:cBhvr>
                                    </p:animEffect>
                                    <p:set>
                                      <p:cBhvr>
                                        <p:cTn id="32" dur="1" fill="hold">
                                          <p:stCondLst>
                                            <p:cond delay="499"/>
                                          </p:stCondLst>
                                        </p:cTn>
                                        <p:tgtEl>
                                          <p:spTgt spid="4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2:12</a:t>
            </a:r>
          </a:p>
        </p:txBody>
      </p:sp>
      <p:pic>
        <p:nvPicPr>
          <p:cNvPr id="4" name="Picture 3">
            <a:extLst>
              <a:ext uri="{FF2B5EF4-FFF2-40B4-BE49-F238E27FC236}">
                <a16:creationId xmlns:a16="http://schemas.microsoft.com/office/drawing/2014/main" id="{B7BDBE2F-C304-44A3-96C4-B7746EE2A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493" y="946482"/>
            <a:ext cx="4035015" cy="4965037"/>
          </a:xfrm>
          <a:prstGeom prst="rect">
            <a:avLst/>
          </a:prstGeom>
        </p:spPr>
      </p:pic>
    </p:spTree>
    <p:extLst>
      <p:ext uri="{BB962C8B-B14F-4D97-AF65-F5344CB8AC3E}">
        <p14:creationId xmlns:p14="http://schemas.microsoft.com/office/powerpoint/2010/main" val="46793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3:1</a:t>
            </a:r>
          </a:p>
        </p:txBody>
      </p:sp>
      <p:pic>
        <p:nvPicPr>
          <p:cNvPr id="10" name="Picture 9">
            <a:extLst>
              <a:ext uri="{FF2B5EF4-FFF2-40B4-BE49-F238E27FC236}">
                <a16:creationId xmlns:a16="http://schemas.microsoft.com/office/drawing/2014/main" id="{C0AAC400-D6FF-4B77-8E24-1368E6492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269" y="3631167"/>
            <a:ext cx="14963" cy="172082"/>
          </a:xfrm>
          <a:prstGeom prst="rect">
            <a:avLst/>
          </a:prstGeom>
        </p:spPr>
      </p:pic>
      <p:pic>
        <p:nvPicPr>
          <p:cNvPr id="12" name="Picture 11">
            <a:extLst>
              <a:ext uri="{FF2B5EF4-FFF2-40B4-BE49-F238E27FC236}">
                <a16:creationId xmlns:a16="http://schemas.microsoft.com/office/drawing/2014/main" id="{EE7FBD52-EF71-4729-BC80-D670BCFA9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606395"/>
            <a:ext cx="6127607" cy="37409"/>
          </a:xfrm>
          <a:prstGeom prst="rect">
            <a:avLst/>
          </a:prstGeom>
        </p:spPr>
      </p:pic>
      <p:pic>
        <p:nvPicPr>
          <p:cNvPr id="14" name="Picture 13">
            <a:extLst>
              <a:ext uri="{FF2B5EF4-FFF2-40B4-BE49-F238E27FC236}">
                <a16:creationId xmlns:a16="http://schemas.microsoft.com/office/drawing/2014/main" id="{2E6706B9-8753-4A06-B050-F5D0DC7B6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61" y="3075358"/>
            <a:ext cx="3194735" cy="508763"/>
          </a:xfrm>
          <a:prstGeom prst="rect">
            <a:avLst/>
          </a:prstGeom>
        </p:spPr>
      </p:pic>
      <p:pic>
        <p:nvPicPr>
          <p:cNvPr id="16" name="Picture 15">
            <a:extLst>
              <a:ext uri="{FF2B5EF4-FFF2-40B4-BE49-F238E27FC236}">
                <a16:creationId xmlns:a16="http://schemas.microsoft.com/office/drawing/2014/main" id="{4D114437-6DBC-4AA7-9045-CFF12EE44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9165" y="3075358"/>
            <a:ext cx="680845" cy="508763"/>
          </a:xfrm>
          <a:prstGeom prst="rect">
            <a:avLst/>
          </a:prstGeom>
        </p:spPr>
      </p:pic>
      <p:pic>
        <p:nvPicPr>
          <p:cNvPr id="17" name="Picture 16">
            <a:extLst>
              <a:ext uri="{FF2B5EF4-FFF2-40B4-BE49-F238E27FC236}">
                <a16:creationId xmlns:a16="http://schemas.microsoft.com/office/drawing/2014/main" id="{237A637B-9B66-4883-863B-012563533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522" y="3631167"/>
            <a:ext cx="14963" cy="172082"/>
          </a:xfrm>
          <a:prstGeom prst="rect">
            <a:avLst/>
          </a:prstGeom>
        </p:spPr>
      </p:pic>
      <p:pic>
        <p:nvPicPr>
          <p:cNvPr id="18" name="Picture 17">
            <a:extLst>
              <a:ext uri="{FF2B5EF4-FFF2-40B4-BE49-F238E27FC236}">
                <a16:creationId xmlns:a16="http://schemas.microsoft.com/office/drawing/2014/main" id="{FE551644-A4D6-49B0-B78D-5FFBAF85A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124" y="3631167"/>
            <a:ext cx="14963" cy="172082"/>
          </a:xfrm>
          <a:prstGeom prst="rect">
            <a:avLst/>
          </a:prstGeom>
        </p:spPr>
      </p:pic>
      <p:sp>
        <p:nvSpPr>
          <p:cNvPr id="19" name="TextBox 18">
            <a:extLst>
              <a:ext uri="{FF2B5EF4-FFF2-40B4-BE49-F238E27FC236}">
                <a16:creationId xmlns:a16="http://schemas.microsoft.com/office/drawing/2014/main" id="{95B88B37-B750-4146-86A6-F192EE1FAA68}"/>
              </a:ext>
            </a:extLst>
          </p:cNvPr>
          <p:cNvSpPr txBox="1"/>
          <p:nvPr/>
        </p:nvSpPr>
        <p:spPr bwMode="auto">
          <a:xfrm>
            <a:off x="4763446" y="1048970"/>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54</a:t>
            </a:r>
          </a:p>
        </p:txBody>
      </p:sp>
      <p:sp>
        <p:nvSpPr>
          <p:cNvPr id="20" name="TextBox 19">
            <a:extLst>
              <a:ext uri="{FF2B5EF4-FFF2-40B4-BE49-F238E27FC236}">
                <a16:creationId xmlns:a16="http://schemas.microsoft.com/office/drawing/2014/main" id="{6FBA4514-86D8-4D3F-9247-A72AF9AC4B01}"/>
              </a:ext>
            </a:extLst>
          </p:cNvPr>
          <p:cNvSpPr txBox="1"/>
          <p:nvPr/>
        </p:nvSpPr>
        <p:spPr bwMode="auto">
          <a:xfrm>
            <a:off x="3569114" y="1048970"/>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78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24</a:t>
            </a:r>
          </a:p>
        </p:txBody>
      </p:sp>
      <p:sp>
        <p:nvSpPr>
          <p:cNvPr id="22" name="TextBox 21">
            <a:extLst>
              <a:ext uri="{FF2B5EF4-FFF2-40B4-BE49-F238E27FC236}">
                <a16:creationId xmlns:a16="http://schemas.microsoft.com/office/drawing/2014/main" id="{A35540B4-C8F6-41F8-BE4F-8D4A63B9F9CF}"/>
              </a:ext>
            </a:extLst>
          </p:cNvPr>
          <p:cNvSpPr txBox="1"/>
          <p:nvPr/>
        </p:nvSpPr>
        <p:spPr bwMode="auto">
          <a:xfrm>
            <a:off x="4615155" y="2714183"/>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20</a:t>
            </a:r>
          </a:p>
        </p:txBody>
      </p:sp>
      <p:sp>
        <p:nvSpPr>
          <p:cNvPr id="23" name="TextBox 22">
            <a:extLst>
              <a:ext uri="{FF2B5EF4-FFF2-40B4-BE49-F238E27FC236}">
                <a16:creationId xmlns:a16="http://schemas.microsoft.com/office/drawing/2014/main" id="{6F85DB2E-132C-456E-9CDE-EAD867418A34}"/>
              </a:ext>
            </a:extLst>
          </p:cNvPr>
          <p:cNvSpPr txBox="1"/>
          <p:nvPr/>
        </p:nvSpPr>
        <p:spPr bwMode="auto">
          <a:xfrm>
            <a:off x="3123563" y="373359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58</a:t>
            </a:r>
          </a:p>
        </p:txBody>
      </p:sp>
      <p:sp>
        <p:nvSpPr>
          <p:cNvPr id="24" name="TextBox 23">
            <a:extLst>
              <a:ext uri="{FF2B5EF4-FFF2-40B4-BE49-F238E27FC236}">
                <a16:creationId xmlns:a16="http://schemas.microsoft.com/office/drawing/2014/main" id="{0813241A-1A73-4E8B-82CA-69BF787B34E5}"/>
              </a:ext>
            </a:extLst>
          </p:cNvPr>
          <p:cNvSpPr txBox="1"/>
          <p:nvPr/>
        </p:nvSpPr>
        <p:spPr bwMode="auto">
          <a:xfrm>
            <a:off x="6311165" y="373359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78</a:t>
            </a:r>
          </a:p>
        </p:txBody>
      </p:sp>
      <p:sp>
        <p:nvSpPr>
          <p:cNvPr id="25" name="TextBox 24">
            <a:extLst>
              <a:ext uri="{FF2B5EF4-FFF2-40B4-BE49-F238E27FC236}">
                <a16:creationId xmlns:a16="http://schemas.microsoft.com/office/drawing/2014/main" id="{8821B3C9-D0CF-4D2B-A069-C6C3CCFF8500}"/>
              </a:ext>
            </a:extLst>
          </p:cNvPr>
          <p:cNvSpPr txBox="1"/>
          <p:nvPr/>
        </p:nvSpPr>
        <p:spPr bwMode="auto">
          <a:xfrm>
            <a:off x="2485633" y="373359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54</a:t>
            </a:r>
          </a:p>
        </p:txBody>
      </p:sp>
      <p:sp>
        <p:nvSpPr>
          <p:cNvPr id="27" name="TextBox 26">
            <a:extLst>
              <a:ext uri="{FF2B5EF4-FFF2-40B4-BE49-F238E27FC236}">
                <a16:creationId xmlns:a16="http://schemas.microsoft.com/office/drawing/2014/main" id="{E50ACC9C-4707-46C6-8F79-811549093B47}"/>
              </a:ext>
            </a:extLst>
          </p:cNvPr>
          <p:cNvSpPr txBox="1"/>
          <p:nvPr/>
        </p:nvSpPr>
        <p:spPr bwMode="auto">
          <a:xfrm>
            <a:off x="2738137" y="271418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a:t>
            </a:r>
          </a:p>
        </p:txBody>
      </p:sp>
    </p:spTree>
    <p:extLst>
      <p:ext uri="{BB962C8B-B14F-4D97-AF65-F5344CB8AC3E}">
        <p14:creationId xmlns:p14="http://schemas.microsoft.com/office/powerpoint/2010/main" val="27703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A1D0590-0914-4A5F-A3E6-DE62D3A09327}"/>
              </a:ext>
            </a:extLst>
          </p:cNvPr>
          <p:cNvSpPr txBox="1"/>
          <p:nvPr/>
        </p:nvSpPr>
        <p:spPr bwMode="auto">
          <a:xfrm>
            <a:off x="4760304" y="1048970"/>
            <a:ext cx="97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154</a:t>
            </a:r>
          </a:p>
        </p:txBody>
      </p:sp>
      <p:sp>
        <p:nvSpPr>
          <p:cNvPr id="19" name="TextBox 18">
            <a:extLst>
              <a:ext uri="{FF2B5EF4-FFF2-40B4-BE49-F238E27FC236}">
                <a16:creationId xmlns:a16="http://schemas.microsoft.com/office/drawing/2014/main" id="{9EB5FA90-95A9-4AAB-A81E-D4C87CC15A44}"/>
              </a:ext>
            </a:extLst>
          </p:cNvPr>
          <p:cNvSpPr txBox="1"/>
          <p:nvPr/>
        </p:nvSpPr>
        <p:spPr bwMode="auto">
          <a:xfrm>
            <a:off x="3411177" y="1048970"/>
            <a:ext cx="141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178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24</a:t>
            </a:r>
          </a:p>
        </p:txBody>
      </p:sp>
      <p:sp>
        <p:nvSpPr>
          <p:cNvPr id="2" name="Text Placeholder 1"/>
          <p:cNvSpPr>
            <a:spLocks noGrp="1"/>
          </p:cNvSpPr>
          <p:nvPr>
            <p:ph type="body" sz="quarter" idx="11"/>
          </p:nvPr>
        </p:nvSpPr>
        <p:spPr/>
        <p:txBody>
          <a:bodyPr/>
          <a:lstStyle/>
          <a:p>
            <a:r>
              <a:rPr lang="en-GB" dirty="0"/>
              <a:t>1.19 Securing mental strategies </a:t>
            </a:r>
            <a:r>
              <a:rPr lang="en-US" dirty="0"/>
              <a:t>– step 3:1</a:t>
            </a:r>
          </a:p>
        </p:txBody>
      </p:sp>
      <p:pic>
        <p:nvPicPr>
          <p:cNvPr id="3" name="Picture 2">
            <a:extLst>
              <a:ext uri="{FF2B5EF4-FFF2-40B4-BE49-F238E27FC236}">
                <a16:creationId xmlns:a16="http://schemas.microsoft.com/office/drawing/2014/main" id="{CB32F7A6-F76D-4932-903F-49A1FC85D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269" y="3631167"/>
            <a:ext cx="14963" cy="172082"/>
          </a:xfrm>
          <a:prstGeom prst="rect">
            <a:avLst/>
          </a:prstGeom>
        </p:spPr>
      </p:pic>
      <p:pic>
        <p:nvPicPr>
          <p:cNvPr id="4" name="Picture 3">
            <a:extLst>
              <a:ext uri="{FF2B5EF4-FFF2-40B4-BE49-F238E27FC236}">
                <a16:creationId xmlns:a16="http://schemas.microsoft.com/office/drawing/2014/main" id="{DD07E8F8-6E0B-4A90-9E90-ED1CDBAFD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606395"/>
            <a:ext cx="6127607" cy="37409"/>
          </a:xfrm>
          <a:prstGeom prst="rect">
            <a:avLst/>
          </a:prstGeom>
        </p:spPr>
      </p:pic>
      <p:pic>
        <p:nvPicPr>
          <p:cNvPr id="5" name="Picture 4">
            <a:extLst>
              <a:ext uri="{FF2B5EF4-FFF2-40B4-BE49-F238E27FC236}">
                <a16:creationId xmlns:a16="http://schemas.microsoft.com/office/drawing/2014/main" id="{B9F53C55-06C9-4CF9-B3A8-F925CC5C6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61" y="3075358"/>
            <a:ext cx="3194735" cy="508763"/>
          </a:xfrm>
          <a:prstGeom prst="rect">
            <a:avLst/>
          </a:prstGeom>
        </p:spPr>
      </p:pic>
      <p:pic>
        <p:nvPicPr>
          <p:cNvPr id="6" name="Picture 5">
            <a:extLst>
              <a:ext uri="{FF2B5EF4-FFF2-40B4-BE49-F238E27FC236}">
                <a16:creationId xmlns:a16="http://schemas.microsoft.com/office/drawing/2014/main" id="{C377CA96-3AE6-447C-857D-DA6F285E1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9165" y="3075358"/>
            <a:ext cx="680845" cy="508763"/>
          </a:xfrm>
          <a:prstGeom prst="rect">
            <a:avLst/>
          </a:prstGeom>
        </p:spPr>
      </p:pic>
      <p:pic>
        <p:nvPicPr>
          <p:cNvPr id="7" name="Picture 6">
            <a:extLst>
              <a:ext uri="{FF2B5EF4-FFF2-40B4-BE49-F238E27FC236}">
                <a16:creationId xmlns:a16="http://schemas.microsoft.com/office/drawing/2014/main" id="{41539774-D5F1-4527-BE74-631ED121B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522" y="3631167"/>
            <a:ext cx="14963" cy="172082"/>
          </a:xfrm>
          <a:prstGeom prst="rect">
            <a:avLst/>
          </a:prstGeom>
        </p:spPr>
      </p:pic>
      <p:pic>
        <p:nvPicPr>
          <p:cNvPr id="8" name="Picture 7">
            <a:extLst>
              <a:ext uri="{FF2B5EF4-FFF2-40B4-BE49-F238E27FC236}">
                <a16:creationId xmlns:a16="http://schemas.microsoft.com/office/drawing/2014/main" id="{DE51AE7C-744D-49A2-91AB-A8529838B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124" y="3631167"/>
            <a:ext cx="14963" cy="172082"/>
          </a:xfrm>
          <a:prstGeom prst="rect">
            <a:avLst/>
          </a:prstGeom>
        </p:spPr>
      </p:pic>
      <p:sp>
        <p:nvSpPr>
          <p:cNvPr id="11" name="TextBox 10">
            <a:extLst>
              <a:ext uri="{FF2B5EF4-FFF2-40B4-BE49-F238E27FC236}">
                <a16:creationId xmlns:a16="http://schemas.microsoft.com/office/drawing/2014/main" id="{B40FE639-739C-4CEA-8661-4B2D2972075A}"/>
              </a:ext>
            </a:extLst>
          </p:cNvPr>
          <p:cNvSpPr txBox="1"/>
          <p:nvPr/>
        </p:nvSpPr>
        <p:spPr bwMode="auto">
          <a:xfrm>
            <a:off x="4615155" y="2714183"/>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20</a:t>
            </a:r>
          </a:p>
        </p:txBody>
      </p:sp>
      <p:sp>
        <p:nvSpPr>
          <p:cNvPr id="12" name="TextBox 11">
            <a:extLst>
              <a:ext uri="{FF2B5EF4-FFF2-40B4-BE49-F238E27FC236}">
                <a16:creationId xmlns:a16="http://schemas.microsoft.com/office/drawing/2014/main" id="{2D5A9DE5-559C-4BCB-990F-8EBC45C557A0}"/>
              </a:ext>
            </a:extLst>
          </p:cNvPr>
          <p:cNvSpPr txBox="1"/>
          <p:nvPr/>
        </p:nvSpPr>
        <p:spPr bwMode="auto">
          <a:xfrm>
            <a:off x="3057840"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158</a:t>
            </a:r>
          </a:p>
        </p:txBody>
      </p:sp>
      <p:sp>
        <p:nvSpPr>
          <p:cNvPr id="13" name="TextBox 12">
            <a:extLst>
              <a:ext uri="{FF2B5EF4-FFF2-40B4-BE49-F238E27FC236}">
                <a16:creationId xmlns:a16="http://schemas.microsoft.com/office/drawing/2014/main" id="{0A97FC2B-69B2-4B04-8000-0F8C4E74EF8A}"/>
              </a:ext>
            </a:extLst>
          </p:cNvPr>
          <p:cNvSpPr txBox="1"/>
          <p:nvPr/>
        </p:nvSpPr>
        <p:spPr bwMode="auto">
          <a:xfrm>
            <a:off x="6245442"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178</a:t>
            </a:r>
          </a:p>
        </p:txBody>
      </p:sp>
      <p:sp>
        <p:nvSpPr>
          <p:cNvPr id="14" name="TextBox 13">
            <a:extLst>
              <a:ext uri="{FF2B5EF4-FFF2-40B4-BE49-F238E27FC236}">
                <a16:creationId xmlns:a16="http://schemas.microsoft.com/office/drawing/2014/main" id="{BF87ECAC-43C0-4E03-A22A-C355099D3632}"/>
              </a:ext>
            </a:extLst>
          </p:cNvPr>
          <p:cNvSpPr txBox="1"/>
          <p:nvPr/>
        </p:nvSpPr>
        <p:spPr bwMode="auto">
          <a:xfrm>
            <a:off x="2419910"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154</a:t>
            </a:r>
          </a:p>
        </p:txBody>
      </p:sp>
      <p:sp>
        <p:nvSpPr>
          <p:cNvPr id="15" name="TextBox 14">
            <a:extLst>
              <a:ext uri="{FF2B5EF4-FFF2-40B4-BE49-F238E27FC236}">
                <a16:creationId xmlns:a16="http://schemas.microsoft.com/office/drawing/2014/main" id="{A3907206-8242-4474-B9A5-FE42E8413852}"/>
              </a:ext>
            </a:extLst>
          </p:cNvPr>
          <p:cNvSpPr txBox="1"/>
          <p:nvPr/>
        </p:nvSpPr>
        <p:spPr bwMode="auto">
          <a:xfrm>
            <a:off x="2738137" y="271418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a:t>
            </a:r>
          </a:p>
        </p:txBody>
      </p:sp>
    </p:spTree>
    <p:extLst>
      <p:ext uri="{BB962C8B-B14F-4D97-AF65-F5344CB8AC3E}">
        <p14:creationId xmlns:p14="http://schemas.microsoft.com/office/powerpoint/2010/main" val="28442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3:1</a:t>
            </a:r>
          </a:p>
        </p:txBody>
      </p:sp>
      <p:sp>
        <p:nvSpPr>
          <p:cNvPr id="3" name="TextBox 2">
            <a:extLst>
              <a:ext uri="{FF2B5EF4-FFF2-40B4-BE49-F238E27FC236}">
                <a16:creationId xmlns:a16="http://schemas.microsoft.com/office/drawing/2014/main" id="{B76C689B-CCF7-4099-9DB3-2C89E7D4A8DB}"/>
              </a:ext>
            </a:extLst>
          </p:cNvPr>
          <p:cNvSpPr txBox="1"/>
          <p:nvPr/>
        </p:nvSpPr>
        <p:spPr bwMode="auto">
          <a:xfrm>
            <a:off x="4839680" y="1048970"/>
            <a:ext cx="97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540</a:t>
            </a:r>
          </a:p>
        </p:txBody>
      </p:sp>
      <p:sp>
        <p:nvSpPr>
          <p:cNvPr id="4" name="TextBox 3">
            <a:extLst>
              <a:ext uri="{FF2B5EF4-FFF2-40B4-BE49-F238E27FC236}">
                <a16:creationId xmlns:a16="http://schemas.microsoft.com/office/drawing/2014/main" id="{04FF1495-8E32-4887-9479-0E446C9E8015}"/>
              </a:ext>
            </a:extLst>
          </p:cNvPr>
          <p:cNvSpPr txBox="1"/>
          <p:nvPr/>
        </p:nvSpPr>
        <p:spPr bwMode="auto">
          <a:xfrm>
            <a:off x="3333431" y="1048970"/>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780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240</a:t>
            </a:r>
          </a:p>
        </p:txBody>
      </p:sp>
      <p:pic>
        <p:nvPicPr>
          <p:cNvPr id="6" name="Picture 5">
            <a:extLst>
              <a:ext uri="{FF2B5EF4-FFF2-40B4-BE49-F238E27FC236}">
                <a16:creationId xmlns:a16="http://schemas.microsoft.com/office/drawing/2014/main" id="{B0CF234C-E468-41BC-8FAD-B68F20B3C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268" y="3631167"/>
            <a:ext cx="37409" cy="172082"/>
          </a:xfrm>
          <a:prstGeom prst="rect">
            <a:avLst/>
          </a:prstGeom>
        </p:spPr>
      </p:pic>
      <p:pic>
        <p:nvPicPr>
          <p:cNvPr id="7" name="Picture 6">
            <a:extLst>
              <a:ext uri="{FF2B5EF4-FFF2-40B4-BE49-F238E27FC236}">
                <a16:creationId xmlns:a16="http://schemas.microsoft.com/office/drawing/2014/main" id="{32E1C335-E271-477F-9076-E7CC09DDE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606395"/>
            <a:ext cx="6127607" cy="37409"/>
          </a:xfrm>
          <a:prstGeom prst="rect">
            <a:avLst/>
          </a:prstGeom>
        </p:spPr>
      </p:pic>
      <p:pic>
        <p:nvPicPr>
          <p:cNvPr id="8" name="Picture 7">
            <a:extLst>
              <a:ext uri="{FF2B5EF4-FFF2-40B4-BE49-F238E27FC236}">
                <a16:creationId xmlns:a16="http://schemas.microsoft.com/office/drawing/2014/main" id="{BE88BDA2-6527-4656-8C6B-1951487B7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61" y="3075358"/>
            <a:ext cx="3194735" cy="508763"/>
          </a:xfrm>
          <a:prstGeom prst="rect">
            <a:avLst/>
          </a:prstGeom>
        </p:spPr>
      </p:pic>
      <p:pic>
        <p:nvPicPr>
          <p:cNvPr id="9" name="Picture 8">
            <a:extLst>
              <a:ext uri="{FF2B5EF4-FFF2-40B4-BE49-F238E27FC236}">
                <a16:creationId xmlns:a16="http://schemas.microsoft.com/office/drawing/2014/main" id="{D80EA7E8-F160-4225-B757-6649CE498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9165" y="3075358"/>
            <a:ext cx="680845" cy="508763"/>
          </a:xfrm>
          <a:prstGeom prst="rect">
            <a:avLst/>
          </a:prstGeom>
        </p:spPr>
      </p:pic>
      <p:pic>
        <p:nvPicPr>
          <p:cNvPr id="10" name="Picture 9">
            <a:extLst>
              <a:ext uri="{FF2B5EF4-FFF2-40B4-BE49-F238E27FC236}">
                <a16:creationId xmlns:a16="http://schemas.microsoft.com/office/drawing/2014/main" id="{D7D7F41E-F43F-479F-892D-20635D3E1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521" y="3631167"/>
            <a:ext cx="37409" cy="172082"/>
          </a:xfrm>
          <a:prstGeom prst="rect">
            <a:avLst/>
          </a:prstGeom>
        </p:spPr>
      </p:pic>
      <p:pic>
        <p:nvPicPr>
          <p:cNvPr id="11" name="Picture 10">
            <a:extLst>
              <a:ext uri="{FF2B5EF4-FFF2-40B4-BE49-F238E27FC236}">
                <a16:creationId xmlns:a16="http://schemas.microsoft.com/office/drawing/2014/main" id="{F068605D-69D2-4DFD-8AE5-16EAB6FF9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123" y="3631167"/>
            <a:ext cx="37409" cy="172082"/>
          </a:xfrm>
          <a:prstGeom prst="rect">
            <a:avLst/>
          </a:prstGeom>
        </p:spPr>
      </p:pic>
      <p:sp>
        <p:nvSpPr>
          <p:cNvPr id="12" name="TextBox 11">
            <a:extLst>
              <a:ext uri="{FF2B5EF4-FFF2-40B4-BE49-F238E27FC236}">
                <a16:creationId xmlns:a16="http://schemas.microsoft.com/office/drawing/2014/main" id="{57E1B5A8-C422-466F-AF48-BBD410B285D1}"/>
              </a:ext>
            </a:extLst>
          </p:cNvPr>
          <p:cNvSpPr txBox="1"/>
          <p:nvPr/>
        </p:nvSpPr>
        <p:spPr bwMode="auto">
          <a:xfrm>
            <a:off x="4549432" y="2714183"/>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200</a:t>
            </a:r>
          </a:p>
        </p:txBody>
      </p:sp>
      <p:sp>
        <p:nvSpPr>
          <p:cNvPr id="13" name="TextBox 12">
            <a:extLst>
              <a:ext uri="{FF2B5EF4-FFF2-40B4-BE49-F238E27FC236}">
                <a16:creationId xmlns:a16="http://schemas.microsoft.com/office/drawing/2014/main" id="{B3E15B9E-216C-4241-ADD2-40D520933E75}"/>
              </a:ext>
            </a:extLst>
          </p:cNvPr>
          <p:cNvSpPr txBox="1"/>
          <p:nvPr/>
        </p:nvSpPr>
        <p:spPr bwMode="auto">
          <a:xfrm>
            <a:off x="3057840"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580</a:t>
            </a:r>
          </a:p>
        </p:txBody>
      </p:sp>
      <p:sp>
        <p:nvSpPr>
          <p:cNvPr id="14" name="TextBox 13">
            <a:extLst>
              <a:ext uri="{FF2B5EF4-FFF2-40B4-BE49-F238E27FC236}">
                <a16:creationId xmlns:a16="http://schemas.microsoft.com/office/drawing/2014/main" id="{A2F5F400-0511-4966-8339-07216CE1A87E}"/>
              </a:ext>
            </a:extLst>
          </p:cNvPr>
          <p:cNvSpPr txBox="1"/>
          <p:nvPr/>
        </p:nvSpPr>
        <p:spPr bwMode="auto">
          <a:xfrm>
            <a:off x="6245442"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780</a:t>
            </a:r>
          </a:p>
        </p:txBody>
      </p:sp>
      <p:sp>
        <p:nvSpPr>
          <p:cNvPr id="15" name="TextBox 14">
            <a:extLst>
              <a:ext uri="{FF2B5EF4-FFF2-40B4-BE49-F238E27FC236}">
                <a16:creationId xmlns:a16="http://schemas.microsoft.com/office/drawing/2014/main" id="{8C0BF83E-C2C0-4DD9-9DB9-C1F8316C6111}"/>
              </a:ext>
            </a:extLst>
          </p:cNvPr>
          <p:cNvSpPr txBox="1"/>
          <p:nvPr/>
        </p:nvSpPr>
        <p:spPr bwMode="auto">
          <a:xfrm>
            <a:off x="2419910"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540</a:t>
            </a:r>
          </a:p>
        </p:txBody>
      </p:sp>
      <p:sp>
        <p:nvSpPr>
          <p:cNvPr id="16" name="TextBox 15">
            <a:extLst>
              <a:ext uri="{FF2B5EF4-FFF2-40B4-BE49-F238E27FC236}">
                <a16:creationId xmlns:a16="http://schemas.microsoft.com/office/drawing/2014/main" id="{4A6FF666-768E-4300-AC78-EA3F5874580C}"/>
              </a:ext>
            </a:extLst>
          </p:cNvPr>
          <p:cNvSpPr txBox="1"/>
          <p:nvPr/>
        </p:nvSpPr>
        <p:spPr bwMode="auto">
          <a:xfrm>
            <a:off x="2672415" y="2714183"/>
            <a:ext cx="65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40</a:t>
            </a:r>
          </a:p>
        </p:txBody>
      </p:sp>
    </p:spTree>
    <p:extLst>
      <p:ext uri="{BB962C8B-B14F-4D97-AF65-F5344CB8AC3E}">
        <p14:creationId xmlns:p14="http://schemas.microsoft.com/office/powerpoint/2010/main" val="2629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1.19 Securing mental strategies: calculation up to 999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3:2</a:t>
            </a:r>
          </a:p>
        </p:txBody>
      </p:sp>
      <p:pic>
        <p:nvPicPr>
          <p:cNvPr id="3" name="Picture 2">
            <a:extLst>
              <a:ext uri="{FF2B5EF4-FFF2-40B4-BE49-F238E27FC236}">
                <a16:creationId xmlns:a16="http://schemas.microsoft.com/office/drawing/2014/main" id="{C9EA39E7-A866-4D86-8262-21F254AE1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401" y="3631976"/>
            <a:ext cx="37409" cy="172082"/>
          </a:xfrm>
          <a:prstGeom prst="rect">
            <a:avLst/>
          </a:prstGeom>
        </p:spPr>
      </p:pic>
      <p:pic>
        <p:nvPicPr>
          <p:cNvPr id="4" name="Picture 3">
            <a:extLst>
              <a:ext uri="{FF2B5EF4-FFF2-40B4-BE49-F238E27FC236}">
                <a16:creationId xmlns:a16="http://schemas.microsoft.com/office/drawing/2014/main" id="{CE60EC58-95EC-452A-978B-EB27DC606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606395"/>
            <a:ext cx="6127607" cy="37409"/>
          </a:xfrm>
          <a:prstGeom prst="rect">
            <a:avLst/>
          </a:prstGeom>
        </p:spPr>
      </p:pic>
      <p:pic>
        <p:nvPicPr>
          <p:cNvPr id="5" name="Picture 4">
            <a:extLst>
              <a:ext uri="{FF2B5EF4-FFF2-40B4-BE49-F238E27FC236}">
                <a16:creationId xmlns:a16="http://schemas.microsoft.com/office/drawing/2014/main" id="{CF60AA86-80F5-4AC4-8FE6-414EF80CA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101" y="3075358"/>
            <a:ext cx="2611154" cy="508763"/>
          </a:xfrm>
          <a:prstGeom prst="rect">
            <a:avLst/>
          </a:prstGeom>
        </p:spPr>
      </p:pic>
      <p:pic>
        <p:nvPicPr>
          <p:cNvPr id="6" name="Picture 5">
            <a:extLst>
              <a:ext uri="{FF2B5EF4-FFF2-40B4-BE49-F238E27FC236}">
                <a16:creationId xmlns:a16="http://schemas.microsoft.com/office/drawing/2014/main" id="{A0A303DF-C2C3-4F1B-9818-F42900CA7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5514" y="3075358"/>
            <a:ext cx="1054937" cy="508763"/>
          </a:xfrm>
          <a:prstGeom prst="rect">
            <a:avLst/>
          </a:prstGeom>
        </p:spPr>
      </p:pic>
      <p:pic>
        <p:nvPicPr>
          <p:cNvPr id="7" name="Picture 6">
            <a:extLst>
              <a:ext uri="{FF2B5EF4-FFF2-40B4-BE49-F238E27FC236}">
                <a16:creationId xmlns:a16="http://schemas.microsoft.com/office/drawing/2014/main" id="{06AF3CAB-A719-44B3-930C-94FA44F836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7714" y="3631167"/>
            <a:ext cx="14963" cy="172082"/>
          </a:xfrm>
          <a:prstGeom prst="rect">
            <a:avLst/>
          </a:prstGeom>
        </p:spPr>
      </p:pic>
      <p:pic>
        <p:nvPicPr>
          <p:cNvPr id="8" name="Picture 7">
            <a:extLst>
              <a:ext uri="{FF2B5EF4-FFF2-40B4-BE49-F238E27FC236}">
                <a16:creationId xmlns:a16="http://schemas.microsoft.com/office/drawing/2014/main" id="{BBE5143E-8081-4F23-91E9-AB644575F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2850" y="3631167"/>
            <a:ext cx="14963" cy="172082"/>
          </a:xfrm>
          <a:prstGeom prst="rect">
            <a:avLst/>
          </a:prstGeom>
        </p:spPr>
      </p:pic>
      <p:sp>
        <p:nvSpPr>
          <p:cNvPr id="9" name="TextBox 8">
            <a:extLst>
              <a:ext uri="{FF2B5EF4-FFF2-40B4-BE49-F238E27FC236}">
                <a16:creationId xmlns:a16="http://schemas.microsoft.com/office/drawing/2014/main" id="{6E292F94-D33A-49F4-855F-645338C418A7}"/>
              </a:ext>
            </a:extLst>
          </p:cNvPr>
          <p:cNvSpPr txBox="1"/>
          <p:nvPr/>
        </p:nvSpPr>
        <p:spPr bwMode="auto">
          <a:xfrm>
            <a:off x="4763446" y="1048970"/>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28</a:t>
            </a:r>
          </a:p>
        </p:txBody>
      </p:sp>
      <p:sp>
        <p:nvSpPr>
          <p:cNvPr id="10" name="TextBox 9">
            <a:extLst>
              <a:ext uri="{FF2B5EF4-FFF2-40B4-BE49-F238E27FC236}">
                <a16:creationId xmlns:a16="http://schemas.microsoft.com/office/drawing/2014/main" id="{F0D660D6-B79C-4531-9321-2D86A08BD5B1}"/>
              </a:ext>
            </a:extLst>
          </p:cNvPr>
          <p:cNvSpPr txBox="1"/>
          <p:nvPr/>
        </p:nvSpPr>
        <p:spPr bwMode="auto">
          <a:xfrm>
            <a:off x="3569114" y="1048970"/>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44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16</a:t>
            </a:r>
          </a:p>
        </p:txBody>
      </p:sp>
      <p:sp>
        <p:nvSpPr>
          <p:cNvPr id="11" name="TextBox 10">
            <a:extLst>
              <a:ext uri="{FF2B5EF4-FFF2-40B4-BE49-F238E27FC236}">
                <a16:creationId xmlns:a16="http://schemas.microsoft.com/office/drawing/2014/main" id="{56870C59-2696-45E9-98B6-48A0418A3F34}"/>
              </a:ext>
            </a:extLst>
          </p:cNvPr>
          <p:cNvSpPr txBox="1"/>
          <p:nvPr/>
        </p:nvSpPr>
        <p:spPr bwMode="auto">
          <a:xfrm>
            <a:off x="5002505" y="2714183"/>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12" name="TextBox 11">
            <a:extLst>
              <a:ext uri="{FF2B5EF4-FFF2-40B4-BE49-F238E27FC236}">
                <a16:creationId xmlns:a16="http://schemas.microsoft.com/office/drawing/2014/main" id="{981FDA2A-E326-48CF-A14A-8AF4555DBBAA}"/>
              </a:ext>
            </a:extLst>
          </p:cNvPr>
          <p:cNvSpPr txBox="1"/>
          <p:nvPr/>
        </p:nvSpPr>
        <p:spPr bwMode="auto">
          <a:xfrm>
            <a:off x="3811755" y="373359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34</a:t>
            </a:r>
          </a:p>
        </p:txBody>
      </p:sp>
      <p:sp>
        <p:nvSpPr>
          <p:cNvPr id="13" name="TextBox 12">
            <a:extLst>
              <a:ext uri="{FF2B5EF4-FFF2-40B4-BE49-F238E27FC236}">
                <a16:creationId xmlns:a16="http://schemas.microsoft.com/office/drawing/2014/main" id="{032562F2-BE00-4730-9403-EB5E96B7EA47}"/>
              </a:ext>
            </a:extLst>
          </p:cNvPr>
          <p:cNvSpPr txBox="1"/>
          <p:nvPr/>
        </p:nvSpPr>
        <p:spPr bwMode="auto">
          <a:xfrm>
            <a:off x="6396891" y="373359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44</a:t>
            </a:r>
          </a:p>
        </p:txBody>
      </p:sp>
      <p:sp>
        <p:nvSpPr>
          <p:cNvPr id="14" name="TextBox 13">
            <a:extLst>
              <a:ext uri="{FF2B5EF4-FFF2-40B4-BE49-F238E27FC236}">
                <a16:creationId xmlns:a16="http://schemas.microsoft.com/office/drawing/2014/main" id="{24A056F1-2BFD-4358-8A4D-782D2E19DD7E}"/>
              </a:ext>
            </a:extLst>
          </p:cNvPr>
          <p:cNvSpPr txBox="1"/>
          <p:nvPr/>
        </p:nvSpPr>
        <p:spPr bwMode="auto">
          <a:xfrm>
            <a:off x="2773766" y="373359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30</a:t>
            </a:r>
          </a:p>
        </p:txBody>
      </p:sp>
      <p:sp>
        <p:nvSpPr>
          <p:cNvPr id="15" name="TextBox 14">
            <a:extLst>
              <a:ext uri="{FF2B5EF4-FFF2-40B4-BE49-F238E27FC236}">
                <a16:creationId xmlns:a16="http://schemas.microsoft.com/office/drawing/2014/main" id="{4A7805B5-7ADC-475F-A901-9EC1BEDBE275}"/>
              </a:ext>
            </a:extLst>
          </p:cNvPr>
          <p:cNvSpPr txBox="1"/>
          <p:nvPr/>
        </p:nvSpPr>
        <p:spPr bwMode="auto">
          <a:xfrm>
            <a:off x="3241532" y="271418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a:t>
            </a:r>
          </a:p>
        </p:txBody>
      </p:sp>
      <p:pic>
        <p:nvPicPr>
          <p:cNvPr id="19" name="Picture 18">
            <a:extLst>
              <a:ext uri="{FF2B5EF4-FFF2-40B4-BE49-F238E27FC236}">
                <a16:creationId xmlns:a16="http://schemas.microsoft.com/office/drawing/2014/main" id="{5BAA0FFE-DAD7-4E72-8CEC-C753F6A9D9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911" y="3631976"/>
            <a:ext cx="14963" cy="172082"/>
          </a:xfrm>
          <a:prstGeom prst="rect">
            <a:avLst/>
          </a:prstGeom>
        </p:spPr>
      </p:pic>
      <p:sp>
        <p:nvSpPr>
          <p:cNvPr id="20" name="TextBox 19">
            <a:extLst>
              <a:ext uri="{FF2B5EF4-FFF2-40B4-BE49-F238E27FC236}">
                <a16:creationId xmlns:a16="http://schemas.microsoft.com/office/drawing/2014/main" id="{D6EC5489-2611-4D5D-802A-D185B684B5C3}"/>
              </a:ext>
            </a:extLst>
          </p:cNvPr>
          <p:cNvSpPr txBox="1"/>
          <p:nvPr/>
        </p:nvSpPr>
        <p:spPr bwMode="auto">
          <a:xfrm>
            <a:off x="2260275" y="3734399"/>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28</a:t>
            </a:r>
          </a:p>
        </p:txBody>
      </p:sp>
      <p:sp>
        <p:nvSpPr>
          <p:cNvPr id="21" name="TextBox 20">
            <a:extLst>
              <a:ext uri="{FF2B5EF4-FFF2-40B4-BE49-F238E27FC236}">
                <a16:creationId xmlns:a16="http://schemas.microsoft.com/office/drawing/2014/main" id="{73C291D7-09CA-4DA3-AC52-6F2B94B9D27A}"/>
              </a:ext>
            </a:extLst>
          </p:cNvPr>
          <p:cNvSpPr txBox="1"/>
          <p:nvPr/>
        </p:nvSpPr>
        <p:spPr bwMode="auto">
          <a:xfrm>
            <a:off x="2435619" y="2717751"/>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a:t>
            </a:r>
          </a:p>
        </p:txBody>
      </p:sp>
      <p:pic>
        <p:nvPicPr>
          <p:cNvPr id="23" name="Picture 22">
            <a:extLst>
              <a:ext uri="{FF2B5EF4-FFF2-40B4-BE49-F238E27FC236}">
                <a16:creationId xmlns:a16="http://schemas.microsoft.com/office/drawing/2014/main" id="{E95A91F6-1584-4430-8F33-5E2A77C415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0242" y="3075358"/>
            <a:ext cx="553655" cy="508763"/>
          </a:xfrm>
          <a:prstGeom prst="rect">
            <a:avLst/>
          </a:prstGeom>
        </p:spPr>
      </p:pic>
    </p:spTree>
    <p:extLst>
      <p:ext uri="{BB962C8B-B14F-4D97-AF65-F5344CB8AC3E}">
        <p14:creationId xmlns:p14="http://schemas.microsoft.com/office/powerpoint/2010/main" val="370917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3:2</a:t>
            </a:r>
          </a:p>
        </p:txBody>
      </p:sp>
      <p:pic>
        <p:nvPicPr>
          <p:cNvPr id="5" name="Picture 4">
            <a:extLst>
              <a:ext uri="{FF2B5EF4-FFF2-40B4-BE49-F238E27FC236}">
                <a16:creationId xmlns:a16="http://schemas.microsoft.com/office/drawing/2014/main" id="{1AD25601-9A9C-4B69-8DB6-F313C2571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401" y="3631976"/>
            <a:ext cx="37409" cy="172082"/>
          </a:xfrm>
          <a:prstGeom prst="rect">
            <a:avLst/>
          </a:prstGeom>
        </p:spPr>
      </p:pic>
      <p:pic>
        <p:nvPicPr>
          <p:cNvPr id="6" name="Picture 5">
            <a:extLst>
              <a:ext uri="{FF2B5EF4-FFF2-40B4-BE49-F238E27FC236}">
                <a16:creationId xmlns:a16="http://schemas.microsoft.com/office/drawing/2014/main" id="{82804D80-CF73-47AB-ACA0-5FF5FA126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606395"/>
            <a:ext cx="6127607" cy="37409"/>
          </a:xfrm>
          <a:prstGeom prst="rect">
            <a:avLst/>
          </a:prstGeom>
        </p:spPr>
      </p:pic>
      <p:pic>
        <p:nvPicPr>
          <p:cNvPr id="7" name="Picture 6">
            <a:extLst>
              <a:ext uri="{FF2B5EF4-FFF2-40B4-BE49-F238E27FC236}">
                <a16:creationId xmlns:a16="http://schemas.microsoft.com/office/drawing/2014/main" id="{69C30DC6-4611-4DB9-9E60-3A7CFBD04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101" y="3075358"/>
            <a:ext cx="2611154" cy="508763"/>
          </a:xfrm>
          <a:prstGeom prst="rect">
            <a:avLst/>
          </a:prstGeom>
        </p:spPr>
      </p:pic>
      <p:pic>
        <p:nvPicPr>
          <p:cNvPr id="8" name="Picture 7">
            <a:extLst>
              <a:ext uri="{FF2B5EF4-FFF2-40B4-BE49-F238E27FC236}">
                <a16:creationId xmlns:a16="http://schemas.microsoft.com/office/drawing/2014/main" id="{B8E38003-59D2-4A83-86C6-BB0F5075C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5514" y="3075358"/>
            <a:ext cx="1054937" cy="508763"/>
          </a:xfrm>
          <a:prstGeom prst="rect">
            <a:avLst/>
          </a:prstGeom>
        </p:spPr>
      </p:pic>
      <p:pic>
        <p:nvPicPr>
          <p:cNvPr id="9" name="Picture 8">
            <a:extLst>
              <a:ext uri="{FF2B5EF4-FFF2-40B4-BE49-F238E27FC236}">
                <a16:creationId xmlns:a16="http://schemas.microsoft.com/office/drawing/2014/main" id="{920F5EF0-1581-4D97-B12D-78260892B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7714" y="3631167"/>
            <a:ext cx="14963" cy="172082"/>
          </a:xfrm>
          <a:prstGeom prst="rect">
            <a:avLst/>
          </a:prstGeom>
        </p:spPr>
      </p:pic>
      <p:pic>
        <p:nvPicPr>
          <p:cNvPr id="10" name="Picture 9">
            <a:extLst>
              <a:ext uri="{FF2B5EF4-FFF2-40B4-BE49-F238E27FC236}">
                <a16:creationId xmlns:a16="http://schemas.microsoft.com/office/drawing/2014/main" id="{E5336C5F-A275-42E9-A8E8-A1F6376844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2850" y="3631167"/>
            <a:ext cx="14963" cy="172082"/>
          </a:xfrm>
          <a:prstGeom prst="rect">
            <a:avLst/>
          </a:prstGeom>
        </p:spPr>
      </p:pic>
      <p:sp>
        <p:nvSpPr>
          <p:cNvPr id="11" name="TextBox 10">
            <a:extLst>
              <a:ext uri="{FF2B5EF4-FFF2-40B4-BE49-F238E27FC236}">
                <a16:creationId xmlns:a16="http://schemas.microsoft.com/office/drawing/2014/main" id="{2976BE7B-3568-41AB-BD09-02A2D9344816}"/>
              </a:ext>
            </a:extLst>
          </p:cNvPr>
          <p:cNvSpPr txBox="1"/>
          <p:nvPr/>
        </p:nvSpPr>
        <p:spPr bwMode="auto">
          <a:xfrm>
            <a:off x="5002505" y="2714183"/>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12" name="TextBox 11">
            <a:extLst>
              <a:ext uri="{FF2B5EF4-FFF2-40B4-BE49-F238E27FC236}">
                <a16:creationId xmlns:a16="http://schemas.microsoft.com/office/drawing/2014/main" id="{73633924-32E6-4384-8906-6A5F1BB92F32}"/>
              </a:ext>
            </a:extLst>
          </p:cNvPr>
          <p:cNvSpPr txBox="1"/>
          <p:nvPr/>
        </p:nvSpPr>
        <p:spPr bwMode="auto">
          <a:xfrm>
            <a:off x="3746032"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534</a:t>
            </a:r>
          </a:p>
        </p:txBody>
      </p:sp>
      <p:sp>
        <p:nvSpPr>
          <p:cNvPr id="13" name="TextBox 12">
            <a:extLst>
              <a:ext uri="{FF2B5EF4-FFF2-40B4-BE49-F238E27FC236}">
                <a16:creationId xmlns:a16="http://schemas.microsoft.com/office/drawing/2014/main" id="{1F8B8CEE-195D-421A-8469-2F0BC719861C}"/>
              </a:ext>
            </a:extLst>
          </p:cNvPr>
          <p:cNvSpPr txBox="1"/>
          <p:nvPr/>
        </p:nvSpPr>
        <p:spPr bwMode="auto">
          <a:xfrm>
            <a:off x="6331168"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544</a:t>
            </a:r>
          </a:p>
        </p:txBody>
      </p:sp>
      <p:sp>
        <p:nvSpPr>
          <p:cNvPr id="14" name="TextBox 13">
            <a:extLst>
              <a:ext uri="{FF2B5EF4-FFF2-40B4-BE49-F238E27FC236}">
                <a16:creationId xmlns:a16="http://schemas.microsoft.com/office/drawing/2014/main" id="{B6264B5D-C2EA-44C8-B7BC-1DEF916CC958}"/>
              </a:ext>
            </a:extLst>
          </p:cNvPr>
          <p:cNvSpPr txBox="1"/>
          <p:nvPr/>
        </p:nvSpPr>
        <p:spPr bwMode="auto">
          <a:xfrm>
            <a:off x="2708043"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530</a:t>
            </a:r>
          </a:p>
        </p:txBody>
      </p:sp>
      <p:sp>
        <p:nvSpPr>
          <p:cNvPr id="15" name="TextBox 14">
            <a:extLst>
              <a:ext uri="{FF2B5EF4-FFF2-40B4-BE49-F238E27FC236}">
                <a16:creationId xmlns:a16="http://schemas.microsoft.com/office/drawing/2014/main" id="{59833D1B-678B-4221-AA9B-97F53C3A486F}"/>
              </a:ext>
            </a:extLst>
          </p:cNvPr>
          <p:cNvSpPr txBox="1"/>
          <p:nvPr/>
        </p:nvSpPr>
        <p:spPr bwMode="auto">
          <a:xfrm>
            <a:off x="3241532" y="271418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a:t>
            </a:r>
          </a:p>
        </p:txBody>
      </p:sp>
      <p:pic>
        <p:nvPicPr>
          <p:cNvPr id="16" name="Picture 15">
            <a:extLst>
              <a:ext uri="{FF2B5EF4-FFF2-40B4-BE49-F238E27FC236}">
                <a16:creationId xmlns:a16="http://schemas.microsoft.com/office/drawing/2014/main" id="{4204F518-F601-4137-BA60-35B2619700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911" y="3631976"/>
            <a:ext cx="14963" cy="172082"/>
          </a:xfrm>
          <a:prstGeom prst="rect">
            <a:avLst/>
          </a:prstGeom>
        </p:spPr>
      </p:pic>
      <p:sp>
        <p:nvSpPr>
          <p:cNvPr id="17" name="TextBox 16">
            <a:extLst>
              <a:ext uri="{FF2B5EF4-FFF2-40B4-BE49-F238E27FC236}">
                <a16:creationId xmlns:a16="http://schemas.microsoft.com/office/drawing/2014/main" id="{7647AB0A-9E02-42F0-9DE3-3DF260EBC935}"/>
              </a:ext>
            </a:extLst>
          </p:cNvPr>
          <p:cNvSpPr txBox="1"/>
          <p:nvPr/>
        </p:nvSpPr>
        <p:spPr bwMode="auto">
          <a:xfrm>
            <a:off x="2194552" y="373439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528</a:t>
            </a:r>
          </a:p>
        </p:txBody>
      </p:sp>
      <p:sp>
        <p:nvSpPr>
          <p:cNvPr id="18" name="TextBox 17">
            <a:extLst>
              <a:ext uri="{FF2B5EF4-FFF2-40B4-BE49-F238E27FC236}">
                <a16:creationId xmlns:a16="http://schemas.microsoft.com/office/drawing/2014/main" id="{B16DAD3E-B021-40D0-A3C9-58A5F8BB00C1}"/>
              </a:ext>
            </a:extLst>
          </p:cNvPr>
          <p:cNvSpPr txBox="1"/>
          <p:nvPr/>
        </p:nvSpPr>
        <p:spPr bwMode="auto">
          <a:xfrm>
            <a:off x="2435619" y="2717751"/>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a:t>
            </a:r>
          </a:p>
        </p:txBody>
      </p:sp>
      <p:pic>
        <p:nvPicPr>
          <p:cNvPr id="19" name="Picture 18">
            <a:extLst>
              <a:ext uri="{FF2B5EF4-FFF2-40B4-BE49-F238E27FC236}">
                <a16:creationId xmlns:a16="http://schemas.microsoft.com/office/drawing/2014/main" id="{EAEE45AD-668F-4FB8-8742-E6E2AF3EB9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0242" y="3075358"/>
            <a:ext cx="553655" cy="508763"/>
          </a:xfrm>
          <a:prstGeom prst="rect">
            <a:avLst/>
          </a:prstGeom>
        </p:spPr>
      </p:pic>
      <p:sp>
        <p:nvSpPr>
          <p:cNvPr id="20" name="TextBox 19">
            <a:extLst>
              <a:ext uri="{FF2B5EF4-FFF2-40B4-BE49-F238E27FC236}">
                <a16:creationId xmlns:a16="http://schemas.microsoft.com/office/drawing/2014/main" id="{C039B363-D59F-4F1E-A307-4D169378BFE4}"/>
              </a:ext>
            </a:extLst>
          </p:cNvPr>
          <p:cNvSpPr txBox="1"/>
          <p:nvPr/>
        </p:nvSpPr>
        <p:spPr bwMode="auto">
          <a:xfrm>
            <a:off x="4760304" y="1048970"/>
            <a:ext cx="97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528</a:t>
            </a:r>
          </a:p>
        </p:txBody>
      </p:sp>
      <p:sp>
        <p:nvSpPr>
          <p:cNvPr id="21" name="TextBox 20">
            <a:extLst>
              <a:ext uri="{FF2B5EF4-FFF2-40B4-BE49-F238E27FC236}">
                <a16:creationId xmlns:a16="http://schemas.microsoft.com/office/drawing/2014/main" id="{85C633A0-2288-4810-B495-565BD89A64AC}"/>
              </a:ext>
            </a:extLst>
          </p:cNvPr>
          <p:cNvSpPr txBox="1"/>
          <p:nvPr/>
        </p:nvSpPr>
        <p:spPr bwMode="auto">
          <a:xfrm>
            <a:off x="3411177" y="1048970"/>
            <a:ext cx="141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544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16</a:t>
            </a:r>
          </a:p>
        </p:txBody>
      </p:sp>
    </p:spTree>
    <p:extLst>
      <p:ext uri="{BB962C8B-B14F-4D97-AF65-F5344CB8AC3E}">
        <p14:creationId xmlns:p14="http://schemas.microsoft.com/office/powerpoint/2010/main" val="13856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7"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3:2</a:t>
            </a:r>
          </a:p>
        </p:txBody>
      </p:sp>
      <p:pic>
        <p:nvPicPr>
          <p:cNvPr id="3" name="Picture 2">
            <a:extLst>
              <a:ext uri="{FF2B5EF4-FFF2-40B4-BE49-F238E27FC236}">
                <a16:creationId xmlns:a16="http://schemas.microsoft.com/office/drawing/2014/main" id="{E0E0B81C-AC71-4693-9598-C51A74D62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401" y="3631976"/>
            <a:ext cx="37409" cy="172082"/>
          </a:xfrm>
          <a:prstGeom prst="rect">
            <a:avLst/>
          </a:prstGeom>
        </p:spPr>
      </p:pic>
      <p:pic>
        <p:nvPicPr>
          <p:cNvPr id="4" name="Picture 3">
            <a:extLst>
              <a:ext uri="{FF2B5EF4-FFF2-40B4-BE49-F238E27FC236}">
                <a16:creationId xmlns:a16="http://schemas.microsoft.com/office/drawing/2014/main" id="{432A2950-60E2-4515-BC19-D0428B128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606395"/>
            <a:ext cx="6127607" cy="37409"/>
          </a:xfrm>
          <a:prstGeom prst="rect">
            <a:avLst/>
          </a:prstGeom>
        </p:spPr>
      </p:pic>
      <p:pic>
        <p:nvPicPr>
          <p:cNvPr id="5" name="Picture 4">
            <a:extLst>
              <a:ext uri="{FF2B5EF4-FFF2-40B4-BE49-F238E27FC236}">
                <a16:creationId xmlns:a16="http://schemas.microsoft.com/office/drawing/2014/main" id="{45FD460B-8EB3-44E2-9D7D-61D7A3B0C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101" y="3075358"/>
            <a:ext cx="2611154" cy="508763"/>
          </a:xfrm>
          <a:prstGeom prst="rect">
            <a:avLst/>
          </a:prstGeom>
        </p:spPr>
      </p:pic>
      <p:pic>
        <p:nvPicPr>
          <p:cNvPr id="6" name="Picture 5">
            <a:extLst>
              <a:ext uri="{FF2B5EF4-FFF2-40B4-BE49-F238E27FC236}">
                <a16:creationId xmlns:a16="http://schemas.microsoft.com/office/drawing/2014/main" id="{04E4E61B-75E9-4442-B256-4229575EC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5514" y="3075358"/>
            <a:ext cx="1054937" cy="508763"/>
          </a:xfrm>
          <a:prstGeom prst="rect">
            <a:avLst/>
          </a:prstGeom>
        </p:spPr>
      </p:pic>
      <p:pic>
        <p:nvPicPr>
          <p:cNvPr id="7" name="Picture 6">
            <a:extLst>
              <a:ext uri="{FF2B5EF4-FFF2-40B4-BE49-F238E27FC236}">
                <a16:creationId xmlns:a16="http://schemas.microsoft.com/office/drawing/2014/main" id="{192A15B1-F30E-4D7D-8AB3-0774A128F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13" y="3631976"/>
            <a:ext cx="37409" cy="172082"/>
          </a:xfrm>
          <a:prstGeom prst="rect">
            <a:avLst/>
          </a:prstGeom>
        </p:spPr>
      </p:pic>
      <p:pic>
        <p:nvPicPr>
          <p:cNvPr id="8" name="Picture 7">
            <a:extLst>
              <a:ext uri="{FF2B5EF4-FFF2-40B4-BE49-F238E27FC236}">
                <a16:creationId xmlns:a16="http://schemas.microsoft.com/office/drawing/2014/main" id="{CF6D30AC-9901-46AC-B717-02F3BD302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849" y="3631976"/>
            <a:ext cx="37409" cy="172082"/>
          </a:xfrm>
          <a:prstGeom prst="rect">
            <a:avLst/>
          </a:prstGeom>
        </p:spPr>
      </p:pic>
      <p:sp>
        <p:nvSpPr>
          <p:cNvPr id="9" name="TextBox 8">
            <a:extLst>
              <a:ext uri="{FF2B5EF4-FFF2-40B4-BE49-F238E27FC236}">
                <a16:creationId xmlns:a16="http://schemas.microsoft.com/office/drawing/2014/main" id="{1ED2EDAE-E85E-4914-93FE-A73A7EF72930}"/>
              </a:ext>
            </a:extLst>
          </p:cNvPr>
          <p:cNvSpPr txBox="1"/>
          <p:nvPr/>
        </p:nvSpPr>
        <p:spPr bwMode="auto">
          <a:xfrm>
            <a:off x="4936782" y="2714183"/>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100</a:t>
            </a:r>
          </a:p>
        </p:txBody>
      </p:sp>
      <p:sp>
        <p:nvSpPr>
          <p:cNvPr id="10" name="TextBox 9">
            <a:extLst>
              <a:ext uri="{FF2B5EF4-FFF2-40B4-BE49-F238E27FC236}">
                <a16:creationId xmlns:a16="http://schemas.microsoft.com/office/drawing/2014/main" id="{B7F13BDE-E44C-4EAA-B3C5-25AC0C9333ED}"/>
              </a:ext>
            </a:extLst>
          </p:cNvPr>
          <p:cNvSpPr txBox="1"/>
          <p:nvPr/>
        </p:nvSpPr>
        <p:spPr bwMode="auto">
          <a:xfrm>
            <a:off x="3746032"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340</a:t>
            </a:r>
          </a:p>
        </p:txBody>
      </p:sp>
      <p:sp>
        <p:nvSpPr>
          <p:cNvPr id="11" name="TextBox 10">
            <a:extLst>
              <a:ext uri="{FF2B5EF4-FFF2-40B4-BE49-F238E27FC236}">
                <a16:creationId xmlns:a16="http://schemas.microsoft.com/office/drawing/2014/main" id="{5D2D680F-CEB4-4227-8F22-576EAD8D2979}"/>
              </a:ext>
            </a:extLst>
          </p:cNvPr>
          <p:cNvSpPr txBox="1"/>
          <p:nvPr/>
        </p:nvSpPr>
        <p:spPr bwMode="auto">
          <a:xfrm>
            <a:off x="6331168"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440</a:t>
            </a:r>
          </a:p>
        </p:txBody>
      </p:sp>
      <p:sp>
        <p:nvSpPr>
          <p:cNvPr id="12" name="TextBox 11">
            <a:extLst>
              <a:ext uri="{FF2B5EF4-FFF2-40B4-BE49-F238E27FC236}">
                <a16:creationId xmlns:a16="http://schemas.microsoft.com/office/drawing/2014/main" id="{97855C36-6476-4C51-9F0B-E353B8D5125E}"/>
              </a:ext>
            </a:extLst>
          </p:cNvPr>
          <p:cNvSpPr txBox="1"/>
          <p:nvPr/>
        </p:nvSpPr>
        <p:spPr bwMode="auto">
          <a:xfrm>
            <a:off x="2708043" y="373359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300</a:t>
            </a:r>
          </a:p>
        </p:txBody>
      </p:sp>
      <p:sp>
        <p:nvSpPr>
          <p:cNvPr id="13" name="TextBox 12">
            <a:extLst>
              <a:ext uri="{FF2B5EF4-FFF2-40B4-BE49-F238E27FC236}">
                <a16:creationId xmlns:a16="http://schemas.microsoft.com/office/drawing/2014/main" id="{16F8042D-2770-4D85-B6F9-A9113059AE2C}"/>
              </a:ext>
            </a:extLst>
          </p:cNvPr>
          <p:cNvSpPr txBox="1"/>
          <p:nvPr/>
        </p:nvSpPr>
        <p:spPr bwMode="auto">
          <a:xfrm>
            <a:off x="3175809" y="2714183"/>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40</a:t>
            </a:r>
          </a:p>
        </p:txBody>
      </p:sp>
      <p:pic>
        <p:nvPicPr>
          <p:cNvPr id="14" name="Picture 13">
            <a:extLst>
              <a:ext uri="{FF2B5EF4-FFF2-40B4-BE49-F238E27FC236}">
                <a16:creationId xmlns:a16="http://schemas.microsoft.com/office/drawing/2014/main" id="{88222EAD-2BFE-4969-9982-6FEB1E0DC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910" y="3631976"/>
            <a:ext cx="37409" cy="172082"/>
          </a:xfrm>
          <a:prstGeom prst="rect">
            <a:avLst/>
          </a:prstGeom>
        </p:spPr>
      </p:pic>
      <p:sp>
        <p:nvSpPr>
          <p:cNvPr id="15" name="TextBox 14">
            <a:extLst>
              <a:ext uri="{FF2B5EF4-FFF2-40B4-BE49-F238E27FC236}">
                <a16:creationId xmlns:a16="http://schemas.microsoft.com/office/drawing/2014/main" id="{B2487A37-4322-492B-88C8-39E8F1A0552D}"/>
              </a:ext>
            </a:extLst>
          </p:cNvPr>
          <p:cNvSpPr txBox="1"/>
          <p:nvPr/>
        </p:nvSpPr>
        <p:spPr bwMode="auto">
          <a:xfrm>
            <a:off x="2194552" y="3734399"/>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280</a:t>
            </a:r>
          </a:p>
        </p:txBody>
      </p:sp>
      <p:sp>
        <p:nvSpPr>
          <p:cNvPr id="16" name="TextBox 15">
            <a:extLst>
              <a:ext uri="{FF2B5EF4-FFF2-40B4-BE49-F238E27FC236}">
                <a16:creationId xmlns:a16="http://schemas.microsoft.com/office/drawing/2014/main" id="{36F6DE68-2A83-45AF-B5F8-B1C224231204}"/>
              </a:ext>
            </a:extLst>
          </p:cNvPr>
          <p:cNvSpPr txBox="1"/>
          <p:nvPr/>
        </p:nvSpPr>
        <p:spPr bwMode="auto">
          <a:xfrm>
            <a:off x="2369896" y="2717751"/>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20</a:t>
            </a:r>
          </a:p>
        </p:txBody>
      </p:sp>
      <p:pic>
        <p:nvPicPr>
          <p:cNvPr id="17" name="Picture 16">
            <a:extLst>
              <a:ext uri="{FF2B5EF4-FFF2-40B4-BE49-F238E27FC236}">
                <a16:creationId xmlns:a16="http://schemas.microsoft.com/office/drawing/2014/main" id="{839CA841-BB17-46AB-9390-F1070473A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0242" y="3075358"/>
            <a:ext cx="553655" cy="508763"/>
          </a:xfrm>
          <a:prstGeom prst="rect">
            <a:avLst/>
          </a:prstGeom>
        </p:spPr>
      </p:pic>
      <p:sp>
        <p:nvSpPr>
          <p:cNvPr id="20" name="TextBox 19">
            <a:extLst>
              <a:ext uri="{FF2B5EF4-FFF2-40B4-BE49-F238E27FC236}">
                <a16:creationId xmlns:a16="http://schemas.microsoft.com/office/drawing/2014/main" id="{33C76D66-52A9-4F09-9C0F-C3D3522CA847}"/>
              </a:ext>
            </a:extLst>
          </p:cNvPr>
          <p:cNvSpPr txBox="1"/>
          <p:nvPr/>
        </p:nvSpPr>
        <p:spPr bwMode="auto">
          <a:xfrm>
            <a:off x="4839680" y="1048970"/>
            <a:ext cx="97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280</a:t>
            </a:r>
          </a:p>
        </p:txBody>
      </p:sp>
      <p:sp>
        <p:nvSpPr>
          <p:cNvPr id="21" name="TextBox 20">
            <a:extLst>
              <a:ext uri="{FF2B5EF4-FFF2-40B4-BE49-F238E27FC236}">
                <a16:creationId xmlns:a16="http://schemas.microsoft.com/office/drawing/2014/main" id="{FE0F9D5E-3FC4-47E2-A59F-FE5A4B724466}"/>
              </a:ext>
            </a:extLst>
          </p:cNvPr>
          <p:cNvSpPr txBox="1"/>
          <p:nvPr/>
        </p:nvSpPr>
        <p:spPr bwMode="auto">
          <a:xfrm>
            <a:off x="3333431" y="1048970"/>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440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160</a:t>
            </a:r>
          </a:p>
        </p:txBody>
      </p:sp>
    </p:spTree>
    <p:extLst>
      <p:ext uri="{BB962C8B-B14F-4D97-AF65-F5344CB8AC3E}">
        <p14:creationId xmlns:p14="http://schemas.microsoft.com/office/powerpoint/2010/main" val="276836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3:3</a:t>
            </a:r>
          </a:p>
        </p:txBody>
      </p:sp>
      <p:sp>
        <p:nvSpPr>
          <p:cNvPr id="5" name="TextBox 4">
            <a:extLst>
              <a:ext uri="{FF2B5EF4-FFF2-40B4-BE49-F238E27FC236}">
                <a16:creationId xmlns:a16="http://schemas.microsoft.com/office/drawing/2014/main" id="{836AF09A-C60B-47E8-802C-CDD4EEB043D6}"/>
              </a:ext>
            </a:extLst>
          </p:cNvPr>
          <p:cNvSpPr txBox="1"/>
          <p:nvPr/>
        </p:nvSpPr>
        <p:spPr bwMode="auto">
          <a:xfrm>
            <a:off x="4841192" y="1048970"/>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a:t>
            </a:r>
          </a:p>
        </p:txBody>
      </p:sp>
      <p:sp>
        <p:nvSpPr>
          <p:cNvPr id="6" name="TextBox 5">
            <a:extLst>
              <a:ext uri="{FF2B5EF4-FFF2-40B4-BE49-F238E27FC236}">
                <a16:creationId xmlns:a16="http://schemas.microsoft.com/office/drawing/2014/main" id="{E2CD2BA6-9031-4CA6-AAAE-D40751737293}"/>
              </a:ext>
            </a:extLst>
          </p:cNvPr>
          <p:cNvSpPr txBox="1"/>
          <p:nvPr/>
        </p:nvSpPr>
        <p:spPr bwMode="auto">
          <a:xfrm>
            <a:off x="3646860" y="1048970"/>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43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39</a:t>
            </a:r>
          </a:p>
        </p:txBody>
      </p:sp>
      <p:pic>
        <p:nvPicPr>
          <p:cNvPr id="9" name="Picture 8">
            <a:extLst>
              <a:ext uri="{FF2B5EF4-FFF2-40B4-BE49-F238E27FC236}">
                <a16:creationId xmlns:a16="http://schemas.microsoft.com/office/drawing/2014/main" id="{A2BD47CC-831A-4CEB-BDA6-E90B501E8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0" y="4618156"/>
            <a:ext cx="7678420" cy="27018"/>
          </a:xfrm>
          <a:prstGeom prst="rect">
            <a:avLst/>
          </a:prstGeom>
        </p:spPr>
      </p:pic>
      <p:pic>
        <p:nvPicPr>
          <p:cNvPr id="11" name="Picture 10">
            <a:extLst>
              <a:ext uri="{FF2B5EF4-FFF2-40B4-BE49-F238E27FC236}">
                <a16:creationId xmlns:a16="http://schemas.microsoft.com/office/drawing/2014/main" id="{8994BCDB-F01A-4619-A5EE-A6E38605D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197" y="3928732"/>
            <a:ext cx="534950" cy="648424"/>
          </a:xfrm>
          <a:prstGeom prst="rect">
            <a:avLst/>
          </a:prstGeom>
        </p:spPr>
      </p:pic>
      <p:pic>
        <p:nvPicPr>
          <p:cNvPr id="13" name="Picture 12">
            <a:extLst>
              <a:ext uri="{FF2B5EF4-FFF2-40B4-BE49-F238E27FC236}">
                <a16:creationId xmlns:a16="http://schemas.microsoft.com/office/drawing/2014/main" id="{6E145F00-DEC9-409F-AE17-6C1D92B17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9202" y="3928732"/>
            <a:ext cx="245970" cy="648424"/>
          </a:xfrm>
          <a:prstGeom prst="rect">
            <a:avLst/>
          </a:prstGeom>
        </p:spPr>
      </p:pic>
      <p:pic>
        <p:nvPicPr>
          <p:cNvPr id="15" name="Picture 14">
            <a:extLst>
              <a:ext uri="{FF2B5EF4-FFF2-40B4-BE49-F238E27FC236}">
                <a16:creationId xmlns:a16="http://schemas.microsoft.com/office/drawing/2014/main" id="{5CC20651-C4A6-4D5C-AA25-B25B34DCE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87" y="4578913"/>
            <a:ext cx="6948943" cy="113474"/>
          </a:xfrm>
          <a:prstGeom prst="rect">
            <a:avLst/>
          </a:prstGeom>
        </p:spPr>
      </p:pic>
      <p:pic>
        <p:nvPicPr>
          <p:cNvPr id="17" name="Picture 16">
            <a:extLst>
              <a:ext uri="{FF2B5EF4-FFF2-40B4-BE49-F238E27FC236}">
                <a16:creationId xmlns:a16="http://schemas.microsoft.com/office/drawing/2014/main" id="{4612CD94-7AEC-4ACA-87D1-EEAB4CE2F8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597" y="2956410"/>
            <a:ext cx="7656806" cy="243159"/>
          </a:xfrm>
          <a:prstGeom prst="rect">
            <a:avLst/>
          </a:prstGeom>
        </p:spPr>
      </p:pic>
      <p:pic>
        <p:nvPicPr>
          <p:cNvPr id="19" name="Picture 18">
            <a:extLst>
              <a:ext uri="{FF2B5EF4-FFF2-40B4-BE49-F238E27FC236}">
                <a16:creationId xmlns:a16="http://schemas.microsoft.com/office/drawing/2014/main" id="{75B02B19-42C2-4DF1-8A19-17975CCD0E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444" y="4618156"/>
            <a:ext cx="16211" cy="102668"/>
          </a:xfrm>
          <a:prstGeom prst="rect">
            <a:avLst/>
          </a:prstGeom>
        </p:spPr>
      </p:pic>
      <p:pic>
        <p:nvPicPr>
          <p:cNvPr id="20" name="Picture 19">
            <a:extLst>
              <a:ext uri="{FF2B5EF4-FFF2-40B4-BE49-F238E27FC236}">
                <a16:creationId xmlns:a16="http://schemas.microsoft.com/office/drawing/2014/main" id="{1E0739B1-DF6F-441C-BA78-A9553839F1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1657" y="4618156"/>
            <a:ext cx="10806" cy="102668"/>
          </a:xfrm>
          <a:prstGeom prst="rect">
            <a:avLst/>
          </a:prstGeom>
        </p:spPr>
      </p:pic>
      <p:pic>
        <p:nvPicPr>
          <p:cNvPr id="21" name="Picture 20">
            <a:extLst>
              <a:ext uri="{FF2B5EF4-FFF2-40B4-BE49-F238E27FC236}">
                <a16:creationId xmlns:a16="http://schemas.microsoft.com/office/drawing/2014/main" id="{49BD36F2-74A8-4FD5-8B1E-126F7F8F26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6345" y="4618156"/>
            <a:ext cx="10807" cy="102668"/>
          </a:xfrm>
          <a:prstGeom prst="rect">
            <a:avLst/>
          </a:prstGeom>
        </p:spPr>
      </p:pic>
      <p:sp>
        <p:nvSpPr>
          <p:cNvPr id="22" name="TextBox 21">
            <a:extLst>
              <a:ext uri="{FF2B5EF4-FFF2-40B4-BE49-F238E27FC236}">
                <a16:creationId xmlns:a16="http://schemas.microsoft.com/office/drawing/2014/main" id="{4230993A-9085-46D9-B1BD-A1192227C338}"/>
              </a:ext>
            </a:extLst>
          </p:cNvPr>
          <p:cNvSpPr txBox="1"/>
          <p:nvPr/>
        </p:nvSpPr>
        <p:spPr bwMode="auto">
          <a:xfrm>
            <a:off x="7455390" y="4638717"/>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39</a:t>
            </a:r>
          </a:p>
        </p:txBody>
      </p:sp>
      <p:sp>
        <p:nvSpPr>
          <p:cNvPr id="24" name="TextBox 23">
            <a:extLst>
              <a:ext uri="{FF2B5EF4-FFF2-40B4-BE49-F238E27FC236}">
                <a16:creationId xmlns:a16="http://schemas.microsoft.com/office/drawing/2014/main" id="{A47C235E-9711-4A3C-A91D-89F926689410}"/>
              </a:ext>
            </a:extLst>
          </p:cNvPr>
          <p:cNvSpPr txBox="1"/>
          <p:nvPr/>
        </p:nvSpPr>
        <p:spPr bwMode="auto">
          <a:xfrm>
            <a:off x="576973" y="4638717"/>
            <a:ext cx="30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0</a:t>
            </a:r>
          </a:p>
        </p:txBody>
      </p:sp>
      <p:pic>
        <p:nvPicPr>
          <p:cNvPr id="25" name="Picture 24">
            <a:extLst>
              <a:ext uri="{FF2B5EF4-FFF2-40B4-BE49-F238E27FC236}">
                <a16:creationId xmlns:a16="http://schemas.microsoft.com/office/drawing/2014/main" id="{7803AE18-77C4-4286-A1A8-531308831EB0}"/>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7919253" y="4618156"/>
            <a:ext cx="27018" cy="104400"/>
          </a:xfrm>
          <a:prstGeom prst="rect">
            <a:avLst/>
          </a:prstGeom>
        </p:spPr>
      </p:pic>
      <p:sp>
        <p:nvSpPr>
          <p:cNvPr id="26" name="TextBox 25">
            <a:extLst>
              <a:ext uri="{FF2B5EF4-FFF2-40B4-BE49-F238E27FC236}">
                <a16:creationId xmlns:a16="http://schemas.microsoft.com/office/drawing/2014/main" id="{E8FD0524-41E6-44F2-99BB-12EC02A294E5}"/>
              </a:ext>
            </a:extLst>
          </p:cNvPr>
          <p:cNvSpPr txBox="1"/>
          <p:nvPr/>
        </p:nvSpPr>
        <p:spPr bwMode="auto">
          <a:xfrm>
            <a:off x="8193877" y="4638717"/>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43</a:t>
            </a:r>
          </a:p>
        </p:txBody>
      </p:sp>
      <p:sp>
        <p:nvSpPr>
          <p:cNvPr id="28" name="TextBox 27">
            <a:extLst>
              <a:ext uri="{FF2B5EF4-FFF2-40B4-BE49-F238E27FC236}">
                <a16:creationId xmlns:a16="http://schemas.microsoft.com/office/drawing/2014/main" id="{C1876F79-53C6-4D0F-A6B9-F2BF9F515047}"/>
              </a:ext>
            </a:extLst>
          </p:cNvPr>
          <p:cNvSpPr txBox="1"/>
          <p:nvPr/>
        </p:nvSpPr>
        <p:spPr bwMode="auto">
          <a:xfrm>
            <a:off x="7714029" y="4638717"/>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40</a:t>
            </a:r>
          </a:p>
        </p:txBody>
      </p:sp>
      <p:sp>
        <p:nvSpPr>
          <p:cNvPr id="29" name="TextBox 28">
            <a:extLst>
              <a:ext uri="{FF2B5EF4-FFF2-40B4-BE49-F238E27FC236}">
                <a16:creationId xmlns:a16="http://schemas.microsoft.com/office/drawing/2014/main" id="{67EAF6BC-7211-4AB1-9F01-5C4CEC1A920F}"/>
              </a:ext>
            </a:extLst>
          </p:cNvPr>
          <p:cNvSpPr txBox="1"/>
          <p:nvPr/>
        </p:nvSpPr>
        <p:spPr bwMode="auto">
          <a:xfrm>
            <a:off x="7917222" y="357769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+ 3</a:t>
            </a:r>
          </a:p>
        </p:txBody>
      </p:sp>
      <p:sp>
        <p:nvSpPr>
          <p:cNvPr id="30" name="TextBox 29">
            <a:extLst>
              <a:ext uri="{FF2B5EF4-FFF2-40B4-BE49-F238E27FC236}">
                <a16:creationId xmlns:a16="http://schemas.microsoft.com/office/drawing/2014/main" id="{E7CCB689-3206-446D-9D79-9DD6C3964841}"/>
              </a:ext>
            </a:extLst>
          </p:cNvPr>
          <p:cNvSpPr txBox="1"/>
          <p:nvPr/>
        </p:nvSpPr>
        <p:spPr bwMode="auto">
          <a:xfrm>
            <a:off x="7490191" y="357769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a:t>
            </a:r>
          </a:p>
        </p:txBody>
      </p:sp>
      <p:sp>
        <p:nvSpPr>
          <p:cNvPr id="32" name="Rectangle: Rounded Corners 31">
            <a:extLst>
              <a:ext uri="{FF2B5EF4-FFF2-40B4-BE49-F238E27FC236}">
                <a16:creationId xmlns:a16="http://schemas.microsoft.com/office/drawing/2014/main" id="{E621DAD9-C4D4-4AA6-AAAF-76725358B9D8}"/>
              </a:ext>
            </a:extLst>
          </p:cNvPr>
          <p:cNvSpPr/>
          <p:nvPr/>
        </p:nvSpPr>
        <p:spPr bwMode="auto">
          <a:xfrm>
            <a:off x="7683502" y="2890809"/>
            <a:ext cx="720000" cy="446400"/>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Rounded Corners 32">
            <a:extLst>
              <a:ext uri="{FF2B5EF4-FFF2-40B4-BE49-F238E27FC236}">
                <a16:creationId xmlns:a16="http://schemas.microsoft.com/office/drawing/2014/main" id="{EE54A76E-8DD9-496D-8F24-75E2ED3FA261}"/>
              </a:ext>
            </a:extLst>
          </p:cNvPr>
          <p:cNvSpPr/>
          <p:nvPr/>
        </p:nvSpPr>
        <p:spPr bwMode="auto">
          <a:xfrm>
            <a:off x="7534216" y="3661093"/>
            <a:ext cx="861885" cy="251940"/>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4" name="Picture 33">
            <a:extLst>
              <a:ext uri="{FF2B5EF4-FFF2-40B4-BE49-F238E27FC236}">
                <a16:creationId xmlns:a16="http://schemas.microsoft.com/office/drawing/2014/main" id="{990EE065-362C-499C-8B45-1A47E7D85EC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r="9363"/>
          <a:stretch/>
        </p:blipFill>
        <p:spPr>
          <a:xfrm>
            <a:off x="743597" y="2956410"/>
            <a:ext cx="6939905" cy="243159"/>
          </a:xfrm>
          <a:prstGeom prst="rect">
            <a:avLst/>
          </a:prstGeom>
        </p:spPr>
      </p:pic>
      <p:sp>
        <p:nvSpPr>
          <p:cNvPr id="31" name="Rectangle: Rounded Corners 30">
            <a:extLst>
              <a:ext uri="{FF2B5EF4-FFF2-40B4-BE49-F238E27FC236}">
                <a16:creationId xmlns:a16="http://schemas.microsoft.com/office/drawing/2014/main" id="{D304D79D-30B1-48FF-92F0-E113EF639960}"/>
              </a:ext>
            </a:extLst>
          </p:cNvPr>
          <p:cNvSpPr/>
          <p:nvPr/>
        </p:nvSpPr>
        <p:spPr bwMode="auto">
          <a:xfrm>
            <a:off x="652683" y="2892566"/>
            <a:ext cx="7030819" cy="446400"/>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175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1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750"/>
                            </p:stCondLst>
                            <p:childTnLst>
                              <p:par>
                                <p:cTn id="56" presetID="10"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10" presetClass="entr" presetSubtype="0" fill="hold" grpId="0" nodeType="withEffect">
                                  <p:stCondLst>
                                    <p:cond delay="25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heel(1)">
                                      <p:cBhvr>
                                        <p:cTn id="74" dur="750"/>
                                        <p:tgtEl>
                                          <p:spTgt spid="33"/>
                                        </p:tgtEl>
                                      </p:cBhvr>
                                    </p:animEffect>
                                  </p:childTnLst>
                                </p:cTn>
                              </p:par>
                            </p:childTnLst>
                          </p:cTn>
                        </p:par>
                        <p:par>
                          <p:cTn id="75" fill="hold">
                            <p:stCondLst>
                              <p:cond delay="750"/>
                            </p:stCondLst>
                            <p:childTnLst>
                              <p:par>
                                <p:cTn id="76" presetID="21" presetClass="entr" presetSubtype="1"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heel(1)">
                                      <p:cBhvr>
                                        <p:cTn id="78" dur="10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P spid="24" grpId="0"/>
      <p:bldP spid="26" grpId="0"/>
      <p:bldP spid="28" grpId="0"/>
      <p:bldP spid="29" grpId="0"/>
      <p:bldP spid="30" grpId="0"/>
      <p:bldP spid="32" grpId="0" animBg="1"/>
      <p:bldP spid="33"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6FF406-262D-4303-AE40-443147CB442F}"/>
              </a:ext>
            </a:extLst>
          </p:cNvPr>
          <p:cNvSpPr txBox="1"/>
          <p:nvPr/>
        </p:nvSpPr>
        <p:spPr bwMode="auto">
          <a:xfrm>
            <a:off x="7012488" y="375381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GB" dirty="0"/>
              <a:t>1.19 Securing mental strategies </a:t>
            </a:r>
            <a:r>
              <a:rPr lang="en-US" dirty="0"/>
              <a:t>– step 3:4</a:t>
            </a:r>
          </a:p>
        </p:txBody>
      </p:sp>
      <p:sp>
        <p:nvSpPr>
          <p:cNvPr id="5" name="TextBox 4">
            <a:extLst>
              <a:ext uri="{FF2B5EF4-FFF2-40B4-BE49-F238E27FC236}">
                <a16:creationId xmlns:a16="http://schemas.microsoft.com/office/drawing/2014/main" id="{F190A482-9F10-4E1B-B077-C311F04D3033}"/>
              </a:ext>
            </a:extLst>
          </p:cNvPr>
          <p:cNvSpPr txBox="1"/>
          <p:nvPr/>
        </p:nvSpPr>
        <p:spPr bwMode="auto">
          <a:xfrm>
            <a:off x="3905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39</a:t>
            </a:r>
          </a:p>
        </p:txBody>
      </p:sp>
      <p:sp>
        <p:nvSpPr>
          <p:cNvPr id="6" name="Rectangle 5">
            <a:extLst>
              <a:ext uri="{FF2B5EF4-FFF2-40B4-BE49-F238E27FC236}">
                <a16:creationId xmlns:a16="http://schemas.microsoft.com/office/drawing/2014/main" id="{289D2D09-0CF4-4A88-BD92-71CD8FF229EB}"/>
              </a:ext>
            </a:extLst>
          </p:cNvPr>
          <p:cNvSpPr/>
          <p:nvPr/>
        </p:nvSpPr>
        <p:spPr bwMode="auto">
          <a:xfrm>
            <a:off x="1476000" y="2780928"/>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3923E032-E3E9-4A7E-82AB-BA265BAFEE0B}"/>
              </a:ext>
            </a:extLst>
          </p:cNvPr>
          <p:cNvSpPr/>
          <p:nvPr/>
        </p:nvSpPr>
        <p:spPr bwMode="auto">
          <a:xfrm>
            <a:off x="1476000" y="3583407"/>
            <a:ext cx="561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BC1F5F75-9696-4410-89E0-A3A845DDBC9E}"/>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43</a:t>
            </a:r>
          </a:p>
        </p:txBody>
      </p:sp>
      <p:sp>
        <p:nvSpPr>
          <p:cNvPr id="9" name="Rectangle 8">
            <a:extLst>
              <a:ext uri="{FF2B5EF4-FFF2-40B4-BE49-F238E27FC236}">
                <a16:creationId xmlns:a16="http://schemas.microsoft.com/office/drawing/2014/main" id="{13BE6209-94D8-492D-A0E3-A51E5E57DD08}"/>
              </a:ext>
            </a:extLst>
          </p:cNvPr>
          <p:cNvSpPr/>
          <p:nvPr/>
        </p:nvSpPr>
        <p:spPr bwMode="auto">
          <a:xfrm>
            <a:off x="7092000" y="3583407"/>
            <a:ext cx="57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5CC998AF-AB7F-4FF8-B439-867869180BCB}"/>
              </a:ext>
            </a:extLst>
          </p:cNvPr>
          <p:cNvSpPr txBox="1"/>
          <p:nvPr/>
        </p:nvSpPr>
        <p:spPr bwMode="auto">
          <a:xfrm>
            <a:off x="701248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25337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3:5</a:t>
            </a:r>
          </a:p>
        </p:txBody>
      </p:sp>
      <p:sp>
        <p:nvSpPr>
          <p:cNvPr id="20" name="TextBox 19">
            <a:extLst>
              <a:ext uri="{FF2B5EF4-FFF2-40B4-BE49-F238E27FC236}">
                <a16:creationId xmlns:a16="http://schemas.microsoft.com/office/drawing/2014/main" id="{E2370277-803F-4353-BAAC-A00EE27F7867}"/>
              </a:ext>
            </a:extLst>
          </p:cNvPr>
          <p:cNvSpPr txBox="1"/>
          <p:nvPr/>
        </p:nvSpPr>
        <p:spPr bwMode="auto">
          <a:xfrm>
            <a:off x="4763446" y="1048970"/>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a:t>
            </a:r>
          </a:p>
        </p:txBody>
      </p:sp>
      <p:sp>
        <p:nvSpPr>
          <p:cNvPr id="21" name="TextBox 20">
            <a:extLst>
              <a:ext uri="{FF2B5EF4-FFF2-40B4-BE49-F238E27FC236}">
                <a16:creationId xmlns:a16="http://schemas.microsoft.com/office/drawing/2014/main" id="{4C5CB11B-C159-4BC6-AFC7-E8C20F390054}"/>
              </a:ext>
            </a:extLst>
          </p:cNvPr>
          <p:cNvSpPr txBox="1"/>
          <p:nvPr/>
        </p:nvSpPr>
        <p:spPr bwMode="auto">
          <a:xfrm>
            <a:off x="3569114" y="1048970"/>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61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49</a:t>
            </a:r>
          </a:p>
        </p:txBody>
      </p:sp>
      <p:pic>
        <p:nvPicPr>
          <p:cNvPr id="23" name="Picture 22">
            <a:extLst>
              <a:ext uri="{FF2B5EF4-FFF2-40B4-BE49-F238E27FC236}">
                <a16:creationId xmlns:a16="http://schemas.microsoft.com/office/drawing/2014/main" id="{58BDF8ED-A0D7-4D73-A63E-2AC377D17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15" y="3629683"/>
            <a:ext cx="6142570" cy="37409"/>
          </a:xfrm>
          <a:prstGeom prst="rect">
            <a:avLst/>
          </a:prstGeom>
        </p:spPr>
      </p:pic>
      <p:pic>
        <p:nvPicPr>
          <p:cNvPr id="29" name="Picture 28">
            <a:extLst>
              <a:ext uri="{FF2B5EF4-FFF2-40B4-BE49-F238E27FC236}">
                <a16:creationId xmlns:a16="http://schemas.microsoft.com/office/drawing/2014/main" id="{408837E8-F8ED-4927-B88D-665EAF69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029" y="3099936"/>
            <a:ext cx="1324282" cy="508763"/>
          </a:xfrm>
          <a:prstGeom prst="rect">
            <a:avLst/>
          </a:prstGeom>
        </p:spPr>
      </p:pic>
      <p:pic>
        <p:nvPicPr>
          <p:cNvPr id="31" name="Picture 30">
            <a:extLst>
              <a:ext uri="{FF2B5EF4-FFF2-40B4-BE49-F238E27FC236}">
                <a16:creationId xmlns:a16="http://schemas.microsoft.com/office/drawing/2014/main" id="{2B746A34-2BBE-4B69-97BB-D0A2C2621B8B}"/>
              </a:ext>
            </a:extLst>
          </p:cNvPr>
          <p:cNvPicPr>
            <a:picLocks noChangeAspect="1"/>
          </p:cNvPicPr>
          <p:nvPr/>
        </p:nvPicPr>
        <p:blipFill>
          <a:blip r:embed="rId4"/>
          <a:stretch>
            <a:fillRect/>
          </a:stretch>
        </p:blipFill>
        <p:spPr>
          <a:xfrm>
            <a:off x="1846479" y="5436621"/>
            <a:ext cx="6142570" cy="7483"/>
          </a:xfrm>
          <a:prstGeom prst="rect">
            <a:avLst/>
          </a:prstGeom>
        </p:spPr>
      </p:pic>
      <p:pic>
        <p:nvPicPr>
          <p:cNvPr id="33" name="Picture 32">
            <a:extLst>
              <a:ext uri="{FF2B5EF4-FFF2-40B4-BE49-F238E27FC236}">
                <a16:creationId xmlns:a16="http://schemas.microsoft.com/office/drawing/2014/main" id="{776BCE4F-194A-48FF-A7D1-62170432BF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380" y="3659301"/>
            <a:ext cx="14963" cy="142155"/>
          </a:xfrm>
          <a:prstGeom prst="rect">
            <a:avLst/>
          </a:prstGeom>
        </p:spPr>
      </p:pic>
      <p:pic>
        <p:nvPicPr>
          <p:cNvPr id="35" name="Picture 34">
            <a:extLst>
              <a:ext uri="{FF2B5EF4-FFF2-40B4-BE49-F238E27FC236}">
                <a16:creationId xmlns:a16="http://schemas.microsoft.com/office/drawing/2014/main" id="{12D17B6E-32A6-491C-98FD-A191BD84A0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2915" y="3659301"/>
            <a:ext cx="31304" cy="144000"/>
          </a:xfrm>
          <a:prstGeom prst="rect">
            <a:avLst/>
          </a:prstGeom>
        </p:spPr>
      </p:pic>
      <p:pic>
        <p:nvPicPr>
          <p:cNvPr id="36" name="Picture 35">
            <a:extLst>
              <a:ext uri="{FF2B5EF4-FFF2-40B4-BE49-F238E27FC236}">
                <a16:creationId xmlns:a16="http://schemas.microsoft.com/office/drawing/2014/main" id="{36C075D9-1A92-4394-9A90-EEEB1ED88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026" y="3659301"/>
            <a:ext cx="14963" cy="142155"/>
          </a:xfrm>
          <a:prstGeom prst="rect">
            <a:avLst/>
          </a:prstGeom>
        </p:spPr>
      </p:pic>
      <p:pic>
        <p:nvPicPr>
          <p:cNvPr id="39" name="Picture 38">
            <a:extLst>
              <a:ext uri="{FF2B5EF4-FFF2-40B4-BE49-F238E27FC236}">
                <a16:creationId xmlns:a16="http://schemas.microsoft.com/office/drawing/2014/main" id="{101C46BF-61EE-4A8C-AA53-40BC5DBAA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7115" y="3659301"/>
            <a:ext cx="22446" cy="142155"/>
          </a:xfrm>
          <a:prstGeom prst="rect">
            <a:avLst/>
          </a:prstGeom>
        </p:spPr>
      </p:pic>
      <p:pic>
        <p:nvPicPr>
          <p:cNvPr id="41" name="Picture 40">
            <a:extLst>
              <a:ext uri="{FF2B5EF4-FFF2-40B4-BE49-F238E27FC236}">
                <a16:creationId xmlns:a16="http://schemas.microsoft.com/office/drawing/2014/main" id="{A0005907-8B63-4D2E-95C2-85E7EAB0AF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1645" y="3099936"/>
            <a:ext cx="329200" cy="508762"/>
          </a:xfrm>
          <a:prstGeom prst="rect">
            <a:avLst/>
          </a:prstGeom>
        </p:spPr>
      </p:pic>
      <p:sp>
        <p:nvSpPr>
          <p:cNvPr id="42" name="TextBox 41">
            <a:extLst>
              <a:ext uri="{FF2B5EF4-FFF2-40B4-BE49-F238E27FC236}">
                <a16:creationId xmlns:a16="http://schemas.microsoft.com/office/drawing/2014/main" id="{7B8DBE85-F0B5-40D6-A58A-5BA531AA1125}"/>
              </a:ext>
            </a:extLst>
          </p:cNvPr>
          <p:cNvSpPr txBox="1"/>
          <p:nvPr/>
        </p:nvSpPr>
        <p:spPr bwMode="auto">
          <a:xfrm>
            <a:off x="5660387" y="2713854"/>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a:t>
            </a:r>
          </a:p>
        </p:txBody>
      </p:sp>
      <p:sp>
        <p:nvSpPr>
          <p:cNvPr id="43" name="TextBox 42">
            <a:extLst>
              <a:ext uri="{FF2B5EF4-FFF2-40B4-BE49-F238E27FC236}">
                <a16:creationId xmlns:a16="http://schemas.microsoft.com/office/drawing/2014/main" id="{46BEE36E-E353-4377-B4F0-E186819E7357}"/>
              </a:ext>
            </a:extLst>
          </p:cNvPr>
          <p:cNvSpPr txBox="1"/>
          <p:nvPr/>
        </p:nvSpPr>
        <p:spPr bwMode="auto">
          <a:xfrm>
            <a:off x="7124835" y="3743048"/>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61</a:t>
            </a:r>
          </a:p>
        </p:txBody>
      </p:sp>
      <p:sp>
        <p:nvSpPr>
          <p:cNvPr id="44" name="TextBox 43">
            <a:extLst>
              <a:ext uri="{FF2B5EF4-FFF2-40B4-BE49-F238E27FC236}">
                <a16:creationId xmlns:a16="http://schemas.microsoft.com/office/drawing/2014/main" id="{BFB3F66E-8DE4-4228-B4BC-42EDE91D72EA}"/>
              </a:ext>
            </a:extLst>
          </p:cNvPr>
          <p:cNvSpPr txBox="1"/>
          <p:nvPr/>
        </p:nvSpPr>
        <p:spPr bwMode="auto">
          <a:xfrm>
            <a:off x="6416997" y="2713854"/>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+ 11</a:t>
            </a:r>
          </a:p>
        </p:txBody>
      </p:sp>
      <p:sp>
        <p:nvSpPr>
          <p:cNvPr id="45" name="TextBox 44">
            <a:extLst>
              <a:ext uri="{FF2B5EF4-FFF2-40B4-BE49-F238E27FC236}">
                <a16:creationId xmlns:a16="http://schemas.microsoft.com/office/drawing/2014/main" id="{96035830-0F61-4B8D-B08E-7DFE678CD12C}"/>
              </a:ext>
            </a:extLst>
          </p:cNvPr>
          <p:cNvSpPr txBox="1"/>
          <p:nvPr/>
        </p:nvSpPr>
        <p:spPr bwMode="auto">
          <a:xfrm>
            <a:off x="5827820" y="3743048"/>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50</a:t>
            </a:r>
          </a:p>
        </p:txBody>
      </p:sp>
      <p:sp>
        <p:nvSpPr>
          <p:cNvPr id="46" name="TextBox 45">
            <a:extLst>
              <a:ext uri="{FF2B5EF4-FFF2-40B4-BE49-F238E27FC236}">
                <a16:creationId xmlns:a16="http://schemas.microsoft.com/office/drawing/2014/main" id="{12045D3D-EB5C-4173-8773-6E9DF213D06D}"/>
              </a:ext>
            </a:extLst>
          </p:cNvPr>
          <p:cNvSpPr txBox="1"/>
          <p:nvPr/>
        </p:nvSpPr>
        <p:spPr bwMode="auto">
          <a:xfrm>
            <a:off x="5546315" y="3743048"/>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49</a:t>
            </a:r>
          </a:p>
        </p:txBody>
      </p:sp>
      <p:sp>
        <p:nvSpPr>
          <p:cNvPr id="47" name="TextBox 46">
            <a:extLst>
              <a:ext uri="{FF2B5EF4-FFF2-40B4-BE49-F238E27FC236}">
                <a16:creationId xmlns:a16="http://schemas.microsoft.com/office/drawing/2014/main" id="{89AAC655-1E1B-44DF-B221-28690BB40C15}"/>
              </a:ext>
            </a:extLst>
          </p:cNvPr>
          <p:cNvSpPr txBox="1"/>
          <p:nvPr/>
        </p:nvSpPr>
        <p:spPr bwMode="auto">
          <a:xfrm>
            <a:off x="1398805" y="3743048"/>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pic>
        <p:nvPicPr>
          <p:cNvPr id="25" name="Picture 24">
            <a:extLst>
              <a:ext uri="{FF2B5EF4-FFF2-40B4-BE49-F238E27FC236}">
                <a16:creationId xmlns:a16="http://schemas.microsoft.com/office/drawing/2014/main" id="{7181B38F-AF86-4BEC-9329-3763F3D6F9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1224" y="3566727"/>
            <a:ext cx="4249670" cy="157118"/>
          </a:xfrm>
          <a:prstGeom prst="rect">
            <a:avLst/>
          </a:prstGeom>
        </p:spPr>
      </p:pic>
      <p:sp>
        <p:nvSpPr>
          <p:cNvPr id="48" name="Rectangle: Rounded Corners 47">
            <a:extLst>
              <a:ext uri="{FF2B5EF4-FFF2-40B4-BE49-F238E27FC236}">
                <a16:creationId xmlns:a16="http://schemas.microsoft.com/office/drawing/2014/main" id="{2365FF56-BE77-479A-A760-FB4E35AAC41A}"/>
              </a:ext>
            </a:extLst>
          </p:cNvPr>
          <p:cNvSpPr/>
          <p:nvPr/>
        </p:nvSpPr>
        <p:spPr bwMode="auto">
          <a:xfrm>
            <a:off x="5651086" y="2770434"/>
            <a:ext cx="1420257"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250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heel(1)">
                                      <p:cBhvr>
                                        <p:cTn id="43" dur="750"/>
                                        <p:tgtEl>
                                          <p:spTgt spid="48"/>
                                        </p:tgtEl>
                                      </p:cBhvr>
                                    </p:animEffect>
                                  </p:childTnLst>
                                </p:cTn>
                              </p:par>
                            </p:childTnLst>
                          </p:cTn>
                        </p:par>
                        <p:par>
                          <p:cTn id="44" fill="hold">
                            <p:stCondLst>
                              <p:cond delay="7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2" grpId="0"/>
      <p:bldP spid="44" grpId="0"/>
      <p:bldP spid="45" grpId="0"/>
      <p:bldP spid="46" grpId="0"/>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3:5</a:t>
            </a:r>
          </a:p>
        </p:txBody>
      </p:sp>
      <p:sp>
        <p:nvSpPr>
          <p:cNvPr id="5" name="TextBox 4">
            <a:extLst>
              <a:ext uri="{FF2B5EF4-FFF2-40B4-BE49-F238E27FC236}">
                <a16:creationId xmlns:a16="http://schemas.microsoft.com/office/drawing/2014/main" id="{89825EC0-C2A5-406E-B04F-EC0B24556DDD}"/>
              </a:ext>
            </a:extLst>
          </p:cNvPr>
          <p:cNvSpPr txBox="1"/>
          <p:nvPr/>
        </p:nvSpPr>
        <p:spPr bwMode="auto">
          <a:xfrm>
            <a:off x="6665596" y="375381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 name="TextBox 5">
            <a:extLst>
              <a:ext uri="{FF2B5EF4-FFF2-40B4-BE49-F238E27FC236}">
                <a16:creationId xmlns:a16="http://schemas.microsoft.com/office/drawing/2014/main" id="{0ABDDAEB-C6FE-4ADD-8C3D-14AADE389459}"/>
              </a:ext>
            </a:extLst>
          </p:cNvPr>
          <p:cNvSpPr txBox="1"/>
          <p:nvPr/>
        </p:nvSpPr>
        <p:spPr bwMode="auto">
          <a:xfrm>
            <a:off x="3905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a:t>
            </a:r>
          </a:p>
        </p:txBody>
      </p:sp>
      <p:sp>
        <p:nvSpPr>
          <p:cNvPr id="7" name="Rectangle 6">
            <a:extLst>
              <a:ext uri="{FF2B5EF4-FFF2-40B4-BE49-F238E27FC236}">
                <a16:creationId xmlns:a16="http://schemas.microsoft.com/office/drawing/2014/main" id="{8F04A45B-56E4-4727-8D17-60FF9BD1F614}"/>
              </a:ext>
            </a:extLst>
          </p:cNvPr>
          <p:cNvSpPr/>
          <p:nvPr/>
        </p:nvSpPr>
        <p:spPr bwMode="auto">
          <a:xfrm>
            <a:off x="1476000" y="2780928"/>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86CE596F-832E-42A7-AEC8-4E36F6624EEF}"/>
              </a:ext>
            </a:extLst>
          </p:cNvPr>
          <p:cNvSpPr/>
          <p:nvPr/>
        </p:nvSpPr>
        <p:spPr bwMode="auto">
          <a:xfrm>
            <a:off x="1476000" y="3583407"/>
            <a:ext cx="49752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B74F74B1-8C88-4127-A9D7-90AC38546209}"/>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61</a:t>
            </a:r>
          </a:p>
        </p:txBody>
      </p:sp>
      <p:sp>
        <p:nvSpPr>
          <p:cNvPr id="10" name="Rectangle 9">
            <a:extLst>
              <a:ext uri="{FF2B5EF4-FFF2-40B4-BE49-F238E27FC236}">
                <a16:creationId xmlns:a16="http://schemas.microsoft.com/office/drawing/2014/main" id="{0A4FC29A-C432-4B4C-AF78-8B113A1A90EA}"/>
              </a:ext>
            </a:extLst>
          </p:cNvPr>
          <p:cNvSpPr/>
          <p:nvPr/>
        </p:nvSpPr>
        <p:spPr bwMode="auto">
          <a:xfrm>
            <a:off x="6451200" y="3583407"/>
            <a:ext cx="12168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836BD312-E3B5-4215-99DA-3A46BB0DDD99}"/>
              </a:ext>
            </a:extLst>
          </p:cNvPr>
          <p:cNvSpPr txBox="1"/>
          <p:nvPr/>
        </p:nvSpPr>
        <p:spPr bwMode="auto">
          <a:xfrm>
            <a:off x="66814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Tree>
    <p:extLst>
      <p:ext uri="{BB962C8B-B14F-4D97-AF65-F5344CB8AC3E}">
        <p14:creationId xmlns:p14="http://schemas.microsoft.com/office/powerpoint/2010/main" val="108492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3:5</a:t>
            </a:r>
          </a:p>
        </p:txBody>
      </p:sp>
      <p:sp>
        <p:nvSpPr>
          <p:cNvPr id="5" name="TextBox 4">
            <a:extLst>
              <a:ext uri="{FF2B5EF4-FFF2-40B4-BE49-F238E27FC236}">
                <a16:creationId xmlns:a16="http://schemas.microsoft.com/office/drawing/2014/main" id="{A06A7DDE-D0E0-489C-8D15-DC8915962640}"/>
              </a:ext>
            </a:extLst>
          </p:cNvPr>
          <p:cNvSpPr txBox="1"/>
          <p:nvPr/>
        </p:nvSpPr>
        <p:spPr bwMode="auto">
          <a:xfrm>
            <a:off x="4760304" y="10489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26</a:t>
            </a:r>
          </a:p>
        </p:txBody>
      </p:sp>
      <p:sp>
        <p:nvSpPr>
          <p:cNvPr id="6" name="TextBox 5">
            <a:extLst>
              <a:ext uri="{FF2B5EF4-FFF2-40B4-BE49-F238E27FC236}">
                <a16:creationId xmlns:a16="http://schemas.microsoft.com/office/drawing/2014/main" id="{2F23D02B-4E8D-4BDE-8E67-A5EB8639C90F}"/>
              </a:ext>
            </a:extLst>
          </p:cNvPr>
          <p:cNvSpPr txBox="1"/>
          <p:nvPr/>
        </p:nvSpPr>
        <p:spPr bwMode="auto">
          <a:xfrm>
            <a:off x="3411177" y="1048970"/>
            <a:ext cx="141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123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97</a:t>
            </a:r>
          </a:p>
        </p:txBody>
      </p:sp>
      <p:pic>
        <p:nvPicPr>
          <p:cNvPr id="7" name="Picture 6">
            <a:extLst>
              <a:ext uri="{FF2B5EF4-FFF2-40B4-BE49-F238E27FC236}">
                <a16:creationId xmlns:a16="http://schemas.microsoft.com/office/drawing/2014/main" id="{A682C58D-A2A9-4DA7-9F80-F144CA6B3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3894499"/>
            <a:ext cx="6142570" cy="37409"/>
          </a:xfrm>
          <a:prstGeom prst="rect">
            <a:avLst/>
          </a:prstGeom>
        </p:spPr>
      </p:pic>
      <p:pic>
        <p:nvPicPr>
          <p:cNvPr id="8" name="Picture 7">
            <a:extLst>
              <a:ext uri="{FF2B5EF4-FFF2-40B4-BE49-F238E27FC236}">
                <a16:creationId xmlns:a16="http://schemas.microsoft.com/office/drawing/2014/main" id="{E7704A36-817F-4A89-992B-061B4564C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39" y="3924117"/>
            <a:ext cx="14963" cy="142155"/>
          </a:xfrm>
          <a:prstGeom prst="rect">
            <a:avLst/>
          </a:prstGeom>
        </p:spPr>
      </p:pic>
      <p:pic>
        <p:nvPicPr>
          <p:cNvPr id="10" name="Picture 9">
            <a:extLst>
              <a:ext uri="{FF2B5EF4-FFF2-40B4-BE49-F238E27FC236}">
                <a16:creationId xmlns:a16="http://schemas.microsoft.com/office/drawing/2014/main" id="{AFF2BB21-2492-40F1-9E2F-BDF789C82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367" y="3924117"/>
            <a:ext cx="14963" cy="142155"/>
          </a:xfrm>
          <a:prstGeom prst="rect">
            <a:avLst/>
          </a:prstGeom>
        </p:spPr>
      </p:pic>
      <p:pic>
        <p:nvPicPr>
          <p:cNvPr id="11" name="Picture 10">
            <a:extLst>
              <a:ext uri="{FF2B5EF4-FFF2-40B4-BE49-F238E27FC236}">
                <a16:creationId xmlns:a16="http://schemas.microsoft.com/office/drawing/2014/main" id="{B88BDDD8-7A2D-4AB1-ADB3-104D6F95D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398" y="3924117"/>
            <a:ext cx="31304" cy="144000"/>
          </a:xfrm>
          <a:prstGeom prst="rect">
            <a:avLst/>
          </a:prstGeom>
        </p:spPr>
      </p:pic>
      <p:sp>
        <p:nvSpPr>
          <p:cNvPr id="12" name="TextBox 11">
            <a:extLst>
              <a:ext uri="{FF2B5EF4-FFF2-40B4-BE49-F238E27FC236}">
                <a16:creationId xmlns:a16="http://schemas.microsoft.com/office/drawing/2014/main" id="{14E68295-18DB-471B-BB4A-2BDAC9B3B45E}"/>
              </a:ext>
            </a:extLst>
          </p:cNvPr>
          <p:cNvSpPr txBox="1"/>
          <p:nvPr/>
        </p:nvSpPr>
        <p:spPr bwMode="auto">
          <a:xfrm>
            <a:off x="6534671" y="4007864"/>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123</a:t>
            </a:r>
          </a:p>
        </p:txBody>
      </p:sp>
      <p:sp>
        <p:nvSpPr>
          <p:cNvPr id="14" name="TextBox 13">
            <a:extLst>
              <a:ext uri="{FF2B5EF4-FFF2-40B4-BE49-F238E27FC236}">
                <a16:creationId xmlns:a16="http://schemas.microsoft.com/office/drawing/2014/main" id="{D3849D80-A604-4D1F-AB46-58B15FCA8982}"/>
              </a:ext>
            </a:extLst>
          </p:cNvPr>
          <p:cNvSpPr txBox="1"/>
          <p:nvPr/>
        </p:nvSpPr>
        <p:spPr bwMode="auto">
          <a:xfrm>
            <a:off x="2011656" y="4007864"/>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97</a:t>
            </a:r>
          </a:p>
        </p:txBody>
      </p:sp>
      <p:sp>
        <p:nvSpPr>
          <p:cNvPr id="15" name="TextBox 14">
            <a:extLst>
              <a:ext uri="{FF2B5EF4-FFF2-40B4-BE49-F238E27FC236}">
                <a16:creationId xmlns:a16="http://schemas.microsoft.com/office/drawing/2014/main" id="{BCB3546D-1B13-4F0B-9CCF-AB7FC46BE5AC}"/>
              </a:ext>
            </a:extLst>
          </p:cNvPr>
          <p:cNvSpPr txBox="1"/>
          <p:nvPr/>
        </p:nvSpPr>
        <p:spPr bwMode="auto">
          <a:xfrm>
            <a:off x="2479642" y="4007864"/>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DF80887B-E068-49CF-A205-CF67B3E23229}"/>
              </a:ext>
            </a:extLst>
          </p:cNvPr>
          <p:cNvSpPr txBox="1"/>
          <p:nvPr/>
        </p:nvSpPr>
        <p:spPr bwMode="auto">
          <a:xfrm>
            <a:off x="2218192" y="2961827"/>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+ 3</a:t>
            </a:r>
          </a:p>
        </p:txBody>
      </p:sp>
      <p:sp>
        <p:nvSpPr>
          <p:cNvPr id="17" name="TextBox 16">
            <a:extLst>
              <a:ext uri="{FF2B5EF4-FFF2-40B4-BE49-F238E27FC236}">
                <a16:creationId xmlns:a16="http://schemas.microsoft.com/office/drawing/2014/main" id="{34EC11A8-43C2-490A-AF53-4DEF13D7B1E5}"/>
              </a:ext>
            </a:extLst>
          </p:cNvPr>
          <p:cNvSpPr txBox="1"/>
          <p:nvPr/>
        </p:nvSpPr>
        <p:spPr bwMode="auto">
          <a:xfrm>
            <a:off x="4492063" y="2961827"/>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+ 23</a:t>
            </a:r>
          </a:p>
        </p:txBody>
      </p:sp>
      <p:sp>
        <p:nvSpPr>
          <p:cNvPr id="18" name="Rectangle: Rounded Corners 17">
            <a:extLst>
              <a:ext uri="{FF2B5EF4-FFF2-40B4-BE49-F238E27FC236}">
                <a16:creationId xmlns:a16="http://schemas.microsoft.com/office/drawing/2014/main" id="{02ECCDC4-E950-4124-988B-85D26043CB79}"/>
              </a:ext>
            </a:extLst>
          </p:cNvPr>
          <p:cNvSpPr/>
          <p:nvPr/>
        </p:nvSpPr>
        <p:spPr bwMode="auto">
          <a:xfrm>
            <a:off x="2244331" y="3018407"/>
            <a:ext cx="2902078"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19">
            <a:extLst>
              <a:ext uri="{FF2B5EF4-FFF2-40B4-BE49-F238E27FC236}">
                <a16:creationId xmlns:a16="http://schemas.microsoft.com/office/drawing/2014/main" id="{818A10B9-3400-4969-9C2A-AAA3537D64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4182" y="3352520"/>
            <a:ext cx="4070108" cy="508763"/>
          </a:xfrm>
          <a:prstGeom prst="rect">
            <a:avLst/>
          </a:prstGeom>
        </p:spPr>
      </p:pic>
      <p:pic>
        <p:nvPicPr>
          <p:cNvPr id="22" name="Picture 21">
            <a:extLst>
              <a:ext uri="{FF2B5EF4-FFF2-40B4-BE49-F238E27FC236}">
                <a16:creationId xmlns:a16="http://schemas.microsoft.com/office/drawing/2014/main" id="{1D83ACFE-55D3-4549-B272-76A9BB74D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6986" y="3352520"/>
            <a:ext cx="576099" cy="508763"/>
          </a:xfrm>
          <a:prstGeom prst="rect">
            <a:avLst/>
          </a:prstGeom>
        </p:spPr>
      </p:pic>
    </p:spTree>
    <p:extLst>
      <p:ext uri="{BB962C8B-B14F-4D97-AF65-F5344CB8AC3E}">
        <p14:creationId xmlns:p14="http://schemas.microsoft.com/office/powerpoint/2010/main" val="682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750"/>
                                        <p:tgtEl>
                                          <p:spTgt spid="18"/>
                                        </p:tgtEl>
                                      </p:cBhvr>
                                    </p:animEffect>
                                  </p:childTnLst>
                                </p:cTn>
                              </p:par>
                            </p:childTnLst>
                          </p:cTn>
                        </p:par>
                        <p:par>
                          <p:cTn id="32" fill="hold">
                            <p:stCondLst>
                              <p:cond delay="75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3:5</a:t>
            </a:r>
          </a:p>
        </p:txBody>
      </p:sp>
      <p:sp>
        <p:nvSpPr>
          <p:cNvPr id="3" name="TextBox 2">
            <a:extLst>
              <a:ext uri="{FF2B5EF4-FFF2-40B4-BE49-F238E27FC236}">
                <a16:creationId xmlns:a16="http://schemas.microsoft.com/office/drawing/2014/main" id="{5CBC873E-C8A6-40C7-84AE-6D178F435CC7}"/>
              </a:ext>
            </a:extLst>
          </p:cNvPr>
          <p:cNvSpPr txBox="1"/>
          <p:nvPr/>
        </p:nvSpPr>
        <p:spPr bwMode="auto">
          <a:xfrm>
            <a:off x="6618796" y="375381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 name="TextBox 3">
            <a:extLst>
              <a:ext uri="{FF2B5EF4-FFF2-40B4-BE49-F238E27FC236}">
                <a16:creationId xmlns:a16="http://schemas.microsoft.com/office/drawing/2014/main" id="{BC1EF3AB-F4E6-4E86-BBF6-67B54D9DDC16}"/>
              </a:ext>
            </a:extLst>
          </p:cNvPr>
          <p:cNvSpPr txBox="1"/>
          <p:nvPr/>
        </p:nvSpPr>
        <p:spPr bwMode="auto">
          <a:xfrm>
            <a:off x="35386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97</a:t>
            </a:r>
          </a:p>
        </p:txBody>
      </p:sp>
      <p:sp>
        <p:nvSpPr>
          <p:cNvPr id="5" name="Rectangle 4">
            <a:extLst>
              <a:ext uri="{FF2B5EF4-FFF2-40B4-BE49-F238E27FC236}">
                <a16:creationId xmlns:a16="http://schemas.microsoft.com/office/drawing/2014/main" id="{54712423-45E2-460E-B8C4-114B9EF6C0F9}"/>
              </a:ext>
            </a:extLst>
          </p:cNvPr>
          <p:cNvSpPr/>
          <p:nvPr/>
        </p:nvSpPr>
        <p:spPr bwMode="auto">
          <a:xfrm>
            <a:off x="1476000" y="2780928"/>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4F0E679B-BA76-4DA3-B796-92E2ED9F1A75}"/>
              </a:ext>
            </a:extLst>
          </p:cNvPr>
          <p:cNvSpPr/>
          <p:nvPr/>
        </p:nvSpPr>
        <p:spPr bwMode="auto">
          <a:xfrm>
            <a:off x="1476000" y="3583407"/>
            <a:ext cx="4881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329F90AF-FB3F-4CFA-B01C-CE6AC0B62B55}"/>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123</a:t>
            </a:r>
          </a:p>
        </p:txBody>
      </p:sp>
      <p:sp>
        <p:nvSpPr>
          <p:cNvPr id="8" name="Rectangle 7">
            <a:extLst>
              <a:ext uri="{FF2B5EF4-FFF2-40B4-BE49-F238E27FC236}">
                <a16:creationId xmlns:a16="http://schemas.microsoft.com/office/drawing/2014/main" id="{5C15D1BC-D30D-4DD9-A48C-E14355404BA6}"/>
              </a:ext>
            </a:extLst>
          </p:cNvPr>
          <p:cNvSpPr/>
          <p:nvPr/>
        </p:nvSpPr>
        <p:spPr bwMode="auto">
          <a:xfrm>
            <a:off x="6357600" y="3583407"/>
            <a:ext cx="1310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A8D58CDF-FE12-4EEF-943F-9B5E3860CF30}"/>
              </a:ext>
            </a:extLst>
          </p:cNvPr>
          <p:cNvSpPr txBox="1"/>
          <p:nvPr/>
        </p:nvSpPr>
        <p:spPr bwMode="auto">
          <a:xfrm>
            <a:off x="66346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26</a:t>
            </a:r>
          </a:p>
        </p:txBody>
      </p:sp>
    </p:spTree>
    <p:extLst>
      <p:ext uri="{BB962C8B-B14F-4D97-AF65-F5344CB8AC3E}">
        <p14:creationId xmlns:p14="http://schemas.microsoft.com/office/powerpoint/2010/main" val="34503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3:6</a:t>
            </a:r>
          </a:p>
        </p:txBody>
      </p:sp>
      <p:grpSp>
        <p:nvGrpSpPr>
          <p:cNvPr id="5" name="Group 4">
            <a:extLst>
              <a:ext uri="{FF2B5EF4-FFF2-40B4-BE49-F238E27FC236}">
                <a16:creationId xmlns:a16="http://schemas.microsoft.com/office/drawing/2014/main" id="{1E473F4E-127B-4170-ABD4-E0A02D6BFA05}"/>
              </a:ext>
            </a:extLst>
          </p:cNvPr>
          <p:cNvGrpSpPr/>
          <p:nvPr/>
        </p:nvGrpSpPr>
        <p:grpSpPr>
          <a:xfrm>
            <a:off x="2872526" y="1890954"/>
            <a:ext cx="3398949" cy="3076092"/>
            <a:chOff x="2872525" y="1421587"/>
            <a:chExt cx="3398949" cy="3076092"/>
          </a:xfrm>
        </p:grpSpPr>
        <p:sp>
          <p:nvSpPr>
            <p:cNvPr id="6" name="TextBox 5">
              <a:extLst>
                <a:ext uri="{FF2B5EF4-FFF2-40B4-BE49-F238E27FC236}">
                  <a16:creationId xmlns:a16="http://schemas.microsoft.com/office/drawing/2014/main" id="{1D70960F-9B7A-45D7-A29D-7A8D474FE339}"/>
                </a:ext>
              </a:extLst>
            </p:cNvPr>
            <p:cNvSpPr txBox="1"/>
            <p:nvPr/>
          </p:nvSpPr>
          <p:spPr bwMode="auto">
            <a:xfrm>
              <a:off x="4229599" y="182586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761</a:t>
              </a:r>
            </a:p>
          </p:txBody>
        </p:sp>
        <p:sp>
          <p:nvSpPr>
            <p:cNvPr id="7" name="TextBox 6">
              <a:extLst>
                <a:ext uri="{FF2B5EF4-FFF2-40B4-BE49-F238E27FC236}">
                  <a16:creationId xmlns:a16="http://schemas.microsoft.com/office/drawing/2014/main" id="{88918E28-6ADE-47F8-8D30-0C587E4520C1}"/>
                </a:ext>
              </a:extLst>
            </p:cNvPr>
            <p:cNvSpPr txBox="1"/>
            <p:nvPr/>
          </p:nvSpPr>
          <p:spPr bwMode="auto">
            <a:xfrm>
              <a:off x="5479590" y="3639403"/>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TextBox 7">
              <a:extLst>
                <a:ext uri="{FF2B5EF4-FFF2-40B4-BE49-F238E27FC236}">
                  <a16:creationId xmlns:a16="http://schemas.microsoft.com/office/drawing/2014/main" id="{FD7B23C7-821C-489A-8CE4-3B206D77D2D3}"/>
                </a:ext>
              </a:extLst>
            </p:cNvPr>
            <p:cNvSpPr txBox="1"/>
            <p:nvPr/>
          </p:nvSpPr>
          <p:spPr bwMode="auto">
            <a:xfrm>
              <a:off x="3160747" y="363004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749</a:t>
              </a:r>
            </a:p>
          </p:txBody>
        </p:sp>
        <p:grpSp>
          <p:nvGrpSpPr>
            <p:cNvPr id="9" name="Group 8">
              <a:extLst>
                <a:ext uri="{FF2B5EF4-FFF2-40B4-BE49-F238E27FC236}">
                  <a16:creationId xmlns:a16="http://schemas.microsoft.com/office/drawing/2014/main" id="{39B264AB-CCAC-4A81-A749-DAB9DE7CD71C}"/>
                </a:ext>
              </a:extLst>
            </p:cNvPr>
            <p:cNvGrpSpPr/>
            <p:nvPr/>
          </p:nvGrpSpPr>
          <p:grpSpPr>
            <a:xfrm>
              <a:off x="2872525" y="1421587"/>
              <a:ext cx="3398949" cy="3076092"/>
              <a:chOff x="2872525" y="1421587"/>
              <a:chExt cx="3398949" cy="3076092"/>
            </a:xfrm>
          </p:grpSpPr>
          <p:grpSp>
            <p:nvGrpSpPr>
              <p:cNvPr id="10" name="Group 9">
                <a:extLst>
                  <a:ext uri="{FF2B5EF4-FFF2-40B4-BE49-F238E27FC236}">
                    <a16:creationId xmlns:a16="http://schemas.microsoft.com/office/drawing/2014/main" id="{F2208762-5625-4E23-925B-DAF7B469290D}"/>
                  </a:ext>
                </a:extLst>
              </p:cNvPr>
              <p:cNvGrpSpPr>
                <a:grpSpLocks noChangeAspect="1"/>
              </p:cNvGrpSpPr>
              <p:nvPr/>
            </p:nvGrpSpPr>
            <p:grpSpPr>
              <a:xfrm>
                <a:off x="2872525" y="1421587"/>
                <a:ext cx="3398949" cy="3076092"/>
                <a:chOff x="917216" y="1641314"/>
                <a:chExt cx="3654784" cy="3307625"/>
              </a:xfrm>
            </p:grpSpPr>
            <p:sp>
              <p:nvSpPr>
                <p:cNvPr id="12" name="Oval 11">
                  <a:extLst>
                    <a:ext uri="{FF2B5EF4-FFF2-40B4-BE49-F238E27FC236}">
                      <a16:creationId xmlns:a16="http://schemas.microsoft.com/office/drawing/2014/main" id="{C6566FC7-8481-42D4-8829-5F1F843228D6}"/>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75D10F59-5089-448E-BF6A-F63B5B1BF931}"/>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117DFCCF-E6DB-4A48-88A9-A585A0898874}"/>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id="{10404B24-B76E-4B84-848B-3E099F9BB5FB}"/>
                    </a:ext>
                  </a:extLst>
                </p:cNvPr>
                <p:cNvCxnSpPr>
                  <a:cxnSpLocks noChangeAspect="1"/>
                  <a:stCxn id="12"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 name="Straight Connector 10">
                <a:extLst>
                  <a:ext uri="{FF2B5EF4-FFF2-40B4-BE49-F238E27FC236}">
                    <a16:creationId xmlns:a16="http://schemas.microsoft.com/office/drawing/2014/main" id="{5644A3F0-23D5-4B4C-8592-3E8BDE614A3D}"/>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86990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97">
            <a:extLst>
              <a:ext uri="{FF2B5EF4-FFF2-40B4-BE49-F238E27FC236}">
                <a16:creationId xmlns:a16="http://schemas.microsoft.com/office/drawing/2014/main" id="{8DD035F4-F86C-4318-BDDE-6CB9A01C2BE7}"/>
              </a:ext>
            </a:extLst>
          </p:cNvPr>
          <p:cNvGrpSpPr/>
          <p:nvPr/>
        </p:nvGrpSpPr>
        <p:grpSpPr>
          <a:xfrm>
            <a:off x="2873468" y="3252332"/>
            <a:ext cx="3397065" cy="1634621"/>
            <a:chOff x="2927800" y="5870416"/>
            <a:chExt cx="3397065" cy="1634621"/>
          </a:xfrm>
        </p:grpSpPr>
        <p:pic>
          <p:nvPicPr>
            <p:cNvPr id="32" name="Picture 31">
              <a:extLst>
                <a:ext uri="{FF2B5EF4-FFF2-40B4-BE49-F238E27FC236}">
                  <a16:creationId xmlns:a16="http://schemas.microsoft.com/office/drawing/2014/main" id="{1EE9D5D8-67EC-4BAD-BD26-22C49E3F6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800" y="5874001"/>
              <a:ext cx="1631036" cy="1631036"/>
            </a:xfrm>
            <a:prstGeom prst="rect">
              <a:avLst/>
            </a:prstGeom>
          </p:spPr>
        </p:pic>
        <p:grpSp>
          <p:nvGrpSpPr>
            <p:cNvPr id="191" name="Group 190">
              <a:extLst>
                <a:ext uri="{FF2B5EF4-FFF2-40B4-BE49-F238E27FC236}">
                  <a16:creationId xmlns:a16="http://schemas.microsoft.com/office/drawing/2014/main" id="{1DA6B215-C300-4E19-8C6E-58CE1AD5868A}"/>
                </a:ext>
              </a:extLst>
            </p:cNvPr>
            <p:cNvGrpSpPr/>
            <p:nvPr/>
          </p:nvGrpSpPr>
          <p:grpSpPr>
            <a:xfrm>
              <a:off x="4913831" y="5874001"/>
              <a:ext cx="882940" cy="1631036"/>
              <a:chOff x="5035979" y="5609312"/>
              <a:chExt cx="882940" cy="1631036"/>
            </a:xfrm>
          </p:grpSpPr>
          <p:pic>
            <p:nvPicPr>
              <p:cNvPr id="187" name="Picture 186">
                <a:extLst>
                  <a:ext uri="{FF2B5EF4-FFF2-40B4-BE49-F238E27FC236}">
                    <a16:creationId xmlns:a16="http://schemas.microsoft.com/office/drawing/2014/main" id="{CDBF35C5-A198-4982-9823-E2EF5D924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979" y="5609312"/>
                <a:ext cx="172082" cy="1631036"/>
              </a:xfrm>
              <a:prstGeom prst="rect">
                <a:avLst/>
              </a:prstGeom>
            </p:spPr>
          </p:pic>
          <p:pic>
            <p:nvPicPr>
              <p:cNvPr id="188" name="Picture 187">
                <a:extLst>
                  <a:ext uri="{FF2B5EF4-FFF2-40B4-BE49-F238E27FC236}">
                    <a16:creationId xmlns:a16="http://schemas.microsoft.com/office/drawing/2014/main" id="{9A7B83CB-E0AC-4C2C-B55B-F5F25B425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932" y="5609312"/>
                <a:ext cx="172082" cy="1631036"/>
              </a:xfrm>
              <a:prstGeom prst="rect">
                <a:avLst/>
              </a:prstGeom>
            </p:spPr>
          </p:pic>
          <p:pic>
            <p:nvPicPr>
              <p:cNvPr id="189" name="Picture 188">
                <a:extLst>
                  <a:ext uri="{FF2B5EF4-FFF2-40B4-BE49-F238E27FC236}">
                    <a16:creationId xmlns:a16="http://schemas.microsoft.com/office/drawing/2014/main" id="{FDEE29BE-53B4-440C-AFC8-C38AF260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85" y="5609312"/>
                <a:ext cx="172082" cy="1631036"/>
              </a:xfrm>
              <a:prstGeom prst="rect">
                <a:avLst/>
              </a:prstGeom>
            </p:spPr>
          </p:pic>
          <p:pic>
            <p:nvPicPr>
              <p:cNvPr id="190" name="Picture 189">
                <a:extLst>
                  <a:ext uri="{FF2B5EF4-FFF2-40B4-BE49-F238E27FC236}">
                    <a16:creationId xmlns:a16="http://schemas.microsoft.com/office/drawing/2014/main" id="{39346DF9-412D-4D52-A19D-BADCCDA59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837" y="5609312"/>
                <a:ext cx="172082" cy="1631036"/>
              </a:xfrm>
              <a:prstGeom prst="rect">
                <a:avLst/>
              </a:prstGeom>
            </p:spPr>
          </p:pic>
        </p:grpSp>
        <p:pic>
          <p:nvPicPr>
            <p:cNvPr id="193" name="Picture 192">
              <a:extLst>
                <a:ext uri="{FF2B5EF4-FFF2-40B4-BE49-F238E27FC236}">
                  <a16:creationId xmlns:a16="http://schemas.microsoft.com/office/drawing/2014/main" id="{5AB39EC0-65A6-4BA9-B3BF-78FBB5847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783" y="5870416"/>
              <a:ext cx="172082" cy="172082"/>
            </a:xfrm>
            <a:prstGeom prst="rect">
              <a:avLst/>
            </a:prstGeom>
          </p:spPr>
        </p:pic>
        <p:pic>
          <p:nvPicPr>
            <p:cNvPr id="194" name="Picture 193">
              <a:extLst>
                <a:ext uri="{FF2B5EF4-FFF2-40B4-BE49-F238E27FC236}">
                  <a16:creationId xmlns:a16="http://schemas.microsoft.com/office/drawing/2014/main" id="{C1CD28D6-72C9-4855-BB46-014BB9D01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783" y="6090634"/>
              <a:ext cx="172082" cy="172082"/>
            </a:xfrm>
            <a:prstGeom prst="rect">
              <a:avLst/>
            </a:prstGeom>
          </p:spPr>
        </p:pic>
        <p:pic>
          <p:nvPicPr>
            <p:cNvPr id="195" name="Picture 194">
              <a:extLst>
                <a:ext uri="{FF2B5EF4-FFF2-40B4-BE49-F238E27FC236}">
                  <a16:creationId xmlns:a16="http://schemas.microsoft.com/office/drawing/2014/main" id="{1963FB1F-DDB1-4D27-A649-9F9263B5E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783" y="6310852"/>
              <a:ext cx="172082" cy="172082"/>
            </a:xfrm>
            <a:prstGeom prst="rect">
              <a:avLst/>
            </a:prstGeom>
          </p:spPr>
        </p:pic>
      </p:grpSp>
      <p:pic>
        <p:nvPicPr>
          <p:cNvPr id="146" name="Picture 145">
            <a:extLst>
              <a:ext uri="{FF2B5EF4-FFF2-40B4-BE49-F238E27FC236}">
                <a16:creationId xmlns:a16="http://schemas.microsoft.com/office/drawing/2014/main" id="{0F871EDC-E592-4A53-814C-B7EE896DB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307" y="3255821"/>
            <a:ext cx="172082" cy="1631036"/>
          </a:xfrm>
          <a:prstGeom prst="rect">
            <a:avLst/>
          </a:prstGeom>
        </p:spPr>
      </p:pic>
      <p:pic>
        <p:nvPicPr>
          <p:cNvPr id="147" name="Picture 146">
            <a:extLst>
              <a:ext uri="{FF2B5EF4-FFF2-40B4-BE49-F238E27FC236}">
                <a16:creationId xmlns:a16="http://schemas.microsoft.com/office/drawing/2014/main" id="{5F09FDEF-B464-4F99-85CB-F648827BB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260" y="3255821"/>
            <a:ext cx="172082" cy="1631036"/>
          </a:xfrm>
          <a:prstGeom prst="rect">
            <a:avLst/>
          </a:prstGeom>
        </p:spPr>
      </p:pic>
      <p:pic>
        <p:nvPicPr>
          <p:cNvPr id="148" name="Picture 147">
            <a:extLst>
              <a:ext uri="{FF2B5EF4-FFF2-40B4-BE49-F238E27FC236}">
                <a16:creationId xmlns:a16="http://schemas.microsoft.com/office/drawing/2014/main" id="{36306E99-8E0D-44CC-BCC3-A8032472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213" y="3255821"/>
            <a:ext cx="172082" cy="1631036"/>
          </a:xfrm>
          <a:prstGeom prst="rect">
            <a:avLst/>
          </a:prstGeom>
        </p:spPr>
      </p:pic>
      <p:pic>
        <p:nvPicPr>
          <p:cNvPr id="149" name="Picture 148">
            <a:extLst>
              <a:ext uri="{FF2B5EF4-FFF2-40B4-BE49-F238E27FC236}">
                <a16:creationId xmlns:a16="http://schemas.microsoft.com/office/drawing/2014/main" id="{8117AE5D-251F-4D30-931F-A1C4D93E6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166" y="3255821"/>
            <a:ext cx="172082" cy="1631036"/>
          </a:xfrm>
          <a:prstGeom prst="rect">
            <a:avLst/>
          </a:prstGeom>
        </p:spPr>
      </p:pic>
      <p:pic>
        <p:nvPicPr>
          <p:cNvPr id="150" name="Picture 149">
            <a:extLst>
              <a:ext uri="{FF2B5EF4-FFF2-40B4-BE49-F238E27FC236}">
                <a16:creationId xmlns:a16="http://schemas.microsoft.com/office/drawing/2014/main" id="{4B44FBEF-34FD-43F1-9C2A-83F1A3D4C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18" y="3255821"/>
            <a:ext cx="172082" cy="1631036"/>
          </a:xfrm>
          <a:prstGeom prst="rect">
            <a:avLst/>
          </a:prstGeom>
        </p:spPr>
      </p:pic>
      <p:pic>
        <p:nvPicPr>
          <p:cNvPr id="141" name="Picture 140">
            <a:extLst>
              <a:ext uri="{FF2B5EF4-FFF2-40B4-BE49-F238E27FC236}">
                <a16:creationId xmlns:a16="http://schemas.microsoft.com/office/drawing/2014/main" id="{1ED20055-EDB3-4057-A225-B883BC757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382" y="3255821"/>
            <a:ext cx="172082" cy="1631036"/>
          </a:xfrm>
          <a:prstGeom prst="rect">
            <a:avLst/>
          </a:prstGeom>
        </p:spPr>
      </p:pic>
      <p:pic>
        <p:nvPicPr>
          <p:cNvPr id="142" name="Picture 141">
            <a:extLst>
              <a:ext uri="{FF2B5EF4-FFF2-40B4-BE49-F238E27FC236}">
                <a16:creationId xmlns:a16="http://schemas.microsoft.com/office/drawing/2014/main" id="{36C9987B-1A02-4433-BB66-242F94300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35" y="3255821"/>
            <a:ext cx="172082" cy="1631036"/>
          </a:xfrm>
          <a:prstGeom prst="rect">
            <a:avLst/>
          </a:prstGeom>
        </p:spPr>
      </p:pic>
      <p:pic>
        <p:nvPicPr>
          <p:cNvPr id="143" name="Picture 142">
            <a:extLst>
              <a:ext uri="{FF2B5EF4-FFF2-40B4-BE49-F238E27FC236}">
                <a16:creationId xmlns:a16="http://schemas.microsoft.com/office/drawing/2014/main" id="{5CAEF27A-9333-4FE8-A014-74439CEF8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288" y="3255821"/>
            <a:ext cx="172082" cy="1631036"/>
          </a:xfrm>
          <a:prstGeom prst="rect">
            <a:avLst/>
          </a:prstGeom>
        </p:spPr>
      </p:pic>
      <p:pic>
        <p:nvPicPr>
          <p:cNvPr id="144" name="Picture 143">
            <a:extLst>
              <a:ext uri="{FF2B5EF4-FFF2-40B4-BE49-F238E27FC236}">
                <a16:creationId xmlns:a16="http://schemas.microsoft.com/office/drawing/2014/main" id="{A42B0159-6246-42EA-8655-F0E771A16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41" y="3255821"/>
            <a:ext cx="172082" cy="1631036"/>
          </a:xfrm>
          <a:prstGeom prst="rect">
            <a:avLst/>
          </a:prstGeom>
        </p:spPr>
      </p:pic>
      <p:pic>
        <p:nvPicPr>
          <p:cNvPr id="145" name="Picture 144">
            <a:extLst>
              <a:ext uri="{FF2B5EF4-FFF2-40B4-BE49-F238E27FC236}">
                <a16:creationId xmlns:a16="http://schemas.microsoft.com/office/drawing/2014/main" id="{958C67C0-959A-4CBC-A97F-38B79673B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193" y="3255821"/>
            <a:ext cx="172082" cy="1631036"/>
          </a:xfrm>
          <a:prstGeom prst="rect">
            <a:avLst/>
          </a:prstGeom>
        </p:spPr>
      </p:pic>
      <p:pic>
        <p:nvPicPr>
          <p:cNvPr id="138" name="Picture 137">
            <a:extLst>
              <a:ext uri="{FF2B5EF4-FFF2-40B4-BE49-F238E27FC236}">
                <a16:creationId xmlns:a16="http://schemas.microsoft.com/office/drawing/2014/main" id="{F4FFC937-4342-4369-9C8E-E937343C2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487" y="3255821"/>
            <a:ext cx="172082" cy="1631036"/>
          </a:xfrm>
          <a:prstGeom prst="rect">
            <a:avLst/>
          </a:prstGeom>
        </p:spPr>
      </p:pic>
      <p:pic>
        <p:nvPicPr>
          <p:cNvPr id="139" name="Picture 138">
            <a:extLst>
              <a:ext uri="{FF2B5EF4-FFF2-40B4-BE49-F238E27FC236}">
                <a16:creationId xmlns:a16="http://schemas.microsoft.com/office/drawing/2014/main" id="{EC550243-6D95-4F3A-BEC5-FA23907ED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440" y="3255821"/>
            <a:ext cx="172082" cy="1631036"/>
          </a:xfrm>
          <a:prstGeom prst="rect">
            <a:avLst/>
          </a:prstGeom>
        </p:spPr>
      </p:pic>
      <p:pic>
        <p:nvPicPr>
          <p:cNvPr id="140" name="Picture 139">
            <a:extLst>
              <a:ext uri="{FF2B5EF4-FFF2-40B4-BE49-F238E27FC236}">
                <a16:creationId xmlns:a16="http://schemas.microsoft.com/office/drawing/2014/main" id="{FACF5A06-BC32-4310-A3F5-C0C936ED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393" y="3255821"/>
            <a:ext cx="172082" cy="1631036"/>
          </a:xfrm>
          <a:prstGeom prst="rect">
            <a:avLst/>
          </a:prstGeom>
        </p:spPr>
      </p:pic>
      <p:pic>
        <p:nvPicPr>
          <p:cNvPr id="133" name="Picture 132">
            <a:extLst>
              <a:ext uri="{FF2B5EF4-FFF2-40B4-BE49-F238E27FC236}">
                <a16:creationId xmlns:a16="http://schemas.microsoft.com/office/drawing/2014/main" id="{492F5D7F-735B-4899-8549-517D715BD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822" y="3255821"/>
            <a:ext cx="172082" cy="172082"/>
          </a:xfrm>
          <a:prstGeom prst="rect">
            <a:avLst/>
          </a:prstGeom>
        </p:spPr>
      </p:pic>
      <p:pic>
        <p:nvPicPr>
          <p:cNvPr id="134" name="Picture 133">
            <a:extLst>
              <a:ext uri="{FF2B5EF4-FFF2-40B4-BE49-F238E27FC236}">
                <a16:creationId xmlns:a16="http://schemas.microsoft.com/office/drawing/2014/main" id="{56B09210-8492-4DD8-8A48-21968A92F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822" y="3476039"/>
            <a:ext cx="172082" cy="172082"/>
          </a:xfrm>
          <a:prstGeom prst="rect">
            <a:avLst/>
          </a:prstGeom>
        </p:spPr>
      </p:pic>
      <p:pic>
        <p:nvPicPr>
          <p:cNvPr id="135" name="Picture 134">
            <a:extLst>
              <a:ext uri="{FF2B5EF4-FFF2-40B4-BE49-F238E27FC236}">
                <a16:creationId xmlns:a16="http://schemas.microsoft.com/office/drawing/2014/main" id="{1F05BEFF-6E93-45B6-AEC9-E1182121D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822" y="3696257"/>
            <a:ext cx="172082" cy="172082"/>
          </a:xfrm>
          <a:prstGeom prst="rect">
            <a:avLst/>
          </a:prstGeom>
        </p:spPr>
      </p:pic>
      <p:pic>
        <p:nvPicPr>
          <p:cNvPr id="136" name="Picture 135">
            <a:extLst>
              <a:ext uri="{FF2B5EF4-FFF2-40B4-BE49-F238E27FC236}">
                <a16:creationId xmlns:a16="http://schemas.microsoft.com/office/drawing/2014/main" id="{B7249472-2135-4E41-809A-0BE008903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822" y="3916475"/>
            <a:ext cx="172082" cy="172082"/>
          </a:xfrm>
          <a:prstGeom prst="rect">
            <a:avLst/>
          </a:prstGeom>
        </p:spPr>
      </p:pic>
      <p:pic>
        <p:nvPicPr>
          <p:cNvPr id="137" name="Picture 136">
            <a:extLst>
              <a:ext uri="{FF2B5EF4-FFF2-40B4-BE49-F238E27FC236}">
                <a16:creationId xmlns:a16="http://schemas.microsoft.com/office/drawing/2014/main" id="{C05E0DC7-1855-497D-8372-D4C8C16D5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822" y="4136694"/>
            <a:ext cx="172082" cy="172082"/>
          </a:xfrm>
          <a:prstGeom prst="rect">
            <a:avLst/>
          </a:prstGeom>
        </p:spPr>
      </p:pic>
      <p:pic>
        <p:nvPicPr>
          <p:cNvPr id="128" name="Picture 127">
            <a:extLst>
              <a:ext uri="{FF2B5EF4-FFF2-40B4-BE49-F238E27FC236}">
                <a16:creationId xmlns:a16="http://schemas.microsoft.com/office/drawing/2014/main" id="{080C01C5-5873-4A19-B4E3-1C84FB4EE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679" y="3255821"/>
            <a:ext cx="172082" cy="172082"/>
          </a:xfrm>
          <a:prstGeom prst="rect">
            <a:avLst/>
          </a:prstGeom>
        </p:spPr>
      </p:pic>
      <p:pic>
        <p:nvPicPr>
          <p:cNvPr id="129" name="Picture 128">
            <a:extLst>
              <a:ext uri="{FF2B5EF4-FFF2-40B4-BE49-F238E27FC236}">
                <a16:creationId xmlns:a16="http://schemas.microsoft.com/office/drawing/2014/main" id="{5E84D92E-9A62-4188-951C-8C2622492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679" y="3476039"/>
            <a:ext cx="172082" cy="172082"/>
          </a:xfrm>
          <a:prstGeom prst="rect">
            <a:avLst/>
          </a:prstGeom>
        </p:spPr>
      </p:pic>
      <p:pic>
        <p:nvPicPr>
          <p:cNvPr id="130" name="Picture 129">
            <a:extLst>
              <a:ext uri="{FF2B5EF4-FFF2-40B4-BE49-F238E27FC236}">
                <a16:creationId xmlns:a16="http://schemas.microsoft.com/office/drawing/2014/main" id="{97C3E532-96AF-4C12-AC5E-3A4024B9A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679" y="3696257"/>
            <a:ext cx="172082" cy="172082"/>
          </a:xfrm>
          <a:prstGeom prst="rect">
            <a:avLst/>
          </a:prstGeom>
        </p:spPr>
      </p:pic>
      <p:pic>
        <p:nvPicPr>
          <p:cNvPr id="131" name="Picture 130">
            <a:extLst>
              <a:ext uri="{FF2B5EF4-FFF2-40B4-BE49-F238E27FC236}">
                <a16:creationId xmlns:a16="http://schemas.microsoft.com/office/drawing/2014/main" id="{8D1DE9E6-1C50-4F4B-8D36-87D3AD204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679" y="3916475"/>
            <a:ext cx="172082" cy="172082"/>
          </a:xfrm>
          <a:prstGeom prst="rect">
            <a:avLst/>
          </a:prstGeom>
        </p:spPr>
      </p:pic>
      <p:pic>
        <p:nvPicPr>
          <p:cNvPr id="132" name="Picture 131">
            <a:extLst>
              <a:ext uri="{FF2B5EF4-FFF2-40B4-BE49-F238E27FC236}">
                <a16:creationId xmlns:a16="http://schemas.microsoft.com/office/drawing/2014/main" id="{E030D904-BA12-473B-AFF8-E405D53C2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679" y="4136694"/>
            <a:ext cx="172082" cy="172082"/>
          </a:xfrm>
          <a:prstGeom prst="rect">
            <a:avLst/>
          </a:prstGeom>
        </p:spPr>
      </p:pic>
      <p:pic>
        <p:nvPicPr>
          <p:cNvPr id="125" name="Picture 124">
            <a:extLst>
              <a:ext uri="{FF2B5EF4-FFF2-40B4-BE49-F238E27FC236}">
                <a16:creationId xmlns:a16="http://schemas.microsoft.com/office/drawing/2014/main" id="{0E100A3B-780E-48DC-BF77-77745070A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536" y="3255821"/>
            <a:ext cx="172082" cy="172082"/>
          </a:xfrm>
          <a:prstGeom prst="rect">
            <a:avLst/>
          </a:prstGeom>
        </p:spPr>
      </p:pic>
      <p:pic>
        <p:nvPicPr>
          <p:cNvPr id="126" name="Picture 125">
            <a:extLst>
              <a:ext uri="{FF2B5EF4-FFF2-40B4-BE49-F238E27FC236}">
                <a16:creationId xmlns:a16="http://schemas.microsoft.com/office/drawing/2014/main" id="{D46F28A8-E112-4489-B516-17A3F1F58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536" y="3476039"/>
            <a:ext cx="172082" cy="172082"/>
          </a:xfrm>
          <a:prstGeom prst="rect">
            <a:avLst/>
          </a:prstGeom>
        </p:spPr>
      </p:pic>
      <p:pic>
        <p:nvPicPr>
          <p:cNvPr id="127" name="Picture 126">
            <a:extLst>
              <a:ext uri="{FF2B5EF4-FFF2-40B4-BE49-F238E27FC236}">
                <a16:creationId xmlns:a16="http://schemas.microsoft.com/office/drawing/2014/main" id="{C9D0A2C9-8864-4810-8251-69C01DA92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536" y="3696257"/>
            <a:ext cx="172082" cy="172082"/>
          </a:xfrm>
          <a:prstGeom prst="rect">
            <a:avLst/>
          </a:prstGeom>
        </p:spPr>
      </p:pic>
      <p:sp>
        <p:nvSpPr>
          <p:cNvPr id="2" name="Text Placeholder 1"/>
          <p:cNvSpPr>
            <a:spLocks noGrp="1"/>
          </p:cNvSpPr>
          <p:nvPr>
            <p:ph type="body" sz="quarter" idx="11"/>
          </p:nvPr>
        </p:nvSpPr>
        <p:spPr/>
        <p:txBody>
          <a:bodyPr/>
          <a:lstStyle/>
          <a:p>
            <a:r>
              <a:rPr lang="en-GB" dirty="0"/>
              <a:t>1.19 Securing mental strategies </a:t>
            </a:r>
            <a:r>
              <a:rPr lang="en-US" dirty="0"/>
              <a:t>– step 1:1</a:t>
            </a:r>
          </a:p>
        </p:txBody>
      </p:sp>
      <p:sp>
        <p:nvSpPr>
          <p:cNvPr id="6" name="TextBox 5">
            <a:extLst>
              <a:ext uri="{FF2B5EF4-FFF2-40B4-BE49-F238E27FC236}">
                <a16:creationId xmlns:a16="http://schemas.microsoft.com/office/drawing/2014/main" id="{7B088677-9916-44EE-972F-1CC510786848}"/>
              </a:ext>
            </a:extLst>
          </p:cNvPr>
          <p:cNvSpPr txBox="1"/>
          <p:nvPr/>
        </p:nvSpPr>
        <p:spPr bwMode="auto">
          <a:xfrm>
            <a:off x="3717143" y="1048970"/>
            <a:ext cx="2124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a:t>
            </a:r>
            <a:r>
              <a:rPr lang="en-GB" sz="2400" dirty="0">
                <a:solidFill>
                  <a:srgbClr val="FF3838"/>
                </a:solidFill>
                <a:latin typeface="Myriad Pro" panose="020B0503030403020204" pitchFamily="34" charset="0"/>
                <a:ea typeface="Myriad Pro Semibold" charset="0"/>
                <a:cs typeface="Myriad Pro Semibold" charset="0"/>
              </a:rPr>
              <a:t>130</a:t>
            </a:r>
            <a:r>
              <a:rPr lang="en-GB" sz="2400" dirty="0">
                <a:latin typeface="Myriad Pro" panose="020B0503030403020204" pitchFamily="34" charset="0"/>
                <a:ea typeface="Myriad Pro Semibold" charset="0"/>
                <a:cs typeface="Myriad Pro Semibold" charset="0"/>
              </a:rPr>
              <a:t>    +    </a:t>
            </a:r>
            <a:r>
              <a:rPr lang="en-GB" sz="2400" dirty="0">
                <a:solidFill>
                  <a:srgbClr val="046590"/>
                </a:solidFill>
                <a:latin typeface="Myriad Pro" panose="020B0503030403020204" pitchFamily="34" charset="0"/>
                <a:ea typeface="Myriad Pro Semibold" charset="0"/>
                <a:cs typeface="Myriad Pro Semibold" charset="0"/>
              </a:rPr>
              <a:t>13</a:t>
            </a:r>
          </a:p>
        </p:txBody>
      </p:sp>
      <p:sp>
        <p:nvSpPr>
          <p:cNvPr id="7" name="TextBox 6">
            <a:extLst>
              <a:ext uri="{FF2B5EF4-FFF2-40B4-BE49-F238E27FC236}">
                <a16:creationId xmlns:a16="http://schemas.microsoft.com/office/drawing/2014/main" id="{364039A1-3295-4D06-A7C4-F8EB9ED1775E}"/>
              </a:ext>
            </a:extLst>
          </p:cNvPr>
          <p:cNvSpPr txBox="1"/>
          <p:nvPr/>
        </p:nvSpPr>
        <p:spPr bwMode="auto">
          <a:xfrm>
            <a:off x="5902820" y="1048970"/>
            <a:ext cx="1101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143</a:t>
            </a:r>
          </a:p>
        </p:txBody>
      </p:sp>
      <p:sp>
        <p:nvSpPr>
          <p:cNvPr id="9" name="TextBox 8">
            <a:extLst>
              <a:ext uri="{FF2B5EF4-FFF2-40B4-BE49-F238E27FC236}">
                <a16:creationId xmlns:a16="http://schemas.microsoft.com/office/drawing/2014/main" id="{AD2AFA72-99DF-49BF-9591-B68125395B7A}"/>
              </a:ext>
            </a:extLst>
          </p:cNvPr>
          <p:cNvSpPr txBox="1"/>
          <p:nvPr/>
        </p:nvSpPr>
        <p:spPr bwMode="auto">
          <a:xfrm>
            <a:off x="2134782" y="1048970"/>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87    +    56</a:t>
            </a:r>
          </a:p>
        </p:txBody>
      </p:sp>
      <p:sp>
        <p:nvSpPr>
          <p:cNvPr id="16" name="TextBox 15">
            <a:extLst>
              <a:ext uri="{FF2B5EF4-FFF2-40B4-BE49-F238E27FC236}">
                <a16:creationId xmlns:a16="http://schemas.microsoft.com/office/drawing/2014/main" id="{BDF4E7D3-2F18-4E42-BC58-6AF7E68FA24D}"/>
              </a:ext>
            </a:extLst>
          </p:cNvPr>
          <p:cNvSpPr txBox="1"/>
          <p:nvPr/>
        </p:nvSpPr>
        <p:spPr bwMode="auto">
          <a:xfrm>
            <a:off x="1901354" y="1766386"/>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3838"/>
                </a:solidFill>
                <a:latin typeface="Myriad Pro" panose="020B0503030403020204" pitchFamily="34" charset="0"/>
                <a:ea typeface="Myriad Pro Semibold" charset="0"/>
                <a:cs typeface="Myriad Pro Semibold" charset="0"/>
              </a:rPr>
              <a:t>80</a:t>
            </a:r>
          </a:p>
        </p:txBody>
      </p:sp>
      <p:sp>
        <p:nvSpPr>
          <p:cNvPr id="17" name="TextBox 16">
            <a:extLst>
              <a:ext uri="{FF2B5EF4-FFF2-40B4-BE49-F238E27FC236}">
                <a16:creationId xmlns:a16="http://schemas.microsoft.com/office/drawing/2014/main" id="{21362DFD-74F3-4340-97A3-858426D12A58}"/>
              </a:ext>
            </a:extLst>
          </p:cNvPr>
          <p:cNvSpPr txBox="1"/>
          <p:nvPr/>
        </p:nvSpPr>
        <p:spPr bwMode="auto">
          <a:xfrm>
            <a:off x="2414105" y="176638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590"/>
                </a:solidFill>
                <a:latin typeface="Myriad Pro" panose="020B0503030403020204" pitchFamily="34" charset="0"/>
                <a:ea typeface="Myriad Pro Semibold" charset="0"/>
                <a:cs typeface="Myriad Pro Semibold" charset="0"/>
              </a:rPr>
              <a:t>7</a:t>
            </a:r>
          </a:p>
        </p:txBody>
      </p:sp>
      <p:cxnSp>
        <p:nvCxnSpPr>
          <p:cNvPr id="18" name="Straight Arrow Connector 17">
            <a:extLst>
              <a:ext uri="{FF2B5EF4-FFF2-40B4-BE49-F238E27FC236}">
                <a16:creationId xmlns:a16="http://schemas.microsoft.com/office/drawing/2014/main" id="{570947F5-957D-43C0-8AFA-AC69FE0365B3}"/>
              </a:ext>
            </a:extLst>
          </p:cNvPr>
          <p:cNvCxnSpPr>
            <a:cxnSpLocks/>
          </p:cNvCxnSpPr>
          <p:nvPr/>
        </p:nvCxnSpPr>
        <p:spPr bwMode="auto">
          <a:xfrm flipH="1">
            <a:off x="2153004" y="148354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DC539882-C7E7-414A-9D26-B48EB786EA4A}"/>
              </a:ext>
            </a:extLst>
          </p:cNvPr>
          <p:cNvCxnSpPr>
            <a:cxnSpLocks/>
          </p:cNvCxnSpPr>
          <p:nvPr/>
        </p:nvCxnSpPr>
        <p:spPr bwMode="auto">
          <a:xfrm>
            <a:off x="2467643" y="148354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FCA408CB-4C19-4302-BDD3-351007490D13}"/>
              </a:ext>
            </a:extLst>
          </p:cNvPr>
          <p:cNvSpPr txBox="1"/>
          <p:nvPr/>
        </p:nvSpPr>
        <p:spPr bwMode="auto">
          <a:xfrm>
            <a:off x="2943374" y="1766386"/>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3838"/>
                </a:solidFill>
                <a:latin typeface="Myriad Pro" panose="020B0503030403020204" pitchFamily="34" charset="0"/>
                <a:ea typeface="Myriad Pro Semibold" charset="0"/>
                <a:cs typeface="Myriad Pro Semibold" charset="0"/>
              </a:rPr>
              <a:t>50</a:t>
            </a:r>
          </a:p>
        </p:txBody>
      </p:sp>
      <p:sp>
        <p:nvSpPr>
          <p:cNvPr id="23" name="TextBox 22">
            <a:extLst>
              <a:ext uri="{FF2B5EF4-FFF2-40B4-BE49-F238E27FC236}">
                <a16:creationId xmlns:a16="http://schemas.microsoft.com/office/drawing/2014/main" id="{946309D9-EA1C-4258-BE2F-3E21F24FAE9C}"/>
              </a:ext>
            </a:extLst>
          </p:cNvPr>
          <p:cNvSpPr txBox="1"/>
          <p:nvPr/>
        </p:nvSpPr>
        <p:spPr bwMode="auto">
          <a:xfrm>
            <a:off x="3456125" y="176638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590"/>
                </a:solidFill>
                <a:latin typeface="Myriad Pro" panose="020B0503030403020204" pitchFamily="34" charset="0"/>
                <a:ea typeface="Myriad Pro Semibold" charset="0"/>
                <a:cs typeface="Myriad Pro Semibold" charset="0"/>
              </a:rPr>
              <a:t>6</a:t>
            </a:r>
          </a:p>
        </p:txBody>
      </p:sp>
      <p:cxnSp>
        <p:nvCxnSpPr>
          <p:cNvPr id="24" name="Straight Arrow Connector 23">
            <a:extLst>
              <a:ext uri="{FF2B5EF4-FFF2-40B4-BE49-F238E27FC236}">
                <a16:creationId xmlns:a16="http://schemas.microsoft.com/office/drawing/2014/main" id="{0C8A823C-DE9A-45DD-8AAA-B873AA14DB3E}"/>
              </a:ext>
            </a:extLst>
          </p:cNvPr>
          <p:cNvCxnSpPr>
            <a:cxnSpLocks/>
          </p:cNvCxnSpPr>
          <p:nvPr/>
        </p:nvCxnSpPr>
        <p:spPr bwMode="auto">
          <a:xfrm flipH="1">
            <a:off x="3195024" y="148354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7D7A9696-00C5-4FE7-8EBB-06D8CFE0FEF8}"/>
              </a:ext>
            </a:extLst>
          </p:cNvPr>
          <p:cNvCxnSpPr>
            <a:cxnSpLocks/>
          </p:cNvCxnSpPr>
          <p:nvPr/>
        </p:nvCxnSpPr>
        <p:spPr bwMode="auto">
          <a:xfrm>
            <a:off x="3509663" y="148354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3" name="Group 112">
            <a:extLst>
              <a:ext uri="{FF2B5EF4-FFF2-40B4-BE49-F238E27FC236}">
                <a16:creationId xmlns:a16="http://schemas.microsoft.com/office/drawing/2014/main" id="{8C21B3A6-A36F-44B5-89E9-7ED3B3C90D0A}"/>
              </a:ext>
            </a:extLst>
          </p:cNvPr>
          <p:cNvGrpSpPr/>
          <p:nvPr/>
        </p:nvGrpSpPr>
        <p:grpSpPr>
          <a:xfrm>
            <a:off x="3802925" y="3255507"/>
            <a:ext cx="172082" cy="1052955"/>
            <a:chOff x="3802925" y="3255507"/>
            <a:chExt cx="172082" cy="1052955"/>
          </a:xfrm>
        </p:grpSpPr>
        <p:pic>
          <p:nvPicPr>
            <p:cNvPr id="30" name="Picture 29">
              <a:extLst>
                <a:ext uri="{FF2B5EF4-FFF2-40B4-BE49-F238E27FC236}">
                  <a16:creationId xmlns:a16="http://schemas.microsoft.com/office/drawing/2014/main" id="{361ABA1C-CC4B-423F-BC33-003BDADE7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925" y="3255507"/>
              <a:ext cx="172082" cy="172082"/>
            </a:xfrm>
            <a:prstGeom prst="rect">
              <a:avLst/>
            </a:prstGeom>
          </p:spPr>
        </p:pic>
        <p:pic>
          <p:nvPicPr>
            <p:cNvPr id="40" name="Picture 39">
              <a:extLst>
                <a:ext uri="{FF2B5EF4-FFF2-40B4-BE49-F238E27FC236}">
                  <a16:creationId xmlns:a16="http://schemas.microsoft.com/office/drawing/2014/main" id="{20C7BC66-525D-4BEE-98EA-902F83C47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925" y="3475725"/>
              <a:ext cx="172082" cy="172082"/>
            </a:xfrm>
            <a:prstGeom prst="rect">
              <a:avLst/>
            </a:prstGeom>
          </p:spPr>
        </p:pic>
        <p:pic>
          <p:nvPicPr>
            <p:cNvPr id="41" name="Picture 40">
              <a:extLst>
                <a:ext uri="{FF2B5EF4-FFF2-40B4-BE49-F238E27FC236}">
                  <a16:creationId xmlns:a16="http://schemas.microsoft.com/office/drawing/2014/main" id="{0FDDB2DE-DE0E-4B5B-9592-C8B89717B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925" y="3695943"/>
              <a:ext cx="172082" cy="172082"/>
            </a:xfrm>
            <a:prstGeom prst="rect">
              <a:avLst/>
            </a:prstGeom>
          </p:spPr>
        </p:pic>
        <p:pic>
          <p:nvPicPr>
            <p:cNvPr id="42" name="Picture 41">
              <a:extLst>
                <a:ext uri="{FF2B5EF4-FFF2-40B4-BE49-F238E27FC236}">
                  <a16:creationId xmlns:a16="http://schemas.microsoft.com/office/drawing/2014/main" id="{22232828-CA26-4BF9-9802-622889E97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925" y="3916161"/>
              <a:ext cx="172082" cy="172082"/>
            </a:xfrm>
            <a:prstGeom prst="rect">
              <a:avLst/>
            </a:prstGeom>
          </p:spPr>
        </p:pic>
        <p:pic>
          <p:nvPicPr>
            <p:cNvPr id="43" name="Picture 42">
              <a:extLst>
                <a:ext uri="{FF2B5EF4-FFF2-40B4-BE49-F238E27FC236}">
                  <a16:creationId xmlns:a16="http://schemas.microsoft.com/office/drawing/2014/main" id="{97588E80-6FEC-4A9B-8A45-58845A1A9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925" y="4136380"/>
              <a:ext cx="172082" cy="172082"/>
            </a:xfrm>
            <a:prstGeom prst="rect">
              <a:avLst/>
            </a:prstGeom>
          </p:spPr>
        </p:pic>
      </p:grpSp>
      <p:grpSp>
        <p:nvGrpSpPr>
          <p:cNvPr id="114" name="Group 113">
            <a:extLst>
              <a:ext uri="{FF2B5EF4-FFF2-40B4-BE49-F238E27FC236}">
                <a16:creationId xmlns:a16="http://schemas.microsoft.com/office/drawing/2014/main" id="{EA71D14E-140C-4A6B-80E1-5BA9FB46DD0D}"/>
              </a:ext>
            </a:extLst>
          </p:cNvPr>
          <p:cNvGrpSpPr/>
          <p:nvPr/>
        </p:nvGrpSpPr>
        <p:grpSpPr>
          <a:xfrm>
            <a:off x="4039878" y="3255507"/>
            <a:ext cx="172082" cy="392300"/>
            <a:chOff x="4039878" y="3255507"/>
            <a:chExt cx="172082" cy="392300"/>
          </a:xfrm>
        </p:grpSpPr>
        <p:pic>
          <p:nvPicPr>
            <p:cNvPr id="44" name="Picture 43">
              <a:extLst>
                <a:ext uri="{FF2B5EF4-FFF2-40B4-BE49-F238E27FC236}">
                  <a16:creationId xmlns:a16="http://schemas.microsoft.com/office/drawing/2014/main" id="{DDCF16CC-FCAC-4164-B454-1B98310F2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878" y="3255507"/>
              <a:ext cx="172082" cy="172082"/>
            </a:xfrm>
            <a:prstGeom prst="rect">
              <a:avLst/>
            </a:prstGeom>
          </p:spPr>
        </p:pic>
        <p:pic>
          <p:nvPicPr>
            <p:cNvPr id="45" name="Picture 44">
              <a:extLst>
                <a:ext uri="{FF2B5EF4-FFF2-40B4-BE49-F238E27FC236}">
                  <a16:creationId xmlns:a16="http://schemas.microsoft.com/office/drawing/2014/main" id="{261E466E-C368-4E01-B144-CBA9584D97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878" y="3475725"/>
              <a:ext cx="172082" cy="172082"/>
            </a:xfrm>
            <a:prstGeom prst="rect">
              <a:avLst/>
            </a:prstGeom>
          </p:spPr>
        </p:pic>
      </p:grpSp>
      <p:grpSp>
        <p:nvGrpSpPr>
          <p:cNvPr id="115" name="Group 114">
            <a:extLst>
              <a:ext uri="{FF2B5EF4-FFF2-40B4-BE49-F238E27FC236}">
                <a16:creationId xmlns:a16="http://schemas.microsoft.com/office/drawing/2014/main" id="{746D1ECF-297B-4DFC-A0C0-F7E9B323B729}"/>
              </a:ext>
            </a:extLst>
          </p:cNvPr>
          <p:cNvGrpSpPr/>
          <p:nvPr/>
        </p:nvGrpSpPr>
        <p:grpSpPr>
          <a:xfrm>
            <a:off x="7143390" y="3255507"/>
            <a:ext cx="172082" cy="1052955"/>
            <a:chOff x="7143390" y="3255507"/>
            <a:chExt cx="172082" cy="1052955"/>
          </a:xfrm>
        </p:grpSpPr>
        <p:pic>
          <p:nvPicPr>
            <p:cNvPr id="51" name="Picture 50">
              <a:extLst>
                <a:ext uri="{FF2B5EF4-FFF2-40B4-BE49-F238E27FC236}">
                  <a16:creationId xmlns:a16="http://schemas.microsoft.com/office/drawing/2014/main" id="{58BDDA7A-1C33-43A8-AF16-5B4A4DC49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390" y="3255507"/>
              <a:ext cx="172082" cy="172082"/>
            </a:xfrm>
            <a:prstGeom prst="rect">
              <a:avLst/>
            </a:prstGeom>
          </p:spPr>
        </p:pic>
        <p:pic>
          <p:nvPicPr>
            <p:cNvPr id="52" name="Picture 51">
              <a:extLst>
                <a:ext uri="{FF2B5EF4-FFF2-40B4-BE49-F238E27FC236}">
                  <a16:creationId xmlns:a16="http://schemas.microsoft.com/office/drawing/2014/main" id="{104D01C7-A434-4D0F-AEF2-C62076D80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390" y="3475725"/>
              <a:ext cx="172082" cy="172082"/>
            </a:xfrm>
            <a:prstGeom prst="rect">
              <a:avLst/>
            </a:prstGeom>
          </p:spPr>
        </p:pic>
        <p:pic>
          <p:nvPicPr>
            <p:cNvPr id="53" name="Picture 52">
              <a:extLst>
                <a:ext uri="{FF2B5EF4-FFF2-40B4-BE49-F238E27FC236}">
                  <a16:creationId xmlns:a16="http://schemas.microsoft.com/office/drawing/2014/main" id="{9B9B617C-5A04-4926-951C-488302235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390" y="3695943"/>
              <a:ext cx="172082" cy="172082"/>
            </a:xfrm>
            <a:prstGeom prst="rect">
              <a:avLst/>
            </a:prstGeom>
          </p:spPr>
        </p:pic>
        <p:pic>
          <p:nvPicPr>
            <p:cNvPr id="54" name="Picture 53">
              <a:extLst>
                <a:ext uri="{FF2B5EF4-FFF2-40B4-BE49-F238E27FC236}">
                  <a16:creationId xmlns:a16="http://schemas.microsoft.com/office/drawing/2014/main" id="{45185523-2C8D-473F-9563-3D066157B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390" y="3916161"/>
              <a:ext cx="172082" cy="172082"/>
            </a:xfrm>
            <a:prstGeom prst="rect">
              <a:avLst/>
            </a:prstGeom>
          </p:spPr>
        </p:pic>
        <p:pic>
          <p:nvPicPr>
            <p:cNvPr id="55" name="Picture 54">
              <a:extLst>
                <a:ext uri="{FF2B5EF4-FFF2-40B4-BE49-F238E27FC236}">
                  <a16:creationId xmlns:a16="http://schemas.microsoft.com/office/drawing/2014/main" id="{51FAD35C-2BFA-42DD-8CE0-267769189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390" y="4136380"/>
              <a:ext cx="172082" cy="172082"/>
            </a:xfrm>
            <a:prstGeom prst="rect">
              <a:avLst/>
            </a:prstGeom>
          </p:spPr>
        </p:pic>
      </p:grpSp>
      <p:pic>
        <p:nvPicPr>
          <p:cNvPr id="56" name="Picture 55">
            <a:extLst>
              <a:ext uri="{FF2B5EF4-FFF2-40B4-BE49-F238E27FC236}">
                <a16:creationId xmlns:a16="http://schemas.microsoft.com/office/drawing/2014/main" id="{34DBF47A-C8BD-4495-89A2-2012BAF67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43" y="3255507"/>
            <a:ext cx="172082" cy="172082"/>
          </a:xfrm>
          <a:prstGeom prst="rect">
            <a:avLst/>
          </a:prstGeom>
        </p:spPr>
      </p:pic>
      <p:grpSp>
        <p:nvGrpSpPr>
          <p:cNvPr id="108" name="Group 107">
            <a:extLst>
              <a:ext uri="{FF2B5EF4-FFF2-40B4-BE49-F238E27FC236}">
                <a16:creationId xmlns:a16="http://schemas.microsoft.com/office/drawing/2014/main" id="{83F7FE48-5A7B-497E-A2C7-5BE1D25C5DBD}"/>
              </a:ext>
            </a:extLst>
          </p:cNvPr>
          <p:cNvGrpSpPr/>
          <p:nvPr/>
        </p:nvGrpSpPr>
        <p:grpSpPr>
          <a:xfrm>
            <a:off x="1591576" y="3255507"/>
            <a:ext cx="1935682" cy="1631036"/>
            <a:chOff x="1591576" y="3255507"/>
            <a:chExt cx="1935682" cy="1631036"/>
          </a:xfrm>
        </p:grpSpPr>
        <p:pic>
          <p:nvPicPr>
            <p:cNvPr id="37" name="Picture 36">
              <a:extLst>
                <a:ext uri="{FF2B5EF4-FFF2-40B4-BE49-F238E27FC236}">
                  <a16:creationId xmlns:a16="http://schemas.microsoft.com/office/drawing/2014/main" id="{401F6B6B-9373-4535-8003-176B45025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759" y="3255507"/>
              <a:ext cx="172082" cy="1631036"/>
            </a:xfrm>
            <a:prstGeom prst="rect">
              <a:avLst/>
            </a:prstGeom>
          </p:spPr>
        </p:pic>
        <p:pic>
          <p:nvPicPr>
            <p:cNvPr id="38" name="Picture 37">
              <a:extLst>
                <a:ext uri="{FF2B5EF4-FFF2-40B4-BE49-F238E27FC236}">
                  <a16:creationId xmlns:a16="http://schemas.microsoft.com/office/drawing/2014/main" id="{1961B686-9570-492C-B0A0-877D494E1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967" y="3255507"/>
              <a:ext cx="172082" cy="1631036"/>
            </a:xfrm>
            <a:prstGeom prst="rect">
              <a:avLst/>
            </a:prstGeom>
          </p:spPr>
        </p:pic>
        <p:pic>
          <p:nvPicPr>
            <p:cNvPr id="39" name="Picture 38">
              <a:extLst>
                <a:ext uri="{FF2B5EF4-FFF2-40B4-BE49-F238E27FC236}">
                  <a16:creationId xmlns:a16="http://schemas.microsoft.com/office/drawing/2014/main" id="{B2C3C1BC-61EA-42BE-8F3F-C1D6320C5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176" y="3255507"/>
              <a:ext cx="172082" cy="1631036"/>
            </a:xfrm>
            <a:prstGeom prst="rect">
              <a:avLst/>
            </a:prstGeom>
          </p:spPr>
        </p:pic>
        <p:pic>
          <p:nvPicPr>
            <p:cNvPr id="59" name="Picture 58">
              <a:extLst>
                <a:ext uri="{FF2B5EF4-FFF2-40B4-BE49-F238E27FC236}">
                  <a16:creationId xmlns:a16="http://schemas.microsoft.com/office/drawing/2014/main" id="{7CF637D3-2D08-4604-9C4C-CBF40C86E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576" y="3255507"/>
              <a:ext cx="172082" cy="1631036"/>
            </a:xfrm>
            <a:prstGeom prst="rect">
              <a:avLst/>
            </a:prstGeom>
          </p:spPr>
        </p:pic>
        <p:pic>
          <p:nvPicPr>
            <p:cNvPr id="60" name="Picture 59">
              <a:extLst>
                <a:ext uri="{FF2B5EF4-FFF2-40B4-BE49-F238E27FC236}">
                  <a16:creationId xmlns:a16="http://schemas.microsoft.com/office/drawing/2014/main" id="{9B645178-BF31-4504-B5C7-95FE0DC8E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529" y="3255507"/>
              <a:ext cx="172082" cy="1631036"/>
            </a:xfrm>
            <a:prstGeom prst="rect">
              <a:avLst/>
            </a:prstGeom>
          </p:spPr>
        </p:pic>
        <p:pic>
          <p:nvPicPr>
            <p:cNvPr id="61" name="Picture 60">
              <a:extLst>
                <a:ext uri="{FF2B5EF4-FFF2-40B4-BE49-F238E27FC236}">
                  <a16:creationId xmlns:a16="http://schemas.microsoft.com/office/drawing/2014/main" id="{00700D72-4778-4C59-8E91-4186AD10B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482" y="3255507"/>
              <a:ext cx="172082" cy="1631036"/>
            </a:xfrm>
            <a:prstGeom prst="rect">
              <a:avLst/>
            </a:prstGeom>
          </p:spPr>
        </p:pic>
        <p:pic>
          <p:nvPicPr>
            <p:cNvPr id="62" name="Picture 61">
              <a:extLst>
                <a:ext uri="{FF2B5EF4-FFF2-40B4-BE49-F238E27FC236}">
                  <a16:creationId xmlns:a16="http://schemas.microsoft.com/office/drawing/2014/main" id="{C1C4A6C9-70C4-4D8B-9939-DDE7BEB01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435" y="3255507"/>
              <a:ext cx="172082" cy="1631036"/>
            </a:xfrm>
            <a:prstGeom prst="rect">
              <a:avLst/>
            </a:prstGeom>
          </p:spPr>
        </p:pic>
        <p:pic>
          <p:nvPicPr>
            <p:cNvPr id="63" name="Picture 62">
              <a:extLst>
                <a:ext uri="{FF2B5EF4-FFF2-40B4-BE49-F238E27FC236}">
                  <a16:creationId xmlns:a16="http://schemas.microsoft.com/office/drawing/2014/main" id="{CAFC7E6F-DCF9-4CAD-8691-F49B2E8AA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387" y="3255507"/>
              <a:ext cx="172082" cy="1631036"/>
            </a:xfrm>
            <a:prstGeom prst="rect">
              <a:avLst/>
            </a:prstGeom>
          </p:spPr>
        </p:pic>
      </p:grpSp>
      <p:grpSp>
        <p:nvGrpSpPr>
          <p:cNvPr id="112" name="Group 111">
            <a:extLst>
              <a:ext uri="{FF2B5EF4-FFF2-40B4-BE49-F238E27FC236}">
                <a16:creationId xmlns:a16="http://schemas.microsoft.com/office/drawing/2014/main" id="{D7627C7A-DDA3-4A75-BD52-9516A420C5D9}"/>
              </a:ext>
            </a:extLst>
          </p:cNvPr>
          <p:cNvGrpSpPr/>
          <p:nvPr/>
        </p:nvGrpSpPr>
        <p:grpSpPr>
          <a:xfrm>
            <a:off x="6238824" y="3255507"/>
            <a:ext cx="645987" cy="1631036"/>
            <a:chOff x="6238824" y="3255507"/>
            <a:chExt cx="645987" cy="1631036"/>
          </a:xfrm>
        </p:grpSpPr>
        <p:pic>
          <p:nvPicPr>
            <p:cNvPr id="49" name="Picture 48">
              <a:extLst>
                <a:ext uri="{FF2B5EF4-FFF2-40B4-BE49-F238E27FC236}">
                  <a16:creationId xmlns:a16="http://schemas.microsoft.com/office/drawing/2014/main" id="{2CE10DA0-F45F-4A31-8A6C-58D584991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777" y="3255507"/>
              <a:ext cx="172082" cy="1631036"/>
            </a:xfrm>
            <a:prstGeom prst="rect">
              <a:avLst/>
            </a:prstGeom>
          </p:spPr>
        </p:pic>
        <p:pic>
          <p:nvPicPr>
            <p:cNvPr id="50" name="Picture 49">
              <a:extLst>
                <a:ext uri="{FF2B5EF4-FFF2-40B4-BE49-F238E27FC236}">
                  <a16:creationId xmlns:a16="http://schemas.microsoft.com/office/drawing/2014/main" id="{316E166E-991B-46F2-B6BE-FE9C8D614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729" y="3255507"/>
              <a:ext cx="172082" cy="1631036"/>
            </a:xfrm>
            <a:prstGeom prst="rect">
              <a:avLst/>
            </a:prstGeom>
          </p:spPr>
        </p:pic>
        <p:pic>
          <p:nvPicPr>
            <p:cNvPr id="48" name="Picture 47">
              <a:extLst>
                <a:ext uri="{FF2B5EF4-FFF2-40B4-BE49-F238E27FC236}">
                  <a16:creationId xmlns:a16="http://schemas.microsoft.com/office/drawing/2014/main" id="{7FE0A65D-3184-4216-A571-5C5B36A08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24" y="3255507"/>
              <a:ext cx="172082" cy="1631036"/>
            </a:xfrm>
            <a:prstGeom prst="rect">
              <a:avLst/>
            </a:prstGeom>
          </p:spPr>
        </p:pic>
      </p:grpSp>
      <p:grpSp>
        <p:nvGrpSpPr>
          <p:cNvPr id="111" name="Group 110">
            <a:extLst>
              <a:ext uri="{FF2B5EF4-FFF2-40B4-BE49-F238E27FC236}">
                <a16:creationId xmlns:a16="http://schemas.microsoft.com/office/drawing/2014/main" id="{224EED23-B883-404F-853F-FB6E88FCED59}"/>
              </a:ext>
            </a:extLst>
          </p:cNvPr>
          <p:cNvGrpSpPr/>
          <p:nvPr/>
        </p:nvGrpSpPr>
        <p:grpSpPr>
          <a:xfrm>
            <a:off x="5764918" y="3255507"/>
            <a:ext cx="409035" cy="1631036"/>
            <a:chOff x="5764918" y="3255507"/>
            <a:chExt cx="409035" cy="1631036"/>
          </a:xfrm>
        </p:grpSpPr>
        <p:pic>
          <p:nvPicPr>
            <p:cNvPr id="47" name="Picture 46">
              <a:extLst>
                <a:ext uri="{FF2B5EF4-FFF2-40B4-BE49-F238E27FC236}">
                  <a16:creationId xmlns:a16="http://schemas.microsoft.com/office/drawing/2014/main" id="{D290E09A-9CED-4457-90DD-D805D4367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871" y="3255507"/>
              <a:ext cx="172082" cy="1631036"/>
            </a:xfrm>
            <a:prstGeom prst="rect">
              <a:avLst/>
            </a:prstGeom>
          </p:spPr>
        </p:pic>
        <p:pic>
          <p:nvPicPr>
            <p:cNvPr id="46" name="Picture 45">
              <a:extLst>
                <a:ext uri="{FF2B5EF4-FFF2-40B4-BE49-F238E27FC236}">
                  <a16:creationId xmlns:a16="http://schemas.microsoft.com/office/drawing/2014/main" id="{722D1BC3-7A98-4443-958F-BD947B137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918" y="3255507"/>
              <a:ext cx="172082" cy="1631036"/>
            </a:xfrm>
            <a:prstGeom prst="rect">
              <a:avLst/>
            </a:prstGeom>
          </p:spPr>
        </p:pic>
      </p:grpSp>
      <p:sp>
        <p:nvSpPr>
          <p:cNvPr id="151" name="TextBox 150">
            <a:extLst>
              <a:ext uri="{FF2B5EF4-FFF2-40B4-BE49-F238E27FC236}">
                <a16:creationId xmlns:a16="http://schemas.microsoft.com/office/drawing/2014/main" id="{6512E66C-DB19-49FB-A644-A8043A21C14B}"/>
              </a:ext>
            </a:extLst>
          </p:cNvPr>
          <p:cNvSpPr txBox="1"/>
          <p:nvPr/>
        </p:nvSpPr>
        <p:spPr bwMode="auto">
          <a:xfrm>
            <a:off x="3580160" y="5147647"/>
            <a:ext cx="789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152" name="TextBox 151">
            <a:extLst>
              <a:ext uri="{FF2B5EF4-FFF2-40B4-BE49-F238E27FC236}">
                <a16:creationId xmlns:a16="http://schemas.microsoft.com/office/drawing/2014/main" id="{6F3CF0F6-D74D-4D23-9A1C-A8C72BC772DE}"/>
              </a:ext>
            </a:extLst>
          </p:cNvPr>
          <p:cNvSpPr txBox="1"/>
          <p:nvPr/>
        </p:nvSpPr>
        <p:spPr bwMode="auto">
          <a:xfrm>
            <a:off x="6261684" y="5147647"/>
            <a:ext cx="789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par>
                                <p:cTn id="23" presetID="22" presetClass="entr" presetSubtype="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fill="hold" nodeType="clickEffect">
                                  <p:stCondLst>
                                    <p:cond delay="0"/>
                                  </p:stCondLst>
                                  <p:childTnLst>
                                    <p:animMotion origin="layout" path="M -1.11111E-6 1.48148E-6 L 0.0632 1.48148E-6 " pathEditMode="relative" rAng="0" ptsTypes="AA">
                                      <p:cBhvr>
                                        <p:cTn id="36" dur="2000" fill="hold"/>
                                        <p:tgtEl>
                                          <p:spTgt spid="108"/>
                                        </p:tgtEl>
                                        <p:attrNameLst>
                                          <p:attrName>ppt_x</p:attrName>
                                          <p:attrName>ppt_y</p:attrName>
                                        </p:attrNameLst>
                                      </p:cBhvr>
                                      <p:rCtr x="3160" y="0"/>
                                    </p:animMotion>
                                  </p:childTnLst>
                                </p:cTn>
                              </p:par>
                              <p:par>
                                <p:cTn id="37" presetID="35" presetClass="path" presetSubtype="0" accel="50000" fill="hold" nodeType="withEffect">
                                  <p:stCondLst>
                                    <p:cond delay="0"/>
                                  </p:stCondLst>
                                  <p:childTnLst>
                                    <p:animMotion origin="layout" path="M 2.22222E-6 1.48148E-6 L -0.17552 -0.00023 " pathEditMode="relative" rAng="0" ptsTypes="AA">
                                      <p:cBhvr>
                                        <p:cTn id="38" dur="2000" fill="hold"/>
                                        <p:tgtEl>
                                          <p:spTgt spid="111"/>
                                        </p:tgtEl>
                                        <p:attrNameLst>
                                          <p:attrName>ppt_x</p:attrName>
                                          <p:attrName>ppt_y</p:attrName>
                                        </p:attrNameLst>
                                      </p:cBhvr>
                                      <p:rCtr x="-8785" y="-23"/>
                                    </p:animMotion>
                                  </p:childTnLst>
                                </p:cTn>
                              </p:par>
                              <p:par>
                                <p:cTn id="39" presetID="35" presetClass="path" presetSubtype="0" accel="50000" fill="hold" nodeType="withEffect">
                                  <p:stCondLst>
                                    <p:cond delay="0"/>
                                  </p:stCondLst>
                                  <p:childTnLst>
                                    <p:animMotion origin="layout" path="M -4.72222E-6 1.48148E-6 L -0.16493 1.48148E-6 " pathEditMode="relative" rAng="0" ptsTypes="AA">
                                      <p:cBhvr>
                                        <p:cTn id="40" dur="2000" fill="hold"/>
                                        <p:tgtEl>
                                          <p:spTgt spid="112"/>
                                        </p:tgtEl>
                                        <p:attrNameLst>
                                          <p:attrName>ppt_x</p:attrName>
                                          <p:attrName>ppt_y</p:attrName>
                                        </p:attrNameLst>
                                      </p:cBhvr>
                                      <p:rCtr x="-8247" y="0"/>
                                    </p:animMotion>
                                  </p:childTnLst>
                                </p:cTn>
                              </p:par>
                              <p:par>
                                <p:cTn id="41" presetID="63" presetClass="path" presetSubtype="0" accel="50000" fill="hold" nodeType="withEffect">
                                  <p:stCondLst>
                                    <p:cond delay="0"/>
                                  </p:stCondLst>
                                  <p:childTnLst>
                                    <p:animMotion origin="layout" path="M 2.77778E-6 1.11111E-6 L 0.27691 1.11111E-6 " pathEditMode="relative" rAng="0" ptsTypes="AA">
                                      <p:cBhvr>
                                        <p:cTn id="42" dur="2000" fill="hold"/>
                                        <p:tgtEl>
                                          <p:spTgt spid="113"/>
                                        </p:tgtEl>
                                        <p:attrNameLst>
                                          <p:attrName>ppt_x</p:attrName>
                                          <p:attrName>ppt_y</p:attrName>
                                        </p:attrNameLst>
                                      </p:cBhvr>
                                      <p:rCtr x="13837" y="0"/>
                                    </p:animMotion>
                                  </p:childTnLst>
                                </p:cTn>
                              </p:par>
                              <p:par>
                                <p:cTn id="43" presetID="35" presetClass="path" presetSubtype="0" accel="50000" fill="hold" nodeType="withEffect">
                                  <p:stCondLst>
                                    <p:cond delay="0"/>
                                  </p:stCondLst>
                                  <p:childTnLst>
                                    <p:animMotion origin="layout" path="M 5E-6 1.11111E-6 L -0.06354 1.11111E-6 " pathEditMode="relative" rAng="0" ptsTypes="AA">
                                      <p:cBhvr>
                                        <p:cTn id="44" dur="2000" fill="hold"/>
                                        <p:tgtEl>
                                          <p:spTgt spid="115"/>
                                        </p:tgtEl>
                                        <p:attrNameLst>
                                          <p:attrName>ppt_x</p:attrName>
                                          <p:attrName>ppt_y</p:attrName>
                                        </p:attrNameLst>
                                      </p:cBhvr>
                                      <p:rCtr x="-3177" y="0"/>
                                    </p:animMotion>
                                  </p:childTnLst>
                                </p:cTn>
                              </p:par>
                              <p:par>
                                <p:cTn id="45" presetID="35" presetClass="path" presetSubtype="0" accel="50000" fill="hold" nodeType="withEffect">
                                  <p:stCondLst>
                                    <p:cond delay="0"/>
                                  </p:stCondLst>
                                  <p:childTnLst>
                                    <p:animMotion origin="layout" path="M -3.05556E-6 1.48148E-6 L -0.06267 1.48148E-6 " pathEditMode="relative" rAng="0" ptsTypes="AA">
                                      <p:cBhvr>
                                        <p:cTn id="46" dur="2000" fill="hold"/>
                                        <p:tgtEl>
                                          <p:spTgt spid="56"/>
                                        </p:tgtEl>
                                        <p:attrNameLst>
                                          <p:attrName>ppt_x</p:attrName>
                                          <p:attrName>ppt_y</p:attrName>
                                        </p:attrNameLst>
                                      </p:cBhvr>
                                      <p:rCtr x="-3142" y="0"/>
                                    </p:animMotion>
                                  </p:childTnLst>
                                </p:cTn>
                              </p:par>
                              <p:par>
                                <p:cTn id="47" presetID="63" presetClass="path" presetSubtype="0" accel="50000" fill="hold" nodeType="withEffect">
                                  <p:stCondLst>
                                    <p:cond delay="0"/>
                                  </p:stCondLst>
                                  <p:childTnLst>
                                    <p:animMotion origin="layout" path="M 4.72222E-6 -7.40741E-7 L 0.30173 0.03241 " pathEditMode="relative" rAng="0" ptsTypes="AA">
                                      <p:cBhvr>
                                        <p:cTn id="48" dur="2000" fill="hold"/>
                                        <p:tgtEl>
                                          <p:spTgt spid="114"/>
                                        </p:tgtEl>
                                        <p:attrNameLst>
                                          <p:attrName>ppt_x</p:attrName>
                                          <p:attrName>ppt_y</p:attrName>
                                        </p:attrNameLst>
                                      </p:cBhvr>
                                      <p:rCtr x="15087" y="1620"/>
                                    </p:animMotion>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3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3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2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3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3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3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2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2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2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4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3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3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50"/>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49"/>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48"/>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4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45"/>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4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4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42"/>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41"/>
                                        </p:tgtEl>
                                        <p:attrNameLst>
                                          <p:attrName>style.visibility</p:attrName>
                                        </p:attrNameLst>
                                      </p:cBhvr>
                                      <p:to>
                                        <p:strVal val="visible"/>
                                      </p:to>
                                    </p:set>
                                  </p:childTnLst>
                                </p:cTn>
                              </p:par>
                              <p:par>
                                <p:cTn id="102" presetID="1" presetClass="exit" presetSubtype="0" fill="hold" nodeType="withEffect">
                                  <p:stCondLst>
                                    <p:cond delay="0"/>
                                  </p:stCondLst>
                                  <p:childTnLst>
                                    <p:set>
                                      <p:cBhvr>
                                        <p:cTn id="103" dur="1" fill="hold">
                                          <p:stCondLst>
                                            <p:cond delay="0"/>
                                          </p:stCondLst>
                                        </p:cTn>
                                        <p:tgtEl>
                                          <p:spTgt spid="11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115"/>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5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14"/>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08"/>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1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12"/>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51"/>
                                        </p:tgtEl>
                                        <p:attrNameLst>
                                          <p:attrName>style.visibility</p:attrName>
                                        </p:attrNameLst>
                                      </p:cBhvr>
                                      <p:to>
                                        <p:strVal val="visible"/>
                                      </p:to>
                                    </p:set>
                                    <p:animEffect transition="in" filter="fade">
                                      <p:cBhvr>
                                        <p:cTn id="120" dur="500"/>
                                        <p:tgtEl>
                                          <p:spTgt spid="15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52"/>
                                        </p:tgtEl>
                                        <p:attrNameLst>
                                          <p:attrName>style.visibility</p:attrName>
                                        </p:attrNameLst>
                                      </p:cBhvr>
                                      <p:to>
                                        <p:strVal val="visible"/>
                                      </p:to>
                                    </p:set>
                                    <p:animEffect transition="in" filter="fade">
                                      <p:cBhvr>
                                        <p:cTn id="123" dur="500"/>
                                        <p:tgtEl>
                                          <p:spTgt spid="15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fade">
                                      <p:cBhvr>
                                        <p:cTn id="128" dur="500"/>
                                        <p:tgtEl>
                                          <p:spTgt spid="6"/>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151"/>
                                        </p:tgtEl>
                                      </p:cBhvr>
                                    </p:animEffect>
                                    <p:set>
                                      <p:cBhvr>
                                        <p:cTn id="133" dur="1" fill="hold">
                                          <p:stCondLst>
                                            <p:cond delay="499"/>
                                          </p:stCondLst>
                                        </p:cTn>
                                        <p:tgtEl>
                                          <p:spTgt spid="151"/>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52"/>
                                        </p:tgtEl>
                                      </p:cBhvr>
                                    </p:animEffect>
                                    <p:set>
                                      <p:cBhvr>
                                        <p:cTn id="136" dur="1" fill="hold">
                                          <p:stCondLst>
                                            <p:cond delay="499"/>
                                          </p:stCondLst>
                                        </p:cTn>
                                        <p:tgtEl>
                                          <p:spTgt spid="152"/>
                                        </p:tgtEl>
                                        <p:attrNameLst>
                                          <p:attrName>style.visibility</p:attrName>
                                        </p:attrNameLst>
                                      </p:cBhvr>
                                      <p:to>
                                        <p:strVal val="hidden"/>
                                      </p:to>
                                    </p:set>
                                  </p:childTnLst>
                                </p:cTn>
                              </p:par>
                            </p:childTnLst>
                          </p:cTn>
                        </p:par>
                        <p:par>
                          <p:cTn id="137" fill="hold">
                            <p:stCondLst>
                              <p:cond delay="500"/>
                            </p:stCondLst>
                            <p:childTnLst>
                              <p:par>
                                <p:cTn id="138" presetID="63" presetClass="path" presetSubtype="0" accel="50000" fill="hold" nodeType="afterEffect">
                                  <p:stCondLst>
                                    <p:cond delay="0"/>
                                  </p:stCondLst>
                                  <p:childTnLst>
                                    <p:animMotion origin="layout" path="M -2.77778E-6 1.48148E-6 L 0.04636 1.48148E-6 " pathEditMode="relative" rAng="0" ptsTypes="AA">
                                      <p:cBhvr>
                                        <p:cTn id="139" dur="2000" fill="hold"/>
                                        <p:tgtEl>
                                          <p:spTgt spid="145"/>
                                        </p:tgtEl>
                                        <p:attrNameLst>
                                          <p:attrName>ppt_x</p:attrName>
                                          <p:attrName>ppt_y</p:attrName>
                                        </p:attrNameLst>
                                      </p:cBhvr>
                                      <p:rCtr x="2309" y="0"/>
                                    </p:animMotion>
                                  </p:childTnLst>
                                </p:cTn>
                              </p:par>
                              <p:par>
                                <p:cTn id="140" presetID="63" presetClass="path" presetSubtype="0" accel="50000" fill="hold" nodeType="withEffect">
                                  <p:stCondLst>
                                    <p:cond delay="0"/>
                                  </p:stCondLst>
                                  <p:childTnLst>
                                    <p:animMotion origin="layout" path="M -4.72222E-6 1.48148E-6 L 0.05261 1.48148E-6 " pathEditMode="relative" rAng="0" ptsTypes="AA">
                                      <p:cBhvr>
                                        <p:cTn id="141" dur="2000" fill="hold"/>
                                        <p:tgtEl>
                                          <p:spTgt spid="144"/>
                                        </p:tgtEl>
                                        <p:attrNameLst>
                                          <p:attrName>ppt_x</p:attrName>
                                          <p:attrName>ppt_y</p:attrName>
                                        </p:attrNameLst>
                                      </p:cBhvr>
                                      <p:rCtr x="2622" y="0"/>
                                    </p:animMotion>
                                  </p:childTnLst>
                                </p:cTn>
                              </p:par>
                              <p:par>
                                <p:cTn id="142" presetID="63" presetClass="path" presetSubtype="0" accel="50000" fill="hold" nodeType="withEffect">
                                  <p:stCondLst>
                                    <p:cond delay="0"/>
                                  </p:stCondLst>
                                  <p:childTnLst>
                                    <p:animMotion origin="layout" path="M 3.33333E-6 1.48148E-6 L 0.06128 1.48148E-6 " pathEditMode="relative" rAng="0" ptsTypes="AA">
                                      <p:cBhvr>
                                        <p:cTn id="143" dur="2000" fill="hold"/>
                                        <p:tgtEl>
                                          <p:spTgt spid="143"/>
                                        </p:tgtEl>
                                        <p:attrNameLst>
                                          <p:attrName>ppt_x</p:attrName>
                                          <p:attrName>ppt_y</p:attrName>
                                        </p:attrNameLst>
                                      </p:cBhvr>
                                      <p:rCtr x="3056" y="0"/>
                                    </p:animMotion>
                                  </p:childTnLst>
                                </p:cTn>
                              </p:par>
                              <p:par>
                                <p:cTn id="144" presetID="63" presetClass="path" presetSubtype="0" accel="50000" fill="hold" nodeType="withEffect">
                                  <p:stCondLst>
                                    <p:cond delay="0"/>
                                  </p:stCondLst>
                                  <p:childTnLst>
                                    <p:animMotion origin="layout" path="M 1.38889E-6 1.48148E-6 L 0.06823 1.48148E-6 " pathEditMode="relative" rAng="0" ptsTypes="AA">
                                      <p:cBhvr>
                                        <p:cTn id="145" dur="2000" fill="hold"/>
                                        <p:tgtEl>
                                          <p:spTgt spid="142"/>
                                        </p:tgtEl>
                                        <p:attrNameLst>
                                          <p:attrName>ppt_x</p:attrName>
                                          <p:attrName>ppt_y</p:attrName>
                                        </p:attrNameLst>
                                      </p:cBhvr>
                                      <p:rCtr x="3403" y="0"/>
                                    </p:animMotion>
                                  </p:childTnLst>
                                </p:cTn>
                              </p:par>
                              <p:par>
                                <p:cTn id="146" presetID="63" presetClass="path" presetSubtype="0" accel="50000" fill="hold" nodeType="withEffect">
                                  <p:stCondLst>
                                    <p:cond delay="0"/>
                                  </p:stCondLst>
                                  <p:childTnLst>
                                    <p:animMotion origin="layout" path="M 3.05556E-6 1.48148E-6 L 0.07847 -0.00046 " pathEditMode="relative" rAng="0" ptsTypes="AA">
                                      <p:cBhvr>
                                        <p:cTn id="147" dur="2000" fill="hold"/>
                                        <p:tgtEl>
                                          <p:spTgt spid="141"/>
                                        </p:tgtEl>
                                        <p:attrNameLst>
                                          <p:attrName>ppt_x</p:attrName>
                                          <p:attrName>ppt_y</p:attrName>
                                        </p:attrNameLst>
                                      </p:cBhvr>
                                      <p:rCtr x="3924" y="-23"/>
                                    </p:animMotion>
                                  </p:childTnLst>
                                </p:cTn>
                              </p:par>
                              <p:par>
                                <p:cTn id="148" presetID="35" presetClass="path" presetSubtype="0" accel="50000" fill="hold" nodeType="withEffect">
                                  <p:stCondLst>
                                    <p:cond delay="0"/>
                                  </p:stCondLst>
                                  <p:childTnLst>
                                    <p:animMotion origin="layout" path="M -4.16667E-6 1.48148E-6 L -0.00954 1.48148E-6 " pathEditMode="relative" rAng="0" ptsTypes="AA">
                                      <p:cBhvr>
                                        <p:cTn id="149" dur="2000" fill="hold"/>
                                        <p:tgtEl>
                                          <p:spTgt spid="150"/>
                                        </p:tgtEl>
                                        <p:attrNameLst>
                                          <p:attrName>ppt_x</p:attrName>
                                          <p:attrName>ppt_y</p:attrName>
                                        </p:attrNameLst>
                                      </p:cBhvr>
                                      <p:rCtr x="-486" y="0"/>
                                    </p:animMotion>
                                  </p:childTnLst>
                                </p:cTn>
                              </p:par>
                              <p:par>
                                <p:cTn id="150" presetID="63" presetClass="path" presetSubtype="0" accel="50000" fill="hold" nodeType="withEffect">
                                  <p:stCondLst>
                                    <p:cond delay="0"/>
                                  </p:stCondLst>
                                  <p:childTnLst>
                                    <p:animMotion origin="layout" path="M 1.94444E-6 1.48148E-6 L 0.00937 1.48148E-6 " pathEditMode="relative" rAng="0" ptsTypes="AA">
                                      <p:cBhvr>
                                        <p:cTn id="151" dur="2000" fill="hold"/>
                                        <p:tgtEl>
                                          <p:spTgt spid="148"/>
                                        </p:tgtEl>
                                        <p:attrNameLst>
                                          <p:attrName>ppt_x</p:attrName>
                                          <p:attrName>ppt_y</p:attrName>
                                        </p:attrNameLst>
                                      </p:cBhvr>
                                      <p:rCtr x="469" y="0"/>
                                    </p:animMotion>
                                  </p:childTnLst>
                                </p:cTn>
                              </p:par>
                              <p:par>
                                <p:cTn id="152" presetID="63" presetClass="path" presetSubtype="0" accel="50000" fill="hold" nodeType="withEffect">
                                  <p:stCondLst>
                                    <p:cond delay="0"/>
                                  </p:stCondLst>
                                  <p:childTnLst>
                                    <p:animMotion origin="layout" path="M 3.61111E-6 1.48148E-6 L 0.01666 1.48148E-6 " pathEditMode="relative" rAng="0" ptsTypes="AA">
                                      <p:cBhvr>
                                        <p:cTn id="153" dur="2000" fill="hold"/>
                                        <p:tgtEl>
                                          <p:spTgt spid="147"/>
                                        </p:tgtEl>
                                        <p:attrNameLst>
                                          <p:attrName>ppt_x</p:attrName>
                                          <p:attrName>ppt_y</p:attrName>
                                        </p:attrNameLst>
                                      </p:cBhvr>
                                      <p:rCtr x="833" y="0"/>
                                    </p:animMotion>
                                  </p:childTnLst>
                                </p:cTn>
                              </p:par>
                              <p:par>
                                <p:cTn id="154" presetID="63" presetClass="path" presetSubtype="0" accel="50000" fill="hold" nodeType="withEffect">
                                  <p:stCondLst>
                                    <p:cond delay="0"/>
                                  </p:stCondLst>
                                  <p:childTnLst>
                                    <p:animMotion origin="layout" path="M 1.66667E-6 1.48148E-6 L 0.02604 1.48148E-6 " pathEditMode="relative" rAng="0" ptsTypes="AA">
                                      <p:cBhvr>
                                        <p:cTn id="155" dur="2000" fill="hold"/>
                                        <p:tgtEl>
                                          <p:spTgt spid="146"/>
                                        </p:tgtEl>
                                        <p:attrNameLst>
                                          <p:attrName>ppt_x</p:attrName>
                                          <p:attrName>ppt_y</p:attrName>
                                        </p:attrNameLst>
                                      </p:cBhvr>
                                      <p:rCtr x="1302" y="0"/>
                                    </p:animMotion>
                                  </p:childTnLst>
                                </p:cTn>
                              </p:par>
                              <p:par>
                                <p:cTn id="156" presetID="63" presetClass="path" presetSubtype="0" accel="50000" fill="hold" nodeType="withEffect">
                                  <p:stCondLst>
                                    <p:cond delay="0"/>
                                  </p:stCondLst>
                                  <p:childTnLst>
                                    <p:animMotion origin="layout" path="M -2.22222E-6 1.48148E-6 L 0.01459 1.48148E-6 " pathEditMode="relative" rAng="0" ptsTypes="AA">
                                      <p:cBhvr>
                                        <p:cTn id="157" dur="2000" fill="hold"/>
                                        <p:tgtEl>
                                          <p:spTgt spid="140"/>
                                        </p:tgtEl>
                                        <p:attrNameLst>
                                          <p:attrName>ppt_x</p:attrName>
                                          <p:attrName>ppt_y</p:attrName>
                                        </p:attrNameLst>
                                      </p:cBhvr>
                                      <p:rCtr x="729" y="0"/>
                                    </p:animMotion>
                                  </p:childTnLst>
                                </p:cTn>
                              </p:par>
                              <p:par>
                                <p:cTn id="158" presetID="63" presetClass="path" presetSubtype="0" accel="50000" fill="hold" nodeType="withEffect">
                                  <p:stCondLst>
                                    <p:cond delay="0"/>
                                  </p:stCondLst>
                                  <p:childTnLst>
                                    <p:animMotion origin="layout" path="M -4.16667E-6 1.48148E-6 L 0.01337 1.48148E-6 " pathEditMode="relative" rAng="0" ptsTypes="AA">
                                      <p:cBhvr>
                                        <p:cTn id="159" dur="2000" fill="hold"/>
                                        <p:tgtEl>
                                          <p:spTgt spid="139"/>
                                        </p:tgtEl>
                                        <p:attrNameLst>
                                          <p:attrName>ppt_x</p:attrName>
                                          <p:attrName>ppt_y</p:attrName>
                                        </p:attrNameLst>
                                      </p:cBhvr>
                                      <p:rCtr x="660" y="0"/>
                                    </p:animMotion>
                                  </p:childTnLst>
                                </p:cTn>
                              </p:par>
                              <p:par>
                                <p:cTn id="160" presetID="63" presetClass="path" presetSubtype="0" accel="50000" fill="hold" nodeType="withEffect">
                                  <p:stCondLst>
                                    <p:cond delay="0"/>
                                  </p:stCondLst>
                                  <p:childTnLst>
                                    <p:animMotion origin="layout" path="M 3.88889E-6 1.48148E-6 L 0.01389 1.48148E-6 " pathEditMode="relative" rAng="0" ptsTypes="AA">
                                      <p:cBhvr>
                                        <p:cTn id="161" dur="2000" fill="hold"/>
                                        <p:tgtEl>
                                          <p:spTgt spid="138"/>
                                        </p:tgtEl>
                                        <p:attrNameLst>
                                          <p:attrName>ppt_x</p:attrName>
                                          <p:attrName>ppt_y</p:attrName>
                                        </p:attrNameLst>
                                      </p:cBhvr>
                                      <p:rCtr x="694" y="0"/>
                                    </p:animMotion>
                                  </p:childTnLst>
                                </p:cTn>
                              </p:par>
                              <p:par>
                                <p:cTn id="162" presetID="35" presetClass="path" presetSubtype="0" accel="50000" fill="hold" nodeType="withEffect">
                                  <p:stCondLst>
                                    <p:cond delay="0"/>
                                  </p:stCondLst>
                                  <p:childTnLst>
                                    <p:animMotion origin="layout" path="M 3.05556E-6 1.48148E-6 L -0.08351 1.48148E-6 " pathEditMode="relative" rAng="0" ptsTypes="AA">
                                      <p:cBhvr>
                                        <p:cTn id="163" dur="2000" fill="hold"/>
                                        <p:tgtEl>
                                          <p:spTgt spid="133"/>
                                        </p:tgtEl>
                                        <p:attrNameLst>
                                          <p:attrName>ppt_x</p:attrName>
                                          <p:attrName>ppt_y</p:attrName>
                                        </p:attrNameLst>
                                      </p:cBhvr>
                                      <p:rCtr x="-4184" y="0"/>
                                    </p:animMotion>
                                  </p:childTnLst>
                                </p:cTn>
                              </p:par>
                              <p:par>
                                <p:cTn id="164" presetID="35" presetClass="path" presetSubtype="0" accel="50000" fill="hold" nodeType="withEffect">
                                  <p:stCondLst>
                                    <p:cond delay="0"/>
                                  </p:stCondLst>
                                  <p:childTnLst>
                                    <p:animMotion origin="layout" path="M 3.05556E-6 -4.44444E-6 L -0.08229 -0.00925 " pathEditMode="relative" rAng="0" ptsTypes="AA">
                                      <p:cBhvr>
                                        <p:cTn id="165" dur="2000" fill="hold"/>
                                        <p:tgtEl>
                                          <p:spTgt spid="134"/>
                                        </p:tgtEl>
                                        <p:attrNameLst>
                                          <p:attrName>ppt_x</p:attrName>
                                          <p:attrName>ppt_y</p:attrName>
                                        </p:attrNameLst>
                                      </p:cBhvr>
                                      <p:rCtr x="-4115" y="-463"/>
                                    </p:animMotion>
                                  </p:childTnLst>
                                </p:cTn>
                              </p:par>
                              <p:par>
                                <p:cTn id="166" presetID="35" presetClass="path" presetSubtype="0" accel="50000" fill="hold" nodeType="withEffect">
                                  <p:stCondLst>
                                    <p:cond delay="0"/>
                                  </p:stCondLst>
                                  <p:childTnLst>
                                    <p:animMotion origin="layout" path="M 3.05556E-6 1.11111E-6 L -0.08229 -0.01389 " pathEditMode="relative" rAng="0" ptsTypes="AA">
                                      <p:cBhvr>
                                        <p:cTn id="167" dur="2000" fill="hold"/>
                                        <p:tgtEl>
                                          <p:spTgt spid="135"/>
                                        </p:tgtEl>
                                        <p:attrNameLst>
                                          <p:attrName>ppt_x</p:attrName>
                                          <p:attrName>ppt_y</p:attrName>
                                        </p:attrNameLst>
                                      </p:cBhvr>
                                      <p:rCtr x="-4115" y="-694"/>
                                    </p:animMotion>
                                  </p:childTnLst>
                                </p:cTn>
                              </p:par>
                              <p:par>
                                <p:cTn id="168" presetID="35" presetClass="path" presetSubtype="0" accel="50000" fill="hold" nodeType="withEffect">
                                  <p:stCondLst>
                                    <p:cond delay="0"/>
                                  </p:stCondLst>
                                  <p:childTnLst>
                                    <p:animMotion origin="layout" path="M 3.05556E-6 -4.81481E-6 L -0.08229 -0.025 " pathEditMode="relative" rAng="0" ptsTypes="AA">
                                      <p:cBhvr>
                                        <p:cTn id="169" dur="2000" fill="hold"/>
                                        <p:tgtEl>
                                          <p:spTgt spid="136"/>
                                        </p:tgtEl>
                                        <p:attrNameLst>
                                          <p:attrName>ppt_x</p:attrName>
                                          <p:attrName>ppt_y</p:attrName>
                                        </p:attrNameLst>
                                      </p:cBhvr>
                                      <p:rCtr x="-4115" y="-1250"/>
                                    </p:animMotion>
                                  </p:childTnLst>
                                </p:cTn>
                              </p:par>
                              <p:par>
                                <p:cTn id="170" presetID="35" presetClass="path" presetSubtype="0" accel="50000" fill="hold" nodeType="withEffect">
                                  <p:stCondLst>
                                    <p:cond delay="0"/>
                                  </p:stCondLst>
                                  <p:childTnLst>
                                    <p:animMotion origin="layout" path="M 3.05556E-6 -7.40741E-7 L -0.08351 -0.03472 " pathEditMode="relative" rAng="0" ptsTypes="AA">
                                      <p:cBhvr>
                                        <p:cTn id="171" dur="2000" fill="hold"/>
                                        <p:tgtEl>
                                          <p:spTgt spid="137"/>
                                        </p:tgtEl>
                                        <p:attrNameLst>
                                          <p:attrName>ppt_x</p:attrName>
                                          <p:attrName>ppt_y</p:attrName>
                                        </p:attrNameLst>
                                      </p:cBhvr>
                                      <p:rCtr x="-4184" y="-1736"/>
                                    </p:animMotion>
                                  </p:childTnLst>
                                </p:cTn>
                              </p:par>
                              <p:par>
                                <p:cTn id="172" presetID="35" presetClass="path" presetSubtype="0" accel="50000" fill="hold" nodeType="withEffect">
                                  <p:stCondLst>
                                    <p:cond delay="0"/>
                                  </p:stCondLst>
                                  <p:childTnLst>
                                    <p:animMotion origin="layout" path="M 5E-6 1.48148E-6 L -0.10816 0.11921 " pathEditMode="relative" rAng="0" ptsTypes="AA">
                                      <p:cBhvr>
                                        <p:cTn id="173" dur="2000" fill="hold"/>
                                        <p:tgtEl>
                                          <p:spTgt spid="128"/>
                                        </p:tgtEl>
                                        <p:attrNameLst>
                                          <p:attrName>ppt_x</p:attrName>
                                          <p:attrName>ppt_y</p:attrName>
                                        </p:attrNameLst>
                                      </p:cBhvr>
                                      <p:rCtr x="-5417" y="5949"/>
                                    </p:animMotion>
                                  </p:childTnLst>
                                </p:cTn>
                              </p:par>
                              <p:par>
                                <p:cTn id="174" presetID="35" presetClass="path" presetSubtype="0" accel="50000" fill="hold" nodeType="withEffect">
                                  <p:stCondLst>
                                    <p:cond delay="0"/>
                                  </p:stCondLst>
                                  <p:childTnLst>
                                    <p:animMotion origin="layout" path="M 5E-6 -4.44444E-6 L -0.10816 0.1088 " pathEditMode="relative" rAng="0" ptsTypes="AA">
                                      <p:cBhvr>
                                        <p:cTn id="175" dur="2000" fill="hold"/>
                                        <p:tgtEl>
                                          <p:spTgt spid="129"/>
                                        </p:tgtEl>
                                        <p:attrNameLst>
                                          <p:attrName>ppt_x</p:attrName>
                                          <p:attrName>ppt_y</p:attrName>
                                        </p:attrNameLst>
                                      </p:cBhvr>
                                      <p:rCtr x="-5417" y="5440"/>
                                    </p:animMotion>
                                  </p:childTnLst>
                                </p:cTn>
                              </p:par>
                              <p:par>
                                <p:cTn id="176" presetID="35" presetClass="path" presetSubtype="0" accel="50000" fill="hold" nodeType="withEffect">
                                  <p:stCondLst>
                                    <p:cond delay="0"/>
                                  </p:stCondLst>
                                  <p:childTnLst>
                                    <p:animMotion origin="layout" path="M 5E-6 1.11111E-6 L -0.10816 0.10231 " pathEditMode="relative" rAng="0" ptsTypes="AA">
                                      <p:cBhvr>
                                        <p:cTn id="177" dur="2000" fill="hold"/>
                                        <p:tgtEl>
                                          <p:spTgt spid="130"/>
                                        </p:tgtEl>
                                        <p:attrNameLst>
                                          <p:attrName>ppt_x</p:attrName>
                                          <p:attrName>ppt_y</p:attrName>
                                        </p:attrNameLst>
                                      </p:cBhvr>
                                      <p:rCtr x="-5417" y="5116"/>
                                    </p:animMotion>
                                  </p:childTnLst>
                                </p:cTn>
                              </p:par>
                              <p:par>
                                <p:cTn id="178" presetID="35" presetClass="path" presetSubtype="0" accel="50000" fill="hold" nodeType="withEffect">
                                  <p:stCondLst>
                                    <p:cond delay="0"/>
                                  </p:stCondLst>
                                  <p:childTnLst>
                                    <p:animMotion origin="layout" path="M 5E-6 -4.81481E-6 L -0.10903 0.09283 " pathEditMode="relative" rAng="0" ptsTypes="AA">
                                      <p:cBhvr>
                                        <p:cTn id="179" dur="2000" fill="hold"/>
                                        <p:tgtEl>
                                          <p:spTgt spid="131"/>
                                        </p:tgtEl>
                                        <p:attrNameLst>
                                          <p:attrName>ppt_x</p:attrName>
                                          <p:attrName>ppt_y</p:attrName>
                                        </p:attrNameLst>
                                      </p:cBhvr>
                                      <p:rCtr x="-5451" y="4630"/>
                                    </p:animMotion>
                                  </p:childTnLst>
                                </p:cTn>
                              </p:par>
                              <p:par>
                                <p:cTn id="180" presetID="35" presetClass="path" presetSubtype="0" accel="50000" fill="hold" nodeType="withEffect">
                                  <p:stCondLst>
                                    <p:cond delay="0"/>
                                  </p:stCondLst>
                                  <p:childTnLst>
                                    <p:animMotion origin="layout" path="M 5E-6 -7.40741E-7 L -0.10938 0.08426 " pathEditMode="relative" rAng="0" ptsTypes="AA">
                                      <p:cBhvr>
                                        <p:cTn id="181" dur="2000" fill="hold"/>
                                        <p:tgtEl>
                                          <p:spTgt spid="132"/>
                                        </p:tgtEl>
                                        <p:attrNameLst>
                                          <p:attrName>ppt_x</p:attrName>
                                          <p:attrName>ppt_y</p:attrName>
                                        </p:attrNameLst>
                                      </p:cBhvr>
                                      <p:rCtr x="-5469" y="4213"/>
                                    </p:animMotion>
                                  </p:childTnLst>
                                </p:cTn>
                              </p:par>
                              <p:par>
                                <p:cTn id="182" presetID="35" presetClass="path" presetSubtype="0" accel="50000" fill="hold" nodeType="withEffect">
                                  <p:stCondLst>
                                    <p:cond delay="0"/>
                                  </p:stCondLst>
                                  <p:childTnLst>
                                    <p:animMotion origin="layout" path="M 5.55556E-7 1.48148E-6 L -0.07865 1.48148E-6 " pathEditMode="relative" rAng="0" ptsTypes="AA">
                                      <p:cBhvr>
                                        <p:cTn id="183" dur="2000" fill="hold"/>
                                        <p:tgtEl>
                                          <p:spTgt spid="125"/>
                                        </p:tgtEl>
                                        <p:attrNameLst>
                                          <p:attrName>ppt_x</p:attrName>
                                          <p:attrName>ppt_y</p:attrName>
                                        </p:attrNameLst>
                                      </p:cBhvr>
                                      <p:rCtr x="-3941" y="0"/>
                                    </p:animMotion>
                                  </p:childTnLst>
                                </p:cTn>
                              </p:par>
                              <p:par>
                                <p:cTn id="184" presetID="35" presetClass="path" presetSubtype="0" accel="50000" fill="hold" nodeType="withEffect">
                                  <p:stCondLst>
                                    <p:cond delay="0"/>
                                  </p:stCondLst>
                                  <p:childTnLst>
                                    <p:animMotion origin="layout" path="M 5.55556E-7 -4.44444E-6 L -0.07865 -4.44444E-6 " pathEditMode="relative" rAng="0" ptsTypes="AA">
                                      <p:cBhvr>
                                        <p:cTn id="185" dur="2000" fill="hold"/>
                                        <p:tgtEl>
                                          <p:spTgt spid="126"/>
                                        </p:tgtEl>
                                        <p:attrNameLst>
                                          <p:attrName>ppt_x</p:attrName>
                                          <p:attrName>ppt_y</p:attrName>
                                        </p:attrNameLst>
                                      </p:cBhvr>
                                      <p:rCtr x="-3941" y="0"/>
                                    </p:animMotion>
                                  </p:childTnLst>
                                </p:cTn>
                              </p:par>
                              <p:par>
                                <p:cTn id="186" presetID="35" presetClass="path" presetSubtype="0" accel="50000" fill="hold" nodeType="withEffect">
                                  <p:stCondLst>
                                    <p:cond delay="0"/>
                                  </p:stCondLst>
                                  <p:childTnLst>
                                    <p:animMotion origin="layout" path="M 5.55556E-7 1.11111E-6 L -0.07865 1.11111E-6 " pathEditMode="relative" rAng="0" ptsTypes="AA">
                                      <p:cBhvr>
                                        <p:cTn id="187" dur="2000" fill="hold"/>
                                        <p:tgtEl>
                                          <p:spTgt spid="127"/>
                                        </p:tgtEl>
                                        <p:attrNameLst>
                                          <p:attrName>ppt_x</p:attrName>
                                          <p:attrName>ppt_y</p:attrName>
                                        </p:attrNameLst>
                                      </p:cBhvr>
                                      <p:rCtr x="-3941" y="0"/>
                                    </p:animMotion>
                                  </p:childTnLst>
                                </p:cTn>
                              </p:par>
                            </p:childTnLst>
                          </p:cTn>
                        </p:par>
                        <p:par>
                          <p:cTn id="188" fill="hold">
                            <p:stCondLst>
                              <p:cond delay="2500"/>
                            </p:stCondLst>
                            <p:childTnLst>
                              <p:par>
                                <p:cTn id="189" presetID="1" presetClass="entr" presetSubtype="0" fill="hold" nodeType="afterEffect">
                                  <p:stCondLst>
                                    <p:cond delay="0"/>
                                  </p:stCondLst>
                                  <p:childTnLst>
                                    <p:set>
                                      <p:cBhvr>
                                        <p:cTn id="190" dur="1" fill="hold">
                                          <p:stCondLst>
                                            <p:cond delay="0"/>
                                          </p:stCondLst>
                                        </p:cTn>
                                        <p:tgtEl>
                                          <p:spTgt spid="198"/>
                                        </p:tgtEl>
                                        <p:attrNameLst>
                                          <p:attrName>style.visibility</p:attrName>
                                        </p:attrNameLst>
                                      </p:cBhvr>
                                      <p:to>
                                        <p:strVal val="visible"/>
                                      </p:to>
                                    </p:set>
                                  </p:childTnLst>
                                </p:cTn>
                              </p:par>
                              <p:par>
                                <p:cTn id="191" presetID="1" presetClass="exit" presetSubtype="0" fill="hold" nodeType="withEffect">
                                  <p:stCondLst>
                                    <p:cond delay="0"/>
                                  </p:stCondLst>
                                  <p:childTnLst>
                                    <p:set>
                                      <p:cBhvr>
                                        <p:cTn id="192" dur="1" fill="hold">
                                          <p:stCondLst>
                                            <p:cond delay="0"/>
                                          </p:stCondLst>
                                        </p:cTn>
                                        <p:tgtEl>
                                          <p:spTgt spid="14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44"/>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43"/>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42"/>
                                        </p:tgtEl>
                                        <p:attrNameLst>
                                          <p:attrName>style.visibility</p:attrName>
                                        </p:attrNameLst>
                                      </p:cBhvr>
                                      <p:to>
                                        <p:strVal val="hidden"/>
                                      </p:to>
                                    </p:set>
                                  </p:childTnLst>
                                </p:cTn>
                              </p:par>
                              <p:par>
                                <p:cTn id="199" presetID="1" presetClass="exit" presetSubtype="0" fill="hold" nodeType="withEffect">
                                  <p:stCondLst>
                                    <p:cond delay="0"/>
                                  </p:stCondLst>
                                  <p:childTnLst>
                                    <p:set>
                                      <p:cBhvr>
                                        <p:cTn id="200" dur="1" fill="hold">
                                          <p:stCondLst>
                                            <p:cond delay="0"/>
                                          </p:stCondLst>
                                        </p:cTn>
                                        <p:tgtEl>
                                          <p:spTgt spid="141"/>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150"/>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149"/>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148"/>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147"/>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146"/>
                                        </p:tgtEl>
                                        <p:attrNameLst>
                                          <p:attrName>style.visibility</p:attrName>
                                        </p:attrNameLst>
                                      </p:cBhvr>
                                      <p:to>
                                        <p:strVal val="hidden"/>
                                      </p:to>
                                    </p:set>
                                  </p:childTnLst>
                                </p:cTn>
                              </p:par>
                              <p:par>
                                <p:cTn id="211" presetID="1" presetClass="exit" presetSubtype="0" fill="hold" nodeType="withEffect">
                                  <p:stCondLst>
                                    <p:cond delay="0"/>
                                  </p:stCondLst>
                                  <p:childTnLst>
                                    <p:set>
                                      <p:cBhvr>
                                        <p:cTn id="212" dur="1" fill="hold">
                                          <p:stCondLst>
                                            <p:cond delay="0"/>
                                          </p:stCondLst>
                                        </p:cTn>
                                        <p:tgtEl>
                                          <p:spTgt spid="140"/>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139"/>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138"/>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133"/>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134"/>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135"/>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136"/>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137"/>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128"/>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129"/>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130"/>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131"/>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32"/>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25"/>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126"/>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127"/>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7"/>
                                        </p:tgtEl>
                                        <p:attrNameLst>
                                          <p:attrName>style.visibility</p:attrName>
                                        </p:attrNameLst>
                                      </p:cBhvr>
                                      <p:to>
                                        <p:strVal val="visible"/>
                                      </p:to>
                                    </p:set>
                                    <p:animEffect transition="in" filter="fade">
                                      <p:cBhvr>
                                        <p:cTn id="2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7" grpId="0"/>
      <p:bldP spid="22" grpId="0"/>
      <p:bldP spid="23" grpId="0"/>
      <p:bldP spid="151" grpId="0"/>
      <p:bldP spid="151" grpId="1"/>
      <p:bldP spid="152" grpId="0"/>
      <p:bldP spid="15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3:6</a:t>
            </a:r>
          </a:p>
        </p:txBody>
      </p:sp>
      <p:pic>
        <p:nvPicPr>
          <p:cNvPr id="5" name="Picture 4">
            <a:extLst>
              <a:ext uri="{FF2B5EF4-FFF2-40B4-BE49-F238E27FC236}">
                <a16:creationId xmlns:a16="http://schemas.microsoft.com/office/drawing/2014/main" id="{99B5185B-C2A4-48C9-8E8D-2136EF456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2675299"/>
            <a:ext cx="6142570" cy="37409"/>
          </a:xfrm>
          <a:prstGeom prst="rect">
            <a:avLst/>
          </a:prstGeom>
        </p:spPr>
      </p:pic>
      <p:pic>
        <p:nvPicPr>
          <p:cNvPr id="6" name="Picture 5">
            <a:extLst>
              <a:ext uri="{FF2B5EF4-FFF2-40B4-BE49-F238E27FC236}">
                <a16:creationId xmlns:a16="http://schemas.microsoft.com/office/drawing/2014/main" id="{220DB6B9-19D4-401E-9CDD-820AA0235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89" y="2704917"/>
            <a:ext cx="14963" cy="142155"/>
          </a:xfrm>
          <a:prstGeom prst="rect">
            <a:avLst/>
          </a:prstGeom>
        </p:spPr>
      </p:pic>
      <p:pic>
        <p:nvPicPr>
          <p:cNvPr id="7" name="Picture 6">
            <a:extLst>
              <a:ext uri="{FF2B5EF4-FFF2-40B4-BE49-F238E27FC236}">
                <a16:creationId xmlns:a16="http://schemas.microsoft.com/office/drawing/2014/main" id="{E56CC384-73AE-4050-BAA1-F770EF6ED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42" y="2704917"/>
            <a:ext cx="14963" cy="142155"/>
          </a:xfrm>
          <a:prstGeom prst="rect">
            <a:avLst/>
          </a:prstGeom>
        </p:spPr>
      </p:pic>
      <p:pic>
        <p:nvPicPr>
          <p:cNvPr id="8" name="Picture 7">
            <a:extLst>
              <a:ext uri="{FF2B5EF4-FFF2-40B4-BE49-F238E27FC236}">
                <a16:creationId xmlns:a16="http://schemas.microsoft.com/office/drawing/2014/main" id="{78B2947F-E366-4F56-A1D1-21201C57A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298" y="2704917"/>
            <a:ext cx="31304" cy="144000"/>
          </a:xfrm>
          <a:prstGeom prst="rect">
            <a:avLst/>
          </a:prstGeom>
        </p:spPr>
      </p:pic>
      <p:sp>
        <p:nvSpPr>
          <p:cNvPr id="9" name="TextBox 8">
            <a:extLst>
              <a:ext uri="{FF2B5EF4-FFF2-40B4-BE49-F238E27FC236}">
                <a16:creationId xmlns:a16="http://schemas.microsoft.com/office/drawing/2014/main" id="{CDC92A54-AD4F-490B-A7AB-CBEAA306FD1F}"/>
              </a:ext>
            </a:extLst>
          </p:cNvPr>
          <p:cNvSpPr txBox="1"/>
          <p:nvPr/>
        </p:nvSpPr>
        <p:spPr bwMode="auto">
          <a:xfrm>
            <a:off x="7152844" y="2788664"/>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61</a:t>
            </a:r>
          </a:p>
        </p:txBody>
      </p:sp>
      <p:sp>
        <p:nvSpPr>
          <p:cNvPr id="10" name="TextBox 9">
            <a:extLst>
              <a:ext uri="{FF2B5EF4-FFF2-40B4-BE49-F238E27FC236}">
                <a16:creationId xmlns:a16="http://schemas.microsoft.com/office/drawing/2014/main" id="{43F6A02E-E82B-4434-9B69-0966602EBA53}"/>
              </a:ext>
            </a:extLst>
          </p:cNvPr>
          <p:cNvSpPr txBox="1"/>
          <p:nvPr/>
        </p:nvSpPr>
        <p:spPr bwMode="auto">
          <a:xfrm>
            <a:off x="1532231" y="2788664"/>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49</a:t>
            </a:r>
          </a:p>
        </p:txBody>
      </p:sp>
      <p:sp>
        <p:nvSpPr>
          <p:cNvPr id="11" name="TextBox 10">
            <a:extLst>
              <a:ext uri="{FF2B5EF4-FFF2-40B4-BE49-F238E27FC236}">
                <a16:creationId xmlns:a16="http://schemas.microsoft.com/office/drawing/2014/main" id="{235B34ED-1519-4B72-B75A-C89BF0D0B169}"/>
              </a:ext>
            </a:extLst>
          </p:cNvPr>
          <p:cNvSpPr txBox="1"/>
          <p:nvPr/>
        </p:nvSpPr>
        <p:spPr bwMode="auto">
          <a:xfrm>
            <a:off x="1999265" y="2788664"/>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50</a:t>
            </a:r>
          </a:p>
        </p:txBody>
      </p:sp>
      <p:sp>
        <p:nvSpPr>
          <p:cNvPr id="12" name="TextBox 11">
            <a:extLst>
              <a:ext uri="{FF2B5EF4-FFF2-40B4-BE49-F238E27FC236}">
                <a16:creationId xmlns:a16="http://schemas.microsoft.com/office/drawing/2014/main" id="{3FF3D001-61D5-43F2-90C6-0B4B786A44DE}"/>
              </a:ext>
            </a:extLst>
          </p:cNvPr>
          <p:cNvSpPr txBox="1"/>
          <p:nvPr/>
        </p:nvSpPr>
        <p:spPr bwMode="auto">
          <a:xfrm>
            <a:off x="1732109" y="1742627"/>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a:t>
            </a:r>
          </a:p>
        </p:txBody>
      </p:sp>
      <p:sp>
        <p:nvSpPr>
          <p:cNvPr id="13" name="TextBox 12">
            <a:extLst>
              <a:ext uri="{FF2B5EF4-FFF2-40B4-BE49-F238E27FC236}">
                <a16:creationId xmlns:a16="http://schemas.microsoft.com/office/drawing/2014/main" id="{BC0D66BA-155B-4BB1-9AD0-1E1F2CE69F80}"/>
              </a:ext>
            </a:extLst>
          </p:cNvPr>
          <p:cNvSpPr txBox="1"/>
          <p:nvPr/>
        </p:nvSpPr>
        <p:spPr bwMode="auto">
          <a:xfrm>
            <a:off x="4483742" y="1742627"/>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+ 11</a:t>
            </a:r>
          </a:p>
        </p:txBody>
      </p:sp>
      <p:sp>
        <p:nvSpPr>
          <p:cNvPr id="14" name="Rectangle: Rounded Corners 13">
            <a:extLst>
              <a:ext uri="{FF2B5EF4-FFF2-40B4-BE49-F238E27FC236}">
                <a16:creationId xmlns:a16="http://schemas.microsoft.com/office/drawing/2014/main" id="{16D74F01-0284-48CF-9225-16FF45DB14E2}"/>
              </a:ext>
            </a:extLst>
          </p:cNvPr>
          <p:cNvSpPr/>
          <p:nvPr/>
        </p:nvSpPr>
        <p:spPr bwMode="auto">
          <a:xfrm>
            <a:off x="1764905" y="1799207"/>
            <a:ext cx="3373183"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07DF1CB6-4EE1-48F8-8F24-7BC836EB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394" y="2116651"/>
            <a:ext cx="5125043" cy="508763"/>
          </a:xfrm>
          <a:prstGeom prst="rect">
            <a:avLst/>
          </a:prstGeom>
        </p:spPr>
      </p:pic>
      <p:pic>
        <p:nvPicPr>
          <p:cNvPr id="16" name="Picture 15">
            <a:extLst>
              <a:ext uri="{FF2B5EF4-FFF2-40B4-BE49-F238E27FC236}">
                <a16:creationId xmlns:a16="http://schemas.microsoft.com/office/drawing/2014/main" id="{A59F4EDF-D244-41B6-9907-60234EF7C2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0175" y="2116651"/>
            <a:ext cx="516245" cy="508763"/>
          </a:xfrm>
          <a:prstGeom prst="rect">
            <a:avLst/>
          </a:prstGeom>
        </p:spPr>
      </p:pic>
      <p:sp>
        <p:nvSpPr>
          <p:cNvPr id="17" name="TextBox 16">
            <a:extLst>
              <a:ext uri="{FF2B5EF4-FFF2-40B4-BE49-F238E27FC236}">
                <a16:creationId xmlns:a16="http://schemas.microsoft.com/office/drawing/2014/main" id="{642EFCF2-6F80-482E-BF17-60B8EA5BB5E8}"/>
              </a:ext>
            </a:extLst>
          </p:cNvPr>
          <p:cNvSpPr txBox="1"/>
          <p:nvPr/>
        </p:nvSpPr>
        <p:spPr bwMode="auto">
          <a:xfrm>
            <a:off x="4763446" y="1048970"/>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a:t>
            </a:r>
          </a:p>
        </p:txBody>
      </p:sp>
      <p:sp>
        <p:nvSpPr>
          <p:cNvPr id="18" name="TextBox 17">
            <a:extLst>
              <a:ext uri="{FF2B5EF4-FFF2-40B4-BE49-F238E27FC236}">
                <a16:creationId xmlns:a16="http://schemas.microsoft.com/office/drawing/2014/main" id="{F8038EFA-66DE-43B1-821C-6701590EF795}"/>
              </a:ext>
            </a:extLst>
          </p:cNvPr>
          <p:cNvSpPr txBox="1"/>
          <p:nvPr/>
        </p:nvSpPr>
        <p:spPr bwMode="auto">
          <a:xfrm>
            <a:off x="3569114" y="1048970"/>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61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49</a:t>
            </a:r>
          </a:p>
        </p:txBody>
      </p:sp>
      <p:pic>
        <p:nvPicPr>
          <p:cNvPr id="31" name="Picture 30">
            <a:extLst>
              <a:ext uri="{FF2B5EF4-FFF2-40B4-BE49-F238E27FC236}">
                <a16:creationId xmlns:a16="http://schemas.microsoft.com/office/drawing/2014/main" id="{BF71C304-CD5F-4C85-A26E-53FD855D5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32" y="5368621"/>
            <a:ext cx="6142570" cy="37409"/>
          </a:xfrm>
          <a:prstGeom prst="rect">
            <a:avLst/>
          </a:prstGeom>
        </p:spPr>
      </p:pic>
      <p:pic>
        <p:nvPicPr>
          <p:cNvPr id="32" name="Picture 31">
            <a:extLst>
              <a:ext uri="{FF2B5EF4-FFF2-40B4-BE49-F238E27FC236}">
                <a16:creationId xmlns:a16="http://schemas.microsoft.com/office/drawing/2014/main" id="{E2114990-E724-4070-8C74-35140C69E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247" y="5398239"/>
            <a:ext cx="14963" cy="142155"/>
          </a:xfrm>
          <a:prstGeom prst="rect">
            <a:avLst/>
          </a:prstGeom>
        </p:spPr>
      </p:pic>
      <p:pic>
        <p:nvPicPr>
          <p:cNvPr id="33" name="Picture 32">
            <a:extLst>
              <a:ext uri="{FF2B5EF4-FFF2-40B4-BE49-F238E27FC236}">
                <a16:creationId xmlns:a16="http://schemas.microsoft.com/office/drawing/2014/main" id="{C729185F-3509-47C2-B2A0-DD2850687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00" y="5398239"/>
            <a:ext cx="14963" cy="142155"/>
          </a:xfrm>
          <a:prstGeom prst="rect">
            <a:avLst/>
          </a:prstGeom>
        </p:spPr>
      </p:pic>
      <p:pic>
        <p:nvPicPr>
          <p:cNvPr id="34" name="Picture 33">
            <a:extLst>
              <a:ext uri="{FF2B5EF4-FFF2-40B4-BE49-F238E27FC236}">
                <a16:creationId xmlns:a16="http://schemas.microsoft.com/office/drawing/2014/main" id="{B0F3233D-6B35-4D43-B918-1D950A88888B}"/>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174156" y="5398239"/>
            <a:ext cx="37409" cy="144000"/>
          </a:xfrm>
          <a:prstGeom prst="rect">
            <a:avLst/>
          </a:prstGeom>
        </p:spPr>
      </p:pic>
      <p:sp>
        <p:nvSpPr>
          <p:cNvPr id="35" name="TextBox 34">
            <a:extLst>
              <a:ext uri="{FF2B5EF4-FFF2-40B4-BE49-F238E27FC236}">
                <a16:creationId xmlns:a16="http://schemas.microsoft.com/office/drawing/2014/main" id="{7E3DFBDE-9B61-404B-9483-5FD97F6534B0}"/>
              </a:ext>
            </a:extLst>
          </p:cNvPr>
          <p:cNvSpPr txBox="1"/>
          <p:nvPr/>
        </p:nvSpPr>
        <p:spPr bwMode="auto">
          <a:xfrm>
            <a:off x="7047979" y="5481986"/>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761</a:t>
            </a:r>
          </a:p>
        </p:txBody>
      </p:sp>
      <p:sp>
        <p:nvSpPr>
          <p:cNvPr id="36" name="TextBox 35">
            <a:extLst>
              <a:ext uri="{FF2B5EF4-FFF2-40B4-BE49-F238E27FC236}">
                <a16:creationId xmlns:a16="http://schemas.microsoft.com/office/drawing/2014/main" id="{3AD769F5-AC60-4714-8BF9-8FDF8E5FB11A}"/>
              </a:ext>
            </a:extLst>
          </p:cNvPr>
          <p:cNvSpPr txBox="1"/>
          <p:nvPr/>
        </p:nvSpPr>
        <p:spPr bwMode="auto">
          <a:xfrm>
            <a:off x="1427366" y="5481986"/>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749</a:t>
            </a:r>
          </a:p>
        </p:txBody>
      </p:sp>
      <p:sp>
        <p:nvSpPr>
          <p:cNvPr id="37" name="TextBox 36">
            <a:extLst>
              <a:ext uri="{FF2B5EF4-FFF2-40B4-BE49-F238E27FC236}">
                <a16:creationId xmlns:a16="http://schemas.microsoft.com/office/drawing/2014/main" id="{A7EA670D-84F2-4E82-89B3-5FA4E54FCE97}"/>
              </a:ext>
            </a:extLst>
          </p:cNvPr>
          <p:cNvSpPr txBox="1"/>
          <p:nvPr/>
        </p:nvSpPr>
        <p:spPr bwMode="auto">
          <a:xfrm>
            <a:off x="1894400" y="5481986"/>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750</a:t>
            </a:r>
          </a:p>
        </p:txBody>
      </p:sp>
      <p:sp>
        <p:nvSpPr>
          <p:cNvPr id="38" name="TextBox 37">
            <a:extLst>
              <a:ext uri="{FF2B5EF4-FFF2-40B4-BE49-F238E27FC236}">
                <a16:creationId xmlns:a16="http://schemas.microsoft.com/office/drawing/2014/main" id="{2DD6CAC5-CEEB-4994-8085-97BF2B08A077}"/>
              </a:ext>
            </a:extLst>
          </p:cNvPr>
          <p:cNvSpPr txBox="1"/>
          <p:nvPr/>
        </p:nvSpPr>
        <p:spPr bwMode="auto">
          <a:xfrm>
            <a:off x="1692967" y="4435949"/>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a:t>
            </a:r>
          </a:p>
        </p:txBody>
      </p:sp>
      <p:sp>
        <p:nvSpPr>
          <p:cNvPr id="39" name="TextBox 38">
            <a:extLst>
              <a:ext uri="{FF2B5EF4-FFF2-40B4-BE49-F238E27FC236}">
                <a16:creationId xmlns:a16="http://schemas.microsoft.com/office/drawing/2014/main" id="{E6DB23AB-5DB8-4FAE-8AA2-7C9EBA5D25EE}"/>
              </a:ext>
            </a:extLst>
          </p:cNvPr>
          <p:cNvSpPr txBox="1"/>
          <p:nvPr/>
        </p:nvSpPr>
        <p:spPr bwMode="auto">
          <a:xfrm>
            <a:off x="4444600" y="4435949"/>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+ 11</a:t>
            </a:r>
          </a:p>
        </p:txBody>
      </p:sp>
      <p:sp>
        <p:nvSpPr>
          <p:cNvPr id="40" name="Rectangle: Rounded Corners 39">
            <a:extLst>
              <a:ext uri="{FF2B5EF4-FFF2-40B4-BE49-F238E27FC236}">
                <a16:creationId xmlns:a16="http://schemas.microsoft.com/office/drawing/2014/main" id="{0D581888-38ED-49C1-A971-7D69A620CCC5}"/>
              </a:ext>
            </a:extLst>
          </p:cNvPr>
          <p:cNvSpPr/>
          <p:nvPr/>
        </p:nvSpPr>
        <p:spPr bwMode="auto">
          <a:xfrm>
            <a:off x="1725763" y="4492529"/>
            <a:ext cx="3373183"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1" name="Picture 40">
            <a:extLst>
              <a:ext uri="{FF2B5EF4-FFF2-40B4-BE49-F238E27FC236}">
                <a16:creationId xmlns:a16="http://schemas.microsoft.com/office/drawing/2014/main" id="{825A4438-55E1-4FB1-874F-7A579925A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252" y="4809973"/>
            <a:ext cx="5125043" cy="508763"/>
          </a:xfrm>
          <a:prstGeom prst="rect">
            <a:avLst/>
          </a:prstGeom>
        </p:spPr>
      </p:pic>
      <p:pic>
        <p:nvPicPr>
          <p:cNvPr id="42" name="Picture 41">
            <a:extLst>
              <a:ext uri="{FF2B5EF4-FFF2-40B4-BE49-F238E27FC236}">
                <a16:creationId xmlns:a16="http://schemas.microsoft.com/office/drawing/2014/main" id="{B7D2544D-04F6-417E-889E-3A7910D02B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033" y="4809973"/>
            <a:ext cx="516245" cy="508763"/>
          </a:xfrm>
          <a:prstGeom prst="rect">
            <a:avLst/>
          </a:prstGeom>
        </p:spPr>
      </p:pic>
      <p:sp>
        <p:nvSpPr>
          <p:cNvPr id="43" name="TextBox 42">
            <a:extLst>
              <a:ext uri="{FF2B5EF4-FFF2-40B4-BE49-F238E27FC236}">
                <a16:creationId xmlns:a16="http://schemas.microsoft.com/office/drawing/2014/main" id="{598EA4CB-C2EF-462A-9DD5-D546E01E03B0}"/>
              </a:ext>
            </a:extLst>
          </p:cNvPr>
          <p:cNvSpPr txBox="1"/>
          <p:nvPr/>
        </p:nvSpPr>
        <p:spPr bwMode="auto">
          <a:xfrm>
            <a:off x="4839680" y="374454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a:t>
            </a:r>
          </a:p>
        </p:txBody>
      </p:sp>
      <p:sp>
        <p:nvSpPr>
          <p:cNvPr id="44" name="TextBox 43">
            <a:extLst>
              <a:ext uri="{FF2B5EF4-FFF2-40B4-BE49-F238E27FC236}">
                <a16:creationId xmlns:a16="http://schemas.microsoft.com/office/drawing/2014/main" id="{77BB4E3B-640D-4F1C-BAFF-C1586AAB6EF6}"/>
              </a:ext>
            </a:extLst>
          </p:cNvPr>
          <p:cNvSpPr txBox="1"/>
          <p:nvPr/>
        </p:nvSpPr>
        <p:spPr bwMode="auto">
          <a:xfrm>
            <a:off x="3333431" y="3744545"/>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761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749</a:t>
            </a:r>
          </a:p>
        </p:txBody>
      </p:sp>
    </p:spTree>
    <p:extLst>
      <p:ext uri="{BB962C8B-B14F-4D97-AF65-F5344CB8AC3E}">
        <p14:creationId xmlns:p14="http://schemas.microsoft.com/office/powerpoint/2010/main" val="405320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par>
                                <p:cTn id="69" presetID="22" presetClass="entr" presetSubtype="8"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heel(1)">
                                      <p:cBhvr>
                                        <p:cTn id="82" dur="750"/>
                                        <p:tgtEl>
                                          <p:spTgt spid="14"/>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heel(1)">
                                      <p:cBhvr>
                                        <p:cTn id="85" dur="75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animBg="1"/>
      <p:bldP spid="17" grpId="0"/>
      <p:bldP spid="35" grpId="0"/>
      <p:bldP spid="36" grpId="0"/>
      <p:bldP spid="37" grpId="0"/>
      <p:bldP spid="38" grpId="0"/>
      <p:bldP spid="39" grpId="0"/>
      <p:bldP spid="40" grpId="0" animBg="1"/>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393AB30E-E8ED-4346-9785-7F60544B5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779" y="1871337"/>
            <a:ext cx="3438442" cy="3115326"/>
          </a:xfrm>
          <a:prstGeom prst="rect">
            <a:avLst/>
          </a:prstGeom>
        </p:spPr>
      </p:pic>
      <p:sp>
        <p:nvSpPr>
          <p:cNvPr id="2" name="Text Placeholder 1"/>
          <p:cNvSpPr>
            <a:spLocks noGrp="1"/>
          </p:cNvSpPr>
          <p:nvPr>
            <p:ph type="body" sz="quarter" idx="11"/>
          </p:nvPr>
        </p:nvSpPr>
        <p:spPr/>
        <p:txBody>
          <a:bodyPr/>
          <a:lstStyle/>
          <a:p>
            <a:r>
              <a:rPr lang="en-GB" dirty="0"/>
              <a:t>1.19 Securing mental strategies </a:t>
            </a:r>
            <a:r>
              <a:rPr lang="en-US" dirty="0"/>
              <a:t>– step 3:6</a:t>
            </a:r>
          </a:p>
        </p:txBody>
      </p:sp>
      <p:sp>
        <p:nvSpPr>
          <p:cNvPr id="15" name="TextBox 14">
            <a:extLst>
              <a:ext uri="{FF2B5EF4-FFF2-40B4-BE49-F238E27FC236}">
                <a16:creationId xmlns:a16="http://schemas.microsoft.com/office/drawing/2014/main" id="{8198D769-8C02-4036-8D08-985CD526958B}"/>
              </a:ext>
            </a:extLst>
          </p:cNvPr>
          <p:cNvSpPr txBox="1"/>
          <p:nvPr/>
        </p:nvSpPr>
        <p:spPr bwMode="auto">
          <a:xfrm>
            <a:off x="4229600" y="229523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761</a:t>
            </a:r>
          </a:p>
        </p:txBody>
      </p:sp>
      <p:sp>
        <p:nvSpPr>
          <p:cNvPr id="16" name="TextBox 15">
            <a:extLst>
              <a:ext uri="{FF2B5EF4-FFF2-40B4-BE49-F238E27FC236}">
                <a16:creationId xmlns:a16="http://schemas.microsoft.com/office/drawing/2014/main" id="{A25FD635-C281-4859-A1F3-9DD1B32491BB}"/>
              </a:ext>
            </a:extLst>
          </p:cNvPr>
          <p:cNvSpPr txBox="1"/>
          <p:nvPr/>
        </p:nvSpPr>
        <p:spPr bwMode="auto">
          <a:xfrm>
            <a:off x="5479591" y="410877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7" name="TextBox 16">
            <a:extLst>
              <a:ext uri="{FF2B5EF4-FFF2-40B4-BE49-F238E27FC236}">
                <a16:creationId xmlns:a16="http://schemas.microsoft.com/office/drawing/2014/main" id="{90807E34-CEE9-4D27-AB35-072078EB3DB0}"/>
              </a:ext>
            </a:extLst>
          </p:cNvPr>
          <p:cNvSpPr txBox="1"/>
          <p:nvPr/>
        </p:nvSpPr>
        <p:spPr bwMode="auto">
          <a:xfrm>
            <a:off x="3160748" y="409941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749</a:t>
            </a:r>
          </a:p>
        </p:txBody>
      </p:sp>
      <p:grpSp>
        <p:nvGrpSpPr>
          <p:cNvPr id="18" name="Group 17">
            <a:extLst>
              <a:ext uri="{FF2B5EF4-FFF2-40B4-BE49-F238E27FC236}">
                <a16:creationId xmlns:a16="http://schemas.microsoft.com/office/drawing/2014/main" id="{A4D9A67A-9D29-4109-8A45-352287500B48}"/>
              </a:ext>
            </a:extLst>
          </p:cNvPr>
          <p:cNvGrpSpPr/>
          <p:nvPr/>
        </p:nvGrpSpPr>
        <p:grpSpPr>
          <a:xfrm>
            <a:off x="2872526" y="1890954"/>
            <a:ext cx="3398949" cy="3076092"/>
            <a:chOff x="2872525" y="1421587"/>
            <a:chExt cx="3398949" cy="3076092"/>
          </a:xfrm>
        </p:grpSpPr>
        <p:grpSp>
          <p:nvGrpSpPr>
            <p:cNvPr id="19" name="Group 18">
              <a:extLst>
                <a:ext uri="{FF2B5EF4-FFF2-40B4-BE49-F238E27FC236}">
                  <a16:creationId xmlns:a16="http://schemas.microsoft.com/office/drawing/2014/main" id="{B1E7E1F5-4A86-49A0-B08B-3C3A7202FDF6}"/>
                </a:ext>
              </a:extLst>
            </p:cNvPr>
            <p:cNvGrpSpPr>
              <a:grpSpLocks noChangeAspect="1"/>
            </p:cNvGrpSpPr>
            <p:nvPr/>
          </p:nvGrpSpPr>
          <p:grpSpPr>
            <a:xfrm>
              <a:off x="2872525" y="1421587"/>
              <a:ext cx="3398949" cy="3076092"/>
              <a:chOff x="917216" y="1641314"/>
              <a:chExt cx="3654784" cy="3307625"/>
            </a:xfrm>
          </p:grpSpPr>
          <p:sp>
            <p:nvSpPr>
              <p:cNvPr id="21" name="Oval 20">
                <a:extLst>
                  <a:ext uri="{FF2B5EF4-FFF2-40B4-BE49-F238E27FC236}">
                    <a16:creationId xmlns:a16="http://schemas.microsoft.com/office/drawing/2014/main" id="{E6FCB63B-BC4F-4ECE-B6DA-C53566DCA03E}"/>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97CD43E2-7DCE-46F9-937B-7942E764F829}"/>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0B662CDC-7CC0-4E1E-A88D-864150F53A9A}"/>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4" name="Straight Connector 23">
                <a:extLst>
                  <a:ext uri="{FF2B5EF4-FFF2-40B4-BE49-F238E27FC236}">
                    <a16:creationId xmlns:a16="http://schemas.microsoft.com/office/drawing/2014/main" id="{AF82D2E3-EBB8-4EF1-8A18-8332A190D0CB}"/>
                  </a:ext>
                </a:extLst>
              </p:cNvPr>
              <p:cNvCxnSpPr>
                <a:cxnSpLocks noChangeAspect="1"/>
                <a:stCxn id="2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 name="Straight Connector 19">
              <a:extLst>
                <a:ext uri="{FF2B5EF4-FFF2-40B4-BE49-F238E27FC236}">
                  <a16:creationId xmlns:a16="http://schemas.microsoft.com/office/drawing/2014/main" id="{AA470C52-BDEA-4EF8-BD4F-826BD5ACF279}"/>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24">
            <a:extLst>
              <a:ext uri="{FF2B5EF4-FFF2-40B4-BE49-F238E27FC236}">
                <a16:creationId xmlns:a16="http://schemas.microsoft.com/office/drawing/2014/main" id="{A17F7AD3-D121-4595-8214-E0A5ADF5A05C}"/>
              </a:ext>
            </a:extLst>
          </p:cNvPr>
          <p:cNvSpPr txBox="1"/>
          <p:nvPr/>
        </p:nvSpPr>
        <p:spPr bwMode="auto">
          <a:xfrm>
            <a:off x="5381806" y="409941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pic>
        <p:nvPicPr>
          <p:cNvPr id="71" name="Picture 70">
            <a:extLst>
              <a:ext uri="{FF2B5EF4-FFF2-40B4-BE49-F238E27FC236}">
                <a16:creationId xmlns:a16="http://schemas.microsoft.com/office/drawing/2014/main" id="{BA893238-5CFB-4CBA-880C-4BE62BDC9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378" y="1492060"/>
            <a:ext cx="4905022" cy="3873880"/>
          </a:xfrm>
          <a:prstGeom prst="rect">
            <a:avLst/>
          </a:prstGeom>
        </p:spPr>
      </p:pic>
    </p:spTree>
    <p:extLst>
      <p:ext uri="{BB962C8B-B14F-4D97-AF65-F5344CB8AC3E}">
        <p14:creationId xmlns:p14="http://schemas.microsoft.com/office/powerpoint/2010/main" val="31618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35" presetClass="path" presetSubtype="0" decel="50000" fill="hold" nodeType="withEffect">
                                  <p:stCondLst>
                                    <p:cond delay="0"/>
                                  </p:stCondLst>
                                  <p:childTnLst>
                                    <p:animMotion origin="layout" path="M 0 0 L -0.28559 0 " pathEditMode="relative" rAng="0" ptsTypes="AA">
                                      <p:cBhvr>
                                        <p:cTn id="25" dur="2000" fill="hold"/>
                                        <p:tgtEl>
                                          <p:spTgt spid="69"/>
                                        </p:tgtEl>
                                        <p:attrNameLst>
                                          <p:attrName>ppt_x</p:attrName>
                                          <p:attrName>ppt_y</p:attrName>
                                        </p:attrNameLst>
                                      </p:cBhvr>
                                      <p:rCtr x="-14288" y="0"/>
                                    </p:animMotion>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5" grpId="0"/>
      <p:bldP spid="2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3:6</a:t>
            </a:r>
          </a:p>
        </p:txBody>
      </p:sp>
      <p:sp>
        <p:nvSpPr>
          <p:cNvPr id="7" name="TextBox 6">
            <a:extLst>
              <a:ext uri="{FF2B5EF4-FFF2-40B4-BE49-F238E27FC236}">
                <a16:creationId xmlns:a16="http://schemas.microsoft.com/office/drawing/2014/main" id="{0B332295-E4A3-47E5-A80E-8F25E8D94BB3}"/>
              </a:ext>
            </a:extLst>
          </p:cNvPr>
          <p:cNvSpPr txBox="1"/>
          <p:nvPr/>
        </p:nvSpPr>
        <p:spPr bwMode="auto">
          <a:xfrm>
            <a:off x="7095046" y="375381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TextBox 7">
            <a:extLst>
              <a:ext uri="{FF2B5EF4-FFF2-40B4-BE49-F238E27FC236}">
                <a16:creationId xmlns:a16="http://schemas.microsoft.com/office/drawing/2014/main" id="{C51401CB-F0E4-403F-AFF9-3FC2487DF780}"/>
              </a:ext>
            </a:extLst>
          </p:cNvPr>
          <p:cNvSpPr txBox="1"/>
          <p:nvPr/>
        </p:nvSpPr>
        <p:spPr bwMode="auto">
          <a:xfrm>
            <a:off x="35386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497</a:t>
            </a:r>
          </a:p>
        </p:txBody>
      </p:sp>
      <p:sp>
        <p:nvSpPr>
          <p:cNvPr id="9" name="Rectangle 8">
            <a:extLst>
              <a:ext uri="{FF2B5EF4-FFF2-40B4-BE49-F238E27FC236}">
                <a16:creationId xmlns:a16="http://schemas.microsoft.com/office/drawing/2014/main" id="{31CED273-EDF0-4C7F-810D-2076622038B8}"/>
              </a:ext>
            </a:extLst>
          </p:cNvPr>
          <p:cNvSpPr/>
          <p:nvPr/>
        </p:nvSpPr>
        <p:spPr bwMode="auto">
          <a:xfrm>
            <a:off x="1476000" y="2780928"/>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B68A14E5-B53A-4418-944A-F896B2BBDA05}"/>
              </a:ext>
            </a:extLst>
          </p:cNvPr>
          <p:cNvSpPr/>
          <p:nvPr/>
        </p:nvSpPr>
        <p:spPr bwMode="auto">
          <a:xfrm>
            <a:off x="1476000" y="3583407"/>
            <a:ext cx="5810625"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6364144C-076F-4811-A829-5D1007E17F2E}"/>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523</a:t>
            </a:r>
          </a:p>
        </p:txBody>
      </p:sp>
      <p:sp>
        <p:nvSpPr>
          <p:cNvPr id="12" name="Rectangle 11">
            <a:extLst>
              <a:ext uri="{FF2B5EF4-FFF2-40B4-BE49-F238E27FC236}">
                <a16:creationId xmlns:a16="http://schemas.microsoft.com/office/drawing/2014/main" id="{4417C402-DF42-4F36-A9C1-8B4E5434A207}"/>
              </a:ext>
            </a:extLst>
          </p:cNvPr>
          <p:cNvSpPr/>
          <p:nvPr/>
        </p:nvSpPr>
        <p:spPr bwMode="auto">
          <a:xfrm>
            <a:off x="7286625" y="3583407"/>
            <a:ext cx="381375"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2761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3:6</a:t>
            </a:r>
          </a:p>
        </p:txBody>
      </p:sp>
      <p:pic>
        <p:nvPicPr>
          <p:cNvPr id="3" name="Picture 2">
            <a:extLst>
              <a:ext uri="{FF2B5EF4-FFF2-40B4-BE49-F238E27FC236}">
                <a16:creationId xmlns:a16="http://schemas.microsoft.com/office/drawing/2014/main" id="{82E2383B-3BB8-4E50-B64C-2B243F31A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2675299"/>
            <a:ext cx="6142570" cy="37409"/>
          </a:xfrm>
          <a:prstGeom prst="rect">
            <a:avLst/>
          </a:prstGeom>
        </p:spPr>
      </p:pic>
      <p:pic>
        <p:nvPicPr>
          <p:cNvPr id="4" name="Picture 3">
            <a:extLst>
              <a:ext uri="{FF2B5EF4-FFF2-40B4-BE49-F238E27FC236}">
                <a16:creationId xmlns:a16="http://schemas.microsoft.com/office/drawing/2014/main" id="{2B4E5625-A2B2-4669-9BC1-7A80A9534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89" y="2704917"/>
            <a:ext cx="14963" cy="142155"/>
          </a:xfrm>
          <a:prstGeom prst="rect">
            <a:avLst/>
          </a:prstGeom>
        </p:spPr>
      </p:pic>
      <p:pic>
        <p:nvPicPr>
          <p:cNvPr id="5" name="Picture 4">
            <a:extLst>
              <a:ext uri="{FF2B5EF4-FFF2-40B4-BE49-F238E27FC236}">
                <a16:creationId xmlns:a16="http://schemas.microsoft.com/office/drawing/2014/main" id="{4CAC3894-35F2-48D0-981B-05976A512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42" y="2704917"/>
            <a:ext cx="14963" cy="142155"/>
          </a:xfrm>
          <a:prstGeom prst="rect">
            <a:avLst/>
          </a:prstGeom>
        </p:spPr>
      </p:pic>
      <p:pic>
        <p:nvPicPr>
          <p:cNvPr id="6" name="Picture 5">
            <a:extLst>
              <a:ext uri="{FF2B5EF4-FFF2-40B4-BE49-F238E27FC236}">
                <a16:creationId xmlns:a16="http://schemas.microsoft.com/office/drawing/2014/main" id="{9FA4943F-8BF4-4523-A855-0DCACE5EC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298" y="2704917"/>
            <a:ext cx="31304" cy="144000"/>
          </a:xfrm>
          <a:prstGeom prst="rect">
            <a:avLst/>
          </a:prstGeom>
        </p:spPr>
      </p:pic>
      <p:sp>
        <p:nvSpPr>
          <p:cNvPr id="7" name="TextBox 6">
            <a:extLst>
              <a:ext uri="{FF2B5EF4-FFF2-40B4-BE49-F238E27FC236}">
                <a16:creationId xmlns:a16="http://schemas.microsoft.com/office/drawing/2014/main" id="{6DDC286B-7215-485F-8331-B534DE46CCFE}"/>
              </a:ext>
            </a:extLst>
          </p:cNvPr>
          <p:cNvSpPr txBox="1"/>
          <p:nvPr/>
        </p:nvSpPr>
        <p:spPr bwMode="auto">
          <a:xfrm>
            <a:off x="7087121" y="2788664"/>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123</a:t>
            </a:r>
          </a:p>
        </p:txBody>
      </p:sp>
      <p:sp>
        <p:nvSpPr>
          <p:cNvPr id="8" name="TextBox 7">
            <a:extLst>
              <a:ext uri="{FF2B5EF4-FFF2-40B4-BE49-F238E27FC236}">
                <a16:creationId xmlns:a16="http://schemas.microsoft.com/office/drawing/2014/main" id="{3D487839-655C-4E2E-BA9E-FBC99C1C7BB1}"/>
              </a:ext>
            </a:extLst>
          </p:cNvPr>
          <p:cNvSpPr txBox="1"/>
          <p:nvPr/>
        </p:nvSpPr>
        <p:spPr bwMode="auto">
          <a:xfrm>
            <a:off x="1532231" y="2788664"/>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97</a:t>
            </a:r>
          </a:p>
        </p:txBody>
      </p:sp>
      <p:sp>
        <p:nvSpPr>
          <p:cNvPr id="9" name="TextBox 8">
            <a:extLst>
              <a:ext uri="{FF2B5EF4-FFF2-40B4-BE49-F238E27FC236}">
                <a16:creationId xmlns:a16="http://schemas.microsoft.com/office/drawing/2014/main" id="{E7C58FAE-87B4-4F2E-BC8A-D6D973B267D3}"/>
              </a:ext>
            </a:extLst>
          </p:cNvPr>
          <p:cNvSpPr txBox="1"/>
          <p:nvPr/>
        </p:nvSpPr>
        <p:spPr bwMode="auto">
          <a:xfrm>
            <a:off x="1933542" y="2788664"/>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100</a:t>
            </a:r>
          </a:p>
        </p:txBody>
      </p:sp>
      <p:sp>
        <p:nvSpPr>
          <p:cNvPr id="10" name="TextBox 9">
            <a:extLst>
              <a:ext uri="{FF2B5EF4-FFF2-40B4-BE49-F238E27FC236}">
                <a16:creationId xmlns:a16="http://schemas.microsoft.com/office/drawing/2014/main" id="{D970F7AD-E397-450B-83F5-354A1F583F7F}"/>
              </a:ext>
            </a:extLst>
          </p:cNvPr>
          <p:cNvSpPr txBox="1"/>
          <p:nvPr/>
        </p:nvSpPr>
        <p:spPr bwMode="auto">
          <a:xfrm>
            <a:off x="1732109" y="1742627"/>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+ 3</a:t>
            </a:r>
          </a:p>
        </p:txBody>
      </p:sp>
      <p:sp>
        <p:nvSpPr>
          <p:cNvPr id="11" name="TextBox 10">
            <a:extLst>
              <a:ext uri="{FF2B5EF4-FFF2-40B4-BE49-F238E27FC236}">
                <a16:creationId xmlns:a16="http://schemas.microsoft.com/office/drawing/2014/main" id="{B02001F6-90F5-4C0E-9E32-00DE80E16300}"/>
              </a:ext>
            </a:extLst>
          </p:cNvPr>
          <p:cNvSpPr txBox="1"/>
          <p:nvPr/>
        </p:nvSpPr>
        <p:spPr bwMode="auto">
          <a:xfrm>
            <a:off x="4483742" y="1742627"/>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+ 23</a:t>
            </a:r>
          </a:p>
        </p:txBody>
      </p:sp>
      <p:sp>
        <p:nvSpPr>
          <p:cNvPr id="12" name="Rectangle: Rounded Corners 11">
            <a:extLst>
              <a:ext uri="{FF2B5EF4-FFF2-40B4-BE49-F238E27FC236}">
                <a16:creationId xmlns:a16="http://schemas.microsoft.com/office/drawing/2014/main" id="{4DB80AC6-541D-46AE-98E0-59A830D1FF21}"/>
              </a:ext>
            </a:extLst>
          </p:cNvPr>
          <p:cNvSpPr/>
          <p:nvPr/>
        </p:nvSpPr>
        <p:spPr bwMode="auto">
          <a:xfrm>
            <a:off x="1764905" y="1799207"/>
            <a:ext cx="3373183"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5C99836B-E15C-402A-8690-15865C3EE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394" y="2116651"/>
            <a:ext cx="5125043" cy="508763"/>
          </a:xfrm>
          <a:prstGeom prst="rect">
            <a:avLst/>
          </a:prstGeom>
        </p:spPr>
      </p:pic>
      <p:pic>
        <p:nvPicPr>
          <p:cNvPr id="14" name="Picture 13">
            <a:extLst>
              <a:ext uri="{FF2B5EF4-FFF2-40B4-BE49-F238E27FC236}">
                <a16:creationId xmlns:a16="http://schemas.microsoft.com/office/drawing/2014/main" id="{078041B6-CE50-4C83-8D36-BE8C368439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0175" y="2116651"/>
            <a:ext cx="516245" cy="508763"/>
          </a:xfrm>
          <a:prstGeom prst="rect">
            <a:avLst/>
          </a:prstGeom>
        </p:spPr>
      </p:pic>
      <p:pic>
        <p:nvPicPr>
          <p:cNvPr id="17" name="Picture 16">
            <a:extLst>
              <a:ext uri="{FF2B5EF4-FFF2-40B4-BE49-F238E27FC236}">
                <a16:creationId xmlns:a16="http://schemas.microsoft.com/office/drawing/2014/main" id="{CC7169BD-07C3-4020-86B6-990A46BD8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32" y="5368621"/>
            <a:ext cx="6142570" cy="37409"/>
          </a:xfrm>
          <a:prstGeom prst="rect">
            <a:avLst/>
          </a:prstGeom>
        </p:spPr>
      </p:pic>
      <p:pic>
        <p:nvPicPr>
          <p:cNvPr id="18" name="Picture 17">
            <a:extLst>
              <a:ext uri="{FF2B5EF4-FFF2-40B4-BE49-F238E27FC236}">
                <a16:creationId xmlns:a16="http://schemas.microsoft.com/office/drawing/2014/main" id="{662331DE-114C-4AB9-84EC-C992FF5CC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247" y="5398239"/>
            <a:ext cx="14963" cy="142155"/>
          </a:xfrm>
          <a:prstGeom prst="rect">
            <a:avLst/>
          </a:prstGeom>
        </p:spPr>
      </p:pic>
      <p:pic>
        <p:nvPicPr>
          <p:cNvPr id="19" name="Picture 18">
            <a:extLst>
              <a:ext uri="{FF2B5EF4-FFF2-40B4-BE49-F238E27FC236}">
                <a16:creationId xmlns:a16="http://schemas.microsoft.com/office/drawing/2014/main" id="{33A148B4-3752-489F-8F81-315BE91BD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00" y="5398239"/>
            <a:ext cx="14963" cy="142155"/>
          </a:xfrm>
          <a:prstGeom prst="rect">
            <a:avLst/>
          </a:prstGeom>
        </p:spPr>
      </p:pic>
      <p:pic>
        <p:nvPicPr>
          <p:cNvPr id="20" name="Picture 19">
            <a:extLst>
              <a:ext uri="{FF2B5EF4-FFF2-40B4-BE49-F238E27FC236}">
                <a16:creationId xmlns:a16="http://schemas.microsoft.com/office/drawing/2014/main" id="{86977E07-D980-4ED3-82E5-19004329B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156" y="5398239"/>
            <a:ext cx="31304" cy="144000"/>
          </a:xfrm>
          <a:prstGeom prst="rect">
            <a:avLst/>
          </a:prstGeom>
        </p:spPr>
      </p:pic>
      <p:sp>
        <p:nvSpPr>
          <p:cNvPr id="21" name="TextBox 20">
            <a:extLst>
              <a:ext uri="{FF2B5EF4-FFF2-40B4-BE49-F238E27FC236}">
                <a16:creationId xmlns:a16="http://schemas.microsoft.com/office/drawing/2014/main" id="{3EAE1973-00A1-4EAC-BDC3-5090FB64A6EE}"/>
              </a:ext>
            </a:extLst>
          </p:cNvPr>
          <p:cNvSpPr txBox="1"/>
          <p:nvPr/>
        </p:nvSpPr>
        <p:spPr bwMode="auto">
          <a:xfrm>
            <a:off x="7047979" y="5481986"/>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523</a:t>
            </a:r>
          </a:p>
        </p:txBody>
      </p:sp>
      <p:sp>
        <p:nvSpPr>
          <p:cNvPr id="22" name="TextBox 21">
            <a:extLst>
              <a:ext uri="{FF2B5EF4-FFF2-40B4-BE49-F238E27FC236}">
                <a16:creationId xmlns:a16="http://schemas.microsoft.com/office/drawing/2014/main" id="{1FAB2CA1-9C67-40D4-99B7-F650AF8E85BD}"/>
              </a:ext>
            </a:extLst>
          </p:cNvPr>
          <p:cNvSpPr txBox="1"/>
          <p:nvPr/>
        </p:nvSpPr>
        <p:spPr bwMode="auto">
          <a:xfrm>
            <a:off x="1427366" y="5481986"/>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497</a:t>
            </a:r>
          </a:p>
        </p:txBody>
      </p:sp>
      <p:sp>
        <p:nvSpPr>
          <p:cNvPr id="23" name="TextBox 22">
            <a:extLst>
              <a:ext uri="{FF2B5EF4-FFF2-40B4-BE49-F238E27FC236}">
                <a16:creationId xmlns:a16="http://schemas.microsoft.com/office/drawing/2014/main" id="{92511487-7B71-4D03-9548-6F12AE64833F}"/>
              </a:ext>
            </a:extLst>
          </p:cNvPr>
          <p:cNvSpPr txBox="1"/>
          <p:nvPr/>
        </p:nvSpPr>
        <p:spPr bwMode="auto">
          <a:xfrm>
            <a:off x="1894400" y="5481986"/>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500</a:t>
            </a:r>
          </a:p>
        </p:txBody>
      </p:sp>
      <p:sp>
        <p:nvSpPr>
          <p:cNvPr id="24" name="TextBox 23">
            <a:extLst>
              <a:ext uri="{FF2B5EF4-FFF2-40B4-BE49-F238E27FC236}">
                <a16:creationId xmlns:a16="http://schemas.microsoft.com/office/drawing/2014/main" id="{5B1D10BB-9838-4E39-A091-288F31900BD2}"/>
              </a:ext>
            </a:extLst>
          </p:cNvPr>
          <p:cNvSpPr txBox="1"/>
          <p:nvPr/>
        </p:nvSpPr>
        <p:spPr bwMode="auto">
          <a:xfrm>
            <a:off x="1692967" y="4435949"/>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+ 3</a:t>
            </a:r>
          </a:p>
        </p:txBody>
      </p:sp>
      <p:sp>
        <p:nvSpPr>
          <p:cNvPr id="25" name="TextBox 24">
            <a:extLst>
              <a:ext uri="{FF2B5EF4-FFF2-40B4-BE49-F238E27FC236}">
                <a16:creationId xmlns:a16="http://schemas.microsoft.com/office/drawing/2014/main" id="{1CF029A2-F905-4ED6-BB16-0B38DFB59FC7}"/>
              </a:ext>
            </a:extLst>
          </p:cNvPr>
          <p:cNvSpPr txBox="1"/>
          <p:nvPr/>
        </p:nvSpPr>
        <p:spPr bwMode="auto">
          <a:xfrm>
            <a:off x="4444600" y="4435949"/>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+ 23</a:t>
            </a:r>
          </a:p>
        </p:txBody>
      </p:sp>
      <p:sp>
        <p:nvSpPr>
          <p:cNvPr id="26" name="Rectangle: Rounded Corners 25">
            <a:extLst>
              <a:ext uri="{FF2B5EF4-FFF2-40B4-BE49-F238E27FC236}">
                <a16:creationId xmlns:a16="http://schemas.microsoft.com/office/drawing/2014/main" id="{B28A0457-3F5B-47F2-A6AC-02E451EC4F34}"/>
              </a:ext>
            </a:extLst>
          </p:cNvPr>
          <p:cNvSpPr/>
          <p:nvPr/>
        </p:nvSpPr>
        <p:spPr bwMode="auto">
          <a:xfrm>
            <a:off x="1725763" y="4492529"/>
            <a:ext cx="3373183"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a16="http://schemas.microsoft.com/office/drawing/2014/main" id="{CD1DE295-E4FE-4447-94A1-DC717D410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252" y="4809973"/>
            <a:ext cx="5125043" cy="508763"/>
          </a:xfrm>
          <a:prstGeom prst="rect">
            <a:avLst/>
          </a:prstGeom>
        </p:spPr>
      </p:pic>
      <p:pic>
        <p:nvPicPr>
          <p:cNvPr id="28" name="Picture 27">
            <a:extLst>
              <a:ext uri="{FF2B5EF4-FFF2-40B4-BE49-F238E27FC236}">
                <a16:creationId xmlns:a16="http://schemas.microsoft.com/office/drawing/2014/main" id="{0ECB1F3F-45EE-4CDE-8FF0-794F7390B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033" y="4809973"/>
            <a:ext cx="516245" cy="508763"/>
          </a:xfrm>
          <a:prstGeom prst="rect">
            <a:avLst/>
          </a:prstGeom>
        </p:spPr>
      </p:pic>
      <p:sp>
        <p:nvSpPr>
          <p:cNvPr id="29" name="TextBox 28">
            <a:extLst>
              <a:ext uri="{FF2B5EF4-FFF2-40B4-BE49-F238E27FC236}">
                <a16:creationId xmlns:a16="http://schemas.microsoft.com/office/drawing/2014/main" id="{F6DDA216-C835-4A2A-A124-D570869B0098}"/>
              </a:ext>
            </a:extLst>
          </p:cNvPr>
          <p:cNvSpPr txBox="1"/>
          <p:nvPr/>
        </p:nvSpPr>
        <p:spPr bwMode="auto">
          <a:xfrm>
            <a:off x="4839680" y="3744545"/>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26</a:t>
            </a:r>
          </a:p>
        </p:txBody>
      </p:sp>
      <p:sp>
        <p:nvSpPr>
          <p:cNvPr id="30" name="TextBox 29">
            <a:extLst>
              <a:ext uri="{FF2B5EF4-FFF2-40B4-BE49-F238E27FC236}">
                <a16:creationId xmlns:a16="http://schemas.microsoft.com/office/drawing/2014/main" id="{14EB4F07-3E2C-4993-951E-43AB8EA15D48}"/>
              </a:ext>
            </a:extLst>
          </p:cNvPr>
          <p:cNvSpPr txBox="1"/>
          <p:nvPr/>
        </p:nvSpPr>
        <p:spPr bwMode="auto">
          <a:xfrm>
            <a:off x="3333431" y="3744545"/>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523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497</a:t>
            </a:r>
          </a:p>
        </p:txBody>
      </p:sp>
      <p:sp>
        <p:nvSpPr>
          <p:cNvPr id="33" name="TextBox 32">
            <a:extLst>
              <a:ext uri="{FF2B5EF4-FFF2-40B4-BE49-F238E27FC236}">
                <a16:creationId xmlns:a16="http://schemas.microsoft.com/office/drawing/2014/main" id="{93A2E4DE-5BA9-4486-BA45-96FFC6FD6728}"/>
              </a:ext>
            </a:extLst>
          </p:cNvPr>
          <p:cNvSpPr txBox="1"/>
          <p:nvPr/>
        </p:nvSpPr>
        <p:spPr bwMode="auto">
          <a:xfrm>
            <a:off x="4760304" y="10489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26</a:t>
            </a:r>
          </a:p>
        </p:txBody>
      </p:sp>
      <p:sp>
        <p:nvSpPr>
          <p:cNvPr id="34" name="TextBox 33">
            <a:extLst>
              <a:ext uri="{FF2B5EF4-FFF2-40B4-BE49-F238E27FC236}">
                <a16:creationId xmlns:a16="http://schemas.microsoft.com/office/drawing/2014/main" id="{C4F7F688-70ED-4C8C-A004-2D4754E2D494}"/>
              </a:ext>
            </a:extLst>
          </p:cNvPr>
          <p:cNvSpPr txBox="1"/>
          <p:nvPr/>
        </p:nvSpPr>
        <p:spPr bwMode="auto">
          <a:xfrm>
            <a:off x="3411177" y="1048970"/>
            <a:ext cx="141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123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97</a:t>
            </a:r>
          </a:p>
        </p:txBody>
      </p:sp>
    </p:spTree>
    <p:extLst>
      <p:ext uri="{BB962C8B-B14F-4D97-AF65-F5344CB8AC3E}">
        <p14:creationId xmlns:p14="http://schemas.microsoft.com/office/powerpoint/2010/main" val="6343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par>
                                <p:cTn id="69" presetID="22" presetClass="entr" presetSubtype="8"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heel(1)">
                                      <p:cBhvr>
                                        <p:cTn id="82" dur="750"/>
                                        <p:tgtEl>
                                          <p:spTgt spid="12"/>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heel(1)">
                                      <p:cBhvr>
                                        <p:cTn id="85" dur="750"/>
                                        <p:tgtEl>
                                          <p:spTgt spid="2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21" grpId="0"/>
      <p:bldP spid="22" grpId="0"/>
      <p:bldP spid="23" grpId="0"/>
      <p:bldP spid="24" grpId="0"/>
      <p:bldP spid="25" grpId="0"/>
      <p:bldP spid="26" grpId="0" animBg="1"/>
      <p:bldP spid="29"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3:6</a:t>
            </a:r>
          </a:p>
        </p:txBody>
      </p:sp>
      <p:sp>
        <p:nvSpPr>
          <p:cNvPr id="3" name="TextBox 2">
            <a:extLst>
              <a:ext uri="{FF2B5EF4-FFF2-40B4-BE49-F238E27FC236}">
                <a16:creationId xmlns:a16="http://schemas.microsoft.com/office/drawing/2014/main" id="{3656913A-F575-41ED-A9C1-894B4F5296D0}"/>
              </a:ext>
            </a:extLst>
          </p:cNvPr>
          <p:cNvSpPr txBox="1"/>
          <p:nvPr/>
        </p:nvSpPr>
        <p:spPr bwMode="auto">
          <a:xfrm>
            <a:off x="7095046" y="375381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 name="TextBox 3">
            <a:extLst>
              <a:ext uri="{FF2B5EF4-FFF2-40B4-BE49-F238E27FC236}">
                <a16:creationId xmlns:a16="http://schemas.microsoft.com/office/drawing/2014/main" id="{CE37125C-E338-49C6-977E-DEF16E06BEE5}"/>
              </a:ext>
            </a:extLst>
          </p:cNvPr>
          <p:cNvSpPr txBox="1"/>
          <p:nvPr/>
        </p:nvSpPr>
        <p:spPr bwMode="auto">
          <a:xfrm>
            <a:off x="35386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497</a:t>
            </a:r>
          </a:p>
        </p:txBody>
      </p:sp>
      <p:sp>
        <p:nvSpPr>
          <p:cNvPr id="5" name="Rectangle 4">
            <a:extLst>
              <a:ext uri="{FF2B5EF4-FFF2-40B4-BE49-F238E27FC236}">
                <a16:creationId xmlns:a16="http://schemas.microsoft.com/office/drawing/2014/main" id="{0DE0A449-65D1-4F5D-A01B-41A6FDACB3EC}"/>
              </a:ext>
            </a:extLst>
          </p:cNvPr>
          <p:cNvSpPr/>
          <p:nvPr/>
        </p:nvSpPr>
        <p:spPr bwMode="auto">
          <a:xfrm>
            <a:off x="1476000" y="2780928"/>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AF6F653A-A2A1-4EBC-8F78-4DBDB1B38D24}"/>
              </a:ext>
            </a:extLst>
          </p:cNvPr>
          <p:cNvSpPr/>
          <p:nvPr/>
        </p:nvSpPr>
        <p:spPr bwMode="auto">
          <a:xfrm>
            <a:off x="1476000" y="3583407"/>
            <a:ext cx="5810625"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800BFAB-7ABE-464F-B068-A72A8272C7CC}"/>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523</a:t>
            </a:r>
          </a:p>
        </p:txBody>
      </p:sp>
      <p:sp>
        <p:nvSpPr>
          <p:cNvPr id="8" name="Rectangle 7">
            <a:extLst>
              <a:ext uri="{FF2B5EF4-FFF2-40B4-BE49-F238E27FC236}">
                <a16:creationId xmlns:a16="http://schemas.microsoft.com/office/drawing/2014/main" id="{6BB02B44-EF51-4AFE-9FB6-7EB642787444}"/>
              </a:ext>
            </a:extLst>
          </p:cNvPr>
          <p:cNvSpPr/>
          <p:nvPr/>
        </p:nvSpPr>
        <p:spPr bwMode="auto">
          <a:xfrm>
            <a:off x="7286625" y="3583407"/>
            <a:ext cx="381375"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F6FB02CC-7FB8-43E4-A979-557674A42C70}"/>
              </a:ext>
            </a:extLst>
          </p:cNvPr>
          <p:cNvSpPr txBox="1"/>
          <p:nvPr/>
        </p:nvSpPr>
        <p:spPr bwMode="auto">
          <a:xfrm>
            <a:off x="7083308" y="3753814"/>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26</a:t>
            </a:r>
          </a:p>
        </p:txBody>
      </p:sp>
      <p:pic>
        <p:nvPicPr>
          <p:cNvPr id="11" name="Picture 10">
            <a:extLst>
              <a:ext uri="{FF2B5EF4-FFF2-40B4-BE49-F238E27FC236}">
                <a16:creationId xmlns:a16="http://schemas.microsoft.com/office/drawing/2014/main" id="{4A7D4C1A-415D-4FEE-AD2E-7C4692DD0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585" y="2768228"/>
            <a:ext cx="6419644" cy="1627772"/>
          </a:xfrm>
          <a:prstGeom prst="rect">
            <a:avLst/>
          </a:prstGeom>
        </p:spPr>
      </p:pic>
      <p:pic>
        <p:nvPicPr>
          <p:cNvPr id="12" name="Picture 11">
            <a:extLst>
              <a:ext uri="{FF2B5EF4-FFF2-40B4-BE49-F238E27FC236}">
                <a16:creationId xmlns:a16="http://schemas.microsoft.com/office/drawing/2014/main" id="{9EE1A2F2-A8FD-4D8F-9605-648A819CA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379" y="1853838"/>
            <a:ext cx="4905021" cy="3847905"/>
          </a:xfrm>
          <a:prstGeom prst="rect">
            <a:avLst/>
          </a:prstGeom>
        </p:spPr>
      </p:pic>
    </p:spTree>
    <p:extLst>
      <p:ext uri="{BB962C8B-B14F-4D97-AF65-F5344CB8AC3E}">
        <p14:creationId xmlns:p14="http://schemas.microsoft.com/office/powerpoint/2010/main" val="29729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35" presetClass="path" presetSubtype="0" decel="50000" fill="hold" nodeType="withEffect">
                                  <p:stCondLst>
                                    <p:cond delay="0"/>
                                  </p:stCondLst>
                                  <p:childTnLst>
                                    <p:animMotion origin="layout" path="M 1.66667E-6 -2.22222E-6 L -0.28438 -2.22222E-6 " pathEditMode="relative" rAng="0" ptsTypes="AA">
                                      <p:cBhvr>
                                        <p:cTn id="31" dur="2000" fill="hold"/>
                                        <p:tgtEl>
                                          <p:spTgt spid="11"/>
                                        </p:tgtEl>
                                        <p:attrNameLst>
                                          <p:attrName>ppt_x</p:attrName>
                                          <p:attrName>ppt_y</p:attrName>
                                        </p:attrNameLst>
                                      </p:cBhvr>
                                      <p:rCtr x="-14219" y="0"/>
                                    </p:animMotion>
                                  </p:childTnLst>
                                </p:cTn>
                              </p:par>
                              <p:par>
                                <p:cTn id="32" presetID="6" presetClass="emph" presetSubtype="0" fill="hold" nodeType="withEffect">
                                  <p:stCondLst>
                                    <p:cond delay="0"/>
                                  </p:stCondLst>
                                  <p:childTnLst>
                                    <p:animScale>
                                      <p:cBhvr>
                                        <p:cTn id="33" dur="2000" fill="hold"/>
                                        <p:tgtEl>
                                          <p:spTgt spid="11"/>
                                        </p:tgtEl>
                                      </p:cBhvr>
                                      <p:by x="50000" y="50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P spid="6" grpId="0" animBg="1"/>
      <p:bldP spid="7" grpId="0"/>
      <p:bldP spid="8" grpId="0" animBg="1"/>
      <p:bldP spid="9" grpId="0"/>
      <p:bldP spid="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1.19 Securing mental strategies </a:t>
            </a:r>
            <a:r>
              <a:rPr lang="en-US" dirty="0"/>
              <a:t>– step 3:7</a:t>
            </a:r>
          </a:p>
        </p:txBody>
      </p:sp>
      <p:sp>
        <p:nvSpPr>
          <p:cNvPr id="8" name="TextBox 7">
            <a:extLst>
              <a:ext uri="{FF2B5EF4-FFF2-40B4-BE49-F238E27FC236}">
                <a16:creationId xmlns:a16="http://schemas.microsoft.com/office/drawing/2014/main" id="{8543F9F6-9ECD-448F-AC1B-AEB488DBEB40}"/>
              </a:ext>
            </a:extLst>
          </p:cNvPr>
          <p:cNvSpPr txBox="1"/>
          <p:nvPr/>
        </p:nvSpPr>
        <p:spPr bwMode="auto">
          <a:xfrm>
            <a:off x="6367304" y="144613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610</a:t>
            </a:r>
          </a:p>
        </p:txBody>
      </p:sp>
      <p:sp>
        <p:nvSpPr>
          <p:cNvPr id="9" name="TextBox 8">
            <a:extLst>
              <a:ext uri="{FF2B5EF4-FFF2-40B4-BE49-F238E27FC236}">
                <a16:creationId xmlns:a16="http://schemas.microsoft.com/office/drawing/2014/main" id="{A23A6074-1D49-4ED3-A183-80BA41860516}"/>
              </a:ext>
            </a:extLst>
          </p:cNvPr>
          <p:cNvSpPr txBox="1"/>
          <p:nvPr/>
        </p:nvSpPr>
        <p:spPr bwMode="auto">
          <a:xfrm>
            <a:off x="7617295" y="3259671"/>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DFF76F2F-5E25-48CC-8DA6-1A81092A2E76}"/>
              </a:ext>
            </a:extLst>
          </p:cNvPr>
          <p:cNvSpPr txBox="1"/>
          <p:nvPr/>
        </p:nvSpPr>
        <p:spPr bwMode="auto">
          <a:xfrm>
            <a:off x="5298452" y="325031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590</a:t>
            </a:r>
          </a:p>
        </p:txBody>
      </p:sp>
      <p:grpSp>
        <p:nvGrpSpPr>
          <p:cNvPr id="11" name="Group 10">
            <a:extLst>
              <a:ext uri="{FF2B5EF4-FFF2-40B4-BE49-F238E27FC236}">
                <a16:creationId xmlns:a16="http://schemas.microsoft.com/office/drawing/2014/main" id="{3239D36C-203E-466B-AA4E-3286332B3C6D}"/>
              </a:ext>
            </a:extLst>
          </p:cNvPr>
          <p:cNvGrpSpPr/>
          <p:nvPr/>
        </p:nvGrpSpPr>
        <p:grpSpPr>
          <a:xfrm>
            <a:off x="5010230" y="1041855"/>
            <a:ext cx="3398949" cy="3076092"/>
            <a:chOff x="2872525" y="1421587"/>
            <a:chExt cx="3398949" cy="3076092"/>
          </a:xfrm>
        </p:grpSpPr>
        <p:grpSp>
          <p:nvGrpSpPr>
            <p:cNvPr id="12" name="Group 11">
              <a:extLst>
                <a:ext uri="{FF2B5EF4-FFF2-40B4-BE49-F238E27FC236}">
                  <a16:creationId xmlns:a16="http://schemas.microsoft.com/office/drawing/2014/main" id="{6E6AA9F0-D1B9-48A7-8632-31BF015E6260}"/>
                </a:ext>
              </a:extLst>
            </p:cNvPr>
            <p:cNvGrpSpPr>
              <a:grpSpLocks noChangeAspect="1"/>
            </p:cNvGrpSpPr>
            <p:nvPr/>
          </p:nvGrpSpPr>
          <p:grpSpPr>
            <a:xfrm>
              <a:off x="2872525" y="1421587"/>
              <a:ext cx="3398949" cy="3076092"/>
              <a:chOff x="917216" y="1641314"/>
              <a:chExt cx="3654784" cy="3307625"/>
            </a:xfrm>
          </p:grpSpPr>
          <p:sp>
            <p:nvSpPr>
              <p:cNvPr id="14" name="Oval 13">
                <a:extLst>
                  <a:ext uri="{FF2B5EF4-FFF2-40B4-BE49-F238E27FC236}">
                    <a16:creationId xmlns:a16="http://schemas.microsoft.com/office/drawing/2014/main" id="{49714DAE-DFD8-4972-AE1B-BD210C811CDA}"/>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C19D8ACD-91E0-4AE2-B7D7-514297407E15}"/>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95EDA562-5932-401A-AB1D-38DDE26529A4}"/>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86428B00-B04B-4C34-B418-E4BAEB6A0B64}"/>
                  </a:ext>
                </a:extLst>
              </p:cNvPr>
              <p:cNvCxnSpPr>
                <a:cxnSpLocks noChangeAspect="1"/>
                <a:stCxn id="14"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 name="Straight Connector 12">
              <a:extLst>
                <a:ext uri="{FF2B5EF4-FFF2-40B4-BE49-F238E27FC236}">
                  <a16:creationId xmlns:a16="http://schemas.microsoft.com/office/drawing/2014/main" id="{E392D8EE-450D-49FA-9EDC-3990902D99FC}"/>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TextBox 17">
            <a:extLst>
              <a:ext uri="{FF2B5EF4-FFF2-40B4-BE49-F238E27FC236}">
                <a16:creationId xmlns:a16="http://schemas.microsoft.com/office/drawing/2014/main" id="{A7818847-D957-4535-B1A0-EE1DECCCEEAB}"/>
              </a:ext>
            </a:extLst>
          </p:cNvPr>
          <p:cNvSpPr txBox="1"/>
          <p:nvPr/>
        </p:nvSpPr>
        <p:spPr bwMode="auto">
          <a:xfrm>
            <a:off x="7519510" y="325766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20" name="TextBox 19">
            <a:extLst>
              <a:ext uri="{FF2B5EF4-FFF2-40B4-BE49-F238E27FC236}">
                <a16:creationId xmlns:a16="http://schemas.microsoft.com/office/drawing/2014/main" id="{550404A4-D4AD-46F0-9137-20A78E4FAD8D}"/>
              </a:ext>
            </a:extLst>
          </p:cNvPr>
          <p:cNvSpPr txBox="1"/>
          <p:nvPr/>
        </p:nvSpPr>
        <p:spPr bwMode="auto">
          <a:xfrm>
            <a:off x="3839555" y="1048970"/>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20</a:t>
            </a:r>
          </a:p>
        </p:txBody>
      </p:sp>
      <p:sp>
        <p:nvSpPr>
          <p:cNvPr id="21" name="TextBox 20">
            <a:extLst>
              <a:ext uri="{FF2B5EF4-FFF2-40B4-BE49-F238E27FC236}">
                <a16:creationId xmlns:a16="http://schemas.microsoft.com/office/drawing/2014/main" id="{02D2C798-091B-4FA1-9F78-1408B7BB6B53}"/>
              </a:ext>
            </a:extLst>
          </p:cNvPr>
          <p:cNvSpPr txBox="1"/>
          <p:nvPr/>
        </p:nvSpPr>
        <p:spPr bwMode="auto">
          <a:xfrm>
            <a:off x="2333306" y="1048970"/>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610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590</a:t>
            </a:r>
          </a:p>
        </p:txBody>
      </p:sp>
      <p:pic>
        <p:nvPicPr>
          <p:cNvPr id="22" name="Picture 21">
            <a:extLst>
              <a:ext uri="{FF2B5EF4-FFF2-40B4-BE49-F238E27FC236}">
                <a16:creationId xmlns:a16="http://schemas.microsoft.com/office/drawing/2014/main" id="{49B0EA56-3741-42FC-AA4B-7E8881FBA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5375675"/>
            <a:ext cx="6142570" cy="37409"/>
          </a:xfrm>
          <a:prstGeom prst="rect">
            <a:avLst/>
          </a:prstGeom>
        </p:spPr>
      </p:pic>
      <p:pic>
        <p:nvPicPr>
          <p:cNvPr id="23" name="Picture 22">
            <a:extLst>
              <a:ext uri="{FF2B5EF4-FFF2-40B4-BE49-F238E27FC236}">
                <a16:creationId xmlns:a16="http://schemas.microsoft.com/office/drawing/2014/main" id="{60F673C0-88E1-4CA3-9961-BABA56329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250" y="5405293"/>
            <a:ext cx="27018" cy="124281"/>
          </a:xfrm>
          <a:prstGeom prst="rect">
            <a:avLst/>
          </a:prstGeom>
        </p:spPr>
      </p:pic>
      <p:pic>
        <p:nvPicPr>
          <p:cNvPr id="24" name="Picture 23">
            <a:extLst>
              <a:ext uri="{FF2B5EF4-FFF2-40B4-BE49-F238E27FC236}">
                <a16:creationId xmlns:a16="http://schemas.microsoft.com/office/drawing/2014/main" id="{6E1D9F92-FA6B-479D-B3F8-C574EA732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16" y="5405293"/>
            <a:ext cx="27018" cy="124281"/>
          </a:xfrm>
          <a:prstGeom prst="rect">
            <a:avLst/>
          </a:prstGeom>
        </p:spPr>
      </p:pic>
      <p:pic>
        <p:nvPicPr>
          <p:cNvPr id="25" name="Picture 24">
            <a:extLst>
              <a:ext uri="{FF2B5EF4-FFF2-40B4-BE49-F238E27FC236}">
                <a16:creationId xmlns:a16="http://schemas.microsoft.com/office/drawing/2014/main" id="{F9866647-D93D-42D2-B3CD-0F6721D6A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423" y="5405293"/>
            <a:ext cx="27018" cy="124281"/>
          </a:xfrm>
          <a:prstGeom prst="rect">
            <a:avLst/>
          </a:prstGeom>
        </p:spPr>
      </p:pic>
      <p:sp>
        <p:nvSpPr>
          <p:cNvPr id="26" name="TextBox 25">
            <a:extLst>
              <a:ext uri="{FF2B5EF4-FFF2-40B4-BE49-F238E27FC236}">
                <a16:creationId xmlns:a16="http://schemas.microsoft.com/office/drawing/2014/main" id="{3412985B-EF77-4EC6-9EF2-C6FA0A83F116}"/>
              </a:ext>
            </a:extLst>
          </p:cNvPr>
          <p:cNvSpPr txBox="1"/>
          <p:nvPr/>
        </p:nvSpPr>
        <p:spPr bwMode="auto">
          <a:xfrm>
            <a:off x="7079983" y="548904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610</a:t>
            </a:r>
          </a:p>
        </p:txBody>
      </p:sp>
      <p:sp>
        <p:nvSpPr>
          <p:cNvPr id="27" name="TextBox 26">
            <a:extLst>
              <a:ext uri="{FF2B5EF4-FFF2-40B4-BE49-F238E27FC236}">
                <a16:creationId xmlns:a16="http://schemas.microsoft.com/office/drawing/2014/main" id="{27098157-7C9A-4341-9359-B3A6EFFE4CBC}"/>
              </a:ext>
            </a:extLst>
          </p:cNvPr>
          <p:cNvSpPr txBox="1"/>
          <p:nvPr/>
        </p:nvSpPr>
        <p:spPr bwMode="auto">
          <a:xfrm>
            <a:off x="1469683" y="548904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590</a:t>
            </a:r>
          </a:p>
        </p:txBody>
      </p:sp>
      <p:sp>
        <p:nvSpPr>
          <p:cNvPr id="28" name="TextBox 27">
            <a:extLst>
              <a:ext uri="{FF2B5EF4-FFF2-40B4-BE49-F238E27FC236}">
                <a16:creationId xmlns:a16="http://schemas.microsoft.com/office/drawing/2014/main" id="{2A8A50FA-00A1-48F3-BDA9-A46AD7A27025}"/>
              </a:ext>
            </a:extLst>
          </p:cNvPr>
          <p:cNvSpPr txBox="1"/>
          <p:nvPr/>
        </p:nvSpPr>
        <p:spPr bwMode="auto">
          <a:xfrm>
            <a:off x="4330667" y="548904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600</a:t>
            </a:r>
          </a:p>
        </p:txBody>
      </p:sp>
      <p:sp>
        <p:nvSpPr>
          <p:cNvPr id="29" name="TextBox 28">
            <a:extLst>
              <a:ext uri="{FF2B5EF4-FFF2-40B4-BE49-F238E27FC236}">
                <a16:creationId xmlns:a16="http://schemas.microsoft.com/office/drawing/2014/main" id="{D14210D8-A3F5-4A27-BC07-72F53E3BE532}"/>
              </a:ext>
            </a:extLst>
          </p:cNvPr>
          <p:cNvSpPr txBox="1"/>
          <p:nvPr/>
        </p:nvSpPr>
        <p:spPr bwMode="auto">
          <a:xfrm>
            <a:off x="2829785" y="4443003"/>
            <a:ext cx="7155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30" name="TextBox 29">
            <a:extLst>
              <a:ext uri="{FF2B5EF4-FFF2-40B4-BE49-F238E27FC236}">
                <a16:creationId xmlns:a16="http://schemas.microsoft.com/office/drawing/2014/main" id="{92F66767-31BB-49DC-AAF6-70D5A0025ED2}"/>
              </a:ext>
            </a:extLst>
          </p:cNvPr>
          <p:cNvSpPr txBox="1"/>
          <p:nvPr/>
        </p:nvSpPr>
        <p:spPr bwMode="auto">
          <a:xfrm>
            <a:off x="5684122" y="4443003"/>
            <a:ext cx="65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31" name="Rectangle: Rounded Corners 30">
            <a:extLst>
              <a:ext uri="{FF2B5EF4-FFF2-40B4-BE49-F238E27FC236}">
                <a16:creationId xmlns:a16="http://schemas.microsoft.com/office/drawing/2014/main" id="{C684393C-7D4A-4C88-A662-E5BBA01D6CBB}"/>
              </a:ext>
            </a:extLst>
          </p:cNvPr>
          <p:cNvSpPr/>
          <p:nvPr/>
        </p:nvSpPr>
        <p:spPr bwMode="auto">
          <a:xfrm>
            <a:off x="2892031" y="4499583"/>
            <a:ext cx="3446436"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3" name="Picture 32">
            <a:extLst>
              <a:ext uri="{FF2B5EF4-FFF2-40B4-BE49-F238E27FC236}">
                <a16:creationId xmlns:a16="http://schemas.microsoft.com/office/drawing/2014/main" id="{A2DBFCDE-9D4D-432F-A92E-D06E4ABB4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549" y="4850257"/>
            <a:ext cx="2887981" cy="508763"/>
          </a:xfrm>
          <a:prstGeom prst="rect">
            <a:avLst/>
          </a:prstGeom>
        </p:spPr>
      </p:pic>
      <p:pic>
        <p:nvPicPr>
          <p:cNvPr id="34" name="Picture 33">
            <a:extLst>
              <a:ext uri="{FF2B5EF4-FFF2-40B4-BE49-F238E27FC236}">
                <a16:creationId xmlns:a16="http://schemas.microsoft.com/office/drawing/2014/main" id="{8C57CC54-40B7-4C3F-A2D7-59110042C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3417" y="4850257"/>
            <a:ext cx="2775754" cy="508763"/>
          </a:xfrm>
          <a:prstGeom prst="rect">
            <a:avLst/>
          </a:prstGeom>
        </p:spPr>
      </p:pic>
    </p:spTree>
    <p:extLst>
      <p:ext uri="{BB962C8B-B14F-4D97-AF65-F5344CB8AC3E}">
        <p14:creationId xmlns:p14="http://schemas.microsoft.com/office/powerpoint/2010/main" val="33229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heel(1)">
                                      <p:cBhvr>
                                        <p:cTn id="31" dur="75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0" grpId="0"/>
      <p:bldP spid="28" grpId="0"/>
      <p:bldP spid="29" grpId="0"/>
      <p:bldP spid="30" grpId="0"/>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3:7</a:t>
            </a:r>
          </a:p>
        </p:txBody>
      </p:sp>
      <p:sp>
        <p:nvSpPr>
          <p:cNvPr id="7" name="TextBox 6">
            <a:extLst>
              <a:ext uri="{FF2B5EF4-FFF2-40B4-BE49-F238E27FC236}">
                <a16:creationId xmlns:a16="http://schemas.microsoft.com/office/drawing/2014/main" id="{96FD352C-6CCB-49E4-B69C-A379FAA849CA}"/>
              </a:ext>
            </a:extLst>
          </p:cNvPr>
          <p:cNvSpPr txBox="1"/>
          <p:nvPr/>
        </p:nvSpPr>
        <p:spPr bwMode="auto">
          <a:xfrm>
            <a:off x="4840943" y="1048970"/>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120</a:t>
            </a:r>
          </a:p>
        </p:txBody>
      </p:sp>
      <p:sp>
        <p:nvSpPr>
          <p:cNvPr id="8" name="TextBox 7">
            <a:extLst>
              <a:ext uri="{FF2B5EF4-FFF2-40B4-BE49-F238E27FC236}">
                <a16:creationId xmlns:a16="http://schemas.microsoft.com/office/drawing/2014/main" id="{52801AC9-B6EC-42A9-9F19-910CA6BA8A01}"/>
              </a:ext>
            </a:extLst>
          </p:cNvPr>
          <p:cNvSpPr txBox="1"/>
          <p:nvPr/>
        </p:nvSpPr>
        <p:spPr bwMode="auto">
          <a:xfrm>
            <a:off x="3334694" y="1048970"/>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610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490</a:t>
            </a:r>
          </a:p>
        </p:txBody>
      </p:sp>
      <p:pic>
        <p:nvPicPr>
          <p:cNvPr id="9" name="Picture 8">
            <a:extLst>
              <a:ext uri="{FF2B5EF4-FFF2-40B4-BE49-F238E27FC236}">
                <a16:creationId xmlns:a16="http://schemas.microsoft.com/office/drawing/2014/main" id="{CBE7F77A-1119-467D-91C4-11458AF3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5375675"/>
            <a:ext cx="6142570" cy="37409"/>
          </a:xfrm>
          <a:prstGeom prst="rect">
            <a:avLst/>
          </a:prstGeom>
        </p:spPr>
      </p:pic>
      <p:pic>
        <p:nvPicPr>
          <p:cNvPr id="10" name="Picture 9">
            <a:extLst>
              <a:ext uri="{FF2B5EF4-FFF2-40B4-BE49-F238E27FC236}">
                <a16:creationId xmlns:a16="http://schemas.microsoft.com/office/drawing/2014/main" id="{1503EA1B-C0FD-4C47-A539-E9D7C72AC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251" y="5405293"/>
            <a:ext cx="31304" cy="144000"/>
          </a:xfrm>
          <a:prstGeom prst="rect">
            <a:avLst/>
          </a:prstGeom>
        </p:spPr>
      </p:pic>
      <p:pic>
        <p:nvPicPr>
          <p:cNvPr id="11" name="Picture 10">
            <a:extLst>
              <a:ext uri="{FF2B5EF4-FFF2-40B4-BE49-F238E27FC236}">
                <a16:creationId xmlns:a16="http://schemas.microsoft.com/office/drawing/2014/main" id="{788D0AE5-8642-4A70-9BF3-1E05A92DD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17" y="5405293"/>
            <a:ext cx="31304" cy="144000"/>
          </a:xfrm>
          <a:prstGeom prst="rect">
            <a:avLst/>
          </a:prstGeom>
        </p:spPr>
      </p:pic>
      <p:pic>
        <p:nvPicPr>
          <p:cNvPr id="12" name="Picture 11">
            <a:extLst>
              <a:ext uri="{FF2B5EF4-FFF2-40B4-BE49-F238E27FC236}">
                <a16:creationId xmlns:a16="http://schemas.microsoft.com/office/drawing/2014/main" id="{B4F3B91A-9FB8-4B1A-9031-14EE2477A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505" y="5405293"/>
            <a:ext cx="31304" cy="144000"/>
          </a:xfrm>
          <a:prstGeom prst="rect">
            <a:avLst/>
          </a:prstGeom>
        </p:spPr>
      </p:pic>
      <p:sp>
        <p:nvSpPr>
          <p:cNvPr id="13" name="TextBox 12">
            <a:extLst>
              <a:ext uri="{FF2B5EF4-FFF2-40B4-BE49-F238E27FC236}">
                <a16:creationId xmlns:a16="http://schemas.microsoft.com/office/drawing/2014/main" id="{F69C2D79-81F6-4E4D-9552-2510325A884C}"/>
              </a:ext>
            </a:extLst>
          </p:cNvPr>
          <p:cNvSpPr txBox="1"/>
          <p:nvPr/>
        </p:nvSpPr>
        <p:spPr bwMode="auto">
          <a:xfrm>
            <a:off x="7079983" y="548904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610</a:t>
            </a:r>
          </a:p>
        </p:txBody>
      </p:sp>
      <p:sp>
        <p:nvSpPr>
          <p:cNvPr id="14" name="TextBox 13">
            <a:extLst>
              <a:ext uri="{FF2B5EF4-FFF2-40B4-BE49-F238E27FC236}">
                <a16:creationId xmlns:a16="http://schemas.microsoft.com/office/drawing/2014/main" id="{DDD55F92-A03A-4C93-8291-3D1129F37617}"/>
              </a:ext>
            </a:extLst>
          </p:cNvPr>
          <p:cNvSpPr txBox="1"/>
          <p:nvPr/>
        </p:nvSpPr>
        <p:spPr bwMode="auto">
          <a:xfrm>
            <a:off x="1469683" y="548904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490</a:t>
            </a:r>
          </a:p>
        </p:txBody>
      </p:sp>
      <p:sp>
        <p:nvSpPr>
          <p:cNvPr id="15" name="TextBox 14">
            <a:extLst>
              <a:ext uri="{FF2B5EF4-FFF2-40B4-BE49-F238E27FC236}">
                <a16:creationId xmlns:a16="http://schemas.microsoft.com/office/drawing/2014/main" id="{8DA1C6D5-F663-46D0-9690-3B8DE97FEC09}"/>
              </a:ext>
            </a:extLst>
          </p:cNvPr>
          <p:cNvSpPr txBox="1"/>
          <p:nvPr/>
        </p:nvSpPr>
        <p:spPr bwMode="auto">
          <a:xfrm>
            <a:off x="6635749" y="548904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600</a:t>
            </a:r>
          </a:p>
        </p:txBody>
      </p:sp>
      <p:sp>
        <p:nvSpPr>
          <p:cNvPr id="16" name="TextBox 15">
            <a:extLst>
              <a:ext uri="{FF2B5EF4-FFF2-40B4-BE49-F238E27FC236}">
                <a16:creationId xmlns:a16="http://schemas.microsoft.com/office/drawing/2014/main" id="{0FBC50A8-CD0B-4796-8D08-4E148FA77BFD}"/>
              </a:ext>
            </a:extLst>
          </p:cNvPr>
          <p:cNvSpPr txBox="1"/>
          <p:nvPr/>
        </p:nvSpPr>
        <p:spPr bwMode="auto">
          <a:xfrm>
            <a:off x="1652834" y="4443003"/>
            <a:ext cx="7155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17" name="TextBox 16">
            <a:extLst>
              <a:ext uri="{FF2B5EF4-FFF2-40B4-BE49-F238E27FC236}">
                <a16:creationId xmlns:a16="http://schemas.microsoft.com/office/drawing/2014/main" id="{DF1F4ED7-1B9A-46FC-934B-100604D6CAC7}"/>
              </a:ext>
            </a:extLst>
          </p:cNvPr>
          <p:cNvSpPr txBox="1"/>
          <p:nvPr/>
        </p:nvSpPr>
        <p:spPr bwMode="auto">
          <a:xfrm>
            <a:off x="6858872" y="4443003"/>
            <a:ext cx="65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18" name="Rectangle: Rounded Corners 17">
            <a:extLst>
              <a:ext uri="{FF2B5EF4-FFF2-40B4-BE49-F238E27FC236}">
                <a16:creationId xmlns:a16="http://schemas.microsoft.com/office/drawing/2014/main" id="{8691C0A6-5ED6-47B1-8AA6-FC4F1D27F5C2}"/>
              </a:ext>
            </a:extLst>
          </p:cNvPr>
          <p:cNvSpPr/>
          <p:nvPr/>
        </p:nvSpPr>
        <p:spPr bwMode="auto">
          <a:xfrm>
            <a:off x="1709738" y="4499583"/>
            <a:ext cx="5803480"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21E7A9CF-3DA4-473D-ADFB-4D9C80ABD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827" y="5405293"/>
            <a:ext cx="31304" cy="144000"/>
          </a:xfrm>
          <a:prstGeom prst="rect">
            <a:avLst/>
          </a:prstGeom>
        </p:spPr>
      </p:pic>
      <p:sp>
        <p:nvSpPr>
          <p:cNvPr id="23" name="TextBox 22">
            <a:extLst>
              <a:ext uri="{FF2B5EF4-FFF2-40B4-BE49-F238E27FC236}">
                <a16:creationId xmlns:a16="http://schemas.microsoft.com/office/drawing/2014/main" id="{C3A6BB41-5A80-40FD-9ACB-C1F939AE82C6}"/>
              </a:ext>
            </a:extLst>
          </p:cNvPr>
          <p:cNvSpPr txBox="1"/>
          <p:nvPr/>
        </p:nvSpPr>
        <p:spPr bwMode="auto">
          <a:xfrm>
            <a:off x="1926071" y="5482823"/>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500</a:t>
            </a:r>
          </a:p>
        </p:txBody>
      </p:sp>
      <p:sp>
        <p:nvSpPr>
          <p:cNvPr id="24" name="TextBox 23">
            <a:extLst>
              <a:ext uri="{FF2B5EF4-FFF2-40B4-BE49-F238E27FC236}">
                <a16:creationId xmlns:a16="http://schemas.microsoft.com/office/drawing/2014/main" id="{A2D8E6E0-5DF7-4259-9E52-CB589A840AF9}"/>
              </a:ext>
            </a:extLst>
          </p:cNvPr>
          <p:cNvSpPr txBox="1"/>
          <p:nvPr/>
        </p:nvSpPr>
        <p:spPr bwMode="auto">
          <a:xfrm>
            <a:off x="4086618" y="4443003"/>
            <a:ext cx="970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+ 100</a:t>
            </a:r>
          </a:p>
        </p:txBody>
      </p:sp>
      <p:pic>
        <p:nvPicPr>
          <p:cNvPr id="26" name="Picture 25">
            <a:extLst>
              <a:ext uri="{FF2B5EF4-FFF2-40B4-BE49-F238E27FC236}">
                <a16:creationId xmlns:a16="http://schemas.microsoft.com/office/drawing/2014/main" id="{951CC7F2-6A45-422C-BB9F-43B62609C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137" y="4831935"/>
            <a:ext cx="4691099" cy="508763"/>
          </a:xfrm>
          <a:prstGeom prst="rect">
            <a:avLst/>
          </a:prstGeom>
        </p:spPr>
      </p:pic>
      <p:pic>
        <p:nvPicPr>
          <p:cNvPr id="28" name="Picture 27">
            <a:extLst>
              <a:ext uri="{FF2B5EF4-FFF2-40B4-BE49-F238E27FC236}">
                <a16:creationId xmlns:a16="http://schemas.microsoft.com/office/drawing/2014/main" id="{DBFEC76F-8F91-4128-82D5-49D4194D7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117" y="4831935"/>
            <a:ext cx="508763" cy="508763"/>
          </a:xfrm>
          <a:prstGeom prst="rect">
            <a:avLst/>
          </a:prstGeom>
        </p:spPr>
      </p:pic>
      <p:pic>
        <p:nvPicPr>
          <p:cNvPr id="29" name="Picture 28">
            <a:extLst>
              <a:ext uri="{FF2B5EF4-FFF2-40B4-BE49-F238E27FC236}">
                <a16:creationId xmlns:a16="http://schemas.microsoft.com/office/drawing/2014/main" id="{EE407B90-15D9-4CE2-9860-9CC8782807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3672" y="4831935"/>
            <a:ext cx="508763" cy="508763"/>
          </a:xfrm>
          <a:prstGeom prst="rect">
            <a:avLst/>
          </a:prstGeom>
        </p:spPr>
      </p:pic>
      <p:sp>
        <p:nvSpPr>
          <p:cNvPr id="30" name="TextBox 29">
            <a:extLst>
              <a:ext uri="{FF2B5EF4-FFF2-40B4-BE49-F238E27FC236}">
                <a16:creationId xmlns:a16="http://schemas.microsoft.com/office/drawing/2014/main" id="{109F4F06-0DC1-491E-9D1D-865FF138DC12}"/>
              </a:ext>
            </a:extLst>
          </p:cNvPr>
          <p:cNvSpPr txBox="1"/>
          <p:nvPr/>
        </p:nvSpPr>
        <p:spPr bwMode="auto">
          <a:xfrm>
            <a:off x="6656584" y="3042883"/>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1" name="TextBox 30">
            <a:extLst>
              <a:ext uri="{FF2B5EF4-FFF2-40B4-BE49-F238E27FC236}">
                <a16:creationId xmlns:a16="http://schemas.microsoft.com/office/drawing/2014/main" id="{9E7DCC62-BA26-4E0B-986E-6B03AF77AEEE}"/>
              </a:ext>
            </a:extLst>
          </p:cNvPr>
          <p:cNvSpPr txBox="1"/>
          <p:nvPr/>
        </p:nvSpPr>
        <p:spPr bwMode="auto">
          <a:xfrm>
            <a:off x="3576426" y="3042884"/>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490</a:t>
            </a:r>
          </a:p>
        </p:txBody>
      </p:sp>
      <p:sp>
        <p:nvSpPr>
          <p:cNvPr id="32" name="Rectangle 31">
            <a:extLst>
              <a:ext uri="{FF2B5EF4-FFF2-40B4-BE49-F238E27FC236}">
                <a16:creationId xmlns:a16="http://schemas.microsoft.com/office/drawing/2014/main" id="{D8DFBD5E-310E-4326-94BF-4D6F68786994}"/>
              </a:ext>
            </a:extLst>
          </p:cNvPr>
          <p:cNvSpPr/>
          <p:nvPr/>
        </p:nvSpPr>
        <p:spPr bwMode="auto">
          <a:xfrm>
            <a:off x="1466988" y="2069996"/>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B6CF3AB9-B6D7-4CC3-85AC-45E59E508F01}"/>
              </a:ext>
            </a:extLst>
          </p:cNvPr>
          <p:cNvSpPr/>
          <p:nvPr/>
        </p:nvSpPr>
        <p:spPr bwMode="auto">
          <a:xfrm>
            <a:off x="1466988" y="2872475"/>
            <a:ext cx="49752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id="{C0CEB419-32A9-42C3-8413-1C950F631191}"/>
              </a:ext>
            </a:extLst>
          </p:cNvPr>
          <p:cNvSpPr txBox="1"/>
          <p:nvPr/>
        </p:nvSpPr>
        <p:spPr bwMode="auto">
          <a:xfrm>
            <a:off x="4168984" y="224040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610</a:t>
            </a:r>
          </a:p>
        </p:txBody>
      </p:sp>
      <p:sp>
        <p:nvSpPr>
          <p:cNvPr id="35" name="Rectangle 34">
            <a:extLst>
              <a:ext uri="{FF2B5EF4-FFF2-40B4-BE49-F238E27FC236}">
                <a16:creationId xmlns:a16="http://schemas.microsoft.com/office/drawing/2014/main" id="{A86B8420-D3BA-4DFE-9268-59B82F2A29A2}"/>
              </a:ext>
            </a:extLst>
          </p:cNvPr>
          <p:cNvSpPr/>
          <p:nvPr/>
        </p:nvSpPr>
        <p:spPr bwMode="auto">
          <a:xfrm>
            <a:off x="6442188" y="2872475"/>
            <a:ext cx="12168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4B6FA10C-6D22-41C1-984E-4910CDBFFECF}"/>
              </a:ext>
            </a:extLst>
          </p:cNvPr>
          <p:cNvSpPr txBox="1"/>
          <p:nvPr/>
        </p:nvSpPr>
        <p:spPr bwMode="auto">
          <a:xfrm>
            <a:off x="6672426" y="3042884"/>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Tree>
    <p:extLst>
      <p:ext uri="{BB962C8B-B14F-4D97-AF65-F5344CB8AC3E}">
        <p14:creationId xmlns:p14="http://schemas.microsoft.com/office/powerpoint/2010/main" val="31484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75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18" grpId="0" animBg="1"/>
      <p:bldP spid="23" grpId="0"/>
      <p:bldP spid="24" grpId="0"/>
      <p:bldP spid="30" grpId="0"/>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3:9</a:t>
            </a:r>
          </a:p>
        </p:txBody>
      </p:sp>
      <p:sp>
        <p:nvSpPr>
          <p:cNvPr id="18" name="TextBox 17">
            <a:extLst>
              <a:ext uri="{FF2B5EF4-FFF2-40B4-BE49-F238E27FC236}">
                <a16:creationId xmlns:a16="http://schemas.microsoft.com/office/drawing/2014/main" id="{95C38621-E2DF-4989-942C-D1417E271CB7}"/>
              </a:ext>
            </a:extLst>
          </p:cNvPr>
          <p:cNvSpPr txBox="1"/>
          <p:nvPr/>
        </p:nvSpPr>
        <p:spPr bwMode="auto">
          <a:xfrm>
            <a:off x="3411177" y="1048970"/>
            <a:ext cx="141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14</a:t>
            </a:r>
          </a:p>
        </p:txBody>
      </p:sp>
      <p:pic>
        <p:nvPicPr>
          <p:cNvPr id="20" name="Picture 19">
            <a:extLst>
              <a:ext uri="{FF2B5EF4-FFF2-40B4-BE49-F238E27FC236}">
                <a16:creationId xmlns:a16="http://schemas.microsoft.com/office/drawing/2014/main" id="{0515735F-7C12-4B9F-B618-2518002FF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041" y="2706380"/>
            <a:ext cx="14963" cy="142155"/>
          </a:xfrm>
          <a:prstGeom prst="rect">
            <a:avLst/>
          </a:prstGeom>
        </p:spPr>
      </p:pic>
      <p:pic>
        <p:nvPicPr>
          <p:cNvPr id="21" name="Picture 20">
            <a:extLst>
              <a:ext uri="{FF2B5EF4-FFF2-40B4-BE49-F238E27FC236}">
                <a16:creationId xmlns:a16="http://schemas.microsoft.com/office/drawing/2014/main" id="{E19BDCC5-FD9F-4F93-8FD2-08D69738B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160" y="2706379"/>
            <a:ext cx="14963" cy="172082"/>
          </a:xfrm>
          <a:prstGeom prst="rect">
            <a:avLst/>
          </a:prstGeom>
        </p:spPr>
      </p:pic>
      <p:sp>
        <p:nvSpPr>
          <p:cNvPr id="23" name="TextBox 22">
            <a:extLst>
              <a:ext uri="{FF2B5EF4-FFF2-40B4-BE49-F238E27FC236}">
                <a16:creationId xmlns:a16="http://schemas.microsoft.com/office/drawing/2014/main" id="{0BA1253E-8E12-430B-A79A-829A56885F41}"/>
              </a:ext>
            </a:extLst>
          </p:cNvPr>
          <p:cNvSpPr txBox="1"/>
          <p:nvPr/>
        </p:nvSpPr>
        <p:spPr bwMode="auto">
          <a:xfrm>
            <a:off x="6241773"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132</a:t>
            </a:r>
          </a:p>
        </p:txBody>
      </p:sp>
      <p:sp>
        <p:nvSpPr>
          <p:cNvPr id="24" name="TextBox 23">
            <a:extLst>
              <a:ext uri="{FF2B5EF4-FFF2-40B4-BE49-F238E27FC236}">
                <a16:creationId xmlns:a16="http://schemas.microsoft.com/office/drawing/2014/main" id="{5569E2B3-A23C-41CE-AA57-0C46C080CA39}"/>
              </a:ext>
            </a:extLst>
          </p:cNvPr>
          <p:cNvSpPr txBox="1"/>
          <p:nvPr/>
        </p:nvSpPr>
        <p:spPr bwMode="auto">
          <a:xfrm>
            <a:off x="2417425"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118</a:t>
            </a:r>
          </a:p>
        </p:txBody>
      </p:sp>
      <p:sp>
        <p:nvSpPr>
          <p:cNvPr id="25" name="TextBox 24">
            <a:extLst>
              <a:ext uri="{FF2B5EF4-FFF2-40B4-BE49-F238E27FC236}">
                <a16:creationId xmlns:a16="http://schemas.microsoft.com/office/drawing/2014/main" id="{5B992FDE-A3A9-436E-A952-D3A154A19315}"/>
              </a:ext>
            </a:extLst>
          </p:cNvPr>
          <p:cNvSpPr txBox="1"/>
          <p:nvPr/>
        </p:nvSpPr>
        <p:spPr bwMode="auto">
          <a:xfrm>
            <a:off x="3513126"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122</a:t>
            </a:r>
          </a:p>
        </p:txBody>
      </p:sp>
      <p:sp>
        <p:nvSpPr>
          <p:cNvPr id="26" name="TextBox 25">
            <a:extLst>
              <a:ext uri="{FF2B5EF4-FFF2-40B4-BE49-F238E27FC236}">
                <a16:creationId xmlns:a16="http://schemas.microsoft.com/office/drawing/2014/main" id="{6854C73F-4CC6-4738-B99E-3CF4F1B33817}"/>
              </a:ext>
            </a:extLst>
          </p:cNvPr>
          <p:cNvSpPr txBox="1"/>
          <p:nvPr/>
        </p:nvSpPr>
        <p:spPr bwMode="auto">
          <a:xfrm>
            <a:off x="2969715" y="177584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a:t>
            </a:r>
          </a:p>
        </p:txBody>
      </p:sp>
      <p:sp>
        <p:nvSpPr>
          <p:cNvPr id="27" name="TextBox 26">
            <a:extLst>
              <a:ext uri="{FF2B5EF4-FFF2-40B4-BE49-F238E27FC236}">
                <a16:creationId xmlns:a16="http://schemas.microsoft.com/office/drawing/2014/main" id="{4E94205D-8883-43EA-A5AC-257FBB7616EC}"/>
              </a:ext>
            </a:extLst>
          </p:cNvPr>
          <p:cNvSpPr txBox="1"/>
          <p:nvPr/>
        </p:nvSpPr>
        <p:spPr bwMode="auto">
          <a:xfrm>
            <a:off x="4842585" y="1775843"/>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a:t>
            </a:r>
          </a:p>
        </p:txBody>
      </p:sp>
      <p:sp>
        <p:nvSpPr>
          <p:cNvPr id="28" name="Rectangle: Rounded Corners 27">
            <a:extLst>
              <a:ext uri="{FF2B5EF4-FFF2-40B4-BE49-F238E27FC236}">
                <a16:creationId xmlns:a16="http://schemas.microsoft.com/office/drawing/2014/main" id="{41D4ADD1-9E40-43F8-B792-038FDAF3FA2D}"/>
              </a:ext>
            </a:extLst>
          </p:cNvPr>
          <p:cNvSpPr/>
          <p:nvPr/>
        </p:nvSpPr>
        <p:spPr bwMode="auto">
          <a:xfrm>
            <a:off x="2465054" y="2842633"/>
            <a:ext cx="504662"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1" name="Picture 30">
            <a:extLst>
              <a:ext uri="{FF2B5EF4-FFF2-40B4-BE49-F238E27FC236}">
                <a16:creationId xmlns:a16="http://schemas.microsoft.com/office/drawing/2014/main" id="{0BAC05A4-9601-4C94-8EFC-A7582BC70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147" y="2706379"/>
            <a:ext cx="14963" cy="172082"/>
          </a:xfrm>
          <a:prstGeom prst="rect">
            <a:avLst/>
          </a:prstGeom>
        </p:spPr>
      </p:pic>
      <p:pic>
        <p:nvPicPr>
          <p:cNvPr id="33" name="Picture 32">
            <a:extLst>
              <a:ext uri="{FF2B5EF4-FFF2-40B4-BE49-F238E27FC236}">
                <a16:creationId xmlns:a16="http://schemas.microsoft.com/office/drawing/2014/main" id="{AC46762B-9784-4557-ABB5-4EFA17AE9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974" y="2675299"/>
            <a:ext cx="6142570" cy="37409"/>
          </a:xfrm>
          <a:prstGeom prst="rect">
            <a:avLst/>
          </a:prstGeom>
        </p:spPr>
      </p:pic>
      <p:pic>
        <p:nvPicPr>
          <p:cNvPr id="35" name="Picture 34">
            <a:extLst>
              <a:ext uri="{FF2B5EF4-FFF2-40B4-BE49-F238E27FC236}">
                <a16:creationId xmlns:a16="http://schemas.microsoft.com/office/drawing/2014/main" id="{164CE9A4-3E8B-45ED-ABB4-5ACF897C5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104" y="2149928"/>
            <a:ext cx="2753309" cy="508763"/>
          </a:xfrm>
          <a:prstGeom prst="rect">
            <a:avLst/>
          </a:prstGeom>
        </p:spPr>
      </p:pic>
      <p:pic>
        <p:nvPicPr>
          <p:cNvPr id="37" name="Picture 36">
            <a:extLst>
              <a:ext uri="{FF2B5EF4-FFF2-40B4-BE49-F238E27FC236}">
                <a16:creationId xmlns:a16="http://schemas.microsoft.com/office/drawing/2014/main" id="{5BA92283-431B-4FC7-9D64-F45B94EBAF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029" y="2148113"/>
            <a:ext cx="1122273" cy="508763"/>
          </a:xfrm>
          <a:prstGeom prst="rect">
            <a:avLst/>
          </a:prstGeom>
        </p:spPr>
      </p:pic>
    </p:spTree>
    <p:extLst>
      <p:ext uri="{BB962C8B-B14F-4D97-AF65-F5344CB8AC3E}">
        <p14:creationId xmlns:p14="http://schemas.microsoft.com/office/powerpoint/2010/main" val="39014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right)">
                                      <p:cBhvr>
                                        <p:cTn id="18" dur="500"/>
                                        <p:tgtEl>
                                          <p:spTgt spid="35"/>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right)">
                                      <p:cBhvr>
                                        <p:cTn id="34" dur="500"/>
                                        <p:tgtEl>
                                          <p:spTgt spid="37"/>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heel(1)">
                                      <p:cBhvr>
                                        <p:cTn id="50"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3:9</a:t>
            </a:r>
          </a:p>
        </p:txBody>
      </p:sp>
      <p:sp>
        <p:nvSpPr>
          <p:cNvPr id="4" name="TextBox 3">
            <a:extLst>
              <a:ext uri="{FF2B5EF4-FFF2-40B4-BE49-F238E27FC236}">
                <a16:creationId xmlns:a16="http://schemas.microsoft.com/office/drawing/2014/main" id="{ABF0F17C-BF82-4490-93FA-EF821F1C12E3}"/>
              </a:ext>
            </a:extLst>
          </p:cNvPr>
          <p:cNvSpPr txBox="1"/>
          <p:nvPr/>
        </p:nvSpPr>
        <p:spPr bwMode="auto">
          <a:xfrm>
            <a:off x="4760304" y="1048970"/>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118</a:t>
            </a:r>
          </a:p>
        </p:txBody>
      </p:sp>
      <p:sp>
        <p:nvSpPr>
          <p:cNvPr id="5" name="TextBox 4">
            <a:extLst>
              <a:ext uri="{FF2B5EF4-FFF2-40B4-BE49-F238E27FC236}">
                <a16:creationId xmlns:a16="http://schemas.microsoft.com/office/drawing/2014/main" id="{A43A5D06-FBE0-4549-9E02-71714FF286F5}"/>
              </a:ext>
            </a:extLst>
          </p:cNvPr>
          <p:cNvSpPr txBox="1"/>
          <p:nvPr/>
        </p:nvSpPr>
        <p:spPr bwMode="auto">
          <a:xfrm>
            <a:off x="3411177" y="1048970"/>
            <a:ext cx="141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14</a:t>
            </a:r>
          </a:p>
        </p:txBody>
      </p:sp>
      <p:pic>
        <p:nvPicPr>
          <p:cNvPr id="6" name="Picture 5">
            <a:extLst>
              <a:ext uri="{FF2B5EF4-FFF2-40B4-BE49-F238E27FC236}">
                <a16:creationId xmlns:a16="http://schemas.microsoft.com/office/drawing/2014/main" id="{8BD2F22C-3B7B-4A17-A5E6-31AEFBC3D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041" y="2706380"/>
            <a:ext cx="14963" cy="142155"/>
          </a:xfrm>
          <a:prstGeom prst="rect">
            <a:avLst/>
          </a:prstGeom>
        </p:spPr>
      </p:pic>
      <p:pic>
        <p:nvPicPr>
          <p:cNvPr id="7" name="Picture 6">
            <a:extLst>
              <a:ext uri="{FF2B5EF4-FFF2-40B4-BE49-F238E27FC236}">
                <a16:creationId xmlns:a16="http://schemas.microsoft.com/office/drawing/2014/main" id="{5F9C3C3C-4B59-43F9-86FC-3DBEE6C7E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160" y="2706379"/>
            <a:ext cx="14963" cy="172082"/>
          </a:xfrm>
          <a:prstGeom prst="rect">
            <a:avLst/>
          </a:prstGeom>
        </p:spPr>
      </p:pic>
      <p:sp>
        <p:nvSpPr>
          <p:cNvPr id="8" name="TextBox 7">
            <a:extLst>
              <a:ext uri="{FF2B5EF4-FFF2-40B4-BE49-F238E27FC236}">
                <a16:creationId xmlns:a16="http://schemas.microsoft.com/office/drawing/2014/main" id="{AFD09F34-4FE0-4CC2-BB9F-64F7AA76ADE9}"/>
              </a:ext>
            </a:extLst>
          </p:cNvPr>
          <p:cNvSpPr txBox="1"/>
          <p:nvPr/>
        </p:nvSpPr>
        <p:spPr bwMode="auto">
          <a:xfrm>
            <a:off x="6241773"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132</a:t>
            </a:r>
          </a:p>
        </p:txBody>
      </p:sp>
      <p:sp>
        <p:nvSpPr>
          <p:cNvPr id="9" name="TextBox 8">
            <a:extLst>
              <a:ext uri="{FF2B5EF4-FFF2-40B4-BE49-F238E27FC236}">
                <a16:creationId xmlns:a16="http://schemas.microsoft.com/office/drawing/2014/main" id="{D2005A36-6190-46CA-8377-0B04A9173048}"/>
              </a:ext>
            </a:extLst>
          </p:cNvPr>
          <p:cNvSpPr txBox="1"/>
          <p:nvPr/>
        </p:nvSpPr>
        <p:spPr bwMode="auto">
          <a:xfrm>
            <a:off x="2417425"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118</a:t>
            </a:r>
          </a:p>
        </p:txBody>
      </p:sp>
      <p:sp>
        <p:nvSpPr>
          <p:cNvPr id="10" name="TextBox 9">
            <a:extLst>
              <a:ext uri="{FF2B5EF4-FFF2-40B4-BE49-F238E27FC236}">
                <a16:creationId xmlns:a16="http://schemas.microsoft.com/office/drawing/2014/main" id="{E058A629-7336-47BD-85D6-EF6A7D33DEBC}"/>
              </a:ext>
            </a:extLst>
          </p:cNvPr>
          <p:cNvSpPr txBox="1"/>
          <p:nvPr/>
        </p:nvSpPr>
        <p:spPr bwMode="auto">
          <a:xfrm>
            <a:off x="3513126"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122</a:t>
            </a:r>
          </a:p>
        </p:txBody>
      </p:sp>
      <p:sp>
        <p:nvSpPr>
          <p:cNvPr id="11" name="TextBox 10">
            <a:extLst>
              <a:ext uri="{FF2B5EF4-FFF2-40B4-BE49-F238E27FC236}">
                <a16:creationId xmlns:a16="http://schemas.microsoft.com/office/drawing/2014/main" id="{F32A4DA1-9EF1-4C38-A89F-93BD127E6EA6}"/>
              </a:ext>
            </a:extLst>
          </p:cNvPr>
          <p:cNvSpPr txBox="1"/>
          <p:nvPr/>
        </p:nvSpPr>
        <p:spPr bwMode="auto">
          <a:xfrm>
            <a:off x="2969715" y="177584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4</a:t>
            </a:r>
          </a:p>
        </p:txBody>
      </p:sp>
      <p:sp>
        <p:nvSpPr>
          <p:cNvPr id="12" name="TextBox 11">
            <a:extLst>
              <a:ext uri="{FF2B5EF4-FFF2-40B4-BE49-F238E27FC236}">
                <a16:creationId xmlns:a16="http://schemas.microsoft.com/office/drawing/2014/main" id="{BBDB1932-28C0-405B-9FC5-8A6C5DB89D00}"/>
              </a:ext>
            </a:extLst>
          </p:cNvPr>
          <p:cNvSpPr txBox="1"/>
          <p:nvPr/>
        </p:nvSpPr>
        <p:spPr bwMode="auto">
          <a:xfrm>
            <a:off x="4842585" y="1775843"/>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a:t>
            </a:r>
          </a:p>
        </p:txBody>
      </p:sp>
      <p:pic>
        <p:nvPicPr>
          <p:cNvPr id="14" name="Picture 13">
            <a:extLst>
              <a:ext uri="{FF2B5EF4-FFF2-40B4-BE49-F238E27FC236}">
                <a16:creationId xmlns:a16="http://schemas.microsoft.com/office/drawing/2014/main" id="{642C0235-DB7F-4337-B1D8-D46C20ECB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147" y="2706379"/>
            <a:ext cx="14963" cy="172082"/>
          </a:xfrm>
          <a:prstGeom prst="rect">
            <a:avLst/>
          </a:prstGeom>
        </p:spPr>
      </p:pic>
      <p:pic>
        <p:nvPicPr>
          <p:cNvPr id="15" name="Picture 14">
            <a:extLst>
              <a:ext uri="{FF2B5EF4-FFF2-40B4-BE49-F238E27FC236}">
                <a16:creationId xmlns:a16="http://schemas.microsoft.com/office/drawing/2014/main" id="{28D02B65-213E-4F20-808B-E8FA387B7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974" y="2675299"/>
            <a:ext cx="6142570" cy="37409"/>
          </a:xfrm>
          <a:prstGeom prst="rect">
            <a:avLst/>
          </a:prstGeom>
        </p:spPr>
      </p:pic>
      <p:pic>
        <p:nvPicPr>
          <p:cNvPr id="16" name="Picture 15">
            <a:extLst>
              <a:ext uri="{FF2B5EF4-FFF2-40B4-BE49-F238E27FC236}">
                <a16:creationId xmlns:a16="http://schemas.microsoft.com/office/drawing/2014/main" id="{4936F777-6329-4FC5-8526-DFA9B39875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104" y="2149928"/>
            <a:ext cx="2753309" cy="508763"/>
          </a:xfrm>
          <a:prstGeom prst="rect">
            <a:avLst/>
          </a:prstGeom>
        </p:spPr>
      </p:pic>
      <p:pic>
        <p:nvPicPr>
          <p:cNvPr id="17" name="Picture 16">
            <a:extLst>
              <a:ext uri="{FF2B5EF4-FFF2-40B4-BE49-F238E27FC236}">
                <a16:creationId xmlns:a16="http://schemas.microsoft.com/office/drawing/2014/main" id="{A094F4C2-A27F-4EAE-BE5B-324DB9DAA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029" y="2148113"/>
            <a:ext cx="1122273" cy="508763"/>
          </a:xfrm>
          <a:prstGeom prst="rect">
            <a:avLst/>
          </a:prstGeom>
        </p:spPr>
      </p:pic>
      <p:sp>
        <p:nvSpPr>
          <p:cNvPr id="18" name="Rectangle: Rounded Corners 17">
            <a:extLst>
              <a:ext uri="{FF2B5EF4-FFF2-40B4-BE49-F238E27FC236}">
                <a16:creationId xmlns:a16="http://schemas.microsoft.com/office/drawing/2014/main" id="{B403CE42-C560-4C09-BD38-9D9123DA3A6A}"/>
              </a:ext>
            </a:extLst>
          </p:cNvPr>
          <p:cNvSpPr/>
          <p:nvPr/>
        </p:nvSpPr>
        <p:spPr bwMode="auto">
          <a:xfrm>
            <a:off x="2465054" y="2842633"/>
            <a:ext cx="504662"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1" name="Picture 20">
            <a:extLst>
              <a:ext uri="{FF2B5EF4-FFF2-40B4-BE49-F238E27FC236}">
                <a16:creationId xmlns:a16="http://schemas.microsoft.com/office/drawing/2014/main" id="{5382775F-5CF2-4815-AF5A-CEB0ACF63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963" y="4954563"/>
            <a:ext cx="14963" cy="142155"/>
          </a:xfrm>
          <a:prstGeom prst="rect">
            <a:avLst/>
          </a:prstGeom>
        </p:spPr>
      </p:pic>
      <p:pic>
        <p:nvPicPr>
          <p:cNvPr id="22" name="Picture 21">
            <a:extLst>
              <a:ext uri="{FF2B5EF4-FFF2-40B4-BE49-F238E27FC236}">
                <a16:creationId xmlns:a16="http://schemas.microsoft.com/office/drawing/2014/main" id="{8554ECB1-EFC9-424D-A6BE-3D891EE36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261" y="4954562"/>
            <a:ext cx="14963" cy="172082"/>
          </a:xfrm>
          <a:prstGeom prst="rect">
            <a:avLst/>
          </a:prstGeom>
        </p:spPr>
      </p:pic>
      <p:sp>
        <p:nvSpPr>
          <p:cNvPr id="23" name="TextBox 22">
            <a:extLst>
              <a:ext uri="{FF2B5EF4-FFF2-40B4-BE49-F238E27FC236}">
                <a16:creationId xmlns:a16="http://schemas.microsoft.com/office/drawing/2014/main" id="{046A0BF3-0996-498D-A132-7FB0B55F3394}"/>
              </a:ext>
            </a:extLst>
          </p:cNvPr>
          <p:cNvSpPr txBox="1"/>
          <p:nvPr/>
        </p:nvSpPr>
        <p:spPr bwMode="auto">
          <a:xfrm>
            <a:off x="7032695" y="503831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132</a:t>
            </a:r>
          </a:p>
        </p:txBody>
      </p:sp>
      <p:sp>
        <p:nvSpPr>
          <p:cNvPr id="24" name="TextBox 23">
            <a:extLst>
              <a:ext uri="{FF2B5EF4-FFF2-40B4-BE49-F238E27FC236}">
                <a16:creationId xmlns:a16="http://schemas.microsoft.com/office/drawing/2014/main" id="{7722293E-6CD3-4855-AF04-7F7D8C4299C0}"/>
              </a:ext>
            </a:extLst>
          </p:cNvPr>
          <p:cNvSpPr txBox="1"/>
          <p:nvPr/>
        </p:nvSpPr>
        <p:spPr bwMode="auto">
          <a:xfrm>
            <a:off x="1599249" y="503831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14</a:t>
            </a:r>
          </a:p>
        </p:txBody>
      </p:sp>
      <p:sp>
        <p:nvSpPr>
          <p:cNvPr id="25" name="TextBox 24">
            <a:extLst>
              <a:ext uri="{FF2B5EF4-FFF2-40B4-BE49-F238E27FC236}">
                <a16:creationId xmlns:a16="http://schemas.microsoft.com/office/drawing/2014/main" id="{E4D560DA-03BB-41C8-A6E1-9C784D50D44F}"/>
              </a:ext>
            </a:extLst>
          </p:cNvPr>
          <p:cNvSpPr txBox="1"/>
          <p:nvPr/>
        </p:nvSpPr>
        <p:spPr bwMode="auto">
          <a:xfrm>
            <a:off x="5544670" y="503831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100</a:t>
            </a:r>
          </a:p>
        </p:txBody>
      </p:sp>
      <p:sp>
        <p:nvSpPr>
          <p:cNvPr id="26" name="TextBox 25">
            <a:extLst>
              <a:ext uri="{FF2B5EF4-FFF2-40B4-BE49-F238E27FC236}">
                <a16:creationId xmlns:a16="http://schemas.microsoft.com/office/drawing/2014/main" id="{A0DDAADA-6A8A-47DE-A6C9-BAB2171907D6}"/>
              </a:ext>
            </a:extLst>
          </p:cNvPr>
          <p:cNvSpPr txBox="1"/>
          <p:nvPr/>
        </p:nvSpPr>
        <p:spPr bwMode="auto">
          <a:xfrm>
            <a:off x="1727799" y="4024026"/>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+ 6</a:t>
            </a:r>
            <a:endParaRPr lang="en-GB" sz="2000" dirty="0">
              <a:solidFill>
                <a:srgbClr val="00628C"/>
              </a:solidFill>
              <a:latin typeface="Myriad Pro" panose="020B0503030403020204" pitchFamily="34" charset="0"/>
              <a:ea typeface="Myriad Pro Semibold" charset="0"/>
              <a:cs typeface="Myriad Pro Semibold" charset="0"/>
            </a:endParaRPr>
          </a:p>
        </p:txBody>
      </p:sp>
      <p:sp>
        <p:nvSpPr>
          <p:cNvPr id="27" name="TextBox 26">
            <a:extLst>
              <a:ext uri="{FF2B5EF4-FFF2-40B4-BE49-F238E27FC236}">
                <a16:creationId xmlns:a16="http://schemas.microsoft.com/office/drawing/2014/main" id="{B6948EDA-18FE-4ABD-8AD5-FD25F7E125B4}"/>
              </a:ext>
            </a:extLst>
          </p:cNvPr>
          <p:cNvSpPr txBox="1"/>
          <p:nvPr/>
        </p:nvSpPr>
        <p:spPr bwMode="auto">
          <a:xfrm>
            <a:off x="3662384" y="4024026"/>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+ 80</a:t>
            </a:r>
            <a:endParaRPr lang="en-GB" sz="2000" dirty="0">
              <a:solidFill>
                <a:srgbClr val="00628C"/>
              </a:solidFill>
              <a:latin typeface="Myriad Pro" panose="020B0503030403020204" pitchFamily="34" charset="0"/>
              <a:ea typeface="Myriad Pro Semibold" charset="0"/>
              <a:cs typeface="Myriad Pro Semibold" charset="0"/>
            </a:endParaRPr>
          </a:p>
        </p:txBody>
      </p:sp>
      <p:pic>
        <p:nvPicPr>
          <p:cNvPr id="28" name="Picture 27">
            <a:extLst>
              <a:ext uri="{FF2B5EF4-FFF2-40B4-BE49-F238E27FC236}">
                <a16:creationId xmlns:a16="http://schemas.microsoft.com/office/drawing/2014/main" id="{DF728A47-21FC-4FC4-913F-4F0956DD9E84}"/>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5826690" y="4954563"/>
            <a:ext cx="37409" cy="144000"/>
          </a:xfrm>
          <a:prstGeom prst="rect">
            <a:avLst/>
          </a:prstGeom>
        </p:spPr>
      </p:pic>
      <p:pic>
        <p:nvPicPr>
          <p:cNvPr id="29" name="Picture 28">
            <a:extLst>
              <a:ext uri="{FF2B5EF4-FFF2-40B4-BE49-F238E27FC236}">
                <a16:creationId xmlns:a16="http://schemas.microsoft.com/office/drawing/2014/main" id="{2C3EF458-0CB5-4E42-B3C6-425165602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4923482"/>
            <a:ext cx="6142570" cy="37409"/>
          </a:xfrm>
          <a:prstGeom prst="rect">
            <a:avLst/>
          </a:prstGeom>
        </p:spPr>
      </p:pic>
      <p:sp>
        <p:nvSpPr>
          <p:cNvPr id="32" name="Rectangle: Rounded Corners 31">
            <a:extLst>
              <a:ext uri="{FF2B5EF4-FFF2-40B4-BE49-F238E27FC236}">
                <a16:creationId xmlns:a16="http://schemas.microsoft.com/office/drawing/2014/main" id="{5A90F830-F5CF-4A8F-87F0-DD88C0266AFF}"/>
              </a:ext>
            </a:extLst>
          </p:cNvPr>
          <p:cNvSpPr/>
          <p:nvPr/>
        </p:nvSpPr>
        <p:spPr bwMode="auto">
          <a:xfrm>
            <a:off x="1726834" y="4073752"/>
            <a:ext cx="5213210"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BA2F849A-8B43-47B7-84CB-7BD1D6B154AA}"/>
              </a:ext>
            </a:extLst>
          </p:cNvPr>
          <p:cNvSpPr txBox="1"/>
          <p:nvPr/>
        </p:nvSpPr>
        <p:spPr bwMode="auto">
          <a:xfrm>
            <a:off x="1879560" y="5038310"/>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20</a:t>
            </a:r>
          </a:p>
        </p:txBody>
      </p:sp>
      <p:pic>
        <p:nvPicPr>
          <p:cNvPr id="34" name="Picture 33">
            <a:extLst>
              <a:ext uri="{FF2B5EF4-FFF2-40B4-BE49-F238E27FC236}">
                <a16:creationId xmlns:a16="http://schemas.microsoft.com/office/drawing/2014/main" id="{39A72939-DFB7-4C50-9425-4D79DD483662}"/>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095857" y="4954563"/>
            <a:ext cx="37409" cy="144000"/>
          </a:xfrm>
          <a:prstGeom prst="rect">
            <a:avLst/>
          </a:prstGeom>
        </p:spPr>
      </p:pic>
      <p:pic>
        <p:nvPicPr>
          <p:cNvPr id="36" name="Picture 35">
            <a:extLst>
              <a:ext uri="{FF2B5EF4-FFF2-40B4-BE49-F238E27FC236}">
                <a16:creationId xmlns:a16="http://schemas.microsoft.com/office/drawing/2014/main" id="{ADC186BF-A341-42D3-9638-A3080004E6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0642" y="4407823"/>
            <a:ext cx="336681" cy="508763"/>
          </a:xfrm>
          <a:prstGeom prst="rect">
            <a:avLst/>
          </a:prstGeom>
        </p:spPr>
      </p:pic>
      <p:pic>
        <p:nvPicPr>
          <p:cNvPr id="38" name="Picture 37">
            <a:extLst>
              <a:ext uri="{FF2B5EF4-FFF2-40B4-BE49-F238E27FC236}">
                <a16:creationId xmlns:a16="http://schemas.microsoft.com/office/drawing/2014/main" id="{62573DD0-C1F1-4537-BF98-F19DBC473D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6585" y="4407823"/>
            <a:ext cx="3725944" cy="508763"/>
          </a:xfrm>
          <a:prstGeom prst="rect">
            <a:avLst/>
          </a:prstGeom>
        </p:spPr>
      </p:pic>
      <p:pic>
        <p:nvPicPr>
          <p:cNvPr id="40" name="Picture 39">
            <a:extLst>
              <a:ext uri="{FF2B5EF4-FFF2-40B4-BE49-F238E27FC236}">
                <a16:creationId xmlns:a16="http://schemas.microsoft.com/office/drawing/2014/main" id="{D9034FCA-628E-4160-8D4D-A10DBF9771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9726" y="4407823"/>
            <a:ext cx="1526290" cy="508763"/>
          </a:xfrm>
          <a:prstGeom prst="rect">
            <a:avLst/>
          </a:prstGeom>
        </p:spPr>
      </p:pic>
      <p:sp>
        <p:nvSpPr>
          <p:cNvPr id="41" name="TextBox 40">
            <a:extLst>
              <a:ext uri="{FF2B5EF4-FFF2-40B4-BE49-F238E27FC236}">
                <a16:creationId xmlns:a16="http://schemas.microsoft.com/office/drawing/2014/main" id="{60FC64FA-049D-449C-A585-55D79E67E495}"/>
              </a:ext>
            </a:extLst>
          </p:cNvPr>
          <p:cNvSpPr txBox="1"/>
          <p:nvPr/>
        </p:nvSpPr>
        <p:spPr bwMode="auto">
          <a:xfrm>
            <a:off x="6285698" y="4024026"/>
            <a:ext cx="6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+ 32</a:t>
            </a:r>
            <a:endParaRPr lang="en-GB" sz="2000" dirty="0">
              <a:solidFill>
                <a:srgbClr val="00628C"/>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9426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heel(1)">
                                      <p:cBhvr>
                                        <p:cTn id="64" dur="75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6" grpId="0"/>
      <p:bldP spid="27" grpId="0"/>
      <p:bldP spid="32" grpId="0" animBg="1"/>
      <p:bldP spid="33"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3:9</a:t>
            </a:r>
          </a:p>
        </p:txBody>
      </p:sp>
      <p:pic>
        <p:nvPicPr>
          <p:cNvPr id="6" name="Picture 5">
            <a:extLst>
              <a:ext uri="{FF2B5EF4-FFF2-40B4-BE49-F238E27FC236}">
                <a16:creationId xmlns:a16="http://schemas.microsoft.com/office/drawing/2014/main" id="{DB2A7449-1A98-43DD-BA51-74DE812B9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388" y="2706380"/>
            <a:ext cx="14963" cy="142155"/>
          </a:xfrm>
          <a:prstGeom prst="rect">
            <a:avLst/>
          </a:prstGeom>
        </p:spPr>
      </p:pic>
      <p:pic>
        <p:nvPicPr>
          <p:cNvPr id="7" name="Picture 6">
            <a:extLst>
              <a:ext uri="{FF2B5EF4-FFF2-40B4-BE49-F238E27FC236}">
                <a16:creationId xmlns:a16="http://schemas.microsoft.com/office/drawing/2014/main" id="{C341F02B-B512-469C-9502-182D53BC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944" y="2706379"/>
            <a:ext cx="14963" cy="172082"/>
          </a:xfrm>
          <a:prstGeom prst="rect">
            <a:avLst/>
          </a:prstGeom>
        </p:spPr>
      </p:pic>
      <p:sp>
        <p:nvSpPr>
          <p:cNvPr id="8" name="TextBox 7">
            <a:extLst>
              <a:ext uri="{FF2B5EF4-FFF2-40B4-BE49-F238E27FC236}">
                <a16:creationId xmlns:a16="http://schemas.microsoft.com/office/drawing/2014/main" id="{CA935487-3CC4-421A-852D-0AC729B6D379}"/>
              </a:ext>
            </a:extLst>
          </p:cNvPr>
          <p:cNvSpPr txBox="1"/>
          <p:nvPr/>
        </p:nvSpPr>
        <p:spPr bwMode="auto">
          <a:xfrm>
            <a:off x="7037120"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132</a:t>
            </a:r>
          </a:p>
        </p:txBody>
      </p:sp>
      <p:sp>
        <p:nvSpPr>
          <p:cNvPr id="9" name="TextBox 8">
            <a:extLst>
              <a:ext uri="{FF2B5EF4-FFF2-40B4-BE49-F238E27FC236}">
                <a16:creationId xmlns:a16="http://schemas.microsoft.com/office/drawing/2014/main" id="{D025F85F-C7CC-4611-8773-0825C6F41902}"/>
              </a:ext>
            </a:extLst>
          </p:cNvPr>
          <p:cNvSpPr txBox="1"/>
          <p:nvPr/>
        </p:nvSpPr>
        <p:spPr bwMode="auto">
          <a:xfrm>
            <a:off x="1660655" y="2790127"/>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7</a:t>
            </a:r>
          </a:p>
        </p:txBody>
      </p:sp>
      <p:sp>
        <p:nvSpPr>
          <p:cNvPr id="10" name="TextBox 9">
            <a:extLst>
              <a:ext uri="{FF2B5EF4-FFF2-40B4-BE49-F238E27FC236}">
                <a16:creationId xmlns:a16="http://schemas.microsoft.com/office/drawing/2014/main" id="{E04450F6-F751-493B-9EE5-96E23B4AE395}"/>
              </a:ext>
            </a:extLst>
          </p:cNvPr>
          <p:cNvSpPr txBox="1"/>
          <p:nvPr/>
        </p:nvSpPr>
        <p:spPr bwMode="auto">
          <a:xfrm>
            <a:off x="2697774" y="2790127"/>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32</a:t>
            </a:r>
          </a:p>
        </p:txBody>
      </p:sp>
      <p:sp>
        <p:nvSpPr>
          <p:cNvPr id="11" name="TextBox 10">
            <a:extLst>
              <a:ext uri="{FF2B5EF4-FFF2-40B4-BE49-F238E27FC236}">
                <a16:creationId xmlns:a16="http://schemas.microsoft.com/office/drawing/2014/main" id="{2FC4C941-4D7E-41BD-B0F6-7B4929BD6844}"/>
              </a:ext>
            </a:extLst>
          </p:cNvPr>
          <p:cNvSpPr txBox="1"/>
          <p:nvPr/>
        </p:nvSpPr>
        <p:spPr bwMode="auto">
          <a:xfrm>
            <a:off x="1634205" y="177584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5</a:t>
            </a:r>
          </a:p>
        </p:txBody>
      </p:sp>
      <p:sp>
        <p:nvSpPr>
          <p:cNvPr id="12" name="TextBox 11">
            <a:extLst>
              <a:ext uri="{FF2B5EF4-FFF2-40B4-BE49-F238E27FC236}">
                <a16:creationId xmlns:a16="http://schemas.microsoft.com/office/drawing/2014/main" id="{BCD4F1E8-27F2-40ED-A523-1D05628D59FC}"/>
              </a:ext>
            </a:extLst>
          </p:cNvPr>
          <p:cNvSpPr txBox="1"/>
          <p:nvPr/>
        </p:nvSpPr>
        <p:spPr bwMode="auto">
          <a:xfrm>
            <a:off x="4743660" y="1775843"/>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100</a:t>
            </a:r>
          </a:p>
        </p:txBody>
      </p:sp>
      <p:sp>
        <p:nvSpPr>
          <p:cNvPr id="13" name="Rectangle: Rounded Corners 12">
            <a:extLst>
              <a:ext uri="{FF2B5EF4-FFF2-40B4-BE49-F238E27FC236}">
                <a16:creationId xmlns:a16="http://schemas.microsoft.com/office/drawing/2014/main" id="{A4D8953E-1150-4638-894E-E7A5AA04E037}"/>
              </a:ext>
            </a:extLst>
          </p:cNvPr>
          <p:cNvSpPr/>
          <p:nvPr/>
        </p:nvSpPr>
        <p:spPr bwMode="auto">
          <a:xfrm>
            <a:off x="1686337" y="2842633"/>
            <a:ext cx="237713"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8344F01E-7124-461E-8F09-3B8B43EE1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072" y="2706379"/>
            <a:ext cx="14963" cy="172082"/>
          </a:xfrm>
          <a:prstGeom prst="rect">
            <a:avLst/>
          </a:prstGeom>
        </p:spPr>
      </p:pic>
      <p:pic>
        <p:nvPicPr>
          <p:cNvPr id="15" name="Picture 14">
            <a:extLst>
              <a:ext uri="{FF2B5EF4-FFF2-40B4-BE49-F238E27FC236}">
                <a16:creationId xmlns:a16="http://schemas.microsoft.com/office/drawing/2014/main" id="{5E1BA2A5-96AA-407D-8415-40032525C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974" y="2675299"/>
            <a:ext cx="6142570" cy="37409"/>
          </a:xfrm>
          <a:prstGeom prst="rect">
            <a:avLst/>
          </a:prstGeom>
        </p:spPr>
      </p:pic>
      <p:sp>
        <p:nvSpPr>
          <p:cNvPr id="19" name="TextBox 18">
            <a:extLst>
              <a:ext uri="{FF2B5EF4-FFF2-40B4-BE49-F238E27FC236}">
                <a16:creationId xmlns:a16="http://schemas.microsoft.com/office/drawing/2014/main" id="{0CE4C3EF-DF38-44D0-8001-C60B01FE6CCF}"/>
              </a:ext>
            </a:extLst>
          </p:cNvPr>
          <p:cNvSpPr txBox="1"/>
          <p:nvPr/>
        </p:nvSpPr>
        <p:spPr bwMode="auto">
          <a:xfrm>
            <a:off x="3334694" y="1048970"/>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125</a:t>
            </a:r>
          </a:p>
        </p:txBody>
      </p:sp>
      <p:sp>
        <p:nvSpPr>
          <p:cNvPr id="20" name="TextBox 19">
            <a:extLst>
              <a:ext uri="{FF2B5EF4-FFF2-40B4-BE49-F238E27FC236}">
                <a16:creationId xmlns:a16="http://schemas.microsoft.com/office/drawing/2014/main" id="{956D22D5-9762-42C0-BA5E-0886019B9D91}"/>
              </a:ext>
            </a:extLst>
          </p:cNvPr>
          <p:cNvSpPr txBox="1"/>
          <p:nvPr/>
        </p:nvSpPr>
        <p:spPr bwMode="auto">
          <a:xfrm>
            <a:off x="1825454" y="2790127"/>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a:t>
            </a:r>
          </a:p>
        </p:txBody>
      </p:sp>
      <p:pic>
        <p:nvPicPr>
          <p:cNvPr id="21" name="Picture 20">
            <a:extLst>
              <a:ext uri="{FF2B5EF4-FFF2-40B4-BE49-F238E27FC236}">
                <a16:creationId xmlns:a16="http://schemas.microsoft.com/office/drawing/2014/main" id="{FBD9BED3-7F8F-4684-8DF0-F042CDF0D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752" y="2706379"/>
            <a:ext cx="14963" cy="172082"/>
          </a:xfrm>
          <a:prstGeom prst="rect">
            <a:avLst/>
          </a:prstGeom>
        </p:spPr>
      </p:pic>
      <p:sp>
        <p:nvSpPr>
          <p:cNvPr id="22" name="TextBox 21">
            <a:extLst>
              <a:ext uri="{FF2B5EF4-FFF2-40B4-BE49-F238E27FC236}">
                <a16:creationId xmlns:a16="http://schemas.microsoft.com/office/drawing/2014/main" id="{8727E5B2-2F7B-4CFC-84C7-4660CFA2E9AD}"/>
              </a:ext>
            </a:extLst>
          </p:cNvPr>
          <p:cNvSpPr txBox="1"/>
          <p:nvPr/>
        </p:nvSpPr>
        <p:spPr bwMode="auto">
          <a:xfrm>
            <a:off x="2153103" y="1775843"/>
            <a:ext cx="65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20</a:t>
            </a:r>
          </a:p>
        </p:txBody>
      </p:sp>
      <p:pic>
        <p:nvPicPr>
          <p:cNvPr id="24" name="Picture 23">
            <a:extLst>
              <a:ext uri="{FF2B5EF4-FFF2-40B4-BE49-F238E27FC236}">
                <a16:creationId xmlns:a16="http://schemas.microsoft.com/office/drawing/2014/main" id="{4AA1B8E6-981A-4FC1-A2F3-B51913F11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5739" y="2134360"/>
            <a:ext cx="284308" cy="508763"/>
          </a:xfrm>
          <a:prstGeom prst="rect">
            <a:avLst/>
          </a:prstGeom>
        </p:spPr>
      </p:pic>
      <p:pic>
        <p:nvPicPr>
          <p:cNvPr id="26" name="Picture 25">
            <a:extLst>
              <a:ext uri="{FF2B5EF4-FFF2-40B4-BE49-F238E27FC236}">
                <a16:creationId xmlns:a16="http://schemas.microsoft.com/office/drawing/2014/main" id="{B615BFF4-4DDA-45E9-8BA4-E3159A6301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590" y="2134360"/>
            <a:ext cx="875372" cy="508763"/>
          </a:xfrm>
          <a:prstGeom prst="rect">
            <a:avLst/>
          </a:prstGeom>
        </p:spPr>
      </p:pic>
      <p:pic>
        <p:nvPicPr>
          <p:cNvPr id="28" name="Picture 27">
            <a:extLst>
              <a:ext uri="{FF2B5EF4-FFF2-40B4-BE49-F238E27FC236}">
                <a16:creationId xmlns:a16="http://schemas.microsoft.com/office/drawing/2014/main" id="{D9D1FD4C-4EAD-4ED1-8F84-04BA5DC452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421" y="2134360"/>
            <a:ext cx="4414271" cy="508763"/>
          </a:xfrm>
          <a:prstGeom prst="rect">
            <a:avLst/>
          </a:prstGeom>
        </p:spPr>
      </p:pic>
    </p:spTree>
    <p:extLst>
      <p:ext uri="{BB962C8B-B14F-4D97-AF65-F5344CB8AC3E}">
        <p14:creationId xmlns:p14="http://schemas.microsoft.com/office/powerpoint/2010/main" val="7975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1)">
                                      <p:cBhvr>
                                        <p:cTn id="6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1:3</a:t>
            </a:r>
          </a:p>
        </p:txBody>
      </p:sp>
      <p:sp>
        <p:nvSpPr>
          <p:cNvPr id="5" name="TextBox 4">
            <a:extLst>
              <a:ext uri="{FF2B5EF4-FFF2-40B4-BE49-F238E27FC236}">
                <a16:creationId xmlns:a16="http://schemas.microsoft.com/office/drawing/2014/main" id="{5CA24062-C93E-49D5-B57B-099567DB7BBD}"/>
              </a:ext>
            </a:extLst>
          </p:cNvPr>
          <p:cNvSpPr txBox="1"/>
          <p:nvPr/>
        </p:nvSpPr>
        <p:spPr bwMode="auto">
          <a:xfrm>
            <a:off x="3005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67</a:t>
            </a:r>
          </a:p>
        </p:txBody>
      </p:sp>
      <p:sp>
        <p:nvSpPr>
          <p:cNvPr id="8" name="Rectangle 7">
            <a:extLst>
              <a:ext uri="{FF2B5EF4-FFF2-40B4-BE49-F238E27FC236}">
                <a16:creationId xmlns:a16="http://schemas.microsoft.com/office/drawing/2014/main" id="{C7708E52-9B51-4B5F-8325-EE1D661DE444}"/>
              </a:ext>
            </a:extLst>
          </p:cNvPr>
          <p:cNvSpPr/>
          <p:nvPr/>
        </p:nvSpPr>
        <p:spPr bwMode="auto">
          <a:xfrm>
            <a:off x="1575000" y="2780928"/>
            <a:ext cx="599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6ED55FFC-CD89-4040-B558-0016A6494B51}"/>
              </a:ext>
            </a:extLst>
          </p:cNvPr>
          <p:cNvSpPr/>
          <p:nvPr/>
        </p:nvSpPr>
        <p:spPr bwMode="auto">
          <a:xfrm>
            <a:off x="1575000" y="3583407"/>
            <a:ext cx="3618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848EECA3-72E4-4862-A779-F46EF0F4BD84}"/>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111</a:t>
            </a:r>
          </a:p>
        </p:txBody>
      </p:sp>
      <p:sp>
        <p:nvSpPr>
          <p:cNvPr id="13" name="Rectangle 12">
            <a:extLst>
              <a:ext uri="{FF2B5EF4-FFF2-40B4-BE49-F238E27FC236}">
                <a16:creationId xmlns:a16="http://schemas.microsoft.com/office/drawing/2014/main" id="{0D3005F3-0FD7-46E7-92F6-DE8B72C1183A}"/>
              </a:ext>
            </a:extLst>
          </p:cNvPr>
          <p:cNvSpPr/>
          <p:nvPr/>
        </p:nvSpPr>
        <p:spPr bwMode="auto">
          <a:xfrm>
            <a:off x="5193000" y="3583407"/>
            <a:ext cx="237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C219163D-2C2F-4621-A7B2-6505B1E8E51F}"/>
              </a:ext>
            </a:extLst>
          </p:cNvPr>
          <p:cNvSpPr txBox="1"/>
          <p:nvPr/>
        </p:nvSpPr>
        <p:spPr bwMode="auto">
          <a:xfrm>
            <a:off x="6002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44</a:t>
            </a:r>
          </a:p>
        </p:txBody>
      </p:sp>
      <p:sp>
        <p:nvSpPr>
          <p:cNvPr id="16" name="TextBox 15">
            <a:extLst>
              <a:ext uri="{FF2B5EF4-FFF2-40B4-BE49-F238E27FC236}">
                <a16:creationId xmlns:a16="http://schemas.microsoft.com/office/drawing/2014/main" id="{8FBE1332-B861-4D2E-ABE6-28C5533A34A6}"/>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0112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3:9</a:t>
            </a:r>
          </a:p>
        </p:txBody>
      </p:sp>
      <p:pic>
        <p:nvPicPr>
          <p:cNvPr id="3" name="Picture 2">
            <a:extLst>
              <a:ext uri="{FF2B5EF4-FFF2-40B4-BE49-F238E27FC236}">
                <a16:creationId xmlns:a16="http://schemas.microsoft.com/office/drawing/2014/main" id="{725C112C-8A07-432D-A849-089C2AAEC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388" y="2706380"/>
            <a:ext cx="14963" cy="142155"/>
          </a:xfrm>
          <a:prstGeom prst="rect">
            <a:avLst/>
          </a:prstGeom>
        </p:spPr>
      </p:pic>
      <p:pic>
        <p:nvPicPr>
          <p:cNvPr id="4" name="Picture 3">
            <a:extLst>
              <a:ext uri="{FF2B5EF4-FFF2-40B4-BE49-F238E27FC236}">
                <a16:creationId xmlns:a16="http://schemas.microsoft.com/office/drawing/2014/main" id="{5C740239-7FA7-4346-A784-F7C39A8AC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944" y="2706379"/>
            <a:ext cx="14963" cy="172082"/>
          </a:xfrm>
          <a:prstGeom prst="rect">
            <a:avLst/>
          </a:prstGeom>
        </p:spPr>
      </p:pic>
      <p:sp>
        <p:nvSpPr>
          <p:cNvPr id="5" name="TextBox 4">
            <a:extLst>
              <a:ext uri="{FF2B5EF4-FFF2-40B4-BE49-F238E27FC236}">
                <a16:creationId xmlns:a16="http://schemas.microsoft.com/office/drawing/2014/main" id="{63C258A8-2160-43AD-82A2-CEAD3ED26C0E}"/>
              </a:ext>
            </a:extLst>
          </p:cNvPr>
          <p:cNvSpPr txBox="1"/>
          <p:nvPr/>
        </p:nvSpPr>
        <p:spPr bwMode="auto">
          <a:xfrm>
            <a:off x="7037120" y="2790127"/>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132</a:t>
            </a:r>
          </a:p>
        </p:txBody>
      </p:sp>
      <p:sp>
        <p:nvSpPr>
          <p:cNvPr id="6" name="TextBox 5">
            <a:extLst>
              <a:ext uri="{FF2B5EF4-FFF2-40B4-BE49-F238E27FC236}">
                <a16:creationId xmlns:a16="http://schemas.microsoft.com/office/drawing/2014/main" id="{2D1D45A8-905C-497C-A8A3-2DBDAC803988}"/>
              </a:ext>
            </a:extLst>
          </p:cNvPr>
          <p:cNvSpPr txBox="1"/>
          <p:nvPr/>
        </p:nvSpPr>
        <p:spPr bwMode="auto">
          <a:xfrm>
            <a:off x="1660655" y="2790127"/>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7</a:t>
            </a:r>
          </a:p>
        </p:txBody>
      </p:sp>
      <p:sp>
        <p:nvSpPr>
          <p:cNvPr id="7" name="TextBox 6">
            <a:extLst>
              <a:ext uri="{FF2B5EF4-FFF2-40B4-BE49-F238E27FC236}">
                <a16:creationId xmlns:a16="http://schemas.microsoft.com/office/drawing/2014/main" id="{DC0FCFAE-728C-445A-9AA3-C8689F0D64CE}"/>
              </a:ext>
            </a:extLst>
          </p:cNvPr>
          <p:cNvSpPr txBox="1"/>
          <p:nvPr/>
        </p:nvSpPr>
        <p:spPr bwMode="auto">
          <a:xfrm>
            <a:off x="2697774" y="2790127"/>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32</a:t>
            </a:r>
          </a:p>
        </p:txBody>
      </p:sp>
      <p:sp>
        <p:nvSpPr>
          <p:cNvPr id="8" name="TextBox 7">
            <a:extLst>
              <a:ext uri="{FF2B5EF4-FFF2-40B4-BE49-F238E27FC236}">
                <a16:creationId xmlns:a16="http://schemas.microsoft.com/office/drawing/2014/main" id="{3E573A07-B635-458E-86E6-8E34DA9624E2}"/>
              </a:ext>
            </a:extLst>
          </p:cNvPr>
          <p:cNvSpPr txBox="1"/>
          <p:nvPr/>
        </p:nvSpPr>
        <p:spPr bwMode="auto">
          <a:xfrm>
            <a:off x="1634205" y="1775843"/>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5</a:t>
            </a:r>
          </a:p>
        </p:txBody>
      </p:sp>
      <p:sp>
        <p:nvSpPr>
          <p:cNvPr id="9" name="TextBox 8">
            <a:extLst>
              <a:ext uri="{FF2B5EF4-FFF2-40B4-BE49-F238E27FC236}">
                <a16:creationId xmlns:a16="http://schemas.microsoft.com/office/drawing/2014/main" id="{1AF95AAD-906E-4B40-B826-5C5D81E5DF86}"/>
              </a:ext>
            </a:extLst>
          </p:cNvPr>
          <p:cNvSpPr txBox="1"/>
          <p:nvPr/>
        </p:nvSpPr>
        <p:spPr bwMode="auto">
          <a:xfrm>
            <a:off x="4743660" y="1775843"/>
            <a:ext cx="785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100</a:t>
            </a:r>
          </a:p>
        </p:txBody>
      </p:sp>
      <p:sp>
        <p:nvSpPr>
          <p:cNvPr id="10" name="Rectangle: Rounded Corners 9">
            <a:extLst>
              <a:ext uri="{FF2B5EF4-FFF2-40B4-BE49-F238E27FC236}">
                <a16:creationId xmlns:a16="http://schemas.microsoft.com/office/drawing/2014/main" id="{05BC6139-85AE-4AE6-A87F-BBDD388D7820}"/>
              </a:ext>
            </a:extLst>
          </p:cNvPr>
          <p:cNvSpPr/>
          <p:nvPr/>
        </p:nvSpPr>
        <p:spPr bwMode="auto">
          <a:xfrm>
            <a:off x="1686337" y="2842633"/>
            <a:ext cx="237713"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8CF9FCFD-23AA-4312-812D-27A78286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072" y="2706379"/>
            <a:ext cx="14963" cy="172082"/>
          </a:xfrm>
          <a:prstGeom prst="rect">
            <a:avLst/>
          </a:prstGeom>
        </p:spPr>
      </p:pic>
      <p:pic>
        <p:nvPicPr>
          <p:cNvPr id="12" name="Picture 11">
            <a:extLst>
              <a:ext uri="{FF2B5EF4-FFF2-40B4-BE49-F238E27FC236}">
                <a16:creationId xmlns:a16="http://schemas.microsoft.com/office/drawing/2014/main" id="{B630900F-CF4B-44D3-890E-20BDF354B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974" y="2675299"/>
            <a:ext cx="6142570" cy="37409"/>
          </a:xfrm>
          <a:prstGeom prst="rect">
            <a:avLst/>
          </a:prstGeom>
        </p:spPr>
      </p:pic>
      <p:sp>
        <p:nvSpPr>
          <p:cNvPr id="13" name="TextBox 12">
            <a:extLst>
              <a:ext uri="{FF2B5EF4-FFF2-40B4-BE49-F238E27FC236}">
                <a16:creationId xmlns:a16="http://schemas.microsoft.com/office/drawing/2014/main" id="{39856D2F-FF70-46C4-9EF9-6BE2A97669E8}"/>
              </a:ext>
            </a:extLst>
          </p:cNvPr>
          <p:cNvSpPr txBox="1"/>
          <p:nvPr/>
        </p:nvSpPr>
        <p:spPr bwMode="auto">
          <a:xfrm>
            <a:off x="4840943" y="1048970"/>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7</a:t>
            </a:r>
          </a:p>
        </p:txBody>
      </p:sp>
      <p:sp>
        <p:nvSpPr>
          <p:cNvPr id="14" name="TextBox 13">
            <a:extLst>
              <a:ext uri="{FF2B5EF4-FFF2-40B4-BE49-F238E27FC236}">
                <a16:creationId xmlns:a16="http://schemas.microsoft.com/office/drawing/2014/main" id="{AECEFB98-0C00-40D5-92D3-82398A6A0D2F}"/>
              </a:ext>
            </a:extLst>
          </p:cNvPr>
          <p:cNvSpPr txBox="1"/>
          <p:nvPr/>
        </p:nvSpPr>
        <p:spPr bwMode="auto">
          <a:xfrm>
            <a:off x="3334694" y="1048970"/>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125</a:t>
            </a:r>
          </a:p>
        </p:txBody>
      </p:sp>
      <p:sp>
        <p:nvSpPr>
          <p:cNvPr id="15" name="TextBox 14">
            <a:extLst>
              <a:ext uri="{FF2B5EF4-FFF2-40B4-BE49-F238E27FC236}">
                <a16:creationId xmlns:a16="http://schemas.microsoft.com/office/drawing/2014/main" id="{DAC08EEA-8FA0-48BF-B0B3-12294CF70017}"/>
              </a:ext>
            </a:extLst>
          </p:cNvPr>
          <p:cNvSpPr txBox="1"/>
          <p:nvPr/>
        </p:nvSpPr>
        <p:spPr bwMode="auto">
          <a:xfrm>
            <a:off x="1825454" y="2790127"/>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a:t>
            </a:r>
          </a:p>
        </p:txBody>
      </p:sp>
      <p:pic>
        <p:nvPicPr>
          <p:cNvPr id="16" name="Picture 15">
            <a:extLst>
              <a:ext uri="{FF2B5EF4-FFF2-40B4-BE49-F238E27FC236}">
                <a16:creationId xmlns:a16="http://schemas.microsoft.com/office/drawing/2014/main" id="{099D2E4A-E5D3-4C21-9B6C-04489F16E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752" y="2706379"/>
            <a:ext cx="14963" cy="172082"/>
          </a:xfrm>
          <a:prstGeom prst="rect">
            <a:avLst/>
          </a:prstGeom>
        </p:spPr>
      </p:pic>
      <p:sp>
        <p:nvSpPr>
          <p:cNvPr id="17" name="TextBox 16">
            <a:extLst>
              <a:ext uri="{FF2B5EF4-FFF2-40B4-BE49-F238E27FC236}">
                <a16:creationId xmlns:a16="http://schemas.microsoft.com/office/drawing/2014/main" id="{8B7367FF-B924-4859-8D6F-56B461B8ACD1}"/>
              </a:ext>
            </a:extLst>
          </p:cNvPr>
          <p:cNvSpPr txBox="1"/>
          <p:nvPr/>
        </p:nvSpPr>
        <p:spPr bwMode="auto">
          <a:xfrm>
            <a:off x="2153103" y="1775843"/>
            <a:ext cx="65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20</a:t>
            </a:r>
          </a:p>
        </p:txBody>
      </p:sp>
      <p:pic>
        <p:nvPicPr>
          <p:cNvPr id="18" name="Picture 17">
            <a:extLst>
              <a:ext uri="{FF2B5EF4-FFF2-40B4-BE49-F238E27FC236}">
                <a16:creationId xmlns:a16="http://schemas.microsoft.com/office/drawing/2014/main" id="{5D58C383-950E-4D97-A44C-4E74ECE83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5739" y="2134360"/>
            <a:ext cx="284308" cy="508763"/>
          </a:xfrm>
          <a:prstGeom prst="rect">
            <a:avLst/>
          </a:prstGeom>
        </p:spPr>
      </p:pic>
      <p:pic>
        <p:nvPicPr>
          <p:cNvPr id="19" name="Picture 18">
            <a:extLst>
              <a:ext uri="{FF2B5EF4-FFF2-40B4-BE49-F238E27FC236}">
                <a16:creationId xmlns:a16="http://schemas.microsoft.com/office/drawing/2014/main" id="{2317EA48-6573-4B16-BB5D-ED3EB4965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590" y="2134360"/>
            <a:ext cx="875372" cy="508763"/>
          </a:xfrm>
          <a:prstGeom prst="rect">
            <a:avLst/>
          </a:prstGeom>
        </p:spPr>
      </p:pic>
      <p:pic>
        <p:nvPicPr>
          <p:cNvPr id="20" name="Picture 19">
            <a:extLst>
              <a:ext uri="{FF2B5EF4-FFF2-40B4-BE49-F238E27FC236}">
                <a16:creationId xmlns:a16="http://schemas.microsoft.com/office/drawing/2014/main" id="{623668D2-14CB-4BC9-A441-8C390E0AC8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421" y="2134360"/>
            <a:ext cx="4414271" cy="508763"/>
          </a:xfrm>
          <a:prstGeom prst="rect">
            <a:avLst/>
          </a:prstGeom>
        </p:spPr>
      </p:pic>
      <p:pic>
        <p:nvPicPr>
          <p:cNvPr id="21" name="Picture 20">
            <a:extLst>
              <a:ext uri="{FF2B5EF4-FFF2-40B4-BE49-F238E27FC236}">
                <a16:creationId xmlns:a16="http://schemas.microsoft.com/office/drawing/2014/main" id="{85BB381C-2514-46A6-91F6-D0DFC6817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260" y="4954563"/>
            <a:ext cx="14963" cy="142155"/>
          </a:xfrm>
          <a:prstGeom prst="rect">
            <a:avLst/>
          </a:prstGeom>
        </p:spPr>
      </p:pic>
      <p:pic>
        <p:nvPicPr>
          <p:cNvPr id="22" name="Picture 21">
            <a:extLst>
              <a:ext uri="{FF2B5EF4-FFF2-40B4-BE49-F238E27FC236}">
                <a16:creationId xmlns:a16="http://schemas.microsoft.com/office/drawing/2014/main" id="{8860F5FA-B9C1-45D3-96AD-4676568F9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493" y="4954562"/>
            <a:ext cx="14963" cy="172082"/>
          </a:xfrm>
          <a:prstGeom prst="rect">
            <a:avLst/>
          </a:prstGeom>
        </p:spPr>
      </p:pic>
      <p:sp>
        <p:nvSpPr>
          <p:cNvPr id="23" name="TextBox 22">
            <a:extLst>
              <a:ext uri="{FF2B5EF4-FFF2-40B4-BE49-F238E27FC236}">
                <a16:creationId xmlns:a16="http://schemas.microsoft.com/office/drawing/2014/main" id="{B65E5B5B-13B1-4D1B-90F7-8A8EF911F019}"/>
              </a:ext>
            </a:extLst>
          </p:cNvPr>
          <p:cNvSpPr txBox="1"/>
          <p:nvPr/>
        </p:nvSpPr>
        <p:spPr bwMode="auto">
          <a:xfrm>
            <a:off x="7096992" y="503831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132</a:t>
            </a:r>
          </a:p>
        </p:txBody>
      </p:sp>
      <p:sp>
        <p:nvSpPr>
          <p:cNvPr id="24" name="TextBox 23">
            <a:extLst>
              <a:ext uri="{FF2B5EF4-FFF2-40B4-BE49-F238E27FC236}">
                <a16:creationId xmlns:a16="http://schemas.microsoft.com/office/drawing/2014/main" id="{44DED745-EF3F-42C3-AF96-BCC63D16CF71}"/>
              </a:ext>
            </a:extLst>
          </p:cNvPr>
          <p:cNvSpPr txBox="1"/>
          <p:nvPr/>
        </p:nvSpPr>
        <p:spPr bwMode="auto">
          <a:xfrm>
            <a:off x="1478758" y="503831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125</a:t>
            </a:r>
          </a:p>
        </p:txBody>
      </p:sp>
      <p:sp>
        <p:nvSpPr>
          <p:cNvPr id="25" name="TextBox 24">
            <a:extLst>
              <a:ext uri="{FF2B5EF4-FFF2-40B4-BE49-F238E27FC236}">
                <a16:creationId xmlns:a16="http://schemas.microsoft.com/office/drawing/2014/main" id="{9EEEB8E3-F6AB-4F4F-879D-238C0E86552C}"/>
              </a:ext>
            </a:extLst>
          </p:cNvPr>
          <p:cNvSpPr txBox="1"/>
          <p:nvPr/>
        </p:nvSpPr>
        <p:spPr bwMode="auto">
          <a:xfrm>
            <a:off x="5492282" y="5038310"/>
            <a:ext cx="57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130</a:t>
            </a:r>
          </a:p>
        </p:txBody>
      </p:sp>
      <p:sp>
        <p:nvSpPr>
          <p:cNvPr id="26" name="TextBox 25">
            <a:extLst>
              <a:ext uri="{FF2B5EF4-FFF2-40B4-BE49-F238E27FC236}">
                <a16:creationId xmlns:a16="http://schemas.microsoft.com/office/drawing/2014/main" id="{6E05D0FC-1B03-467B-A49B-E71951478624}"/>
              </a:ext>
            </a:extLst>
          </p:cNvPr>
          <p:cNvSpPr txBox="1"/>
          <p:nvPr/>
        </p:nvSpPr>
        <p:spPr bwMode="auto">
          <a:xfrm>
            <a:off x="3509591" y="4024026"/>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+ 5</a:t>
            </a:r>
            <a:endParaRPr lang="en-GB" sz="2000" dirty="0">
              <a:solidFill>
                <a:srgbClr val="00628C"/>
              </a:solidFill>
              <a:latin typeface="Myriad Pro" panose="020B0503030403020204" pitchFamily="34" charset="0"/>
              <a:ea typeface="Myriad Pro Semibold" charset="0"/>
              <a:cs typeface="Myriad Pro Semibold" charset="0"/>
            </a:endParaRPr>
          </a:p>
        </p:txBody>
      </p:sp>
      <p:sp>
        <p:nvSpPr>
          <p:cNvPr id="27" name="TextBox 26">
            <a:extLst>
              <a:ext uri="{FF2B5EF4-FFF2-40B4-BE49-F238E27FC236}">
                <a16:creationId xmlns:a16="http://schemas.microsoft.com/office/drawing/2014/main" id="{C8D99DD0-3E12-4748-B25E-414AF1FB61EF}"/>
              </a:ext>
            </a:extLst>
          </p:cNvPr>
          <p:cNvSpPr txBox="1"/>
          <p:nvPr/>
        </p:nvSpPr>
        <p:spPr bwMode="auto">
          <a:xfrm>
            <a:off x="6351548" y="4024026"/>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+ 2</a:t>
            </a:r>
            <a:endParaRPr lang="en-GB" sz="2000" dirty="0">
              <a:solidFill>
                <a:srgbClr val="00628C"/>
              </a:solidFill>
              <a:latin typeface="Myriad Pro" panose="020B0503030403020204" pitchFamily="34" charset="0"/>
              <a:ea typeface="Myriad Pro Semibold" charset="0"/>
              <a:cs typeface="Myriad Pro Semibold" charset="0"/>
            </a:endParaRPr>
          </a:p>
        </p:txBody>
      </p:sp>
      <p:pic>
        <p:nvPicPr>
          <p:cNvPr id="28" name="Picture 27">
            <a:extLst>
              <a:ext uri="{FF2B5EF4-FFF2-40B4-BE49-F238E27FC236}">
                <a16:creationId xmlns:a16="http://schemas.microsoft.com/office/drawing/2014/main" id="{AA29B3ED-5177-4A29-A3DB-B9D895C033F0}"/>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774302" y="4954563"/>
            <a:ext cx="37409" cy="144000"/>
          </a:xfrm>
          <a:prstGeom prst="rect">
            <a:avLst/>
          </a:prstGeom>
        </p:spPr>
      </p:pic>
      <p:pic>
        <p:nvPicPr>
          <p:cNvPr id="29" name="Picture 28">
            <a:extLst>
              <a:ext uri="{FF2B5EF4-FFF2-40B4-BE49-F238E27FC236}">
                <a16:creationId xmlns:a16="http://schemas.microsoft.com/office/drawing/2014/main" id="{10DB3E2C-F498-4836-99AC-8A33BEF27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4923482"/>
            <a:ext cx="6142570" cy="37409"/>
          </a:xfrm>
          <a:prstGeom prst="rect">
            <a:avLst/>
          </a:prstGeom>
        </p:spPr>
      </p:pic>
      <p:sp>
        <p:nvSpPr>
          <p:cNvPr id="30" name="Rectangle: Rounded Corners 29">
            <a:extLst>
              <a:ext uri="{FF2B5EF4-FFF2-40B4-BE49-F238E27FC236}">
                <a16:creationId xmlns:a16="http://schemas.microsoft.com/office/drawing/2014/main" id="{860535BD-C38D-4EF8-BB46-B9D45623B375}"/>
              </a:ext>
            </a:extLst>
          </p:cNvPr>
          <p:cNvSpPr/>
          <p:nvPr/>
        </p:nvSpPr>
        <p:spPr bwMode="auto">
          <a:xfrm>
            <a:off x="3509591" y="4073752"/>
            <a:ext cx="3364858" cy="300897"/>
          </a:xfrm>
          <a:prstGeom prst="roundRect">
            <a:avLst>
              <a:gd name="adj" fmla="val 22542"/>
            </a:avLst>
          </a:prstGeom>
          <a:noFill/>
          <a:ln w="19050" cap="flat" cmpd="sng" algn="ctr">
            <a:solidFill>
              <a:srgbClr val="FF383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0" name="Picture 39">
            <a:extLst>
              <a:ext uri="{FF2B5EF4-FFF2-40B4-BE49-F238E27FC236}">
                <a16:creationId xmlns:a16="http://schemas.microsoft.com/office/drawing/2014/main" id="{EE116E2C-5258-4FB3-9841-019A316336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8433" y="4388773"/>
            <a:ext cx="4025216" cy="508763"/>
          </a:xfrm>
          <a:prstGeom prst="rect">
            <a:avLst/>
          </a:prstGeom>
        </p:spPr>
      </p:pic>
      <p:pic>
        <p:nvPicPr>
          <p:cNvPr id="42" name="Picture 41">
            <a:extLst>
              <a:ext uri="{FF2B5EF4-FFF2-40B4-BE49-F238E27FC236}">
                <a16:creationId xmlns:a16="http://schemas.microsoft.com/office/drawing/2014/main" id="{1C62FB32-3100-4F12-A77F-FCDEE11F1D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3739" y="4388773"/>
            <a:ext cx="1638518" cy="508763"/>
          </a:xfrm>
          <a:prstGeom prst="rect">
            <a:avLst/>
          </a:prstGeom>
        </p:spPr>
      </p:pic>
    </p:spTree>
    <p:extLst>
      <p:ext uri="{BB962C8B-B14F-4D97-AF65-F5344CB8AC3E}">
        <p14:creationId xmlns:p14="http://schemas.microsoft.com/office/powerpoint/2010/main" val="37757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heel(1)">
                                      <p:cBhvr>
                                        <p:cTn id="48" dur="75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P spid="26" grpId="0"/>
      <p:bldP spid="27" grpId="0"/>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3:10</a:t>
            </a:r>
          </a:p>
        </p:txBody>
      </p:sp>
      <p:sp>
        <p:nvSpPr>
          <p:cNvPr id="19" name="TextBox 18">
            <a:extLst>
              <a:ext uri="{FF2B5EF4-FFF2-40B4-BE49-F238E27FC236}">
                <a16:creationId xmlns:a16="http://schemas.microsoft.com/office/drawing/2014/main" id="{E845EA12-1D85-4A7D-B51E-A24F5F986D5F}"/>
              </a:ext>
            </a:extLst>
          </p:cNvPr>
          <p:cNvSpPr txBox="1"/>
          <p:nvPr/>
        </p:nvSpPr>
        <p:spPr bwMode="auto">
          <a:xfrm>
            <a:off x="6276796" y="3753816"/>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1D48BF8F-855A-4FF8-ABD1-C5FB823C50A4}"/>
              </a:ext>
            </a:extLst>
          </p:cNvPr>
          <p:cNvSpPr txBox="1"/>
          <p:nvPr/>
        </p:nvSpPr>
        <p:spPr bwMode="auto">
          <a:xfrm>
            <a:off x="31966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59</a:t>
            </a:r>
          </a:p>
        </p:txBody>
      </p:sp>
      <p:sp>
        <p:nvSpPr>
          <p:cNvPr id="21" name="Rectangle 20">
            <a:extLst>
              <a:ext uri="{FF2B5EF4-FFF2-40B4-BE49-F238E27FC236}">
                <a16:creationId xmlns:a16="http://schemas.microsoft.com/office/drawing/2014/main" id="{8041AFDC-3A6E-4D4C-8270-EE28F1CB0818}"/>
              </a:ext>
            </a:extLst>
          </p:cNvPr>
          <p:cNvSpPr/>
          <p:nvPr/>
        </p:nvSpPr>
        <p:spPr bwMode="auto">
          <a:xfrm>
            <a:off x="1476000" y="2780928"/>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99B70C08-A0BC-4596-B868-A01826DBE527}"/>
              </a:ext>
            </a:extLst>
          </p:cNvPr>
          <p:cNvSpPr/>
          <p:nvPr/>
        </p:nvSpPr>
        <p:spPr bwMode="auto">
          <a:xfrm>
            <a:off x="1476000" y="3583407"/>
            <a:ext cx="4197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519D3E24-B87E-4F3A-9817-49440CD73EAA}"/>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87</a:t>
            </a:r>
          </a:p>
        </p:txBody>
      </p:sp>
      <p:sp>
        <p:nvSpPr>
          <p:cNvPr id="24" name="Rectangle 23">
            <a:extLst>
              <a:ext uri="{FF2B5EF4-FFF2-40B4-BE49-F238E27FC236}">
                <a16:creationId xmlns:a16="http://schemas.microsoft.com/office/drawing/2014/main" id="{9DC8A881-9A6E-4919-A4B4-744E4B89C385}"/>
              </a:ext>
            </a:extLst>
          </p:cNvPr>
          <p:cNvSpPr/>
          <p:nvPr/>
        </p:nvSpPr>
        <p:spPr bwMode="auto">
          <a:xfrm>
            <a:off x="5673600" y="3583407"/>
            <a:ext cx="1994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F38E11B2-CEB8-4264-8CD1-5AEBAA200C03}"/>
              </a:ext>
            </a:extLst>
          </p:cNvPr>
          <p:cNvSpPr txBox="1"/>
          <p:nvPr/>
        </p:nvSpPr>
        <p:spPr bwMode="auto">
          <a:xfrm>
            <a:off x="6276796" y="3753816"/>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26" name="TextBox 25">
            <a:extLst>
              <a:ext uri="{FF2B5EF4-FFF2-40B4-BE49-F238E27FC236}">
                <a16:creationId xmlns:a16="http://schemas.microsoft.com/office/drawing/2014/main" id="{71F1E803-98E9-46E0-AA95-D143B6678F8C}"/>
              </a:ext>
            </a:extLst>
          </p:cNvPr>
          <p:cNvSpPr txBox="1"/>
          <p:nvPr/>
        </p:nvSpPr>
        <p:spPr bwMode="auto">
          <a:xfrm>
            <a:off x="2874796" y="3753816"/>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39F1A842-1FB5-489F-B774-8E264049609F}"/>
              </a:ext>
            </a:extLst>
          </p:cNvPr>
          <p:cNvSpPr txBox="1"/>
          <p:nvPr/>
        </p:nvSpPr>
        <p:spPr bwMode="auto">
          <a:xfrm>
            <a:off x="59866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28" name="Rectangle 27">
            <a:extLst>
              <a:ext uri="{FF2B5EF4-FFF2-40B4-BE49-F238E27FC236}">
                <a16:creationId xmlns:a16="http://schemas.microsoft.com/office/drawing/2014/main" id="{5483B9BF-79AA-4971-A49A-E015158B7740}"/>
              </a:ext>
            </a:extLst>
          </p:cNvPr>
          <p:cNvSpPr/>
          <p:nvPr/>
        </p:nvSpPr>
        <p:spPr bwMode="auto">
          <a:xfrm>
            <a:off x="1476000" y="2780928"/>
            <a:ext cx="6192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5155BE4B-224F-495C-A01F-876BA90E6471}"/>
              </a:ext>
            </a:extLst>
          </p:cNvPr>
          <p:cNvSpPr/>
          <p:nvPr/>
        </p:nvSpPr>
        <p:spPr bwMode="auto">
          <a:xfrm>
            <a:off x="1476000" y="3583407"/>
            <a:ext cx="3585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68859A01-91F4-46AA-94BB-3E7A6F06A03F}"/>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57</a:t>
            </a:r>
          </a:p>
        </p:txBody>
      </p:sp>
      <p:sp>
        <p:nvSpPr>
          <p:cNvPr id="31" name="Rectangle 30">
            <a:extLst>
              <a:ext uri="{FF2B5EF4-FFF2-40B4-BE49-F238E27FC236}">
                <a16:creationId xmlns:a16="http://schemas.microsoft.com/office/drawing/2014/main" id="{0A6B540A-06B3-4D3C-B44F-D6281ADB7318}"/>
              </a:ext>
            </a:extLst>
          </p:cNvPr>
          <p:cNvSpPr/>
          <p:nvPr/>
        </p:nvSpPr>
        <p:spPr bwMode="auto">
          <a:xfrm>
            <a:off x="5061600" y="3583407"/>
            <a:ext cx="2606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4074DB21-1CB7-49AD-A16E-28D0DC5F7583}"/>
              </a:ext>
            </a:extLst>
          </p:cNvPr>
          <p:cNvSpPr txBox="1"/>
          <p:nvPr/>
        </p:nvSpPr>
        <p:spPr bwMode="auto">
          <a:xfrm>
            <a:off x="2874796" y="3753816"/>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33</a:t>
            </a:r>
          </a:p>
        </p:txBody>
      </p:sp>
    </p:spTree>
    <p:extLst>
      <p:ext uri="{BB962C8B-B14F-4D97-AF65-F5344CB8AC3E}">
        <p14:creationId xmlns:p14="http://schemas.microsoft.com/office/powerpoint/2010/main" val="19763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1"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1" grpId="0" animBg="1"/>
      <p:bldP spid="22" grpId="0" animBg="1"/>
      <p:bldP spid="23" grpId="0"/>
      <p:bldP spid="24" grpId="0" animBg="1"/>
      <p:bldP spid="25" grpId="0"/>
      <p:bldP spid="25" grpId="1"/>
      <p:bldP spid="26" grpId="0"/>
      <p:bldP spid="26" grpId="1"/>
      <p:bldP spid="27" grpId="0"/>
      <p:bldP spid="28" grpId="0" animBg="1"/>
      <p:bldP spid="29" grpId="0" animBg="1"/>
      <p:bldP spid="30"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1:3</a:t>
            </a:r>
          </a:p>
        </p:txBody>
      </p:sp>
      <p:pic>
        <p:nvPicPr>
          <p:cNvPr id="4" name="Picture 3">
            <a:extLst>
              <a:ext uri="{FF2B5EF4-FFF2-40B4-BE49-F238E27FC236}">
                <a16:creationId xmlns:a16="http://schemas.microsoft.com/office/drawing/2014/main" id="{AD909FC9-1041-4D5D-88F6-3433320A7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495" y="1792977"/>
            <a:ext cx="5453411" cy="3272046"/>
          </a:xfrm>
          <a:prstGeom prst="rect">
            <a:avLst/>
          </a:prstGeom>
        </p:spPr>
      </p:pic>
      <p:sp>
        <p:nvSpPr>
          <p:cNvPr id="5" name="TextBox 4">
            <a:extLst>
              <a:ext uri="{FF2B5EF4-FFF2-40B4-BE49-F238E27FC236}">
                <a16:creationId xmlns:a16="http://schemas.microsoft.com/office/drawing/2014/main" id="{294F2057-EE2C-46E4-AA65-5814840239D9}"/>
              </a:ext>
            </a:extLst>
          </p:cNvPr>
          <p:cNvSpPr txBox="1"/>
          <p:nvPr/>
        </p:nvSpPr>
        <p:spPr bwMode="auto">
          <a:xfrm>
            <a:off x="6963611" y="5220256"/>
            <a:ext cx="1495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360 ml</a:t>
            </a:r>
          </a:p>
        </p:txBody>
      </p:sp>
      <p:sp>
        <p:nvSpPr>
          <p:cNvPr id="6" name="TextBox 5">
            <a:extLst>
              <a:ext uri="{FF2B5EF4-FFF2-40B4-BE49-F238E27FC236}">
                <a16:creationId xmlns:a16="http://schemas.microsoft.com/office/drawing/2014/main" id="{B8E71030-9440-4F8A-97AA-8D9D095101F8}"/>
              </a:ext>
            </a:extLst>
          </p:cNvPr>
          <p:cNvSpPr txBox="1"/>
          <p:nvPr/>
        </p:nvSpPr>
        <p:spPr bwMode="auto">
          <a:xfrm>
            <a:off x="2102632" y="5226328"/>
            <a:ext cx="1151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 ml</a:t>
            </a:r>
          </a:p>
        </p:txBody>
      </p:sp>
      <p:sp>
        <p:nvSpPr>
          <p:cNvPr id="7" name="TextBox 6">
            <a:extLst>
              <a:ext uri="{FF2B5EF4-FFF2-40B4-BE49-F238E27FC236}">
                <a16:creationId xmlns:a16="http://schemas.microsoft.com/office/drawing/2014/main" id="{A2870E60-1755-4887-B9B8-9DB9968D3BD7}"/>
              </a:ext>
            </a:extLst>
          </p:cNvPr>
          <p:cNvSpPr txBox="1"/>
          <p:nvPr/>
        </p:nvSpPr>
        <p:spPr bwMode="auto">
          <a:xfrm>
            <a:off x="5184719" y="5226328"/>
            <a:ext cx="1150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240 ml</a:t>
            </a:r>
          </a:p>
        </p:txBody>
      </p:sp>
      <p:sp>
        <p:nvSpPr>
          <p:cNvPr id="8" name="TextBox 7">
            <a:extLst>
              <a:ext uri="{FF2B5EF4-FFF2-40B4-BE49-F238E27FC236}">
                <a16:creationId xmlns:a16="http://schemas.microsoft.com/office/drawing/2014/main" id="{CBA7B208-7A5E-4C7E-8EED-D564CB0AC795}"/>
              </a:ext>
            </a:extLst>
          </p:cNvPr>
          <p:cNvSpPr txBox="1"/>
          <p:nvPr/>
        </p:nvSpPr>
        <p:spPr bwMode="auto">
          <a:xfrm>
            <a:off x="3848689" y="5226328"/>
            <a:ext cx="733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39706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94B751-12C4-417D-A50E-724424524359}"/>
              </a:ext>
            </a:extLst>
          </p:cNvPr>
          <p:cNvSpPr txBox="1"/>
          <p:nvPr/>
        </p:nvSpPr>
        <p:spPr bwMode="auto">
          <a:xfrm>
            <a:off x="3363550" y="2548925"/>
            <a:ext cx="3627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30  +  40  +  5  +  9</a:t>
            </a:r>
          </a:p>
        </p:txBody>
      </p:sp>
      <p:sp>
        <p:nvSpPr>
          <p:cNvPr id="2" name="Text Placeholder 1">
            <a:extLst>
              <a:ext uri="{FF2B5EF4-FFF2-40B4-BE49-F238E27FC236}">
                <a16:creationId xmlns:a16="http://schemas.microsoft.com/office/drawing/2014/main" id="{056638BC-B912-4C80-B31E-70887E74B30A}"/>
              </a:ext>
            </a:extLst>
          </p:cNvPr>
          <p:cNvSpPr>
            <a:spLocks noGrp="1"/>
          </p:cNvSpPr>
          <p:nvPr>
            <p:ph type="body" sz="quarter" idx="11"/>
          </p:nvPr>
        </p:nvSpPr>
        <p:spPr/>
        <p:txBody>
          <a:bodyPr/>
          <a:lstStyle/>
          <a:p>
            <a:r>
              <a:rPr lang="en-GB" dirty="0"/>
              <a:t>1.19 Securing mental strategies </a:t>
            </a:r>
            <a:r>
              <a:rPr lang="en-US" dirty="0"/>
              <a:t>– step 2:1</a:t>
            </a:r>
          </a:p>
        </p:txBody>
      </p:sp>
      <p:sp>
        <p:nvSpPr>
          <p:cNvPr id="3" name="TextBox 2">
            <a:extLst>
              <a:ext uri="{FF2B5EF4-FFF2-40B4-BE49-F238E27FC236}">
                <a16:creationId xmlns:a16="http://schemas.microsoft.com/office/drawing/2014/main" id="{ECB6555D-56C8-4D27-99FB-F5848F3A0238}"/>
              </a:ext>
            </a:extLst>
          </p:cNvPr>
          <p:cNvSpPr txBox="1"/>
          <p:nvPr/>
        </p:nvSpPr>
        <p:spPr bwMode="auto">
          <a:xfrm>
            <a:off x="3843147" y="5227270"/>
            <a:ext cx="1457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Method A</a:t>
            </a:r>
          </a:p>
        </p:txBody>
      </p:sp>
      <p:sp>
        <p:nvSpPr>
          <p:cNvPr id="4" name="TextBox 3">
            <a:extLst>
              <a:ext uri="{FF2B5EF4-FFF2-40B4-BE49-F238E27FC236}">
                <a16:creationId xmlns:a16="http://schemas.microsoft.com/office/drawing/2014/main" id="{DB59D607-9D35-43F1-98E7-D812859C2D4E}"/>
              </a:ext>
            </a:extLst>
          </p:cNvPr>
          <p:cNvSpPr txBox="1"/>
          <p:nvPr/>
        </p:nvSpPr>
        <p:spPr bwMode="auto">
          <a:xfrm>
            <a:off x="2247900" y="2548925"/>
            <a:ext cx="1972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35  +  49</a:t>
            </a:r>
          </a:p>
        </p:txBody>
      </p:sp>
      <p:sp>
        <p:nvSpPr>
          <p:cNvPr id="6" name="TextBox 5">
            <a:extLst>
              <a:ext uri="{FF2B5EF4-FFF2-40B4-BE49-F238E27FC236}">
                <a16:creationId xmlns:a16="http://schemas.microsoft.com/office/drawing/2014/main" id="{0AAD5A54-B29D-4912-98AC-D93C53CA4D0C}"/>
              </a:ext>
            </a:extLst>
          </p:cNvPr>
          <p:cNvSpPr txBox="1"/>
          <p:nvPr/>
        </p:nvSpPr>
        <p:spPr bwMode="auto">
          <a:xfrm>
            <a:off x="3877900" y="3082751"/>
            <a:ext cx="1322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70  + 14</a:t>
            </a:r>
          </a:p>
        </p:txBody>
      </p:sp>
      <p:sp>
        <p:nvSpPr>
          <p:cNvPr id="8" name="TextBox 7">
            <a:extLst>
              <a:ext uri="{FF2B5EF4-FFF2-40B4-BE49-F238E27FC236}">
                <a16:creationId xmlns:a16="http://schemas.microsoft.com/office/drawing/2014/main" id="{0B074AF7-2864-4EE1-9414-F220CCE0D18C}"/>
              </a:ext>
            </a:extLst>
          </p:cNvPr>
          <p:cNvSpPr txBox="1"/>
          <p:nvPr/>
        </p:nvSpPr>
        <p:spPr bwMode="auto">
          <a:xfrm>
            <a:off x="3877900" y="3657265"/>
            <a:ext cx="628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84</a:t>
            </a:r>
          </a:p>
        </p:txBody>
      </p:sp>
    </p:spTree>
    <p:extLst>
      <p:ext uri="{BB962C8B-B14F-4D97-AF65-F5344CB8AC3E}">
        <p14:creationId xmlns:p14="http://schemas.microsoft.com/office/powerpoint/2010/main" val="17383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1.19 Securing mental strategies </a:t>
            </a:r>
            <a:r>
              <a:rPr lang="en-US" dirty="0"/>
              <a:t>– step 2:1</a:t>
            </a:r>
          </a:p>
        </p:txBody>
      </p:sp>
      <p:pic>
        <p:nvPicPr>
          <p:cNvPr id="6" name="Picture 5">
            <a:extLst>
              <a:ext uri="{FF2B5EF4-FFF2-40B4-BE49-F238E27FC236}">
                <a16:creationId xmlns:a16="http://schemas.microsoft.com/office/drawing/2014/main" id="{5EB6B3B3-8B74-4969-89F7-6846D5B35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112" y="4383425"/>
            <a:ext cx="6127607" cy="37409"/>
          </a:xfrm>
          <a:prstGeom prst="rect">
            <a:avLst/>
          </a:prstGeom>
        </p:spPr>
      </p:pic>
      <p:pic>
        <p:nvPicPr>
          <p:cNvPr id="8" name="Picture 7">
            <a:extLst>
              <a:ext uri="{FF2B5EF4-FFF2-40B4-BE49-F238E27FC236}">
                <a16:creationId xmlns:a16="http://schemas.microsoft.com/office/drawing/2014/main" id="{ADA8427F-4C82-4839-A57A-245C0C99A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322" y="2273336"/>
            <a:ext cx="5985452" cy="2079945"/>
          </a:xfrm>
          <a:prstGeom prst="rect">
            <a:avLst/>
          </a:prstGeom>
        </p:spPr>
      </p:pic>
      <p:pic>
        <p:nvPicPr>
          <p:cNvPr id="10" name="Picture 9">
            <a:extLst>
              <a:ext uri="{FF2B5EF4-FFF2-40B4-BE49-F238E27FC236}">
                <a16:creationId xmlns:a16="http://schemas.microsoft.com/office/drawing/2014/main" id="{13C2179F-F81A-45B3-A87C-043AD0974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345" y="4139484"/>
            <a:ext cx="299273" cy="216972"/>
          </a:xfrm>
          <a:prstGeom prst="rect">
            <a:avLst/>
          </a:prstGeom>
        </p:spPr>
      </p:pic>
      <p:pic>
        <p:nvPicPr>
          <p:cNvPr id="12" name="Picture 11">
            <a:extLst>
              <a:ext uri="{FF2B5EF4-FFF2-40B4-BE49-F238E27FC236}">
                <a16:creationId xmlns:a16="http://schemas.microsoft.com/office/drawing/2014/main" id="{F68D1AD4-8CF3-45B9-8820-FA1CAD531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247" y="4844695"/>
            <a:ext cx="5566471" cy="508763"/>
          </a:xfrm>
          <a:prstGeom prst="rect">
            <a:avLst/>
          </a:prstGeom>
        </p:spPr>
      </p:pic>
      <p:pic>
        <p:nvPicPr>
          <p:cNvPr id="14" name="Picture 13">
            <a:extLst>
              <a:ext uri="{FF2B5EF4-FFF2-40B4-BE49-F238E27FC236}">
                <a16:creationId xmlns:a16="http://schemas.microsoft.com/office/drawing/2014/main" id="{6437F826-6B8D-4D83-B391-564B68395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909" y="4407808"/>
            <a:ext cx="14963" cy="172082"/>
          </a:xfrm>
          <a:prstGeom prst="rect">
            <a:avLst/>
          </a:prstGeom>
        </p:spPr>
      </p:pic>
      <p:pic>
        <p:nvPicPr>
          <p:cNvPr id="15" name="Picture 14">
            <a:extLst>
              <a:ext uri="{FF2B5EF4-FFF2-40B4-BE49-F238E27FC236}">
                <a16:creationId xmlns:a16="http://schemas.microsoft.com/office/drawing/2014/main" id="{F4E874DD-DC91-45D7-8452-488156FAF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6679" y="4407808"/>
            <a:ext cx="14963" cy="172082"/>
          </a:xfrm>
          <a:prstGeom prst="rect">
            <a:avLst/>
          </a:prstGeom>
        </p:spPr>
      </p:pic>
      <p:pic>
        <p:nvPicPr>
          <p:cNvPr id="16" name="Picture 15">
            <a:extLst>
              <a:ext uri="{FF2B5EF4-FFF2-40B4-BE49-F238E27FC236}">
                <a16:creationId xmlns:a16="http://schemas.microsoft.com/office/drawing/2014/main" id="{3D72E6F0-B5CF-4EE9-BDB7-9900A62E2F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284" y="4407808"/>
            <a:ext cx="14963" cy="172082"/>
          </a:xfrm>
          <a:prstGeom prst="rect">
            <a:avLst/>
          </a:prstGeom>
        </p:spPr>
      </p:pic>
      <p:sp>
        <p:nvSpPr>
          <p:cNvPr id="17" name="TextBox 16">
            <a:extLst>
              <a:ext uri="{FF2B5EF4-FFF2-40B4-BE49-F238E27FC236}">
                <a16:creationId xmlns:a16="http://schemas.microsoft.com/office/drawing/2014/main" id="{138A3916-EB1B-4E30-B446-30C85E948D6C}"/>
              </a:ext>
            </a:extLst>
          </p:cNvPr>
          <p:cNvSpPr txBox="1"/>
          <p:nvPr/>
        </p:nvSpPr>
        <p:spPr bwMode="auto">
          <a:xfrm>
            <a:off x="4254876" y="1853048"/>
            <a:ext cx="65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+ 50</a:t>
            </a:r>
          </a:p>
        </p:txBody>
      </p:sp>
      <p:sp>
        <p:nvSpPr>
          <p:cNvPr id="18" name="TextBox 17">
            <a:extLst>
              <a:ext uri="{FF2B5EF4-FFF2-40B4-BE49-F238E27FC236}">
                <a16:creationId xmlns:a16="http://schemas.microsoft.com/office/drawing/2014/main" id="{2B04F740-7B33-4CC2-8B2E-C75750746391}"/>
              </a:ext>
            </a:extLst>
          </p:cNvPr>
          <p:cNvSpPr txBox="1"/>
          <p:nvPr/>
        </p:nvSpPr>
        <p:spPr bwMode="auto">
          <a:xfrm>
            <a:off x="7001680" y="3807027"/>
            <a:ext cx="52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Arial" panose="020B0604020202020204" pitchFamily="34" charset="0"/>
              </a:rPr>
              <a:t>−</a:t>
            </a:r>
            <a:r>
              <a:rPr lang="en-GB" sz="2000" dirty="0">
                <a:solidFill>
                  <a:srgbClr val="00628C"/>
                </a:solidFill>
                <a:latin typeface="Myriad Pro" panose="020B0503030403020204" pitchFamily="34" charset="0"/>
                <a:ea typeface="Myriad Pro Semibold" charset="0"/>
                <a:cs typeface="Myriad Pro Semibold" charset="0"/>
              </a:rPr>
              <a:t> 1</a:t>
            </a:r>
          </a:p>
        </p:txBody>
      </p:sp>
      <p:sp>
        <p:nvSpPr>
          <p:cNvPr id="19" name="TextBox 18">
            <a:extLst>
              <a:ext uri="{FF2B5EF4-FFF2-40B4-BE49-F238E27FC236}">
                <a16:creationId xmlns:a16="http://schemas.microsoft.com/office/drawing/2014/main" id="{2DC6EF55-8EBF-45D8-AFAA-543AFD0A5DAF}"/>
              </a:ext>
            </a:extLst>
          </p:cNvPr>
          <p:cNvSpPr txBox="1"/>
          <p:nvPr/>
        </p:nvSpPr>
        <p:spPr bwMode="auto">
          <a:xfrm>
            <a:off x="6980000" y="4493849"/>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84</a:t>
            </a:r>
          </a:p>
        </p:txBody>
      </p:sp>
      <p:sp>
        <p:nvSpPr>
          <p:cNvPr id="20" name="TextBox 19">
            <a:extLst>
              <a:ext uri="{FF2B5EF4-FFF2-40B4-BE49-F238E27FC236}">
                <a16:creationId xmlns:a16="http://schemas.microsoft.com/office/drawing/2014/main" id="{9F1B8EF2-DF8D-4DFF-9D37-E111E1A19284}"/>
              </a:ext>
            </a:extLst>
          </p:cNvPr>
          <p:cNvSpPr txBox="1"/>
          <p:nvPr/>
        </p:nvSpPr>
        <p:spPr bwMode="auto">
          <a:xfrm>
            <a:off x="7267892" y="4493849"/>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85</a:t>
            </a:r>
          </a:p>
        </p:txBody>
      </p:sp>
      <p:sp>
        <p:nvSpPr>
          <p:cNvPr id="21" name="TextBox 20">
            <a:extLst>
              <a:ext uri="{FF2B5EF4-FFF2-40B4-BE49-F238E27FC236}">
                <a16:creationId xmlns:a16="http://schemas.microsoft.com/office/drawing/2014/main" id="{8E9A8D65-9DA7-4041-AE4D-0891377ED147}"/>
              </a:ext>
            </a:extLst>
          </p:cNvPr>
          <p:cNvSpPr txBox="1"/>
          <p:nvPr/>
        </p:nvSpPr>
        <p:spPr bwMode="auto">
          <a:xfrm>
            <a:off x="1390537" y="4493849"/>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35</a:t>
            </a:r>
          </a:p>
        </p:txBody>
      </p:sp>
      <p:sp>
        <p:nvSpPr>
          <p:cNvPr id="22" name="TextBox 21">
            <a:extLst>
              <a:ext uri="{FF2B5EF4-FFF2-40B4-BE49-F238E27FC236}">
                <a16:creationId xmlns:a16="http://schemas.microsoft.com/office/drawing/2014/main" id="{0CD3B977-38C7-4C91-AE0A-4B065CE9669A}"/>
              </a:ext>
            </a:extLst>
          </p:cNvPr>
          <p:cNvSpPr txBox="1"/>
          <p:nvPr/>
        </p:nvSpPr>
        <p:spPr bwMode="auto">
          <a:xfrm>
            <a:off x="4080310" y="5307154"/>
            <a:ext cx="65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panose="020B0503030403020204" pitchFamily="34" charset="0"/>
                <a:ea typeface="Myriad Pro Semibold" charset="0"/>
                <a:cs typeface="Myriad Pro Semibold" charset="0"/>
              </a:rPr>
              <a:t>+ 49</a:t>
            </a:r>
          </a:p>
        </p:txBody>
      </p:sp>
      <p:sp>
        <p:nvSpPr>
          <p:cNvPr id="28" name="TextBox 27">
            <a:extLst>
              <a:ext uri="{FF2B5EF4-FFF2-40B4-BE49-F238E27FC236}">
                <a16:creationId xmlns:a16="http://schemas.microsoft.com/office/drawing/2014/main" id="{E0AB3AAB-930D-477B-A6AD-E72A5A07B275}"/>
              </a:ext>
            </a:extLst>
          </p:cNvPr>
          <p:cNvSpPr txBox="1"/>
          <p:nvPr/>
        </p:nvSpPr>
        <p:spPr bwMode="auto">
          <a:xfrm>
            <a:off x="4763446" y="10489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84</a:t>
            </a:r>
          </a:p>
        </p:txBody>
      </p:sp>
      <p:sp>
        <p:nvSpPr>
          <p:cNvPr id="29" name="TextBox 28">
            <a:extLst>
              <a:ext uri="{FF2B5EF4-FFF2-40B4-BE49-F238E27FC236}">
                <a16:creationId xmlns:a16="http://schemas.microsoft.com/office/drawing/2014/main" id="{9FB3276F-2DD8-4B9A-B2D1-3813568F00FE}"/>
              </a:ext>
            </a:extLst>
          </p:cNvPr>
          <p:cNvSpPr txBox="1"/>
          <p:nvPr/>
        </p:nvSpPr>
        <p:spPr bwMode="auto">
          <a:xfrm>
            <a:off x="3567511" y="1048970"/>
            <a:ext cx="1258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35  +  49</a:t>
            </a:r>
          </a:p>
        </p:txBody>
      </p:sp>
      <p:sp>
        <p:nvSpPr>
          <p:cNvPr id="23" name="TextBox 22">
            <a:extLst>
              <a:ext uri="{FF2B5EF4-FFF2-40B4-BE49-F238E27FC236}">
                <a16:creationId xmlns:a16="http://schemas.microsoft.com/office/drawing/2014/main" id="{B683BF6E-67BF-41E3-BB8B-13B585EEEDE2}"/>
              </a:ext>
            </a:extLst>
          </p:cNvPr>
          <p:cNvSpPr txBox="1"/>
          <p:nvPr/>
        </p:nvSpPr>
        <p:spPr bwMode="auto">
          <a:xfrm>
            <a:off x="3843147" y="5815917"/>
            <a:ext cx="1457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Method B</a:t>
            </a:r>
          </a:p>
        </p:txBody>
      </p:sp>
    </p:spTree>
    <p:extLst>
      <p:ext uri="{BB962C8B-B14F-4D97-AF65-F5344CB8AC3E}">
        <p14:creationId xmlns:p14="http://schemas.microsoft.com/office/powerpoint/2010/main" val="28927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4F3E67E4-1262-4DF3-915E-ED73E8344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903" y="2359099"/>
            <a:ext cx="209491" cy="1960236"/>
          </a:xfrm>
          <a:prstGeom prst="rect">
            <a:avLst/>
          </a:prstGeom>
        </p:spPr>
      </p:pic>
      <p:sp>
        <p:nvSpPr>
          <p:cNvPr id="2" name="Text Placeholder 1"/>
          <p:cNvSpPr>
            <a:spLocks noGrp="1"/>
          </p:cNvSpPr>
          <p:nvPr>
            <p:ph type="body" sz="quarter" idx="11"/>
          </p:nvPr>
        </p:nvSpPr>
        <p:spPr/>
        <p:txBody>
          <a:bodyPr/>
          <a:lstStyle/>
          <a:p>
            <a:r>
              <a:rPr lang="en-GB" dirty="0"/>
              <a:t>1.19 Securing mental strategies </a:t>
            </a:r>
            <a:r>
              <a:rPr lang="en-US" dirty="0"/>
              <a:t>– step 2:1</a:t>
            </a:r>
          </a:p>
        </p:txBody>
      </p:sp>
      <p:sp>
        <p:nvSpPr>
          <p:cNvPr id="5" name="TextBox 4">
            <a:extLst>
              <a:ext uri="{FF2B5EF4-FFF2-40B4-BE49-F238E27FC236}">
                <a16:creationId xmlns:a16="http://schemas.microsoft.com/office/drawing/2014/main" id="{FF4B2D2A-A91F-4866-815F-693437976583}"/>
              </a:ext>
            </a:extLst>
          </p:cNvPr>
          <p:cNvSpPr txBox="1"/>
          <p:nvPr/>
        </p:nvSpPr>
        <p:spPr bwMode="auto">
          <a:xfrm>
            <a:off x="5515445" y="10489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84</a:t>
            </a:r>
          </a:p>
        </p:txBody>
      </p:sp>
      <p:sp>
        <p:nvSpPr>
          <p:cNvPr id="6" name="TextBox 5">
            <a:extLst>
              <a:ext uri="{FF2B5EF4-FFF2-40B4-BE49-F238E27FC236}">
                <a16:creationId xmlns:a16="http://schemas.microsoft.com/office/drawing/2014/main" id="{D47E63A0-802F-407E-8F50-92CABDECB336}"/>
              </a:ext>
            </a:extLst>
          </p:cNvPr>
          <p:cNvSpPr txBox="1"/>
          <p:nvPr/>
        </p:nvSpPr>
        <p:spPr bwMode="auto">
          <a:xfrm>
            <a:off x="2815626" y="1048970"/>
            <a:ext cx="1258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35  +  49</a:t>
            </a:r>
          </a:p>
        </p:txBody>
      </p:sp>
      <p:pic>
        <p:nvPicPr>
          <p:cNvPr id="27" name="Picture 26">
            <a:extLst>
              <a:ext uri="{FF2B5EF4-FFF2-40B4-BE49-F238E27FC236}">
                <a16:creationId xmlns:a16="http://schemas.microsoft.com/office/drawing/2014/main" id="{81928D12-E9DF-4622-AB4D-EE6A72C6A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904" y="2359099"/>
            <a:ext cx="209491" cy="209491"/>
          </a:xfrm>
          <a:prstGeom prst="rect">
            <a:avLst/>
          </a:prstGeom>
        </p:spPr>
      </p:pic>
      <p:pic>
        <p:nvPicPr>
          <p:cNvPr id="28" name="Picture 27">
            <a:extLst>
              <a:ext uri="{FF2B5EF4-FFF2-40B4-BE49-F238E27FC236}">
                <a16:creationId xmlns:a16="http://schemas.microsoft.com/office/drawing/2014/main" id="{598D9CAB-60BD-4055-9487-D9A2BC9C8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520" y="2359099"/>
            <a:ext cx="209491" cy="209491"/>
          </a:xfrm>
          <a:prstGeom prst="rect">
            <a:avLst/>
          </a:prstGeom>
        </p:spPr>
      </p:pic>
      <p:pic>
        <p:nvPicPr>
          <p:cNvPr id="29" name="Picture 28">
            <a:extLst>
              <a:ext uri="{FF2B5EF4-FFF2-40B4-BE49-F238E27FC236}">
                <a16:creationId xmlns:a16="http://schemas.microsoft.com/office/drawing/2014/main" id="{097C0476-442B-4D2C-AF2C-8C44521A1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520" y="2617303"/>
            <a:ext cx="209491" cy="209491"/>
          </a:xfrm>
          <a:prstGeom prst="rect">
            <a:avLst/>
          </a:prstGeom>
        </p:spPr>
      </p:pic>
      <p:pic>
        <p:nvPicPr>
          <p:cNvPr id="30" name="Picture 29">
            <a:extLst>
              <a:ext uri="{FF2B5EF4-FFF2-40B4-BE49-F238E27FC236}">
                <a16:creationId xmlns:a16="http://schemas.microsoft.com/office/drawing/2014/main" id="{ADB19343-D67D-4A3D-B099-8CD213AF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904" y="2617302"/>
            <a:ext cx="209491" cy="209491"/>
          </a:xfrm>
          <a:prstGeom prst="rect">
            <a:avLst/>
          </a:prstGeom>
        </p:spPr>
      </p:pic>
      <p:pic>
        <p:nvPicPr>
          <p:cNvPr id="31" name="Picture 30">
            <a:extLst>
              <a:ext uri="{FF2B5EF4-FFF2-40B4-BE49-F238E27FC236}">
                <a16:creationId xmlns:a16="http://schemas.microsoft.com/office/drawing/2014/main" id="{8994E306-2AB0-4D8C-B4FC-D5FF0B3E2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904" y="2875505"/>
            <a:ext cx="209491" cy="209491"/>
          </a:xfrm>
          <a:prstGeom prst="rect">
            <a:avLst/>
          </a:prstGeom>
        </p:spPr>
      </p:pic>
      <p:pic>
        <p:nvPicPr>
          <p:cNvPr id="32" name="Picture 31">
            <a:extLst>
              <a:ext uri="{FF2B5EF4-FFF2-40B4-BE49-F238E27FC236}">
                <a16:creationId xmlns:a16="http://schemas.microsoft.com/office/drawing/2014/main" id="{B95E6C89-912D-44DC-98E4-B2005768E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520" y="2875506"/>
            <a:ext cx="209491" cy="209491"/>
          </a:xfrm>
          <a:prstGeom prst="rect">
            <a:avLst/>
          </a:prstGeom>
        </p:spPr>
      </p:pic>
      <p:pic>
        <p:nvPicPr>
          <p:cNvPr id="33" name="Picture 32">
            <a:extLst>
              <a:ext uri="{FF2B5EF4-FFF2-40B4-BE49-F238E27FC236}">
                <a16:creationId xmlns:a16="http://schemas.microsoft.com/office/drawing/2014/main" id="{3D31372E-A00D-431F-B0B6-E9DB82219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520" y="3133709"/>
            <a:ext cx="209491" cy="209491"/>
          </a:xfrm>
          <a:prstGeom prst="rect">
            <a:avLst/>
          </a:prstGeom>
        </p:spPr>
      </p:pic>
      <p:pic>
        <p:nvPicPr>
          <p:cNvPr id="34" name="Picture 33">
            <a:extLst>
              <a:ext uri="{FF2B5EF4-FFF2-40B4-BE49-F238E27FC236}">
                <a16:creationId xmlns:a16="http://schemas.microsoft.com/office/drawing/2014/main" id="{D0B7A210-B0FB-4FFB-945E-97D1717F4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904" y="3133708"/>
            <a:ext cx="209491" cy="209491"/>
          </a:xfrm>
          <a:prstGeom prst="rect">
            <a:avLst/>
          </a:prstGeom>
        </p:spPr>
      </p:pic>
      <p:pic>
        <p:nvPicPr>
          <p:cNvPr id="36" name="Picture 35">
            <a:extLst>
              <a:ext uri="{FF2B5EF4-FFF2-40B4-BE49-F238E27FC236}">
                <a16:creationId xmlns:a16="http://schemas.microsoft.com/office/drawing/2014/main" id="{2C311CAC-5FB2-47C1-9C43-CD081F5DC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904" y="3391913"/>
            <a:ext cx="209491" cy="209491"/>
          </a:xfrm>
          <a:prstGeom prst="rect">
            <a:avLst/>
          </a:prstGeom>
        </p:spPr>
      </p:pic>
      <p:grpSp>
        <p:nvGrpSpPr>
          <p:cNvPr id="49" name="Group 48">
            <a:extLst>
              <a:ext uri="{FF2B5EF4-FFF2-40B4-BE49-F238E27FC236}">
                <a16:creationId xmlns:a16="http://schemas.microsoft.com/office/drawing/2014/main" id="{06970CF7-B4A2-4592-9EA5-14B3BD391A6B}"/>
              </a:ext>
            </a:extLst>
          </p:cNvPr>
          <p:cNvGrpSpPr/>
          <p:nvPr/>
        </p:nvGrpSpPr>
        <p:grpSpPr>
          <a:xfrm>
            <a:off x="5694359" y="2359099"/>
            <a:ext cx="1056978" cy="1960236"/>
            <a:chOff x="5694359" y="2359099"/>
            <a:chExt cx="1056978" cy="1960236"/>
          </a:xfrm>
        </p:grpSpPr>
        <p:pic>
          <p:nvPicPr>
            <p:cNvPr id="18" name="Picture 17">
              <a:extLst>
                <a:ext uri="{FF2B5EF4-FFF2-40B4-BE49-F238E27FC236}">
                  <a16:creationId xmlns:a16="http://schemas.microsoft.com/office/drawing/2014/main" id="{C5E8D36B-A4FE-4403-9D1B-0FA49C655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359" y="2359099"/>
              <a:ext cx="209491" cy="1960236"/>
            </a:xfrm>
            <a:prstGeom prst="rect">
              <a:avLst/>
            </a:prstGeom>
          </p:spPr>
        </p:pic>
        <p:pic>
          <p:nvPicPr>
            <p:cNvPr id="21" name="Picture 20">
              <a:extLst>
                <a:ext uri="{FF2B5EF4-FFF2-40B4-BE49-F238E27FC236}">
                  <a16:creationId xmlns:a16="http://schemas.microsoft.com/office/drawing/2014/main" id="{7F95AB9D-CAD4-43D6-8D46-6B85B5FED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855" y="2359099"/>
              <a:ext cx="209491" cy="1960236"/>
            </a:xfrm>
            <a:prstGeom prst="rect">
              <a:avLst/>
            </a:prstGeom>
          </p:spPr>
        </p:pic>
        <p:pic>
          <p:nvPicPr>
            <p:cNvPr id="22" name="Picture 21">
              <a:extLst>
                <a:ext uri="{FF2B5EF4-FFF2-40B4-BE49-F238E27FC236}">
                  <a16:creationId xmlns:a16="http://schemas.microsoft.com/office/drawing/2014/main" id="{8CC961BC-95E8-46B9-926E-3936F62A9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351" y="2359099"/>
              <a:ext cx="209491" cy="1960236"/>
            </a:xfrm>
            <a:prstGeom prst="rect">
              <a:avLst/>
            </a:prstGeom>
          </p:spPr>
        </p:pic>
        <p:pic>
          <p:nvPicPr>
            <p:cNvPr id="37" name="Picture 36">
              <a:extLst>
                <a:ext uri="{FF2B5EF4-FFF2-40B4-BE49-F238E27FC236}">
                  <a16:creationId xmlns:a16="http://schemas.microsoft.com/office/drawing/2014/main" id="{6B508A56-1212-48CD-B8F4-AE197EB67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846" y="2359099"/>
              <a:ext cx="209491" cy="1960236"/>
            </a:xfrm>
            <a:prstGeom prst="rect">
              <a:avLst/>
            </a:prstGeom>
          </p:spPr>
        </p:pic>
      </p:grpSp>
      <p:grpSp>
        <p:nvGrpSpPr>
          <p:cNvPr id="48" name="Group 47">
            <a:extLst>
              <a:ext uri="{FF2B5EF4-FFF2-40B4-BE49-F238E27FC236}">
                <a16:creationId xmlns:a16="http://schemas.microsoft.com/office/drawing/2014/main" id="{2CEE9417-E9F4-4ABE-8F98-22995260EE2B}"/>
              </a:ext>
            </a:extLst>
          </p:cNvPr>
          <p:cNvGrpSpPr/>
          <p:nvPr/>
        </p:nvGrpSpPr>
        <p:grpSpPr>
          <a:xfrm>
            <a:off x="1502119" y="2359099"/>
            <a:ext cx="774483" cy="1960236"/>
            <a:chOff x="1502119" y="2359099"/>
            <a:chExt cx="774483" cy="1960236"/>
          </a:xfrm>
        </p:grpSpPr>
        <p:pic>
          <p:nvPicPr>
            <p:cNvPr id="39" name="Picture 38">
              <a:extLst>
                <a:ext uri="{FF2B5EF4-FFF2-40B4-BE49-F238E27FC236}">
                  <a16:creationId xmlns:a16="http://schemas.microsoft.com/office/drawing/2014/main" id="{1E046907-251A-4F9D-A102-C52B8DFD7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119" y="2359099"/>
              <a:ext cx="209491" cy="1960236"/>
            </a:xfrm>
            <a:prstGeom prst="rect">
              <a:avLst/>
            </a:prstGeom>
          </p:spPr>
        </p:pic>
        <p:pic>
          <p:nvPicPr>
            <p:cNvPr id="40" name="Picture 39">
              <a:extLst>
                <a:ext uri="{FF2B5EF4-FFF2-40B4-BE49-F238E27FC236}">
                  <a16:creationId xmlns:a16="http://schemas.microsoft.com/office/drawing/2014/main" id="{288B3FC3-4C14-4F9B-81E0-87E205D32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615" y="2359099"/>
              <a:ext cx="209491" cy="1960236"/>
            </a:xfrm>
            <a:prstGeom prst="rect">
              <a:avLst/>
            </a:prstGeom>
          </p:spPr>
        </p:pic>
        <p:pic>
          <p:nvPicPr>
            <p:cNvPr id="41" name="Picture 40">
              <a:extLst>
                <a:ext uri="{FF2B5EF4-FFF2-40B4-BE49-F238E27FC236}">
                  <a16:creationId xmlns:a16="http://schemas.microsoft.com/office/drawing/2014/main" id="{1C09435B-4E07-475C-BA83-A51EE4D86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111" y="2359099"/>
              <a:ext cx="209491" cy="1960236"/>
            </a:xfrm>
            <a:prstGeom prst="rect">
              <a:avLst/>
            </a:prstGeom>
          </p:spPr>
        </p:pic>
      </p:grpSp>
      <p:grpSp>
        <p:nvGrpSpPr>
          <p:cNvPr id="50" name="Group 49">
            <a:extLst>
              <a:ext uri="{FF2B5EF4-FFF2-40B4-BE49-F238E27FC236}">
                <a16:creationId xmlns:a16="http://schemas.microsoft.com/office/drawing/2014/main" id="{7B8C4400-4DEA-472F-BD39-0C89CB6371BA}"/>
              </a:ext>
            </a:extLst>
          </p:cNvPr>
          <p:cNvGrpSpPr/>
          <p:nvPr/>
        </p:nvGrpSpPr>
        <p:grpSpPr>
          <a:xfrm>
            <a:off x="2679789" y="2359099"/>
            <a:ext cx="513107" cy="467695"/>
            <a:chOff x="2679789" y="2359099"/>
            <a:chExt cx="513107" cy="467695"/>
          </a:xfrm>
        </p:grpSpPr>
        <p:pic>
          <p:nvPicPr>
            <p:cNvPr id="43" name="Picture 42">
              <a:extLst>
                <a:ext uri="{FF2B5EF4-FFF2-40B4-BE49-F238E27FC236}">
                  <a16:creationId xmlns:a16="http://schemas.microsoft.com/office/drawing/2014/main" id="{367BBCBE-385F-4DE4-8F92-3FBFE8E33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89" y="2359099"/>
              <a:ext cx="209491" cy="209491"/>
            </a:xfrm>
            <a:prstGeom prst="rect">
              <a:avLst/>
            </a:prstGeom>
          </p:spPr>
        </p:pic>
        <p:pic>
          <p:nvPicPr>
            <p:cNvPr id="44" name="Picture 43">
              <a:extLst>
                <a:ext uri="{FF2B5EF4-FFF2-40B4-BE49-F238E27FC236}">
                  <a16:creationId xmlns:a16="http://schemas.microsoft.com/office/drawing/2014/main" id="{C26F45DC-721C-4F79-936E-E6824F110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405" y="2359099"/>
              <a:ext cx="209491" cy="209491"/>
            </a:xfrm>
            <a:prstGeom prst="rect">
              <a:avLst/>
            </a:prstGeom>
          </p:spPr>
        </p:pic>
        <p:pic>
          <p:nvPicPr>
            <p:cNvPr id="45" name="Picture 44">
              <a:extLst>
                <a:ext uri="{FF2B5EF4-FFF2-40B4-BE49-F238E27FC236}">
                  <a16:creationId xmlns:a16="http://schemas.microsoft.com/office/drawing/2014/main" id="{199B5A3B-56D8-4BAF-A38A-1E1ED26DB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405" y="2617303"/>
              <a:ext cx="209491" cy="209491"/>
            </a:xfrm>
            <a:prstGeom prst="rect">
              <a:avLst/>
            </a:prstGeom>
          </p:spPr>
        </p:pic>
        <p:pic>
          <p:nvPicPr>
            <p:cNvPr id="46" name="Picture 45">
              <a:extLst>
                <a:ext uri="{FF2B5EF4-FFF2-40B4-BE49-F238E27FC236}">
                  <a16:creationId xmlns:a16="http://schemas.microsoft.com/office/drawing/2014/main" id="{5280E675-6ECC-4DC7-BF9D-823DA285D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89" y="2617302"/>
              <a:ext cx="209491" cy="209491"/>
            </a:xfrm>
            <a:prstGeom prst="rect">
              <a:avLst/>
            </a:prstGeom>
          </p:spPr>
        </p:pic>
      </p:grpSp>
      <p:pic>
        <p:nvPicPr>
          <p:cNvPr id="47" name="Picture 46">
            <a:extLst>
              <a:ext uri="{FF2B5EF4-FFF2-40B4-BE49-F238E27FC236}">
                <a16:creationId xmlns:a16="http://schemas.microsoft.com/office/drawing/2014/main" id="{ED0D012C-28E8-4D6F-B7EF-9C1607E08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89" y="2875505"/>
            <a:ext cx="209491" cy="209491"/>
          </a:xfrm>
          <a:prstGeom prst="rect">
            <a:avLst/>
          </a:prstGeom>
        </p:spPr>
      </p:pic>
      <p:pic>
        <p:nvPicPr>
          <p:cNvPr id="53" name="Picture 52">
            <a:extLst>
              <a:ext uri="{FF2B5EF4-FFF2-40B4-BE49-F238E27FC236}">
                <a16:creationId xmlns:a16="http://schemas.microsoft.com/office/drawing/2014/main" id="{AB325789-5C6A-48A8-8B6C-CF4F0C5C7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520" y="3391836"/>
            <a:ext cx="209491" cy="209491"/>
          </a:xfrm>
          <a:prstGeom prst="rect">
            <a:avLst/>
          </a:prstGeom>
        </p:spPr>
      </p:pic>
      <p:sp>
        <p:nvSpPr>
          <p:cNvPr id="38" name="TextBox 37">
            <a:extLst>
              <a:ext uri="{FF2B5EF4-FFF2-40B4-BE49-F238E27FC236}">
                <a16:creationId xmlns:a16="http://schemas.microsoft.com/office/drawing/2014/main" id="{B0C8143F-26CD-405F-83E8-5BC10A01117A}"/>
              </a:ext>
            </a:extLst>
          </p:cNvPr>
          <p:cNvSpPr txBox="1"/>
          <p:nvPr/>
        </p:nvSpPr>
        <p:spPr bwMode="auto">
          <a:xfrm>
            <a:off x="4004835" y="1048970"/>
            <a:ext cx="157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34  +  50</a:t>
            </a:r>
          </a:p>
        </p:txBody>
      </p:sp>
      <p:sp>
        <p:nvSpPr>
          <p:cNvPr id="51" name="TextBox 50">
            <a:extLst>
              <a:ext uri="{FF2B5EF4-FFF2-40B4-BE49-F238E27FC236}">
                <a16:creationId xmlns:a16="http://schemas.microsoft.com/office/drawing/2014/main" id="{E48228C9-AAFB-410A-858C-8F5058EDDF48}"/>
              </a:ext>
            </a:extLst>
          </p:cNvPr>
          <p:cNvSpPr txBox="1"/>
          <p:nvPr/>
        </p:nvSpPr>
        <p:spPr bwMode="auto">
          <a:xfrm>
            <a:off x="3848757" y="5227270"/>
            <a:ext cx="1446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Method C</a:t>
            </a:r>
          </a:p>
        </p:txBody>
      </p:sp>
    </p:spTree>
    <p:extLst>
      <p:ext uri="{BB962C8B-B14F-4D97-AF65-F5344CB8AC3E}">
        <p14:creationId xmlns:p14="http://schemas.microsoft.com/office/powerpoint/2010/main" val="15247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49000" fill="hold" nodeType="clickEffect">
                                  <p:stCondLst>
                                    <p:cond delay="0"/>
                                  </p:stCondLst>
                                  <p:childTnLst>
                                    <p:animMotion origin="layout" path="M -3.88889E-6 -7.40741E-7 L 0.51945 0.07523 " pathEditMode="relative" rAng="0" ptsTypes="AA">
                                      <p:cBhvr>
                                        <p:cTn id="6" dur="2000" fill="hold"/>
                                        <p:tgtEl>
                                          <p:spTgt spid="47"/>
                                        </p:tgtEl>
                                        <p:attrNameLst>
                                          <p:attrName>ppt_x</p:attrName>
                                          <p:attrName>ppt_y</p:attrName>
                                        </p:attrNameLst>
                                      </p:cBhvr>
                                      <p:rCtr x="25972" y="375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4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fill="hold" nodeType="clickEffect">
                                  <p:stCondLst>
                                    <p:cond delay="0"/>
                                  </p:stCondLst>
                                  <p:childTnLst>
                                    <p:animMotion origin="layout" path="M -2.22222E-6 -7.40741E-7 L -2.22222E-6 -0.00903 " pathEditMode="relative" rAng="0" ptsTypes="AA">
                                      <p:cBhvr>
                                        <p:cTn id="15" dur="2000" fill="hold"/>
                                        <p:tgtEl>
                                          <p:spTgt spid="30"/>
                                        </p:tgtEl>
                                        <p:attrNameLst>
                                          <p:attrName>ppt_x</p:attrName>
                                          <p:attrName>ppt_y</p:attrName>
                                        </p:attrNameLst>
                                      </p:cBhvr>
                                      <p:rCtr x="0" y="-463"/>
                                    </p:animMotion>
                                  </p:childTnLst>
                                </p:cTn>
                              </p:par>
                              <p:par>
                                <p:cTn id="16" presetID="64" presetClass="path" presetSubtype="0" accel="50000" fill="hold" nodeType="withEffect">
                                  <p:stCondLst>
                                    <p:cond delay="0"/>
                                  </p:stCondLst>
                                  <p:childTnLst>
                                    <p:animMotion origin="layout" path="M -2.22222E-6 -7.40741E-7 L -2.22222E-6 -0.01829 " pathEditMode="relative" rAng="0" ptsTypes="AA">
                                      <p:cBhvr>
                                        <p:cTn id="17" dur="2000" fill="hold"/>
                                        <p:tgtEl>
                                          <p:spTgt spid="31"/>
                                        </p:tgtEl>
                                        <p:attrNameLst>
                                          <p:attrName>ppt_x</p:attrName>
                                          <p:attrName>ppt_y</p:attrName>
                                        </p:attrNameLst>
                                      </p:cBhvr>
                                      <p:rCtr x="0" y="-926"/>
                                    </p:animMotion>
                                  </p:childTnLst>
                                </p:cTn>
                              </p:par>
                              <p:par>
                                <p:cTn id="18" presetID="64" presetClass="path" presetSubtype="0" accel="50000" fill="hold" nodeType="withEffect">
                                  <p:stCondLst>
                                    <p:cond delay="0"/>
                                  </p:stCondLst>
                                  <p:childTnLst>
                                    <p:animMotion origin="layout" path="M -2.22222E-6 -2.22222E-6 L -2.22222E-6 -0.02778 " pathEditMode="relative" rAng="0" ptsTypes="AA">
                                      <p:cBhvr>
                                        <p:cTn id="19" dur="2000" fill="hold"/>
                                        <p:tgtEl>
                                          <p:spTgt spid="34"/>
                                        </p:tgtEl>
                                        <p:attrNameLst>
                                          <p:attrName>ppt_x</p:attrName>
                                          <p:attrName>ppt_y</p:attrName>
                                        </p:attrNameLst>
                                      </p:cBhvr>
                                      <p:rCtr x="0" y="-1389"/>
                                    </p:animMotion>
                                  </p:childTnLst>
                                </p:cTn>
                              </p:par>
                              <p:par>
                                <p:cTn id="20" presetID="64" presetClass="path" presetSubtype="0" accel="50000" fill="hold" nodeType="withEffect">
                                  <p:stCondLst>
                                    <p:cond delay="0"/>
                                  </p:stCondLst>
                                  <p:childTnLst>
                                    <p:animMotion origin="layout" path="M -2.22222E-6 -3.7037E-6 L -2.22222E-6 -0.0368 " pathEditMode="relative" rAng="0" ptsTypes="AA">
                                      <p:cBhvr>
                                        <p:cTn id="21" dur="2000" fill="hold"/>
                                        <p:tgtEl>
                                          <p:spTgt spid="36"/>
                                        </p:tgtEl>
                                        <p:attrNameLst>
                                          <p:attrName>ppt_x</p:attrName>
                                          <p:attrName>ppt_y</p:attrName>
                                        </p:attrNameLst>
                                      </p:cBhvr>
                                      <p:rCtr x="0" y="-1852"/>
                                    </p:animMotion>
                                  </p:childTnLst>
                                </p:cTn>
                              </p:par>
                              <p:par>
                                <p:cTn id="22" presetID="35" presetClass="path" presetSubtype="0" accel="50000" fill="hold" nodeType="withEffect">
                                  <p:stCondLst>
                                    <p:cond delay="0"/>
                                  </p:stCondLst>
                                  <p:childTnLst>
                                    <p:animMotion origin="layout" path="M -1.94444E-6 -3.7037E-6 L -0.03298 0.10533 " pathEditMode="relative" rAng="0" ptsTypes="AA">
                                      <p:cBhvr>
                                        <p:cTn id="23" dur="2000" fill="hold"/>
                                        <p:tgtEl>
                                          <p:spTgt spid="53"/>
                                        </p:tgtEl>
                                        <p:attrNameLst>
                                          <p:attrName>ppt_x</p:attrName>
                                          <p:attrName>ppt_y</p:attrName>
                                        </p:attrNameLst>
                                      </p:cBhvr>
                                      <p:rCtr x="-1649" y="5255"/>
                                    </p:animMotion>
                                  </p:childTnLst>
                                </p:cTn>
                              </p:par>
                              <p:par>
                                <p:cTn id="24" presetID="35" presetClass="path" presetSubtype="0" accel="50000" fill="hold" nodeType="withEffect">
                                  <p:stCondLst>
                                    <p:cond delay="0"/>
                                  </p:stCondLst>
                                  <p:childTnLst>
                                    <p:animMotion origin="layout" path="M -1.94444E-6 -2.22222E-6 L -0.03298 0.11551 " pathEditMode="relative" rAng="0" ptsTypes="AA">
                                      <p:cBhvr>
                                        <p:cTn id="25" dur="2000" fill="hold"/>
                                        <p:tgtEl>
                                          <p:spTgt spid="33"/>
                                        </p:tgtEl>
                                        <p:attrNameLst>
                                          <p:attrName>ppt_x</p:attrName>
                                          <p:attrName>ppt_y</p:attrName>
                                        </p:attrNameLst>
                                      </p:cBhvr>
                                      <p:rCtr x="-1649" y="5764"/>
                                    </p:animMotion>
                                  </p:childTnLst>
                                </p:cTn>
                              </p:par>
                              <p:par>
                                <p:cTn id="26" presetID="35" presetClass="path" presetSubtype="0" accel="50000" fill="hold" nodeType="withEffect">
                                  <p:stCondLst>
                                    <p:cond delay="0"/>
                                  </p:stCondLst>
                                  <p:childTnLst>
                                    <p:animMotion origin="layout" path="M -1.94444E-6 -7.40741E-7 L -0.03333 0.12454 " pathEditMode="relative" rAng="0" ptsTypes="AA">
                                      <p:cBhvr>
                                        <p:cTn id="27" dur="2000" fill="hold"/>
                                        <p:tgtEl>
                                          <p:spTgt spid="32"/>
                                        </p:tgtEl>
                                        <p:attrNameLst>
                                          <p:attrName>ppt_x</p:attrName>
                                          <p:attrName>ppt_y</p:attrName>
                                        </p:attrNameLst>
                                      </p:cBhvr>
                                      <p:rCtr x="-1667" y="6227"/>
                                    </p:animMotion>
                                  </p:childTnLst>
                                </p:cTn>
                              </p:par>
                              <p:par>
                                <p:cTn id="28" presetID="35" presetClass="path" presetSubtype="0" accel="50000" fill="hold" nodeType="withEffect">
                                  <p:stCondLst>
                                    <p:cond delay="0"/>
                                  </p:stCondLst>
                                  <p:childTnLst>
                                    <p:animMotion origin="layout" path="M -1.94444E-6 -7.40741E-7 L -0.03298 0.13241 " pathEditMode="relative" rAng="0" ptsTypes="AA">
                                      <p:cBhvr>
                                        <p:cTn id="29" dur="2000" fill="hold"/>
                                        <p:tgtEl>
                                          <p:spTgt spid="29"/>
                                        </p:tgtEl>
                                        <p:attrNameLst>
                                          <p:attrName>ppt_x</p:attrName>
                                          <p:attrName>ppt_y</p:attrName>
                                        </p:attrNameLst>
                                      </p:cBhvr>
                                      <p:rCtr x="-1649" y="6620"/>
                                    </p:animMotion>
                                  </p:childTnLst>
                                </p:cTn>
                              </p:par>
                              <p:par>
                                <p:cTn id="30" presetID="35" presetClass="path" presetSubtype="0" accel="50000" fill="hold" nodeType="withEffect">
                                  <p:stCondLst>
                                    <p:cond delay="0"/>
                                  </p:stCondLst>
                                  <p:childTnLst>
                                    <p:animMotion origin="layout" path="M -1.94444E-6 7.40741E-7 L -0.03298 0.14329 " pathEditMode="relative" rAng="0" ptsTypes="AA">
                                      <p:cBhvr>
                                        <p:cTn id="31" dur="2000" fill="hold"/>
                                        <p:tgtEl>
                                          <p:spTgt spid="28"/>
                                        </p:tgtEl>
                                        <p:attrNameLst>
                                          <p:attrName>ppt_x</p:attrName>
                                          <p:attrName>ppt_y</p:attrName>
                                        </p:attrNameLst>
                                      </p:cBhvr>
                                      <p:rCtr x="-1649" y="7153"/>
                                    </p:animMotion>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35" presetClass="path" presetSubtype="0" accel="50000" decel="50000" fill="hold" nodeType="clickEffect">
                                  <p:stCondLst>
                                    <p:cond delay="0"/>
                                  </p:stCondLst>
                                  <p:childTnLst>
                                    <p:animMotion origin="layout" path="M 4.44444E-6 4.44444E-6 L -0.36459 4.44444E-6 " pathEditMode="relative" rAng="0" ptsTypes="AA">
                                      <p:cBhvr>
                                        <p:cTn id="63" dur="2000" fill="hold"/>
                                        <p:tgtEl>
                                          <p:spTgt spid="49"/>
                                        </p:tgtEl>
                                        <p:attrNameLst>
                                          <p:attrName>ppt_x</p:attrName>
                                          <p:attrName>ppt_y</p:attrName>
                                        </p:attrNameLst>
                                      </p:cBhvr>
                                      <p:rCtr x="-18229" y="0"/>
                                    </p:animMotion>
                                  </p:childTnLst>
                                </p:cTn>
                              </p:par>
                              <p:par>
                                <p:cTn id="64" presetID="35" presetClass="path" presetSubtype="0" accel="50000" decel="50000" fill="hold" nodeType="withEffect">
                                  <p:stCondLst>
                                    <p:cond delay="0"/>
                                  </p:stCondLst>
                                  <p:childTnLst>
                                    <p:animMotion origin="layout" path="M -2.22222E-6 4.44444E-6 L -0.39809 4.44444E-6 " pathEditMode="relative" rAng="0" ptsTypes="AA">
                                      <p:cBhvr>
                                        <p:cTn id="65" dur="2000" fill="hold"/>
                                        <p:tgtEl>
                                          <p:spTgt spid="56"/>
                                        </p:tgtEl>
                                        <p:attrNameLst>
                                          <p:attrName>ppt_x</p:attrName>
                                          <p:attrName>ppt_y</p:attrName>
                                        </p:attrNameLst>
                                      </p:cBhvr>
                                      <p:rCtr x="-19913" y="0"/>
                                    </p:animMotion>
                                  </p:childTnLst>
                                </p:cTn>
                              </p:par>
                              <p:par>
                                <p:cTn id="66" presetID="63" presetClass="path" presetSubtype="0" accel="50000" decel="50000" fill="hold" nodeType="withEffect">
                                  <p:stCondLst>
                                    <p:cond delay="0"/>
                                  </p:stCondLst>
                                  <p:childTnLst>
                                    <p:animMotion origin="layout" path="M 3.05556E-6 7.40741E-7 L 0.32465 7.40741E-7 " pathEditMode="relative" rAng="0" ptsTypes="AA">
                                      <p:cBhvr>
                                        <p:cTn id="67" dur="2000" fill="hold"/>
                                        <p:tgtEl>
                                          <p:spTgt spid="50"/>
                                        </p:tgtEl>
                                        <p:attrNameLst>
                                          <p:attrName>ppt_x</p:attrName>
                                          <p:attrName>ppt_y</p:attrName>
                                        </p:attrNameLst>
                                      </p:cBhvr>
                                      <p:rCtr x="16233" y="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8EAE71A-55B6-447A-A346-0AAFB68A3055}"/>
              </a:ext>
            </a:extLst>
          </p:cNvPr>
          <p:cNvSpPr txBox="1"/>
          <p:nvPr/>
        </p:nvSpPr>
        <p:spPr bwMode="auto">
          <a:xfrm>
            <a:off x="6131509" y="2818654"/>
            <a:ext cx="759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84</a:t>
            </a:r>
          </a:p>
        </p:txBody>
      </p:sp>
      <p:sp>
        <p:nvSpPr>
          <p:cNvPr id="2" name="Text Placeholder 1"/>
          <p:cNvSpPr>
            <a:spLocks noGrp="1"/>
          </p:cNvSpPr>
          <p:nvPr>
            <p:ph type="body" sz="quarter" idx="11"/>
          </p:nvPr>
        </p:nvSpPr>
        <p:spPr/>
        <p:txBody>
          <a:bodyPr/>
          <a:lstStyle/>
          <a:p>
            <a:r>
              <a:rPr lang="en-GB" dirty="0"/>
              <a:t>1.19 Securing mental strategies </a:t>
            </a:r>
            <a:r>
              <a:rPr lang="en-US" dirty="0"/>
              <a:t>– step 2:1</a:t>
            </a:r>
          </a:p>
        </p:txBody>
      </p:sp>
      <p:sp>
        <p:nvSpPr>
          <p:cNvPr id="5" name="TextBox 4">
            <a:extLst>
              <a:ext uri="{FF2B5EF4-FFF2-40B4-BE49-F238E27FC236}">
                <a16:creationId xmlns:a16="http://schemas.microsoft.com/office/drawing/2014/main" id="{2A5B6164-9933-4CC4-B2E1-810730C3EF79}"/>
              </a:ext>
            </a:extLst>
          </p:cNvPr>
          <p:cNvSpPr txBox="1"/>
          <p:nvPr/>
        </p:nvSpPr>
        <p:spPr bwMode="auto">
          <a:xfrm>
            <a:off x="2508623" y="2818654"/>
            <a:ext cx="1373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35    +    49</a:t>
            </a:r>
          </a:p>
        </p:txBody>
      </p:sp>
      <p:sp>
        <p:nvSpPr>
          <p:cNvPr id="6" name="TextBox 5">
            <a:extLst>
              <a:ext uri="{FF2B5EF4-FFF2-40B4-BE49-F238E27FC236}">
                <a16:creationId xmlns:a16="http://schemas.microsoft.com/office/drawing/2014/main" id="{1623F8C0-1A1B-4FC7-96E0-EEBF4C0C2191}"/>
              </a:ext>
            </a:extLst>
          </p:cNvPr>
          <p:cNvSpPr txBox="1"/>
          <p:nvPr/>
        </p:nvSpPr>
        <p:spPr bwMode="auto">
          <a:xfrm>
            <a:off x="2215511" y="353607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a:t>
            </a:r>
          </a:p>
        </p:txBody>
      </p:sp>
      <p:sp>
        <p:nvSpPr>
          <p:cNvPr id="7" name="TextBox 6">
            <a:extLst>
              <a:ext uri="{FF2B5EF4-FFF2-40B4-BE49-F238E27FC236}">
                <a16:creationId xmlns:a16="http://schemas.microsoft.com/office/drawing/2014/main" id="{2CC83DF1-BD96-43B2-AB1C-7BA5C97A49CC}"/>
              </a:ext>
            </a:extLst>
          </p:cNvPr>
          <p:cNvSpPr txBox="1"/>
          <p:nvPr/>
        </p:nvSpPr>
        <p:spPr bwMode="auto">
          <a:xfrm>
            <a:off x="2728262" y="35360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cxnSp>
        <p:nvCxnSpPr>
          <p:cNvPr id="9" name="Straight Arrow Connector 8">
            <a:extLst>
              <a:ext uri="{FF2B5EF4-FFF2-40B4-BE49-F238E27FC236}">
                <a16:creationId xmlns:a16="http://schemas.microsoft.com/office/drawing/2014/main" id="{A927C6A0-37E1-430C-9C3B-B2EB68AC9A25}"/>
              </a:ext>
            </a:extLst>
          </p:cNvPr>
          <p:cNvCxnSpPr>
            <a:cxnSpLocks/>
          </p:cNvCxnSpPr>
          <p:nvPr/>
        </p:nvCxnSpPr>
        <p:spPr bwMode="auto">
          <a:xfrm flipH="1">
            <a:off x="2467161" y="326275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544DFEFE-E172-4608-9AA4-DF30421E8BDB}"/>
              </a:ext>
            </a:extLst>
          </p:cNvPr>
          <p:cNvCxnSpPr>
            <a:cxnSpLocks/>
          </p:cNvCxnSpPr>
          <p:nvPr/>
        </p:nvCxnSpPr>
        <p:spPr bwMode="auto">
          <a:xfrm>
            <a:off x="2781800" y="326275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a16="http://schemas.microsoft.com/office/drawing/2014/main" id="{3E9ED1C1-6528-41FB-B61C-07DB16953DC5}"/>
              </a:ext>
            </a:extLst>
          </p:cNvPr>
          <p:cNvSpPr/>
          <p:nvPr/>
        </p:nvSpPr>
        <p:spPr bwMode="auto">
          <a:xfrm rot="19121128">
            <a:off x="2590920" y="3189764"/>
            <a:ext cx="1459176" cy="432789"/>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F029BF53-EC13-476A-AE4C-643A8669A1E5}"/>
              </a:ext>
            </a:extLst>
          </p:cNvPr>
          <p:cNvSpPr txBox="1"/>
          <p:nvPr/>
        </p:nvSpPr>
        <p:spPr bwMode="auto">
          <a:xfrm>
            <a:off x="4117322" y="2818654"/>
            <a:ext cx="1782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34    +    50</a:t>
            </a:r>
          </a:p>
        </p:txBody>
      </p:sp>
      <p:sp>
        <p:nvSpPr>
          <p:cNvPr id="13" name="TextBox 12">
            <a:extLst>
              <a:ext uri="{FF2B5EF4-FFF2-40B4-BE49-F238E27FC236}">
                <a16:creationId xmlns:a16="http://schemas.microsoft.com/office/drawing/2014/main" id="{B683BF6E-67BF-41E3-BB8B-13B585EEEDE2}"/>
              </a:ext>
            </a:extLst>
          </p:cNvPr>
          <p:cNvSpPr txBox="1"/>
          <p:nvPr/>
        </p:nvSpPr>
        <p:spPr bwMode="auto">
          <a:xfrm>
            <a:off x="3848758" y="5815917"/>
            <a:ext cx="1446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Method C</a:t>
            </a:r>
          </a:p>
        </p:txBody>
      </p:sp>
    </p:spTree>
    <p:extLst>
      <p:ext uri="{BB962C8B-B14F-4D97-AF65-F5344CB8AC3E}">
        <p14:creationId xmlns:p14="http://schemas.microsoft.com/office/powerpoint/2010/main" val="32647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P spid="11" grpId="0" animBg="1"/>
      <p:bldP spid="12"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1_y3_se19_pres_d1.potx" id="{1BF76CBD-272F-45EC-BC6E-B9EEE1860AC2}" vid="{4B2B12DC-7852-4560-8244-84C96FFAC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ncetm_mm_sp1_y3_se19_pres_d1</Template>
  <TotalTime>0</TotalTime>
  <Words>840</Words>
  <Application>Microsoft Office PowerPoint</Application>
  <PresentationFormat>On-screen Show (4:3)</PresentationFormat>
  <Paragraphs>329</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Myriad Pro</vt:lpstr>
      <vt:lpstr>Myriad Pro Semibold</vt:lpstr>
      <vt:lpstr>nctem1</vt:lpstr>
      <vt:lpstr>1.19 Securing mental strategies: calculation up to 999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2018-08-07T11:17:12Z</dcterms:created>
  <dcterms:modified xsi:type="dcterms:W3CDTF">2018-08-09T13:50:59Z</dcterms:modified>
</cp:coreProperties>
</file>