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91"/>
  </p:notesMasterIdLst>
  <p:sldIdLst>
    <p:sldId id="256" r:id="rId2"/>
    <p:sldId id="266" r:id="rId3"/>
    <p:sldId id="267" r:id="rId4"/>
    <p:sldId id="268" r:id="rId5"/>
    <p:sldId id="269" r:id="rId6"/>
    <p:sldId id="270" r:id="rId7"/>
    <p:sldId id="272" r:id="rId8"/>
    <p:sldId id="271" r:id="rId9"/>
    <p:sldId id="273" r:id="rId10"/>
    <p:sldId id="274" r:id="rId11"/>
    <p:sldId id="275" r:id="rId12"/>
    <p:sldId id="358" r:id="rId13"/>
    <p:sldId id="276" r:id="rId14"/>
    <p:sldId id="277" r:id="rId15"/>
    <p:sldId id="278" r:id="rId16"/>
    <p:sldId id="279" r:id="rId17"/>
    <p:sldId id="280" r:id="rId18"/>
    <p:sldId id="281" r:id="rId19"/>
    <p:sldId id="352" r:id="rId20"/>
    <p:sldId id="283" r:id="rId21"/>
    <p:sldId id="284"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8" r:id="rId44"/>
    <p:sldId id="309" r:id="rId45"/>
    <p:sldId id="310" r:id="rId46"/>
    <p:sldId id="355" r:id="rId47"/>
    <p:sldId id="356" r:id="rId48"/>
    <p:sldId id="357" r:id="rId49"/>
    <p:sldId id="311" r:id="rId50"/>
    <p:sldId id="312" r:id="rId51"/>
    <p:sldId id="313" r:id="rId52"/>
    <p:sldId id="314" r:id="rId53"/>
    <p:sldId id="315" r:id="rId54"/>
    <p:sldId id="316" r:id="rId55"/>
    <p:sldId id="317" r:id="rId56"/>
    <p:sldId id="318" r:id="rId57"/>
    <p:sldId id="319" r:id="rId58"/>
    <p:sldId id="320" r:id="rId59"/>
    <p:sldId id="322" r:id="rId60"/>
    <p:sldId id="321" r:id="rId61"/>
    <p:sldId id="323" r:id="rId62"/>
    <p:sldId id="324" r:id="rId63"/>
    <p:sldId id="325" r:id="rId64"/>
    <p:sldId id="326" r:id="rId65"/>
    <p:sldId id="327" r:id="rId66"/>
    <p:sldId id="328" r:id="rId67"/>
    <p:sldId id="329" r:id="rId68"/>
    <p:sldId id="330" r:id="rId69"/>
    <p:sldId id="331" r:id="rId70"/>
    <p:sldId id="332" r:id="rId71"/>
    <p:sldId id="333" r:id="rId72"/>
    <p:sldId id="335" r:id="rId73"/>
    <p:sldId id="336" r:id="rId74"/>
    <p:sldId id="353" r:id="rId75"/>
    <p:sldId id="337" r:id="rId76"/>
    <p:sldId id="338" r:id="rId77"/>
    <p:sldId id="339" r:id="rId78"/>
    <p:sldId id="340" r:id="rId79"/>
    <p:sldId id="341" r:id="rId80"/>
    <p:sldId id="342" r:id="rId81"/>
    <p:sldId id="343" r:id="rId82"/>
    <p:sldId id="344" r:id="rId83"/>
    <p:sldId id="345" r:id="rId84"/>
    <p:sldId id="346" r:id="rId85"/>
    <p:sldId id="347" r:id="rId86"/>
    <p:sldId id="348" r:id="rId87"/>
    <p:sldId id="354" r:id="rId88"/>
    <p:sldId id="350" r:id="rId89"/>
    <p:sldId id="351" r:id="rId9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75A1"/>
    <a:srgbClr val="E6E6E6"/>
    <a:srgbClr val="387538"/>
    <a:srgbClr val="F26C5F"/>
    <a:srgbClr val="3E678B"/>
    <a:srgbClr val="F37A00"/>
    <a:srgbClr val="2C3034"/>
    <a:srgbClr val="AE6FAB"/>
    <a:srgbClr val="93C01F"/>
    <a:srgbClr val="FFD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83" autoAdjust="0"/>
    <p:restoredTop sz="87661" autoAdjust="0"/>
  </p:normalViewPr>
  <p:slideViewPr>
    <p:cSldViewPr snapToGrid="0">
      <p:cViewPr varScale="1">
        <p:scale>
          <a:sx n="100" d="100"/>
          <a:sy n="100" d="100"/>
        </p:scale>
        <p:origin x="192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80.wmf"/><Relationship Id="rId1" Type="http://schemas.openxmlformats.org/officeDocument/2006/relationships/image" Target="../media/image79.wmf"/><Relationship Id="rId5" Type="http://schemas.openxmlformats.org/officeDocument/2006/relationships/image" Target="../media/image82.wmf"/><Relationship Id="rId4" Type="http://schemas.openxmlformats.org/officeDocument/2006/relationships/image" Target="../media/image77.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image" Target="../media/image85.wmf"/><Relationship Id="rId1" Type="http://schemas.openxmlformats.org/officeDocument/2006/relationships/image" Target="../media/image84.wmf"/><Relationship Id="rId4" Type="http://schemas.openxmlformats.org/officeDocument/2006/relationships/image" Target="../media/image87.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94.wmf"/><Relationship Id="rId2" Type="http://schemas.openxmlformats.org/officeDocument/2006/relationships/image" Target="../media/image93.wmf"/><Relationship Id="rId1" Type="http://schemas.openxmlformats.org/officeDocument/2006/relationships/image" Target="../media/image9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9.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19.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122.emf"/><Relationship Id="rId1" Type="http://schemas.openxmlformats.org/officeDocument/2006/relationships/image" Target="../media/image121.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24.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26.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28.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3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35.wmf"/><Relationship Id="rId2" Type="http://schemas.openxmlformats.org/officeDocument/2006/relationships/image" Target="../media/image134.wmf"/><Relationship Id="rId1" Type="http://schemas.openxmlformats.org/officeDocument/2006/relationships/image" Target="../media/image133.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33.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33.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41.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56.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59.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62.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167.wmf"/><Relationship Id="rId2" Type="http://schemas.openxmlformats.org/officeDocument/2006/relationships/image" Target="../media/image166.wmf"/><Relationship Id="rId1" Type="http://schemas.openxmlformats.org/officeDocument/2006/relationships/image" Target="../media/image165.wmf"/><Relationship Id="rId4" Type="http://schemas.openxmlformats.org/officeDocument/2006/relationships/image" Target="../media/image168.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174.wmf"/><Relationship Id="rId1" Type="http://schemas.openxmlformats.org/officeDocument/2006/relationships/image" Target="../media/image173.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8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84.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27.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231.wmf"/><Relationship Id="rId2" Type="http://schemas.openxmlformats.org/officeDocument/2006/relationships/image" Target="../media/image230.wmf"/><Relationship Id="rId1" Type="http://schemas.openxmlformats.org/officeDocument/2006/relationships/image" Target="../media/image229.wmf"/><Relationship Id="rId4" Type="http://schemas.openxmlformats.org/officeDocument/2006/relationships/image" Target="../media/image232.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251.wmf"/><Relationship Id="rId2" Type="http://schemas.openxmlformats.org/officeDocument/2006/relationships/image" Target="../media/image250.wmf"/><Relationship Id="rId1" Type="http://schemas.openxmlformats.org/officeDocument/2006/relationships/image" Target="../media/image249.wmf"/><Relationship Id="rId4" Type="http://schemas.openxmlformats.org/officeDocument/2006/relationships/image" Target="../media/image252.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257.wmf"/><Relationship Id="rId2" Type="http://schemas.openxmlformats.org/officeDocument/2006/relationships/image" Target="../media/image256.wmf"/><Relationship Id="rId1" Type="http://schemas.openxmlformats.org/officeDocument/2006/relationships/image" Target="../media/image255.wmf"/><Relationship Id="rId4" Type="http://schemas.openxmlformats.org/officeDocument/2006/relationships/image" Target="../media/image258.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267.wmf"/><Relationship Id="rId2" Type="http://schemas.openxmlformats.org/officeDocument/2006/relationships/image" Target="../media/image266.wmf"/><Relationship Id="rId1" Type="http://schemas.openxmlformats.org/officeDocument/2006/relationships/image" Target="../media/image265.wmf"/><Relationship Id="rId4" Type="http://schemas.openxmlformats.org/officeDocument/2006/relationships/image" Target="../media/image268.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267.wmf"/><Relationship Id="rId2" Type="http://schemas.openxmlformats.org/officeDocument/2006/relationships/image" Target="../media/image266.wmf"/><Relationship Id="rId1" Type="http://schemas.openxmlformats.org/officeDocument/2006/relationships/image" Target="../media/image265.wmf"/><Relationship Id="rId4" Type="http://schemas.openxmlformats.org/officeDocument/2006/relationships/image" Target="../media/image268.w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271.wmf"/><Relationship Id="rId2" Type="http://schemas.openxmlformats.org/officeDocument/2006/relationships/image" Target="../media/image270.wmf"/><Relationship Id="rId1" Type="http://schemas.openxmlformats.org/officeDocument/2006/relationships/image" Target="../media/image269.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276.wmf"/><Relationship Id="rId2" Type="http://schemas.openxmlformats.org/officeDocument/2006/relationships/image" Target="../media/image271.wmf"/><Relationship Id="rId1" Type="http://schemas.openxmlformats.org/officeDocument/2006/relationships/image" Target="../media/image270.w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271.wmf"/><Relationship Id="rId2" Type="http://schemas.openxmlformats.org/officeDocument/2006/relationships/image" Target="../media/image270.wmf"/><Relationship Id="rId1" Type="http://schemas.openxmlformats.org/officeDocument/2006/relationships/image" Target="../media/image27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280.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284.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288.w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292.wmf"/></Relationships>
</file>

<file path=ppt/drawings/_rels/vmlDrawing44.vml.rels><?xml version="1.0" encoding="UTF-8" standalone="yes"?>
<Relationships xmlns="http://schemas.openxmlformats.org/package/2006/relationships"><Relationship Id="rId2" Type="http://schemas.openxmlformats.org/officeDocument/2006/relationships/image" Target="../media/image303.wmf"/><Relationship Id="rId1" Type="http://schemas.openxmlformats.org/officeDocument/2006/relationships/image" Target="../media/image284.wmf"/></Relationships>
</file>

<file path=ppt/drawings/_rels/vmlDrawing45.vml.rels><?xml version="1.0" encoding="UTF-8" standalone="yes"?>
<Relationships xmlns="http://schemas.openxmlformats.org/package/2006/relationships"><Relationship Id="rId2" Type="http://schemas.openxmlformats.org/officeDocument/2006/relationships/image" Target="../media/image306.wmf"/><Relationship Id="rId1" Type="http://schemas.openxmlformats.org/officeDocument/2006/relationships/image" Target="../media/image284.wmf"/></Relationships>
</file>

<file path=ppt/drawings/_rels/vmlDrawing46.vml.rels><?xml version="1.0" encoding="UTF-8" standalone="yes"?>
<Relationships xmlns="http://schemas.openxmlformats.org/package/2006/relationships"><Relationship Id="rId2" Type="http://schemas.openxmlformats.org/officeDocument/2006/relationships/image" Target="../media/image310.wmf"/><Relationship Id="rId1" Type="http://schemas.openxmlformats.org/officeDocument/2006/relationships/image" Target="../media/image30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image" Target="../media/image67.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image" Target="../media/image6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 Id="rId4" Type="http://schemas.openxmlformats.org/officeDocument/2006/relationships/image" Target="../media/image7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CEA5C6-5C5E-4449-B4C3-BA826E36E879}" type="datetimeFigureOut">
              <a:rPr lang="en-GB" smtClean="0"/>
              <a:t>21/06/2019</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7C8E8A-85C7-47BD-AFEA-C0DF946DDB8F}" type="slidenum">
              <a:rPr lang="en-GB" smtClean="0"/>
              <a:t>‹#›</a:t>
            </a:fld>
            <a:endParaRPr lang="en-GB" dirty="0"/>
          </a:p>
        </p:txBody>
      </p:sp>
    </p:spTree>
    <p:extLst>
      <p:ext uri="{BB962C8B-B14F-4D97-AF65-F5344CB8AC3E}">
        <p14:creationId xmlns:p14="http://schemas.microsoft.com/office/powerpoint/2010/main" val="514563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8" Type="http://schemas.openxmlformats.org/officeDocument/2006/relationships/oleObject" Target="../embeddings/oleObject55.bin"/><Relationship Id="rId3" Type="http://schemas.openxmlformats.org/officeDocument/2006/relationships/slide" Target="../slides/slide63.xml"/><Relationship Id="rId7" Type="http://schemas.openxmlformats.org/officeDocument/2006/relationships/oleObject" Target="../embeddings/oleObject54.bin"/><Relationship Id="rId2" Type="http://schemas.openxmlformats.org/officeDocument/2006/relationships/notesMaster" Target="../notesMasters/notesMaster1.xml"/><Relationship Id="rId1" Type="http://schemas.openxmlformats.org/officeDocument/2006/relationships/vmlDrawing" Target="../drawings/vmlDrawing31.vml"/><Relationship Id="rId6" Type="http://schemas.openxmlformats.org/officeDocument/2006/relationships/oleObject" Target="../embeddings/oleObject53.bin"/><Relationship Id="rId5" Type="http://schemas.openxmlformats.org/officeDocument/2006/relationships/image" Target="../media/image227.wmf"/><Relationship Id="rId4" Type="http://schemas.openxmlformats.org/officeDocument/2006/relationships/oleObject" Target="../embeddings/oleObject52.bin"/></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What is the same? What is different?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If _____ is the whole, then _____ is part of the whole.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has been divided into _____ equal/unequal parts.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3</a:t>
            </a:fld>
            <a:endParaRPr lang="en-US" dirty="0"/>
          </a:p>
        </p:txBody>
      </p:sp>
    </p:spTree>
    <p:extLst>
      <p:ext uri="{BB962C8B-B14F-4D97-AF65-F5344CB8AC3E}">
        <p14:creationId xmlns:p14="http://schemas.microsoft.com/office/powerpoint/2010/main" val="12424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What other number of equal parts can you divide it into?  (Some possible answers are shown.)</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You might find more than one way for each.</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12</a:t>
            </a:fld>
            <a:endParaRPr lang="en-US" dirty="0"/>
          </a:p>
        </p:txBody>
      </p:sp>
    </p:spTree>
    <p:extLst>
      <p:ext uri="{BB962C8B-B14F-4D97-AF65-F5344CB8AC3E}">
        <p14:creationId xmlns:p14="http://schemas.microsoft.com/office/powerpoint/2010/main" val="4257646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The whole has been divided into </a:t>
            </a:r>
            <a:r>
              <a:rPr lang="en-GB" sz="1200" i="1" u="sng" kern="1200" dirty="0">
                <a:solidFill>
                  <a:schemeClr val="tx1"/>
                </a:solidFill>
                <a:effectLst/>
                <a:latin typeface="+mn-lt"/>
                <a:ea typeface="+mn-ea"/>
                <a:cs typeface="+mn-cs"/>
              </a:rPr>
              <a:t>three</a:t>
            </a:r>
            <a:r>
              <a:rPr lang="en-GB" sz="1200" i="1" kern="1200" dirty="0">
                <a:solidFill>
                  <a:schemeClr val="tx1"/>
                </a:solidFill>
                <a:effectLst/>
                <a:latin typeface="+mn-lt"/>
                <a:ea typeface="+mn-ea"/>
                <a:cs typeface="+mn-cs"/>
              </a:rPr>
              <a:t> equal parts.</a:t>
            </a:r>
            <a:endParaRPr lang="en-GB" sz="1200" kern="1200" dirty="0">
              <a:solidFill>
                <a:schemeClr val="tx1"/>
              </a:solidFill>
              <a:effectLst/>
              <a:latin typeface="+mn-lt"/>
              <a:ea typeface="+mn-ea"/>
              <a:cs typeface="+mn-cs"/>
            </a:endParaRPr>
          </a:p>
          <a:p>
            <a:r>
              <a:rPr lang="en-GB" sz="1200" i="1" u="sng" kern="1200" dirty="0">
                <a:solidFill>
                  <a:schemeClr val="tx1"/>
                </a:solidFill>
                <a:effectLst/>
                <a:latin typeface="+mn-lt"/>
                <a:ea typeface="+mn-ea"/>
                <a:cs typeface="+mn-cs"/>
              </a:rPr>
              <a:t>One</a:t>
            </a:r>
            <a:r>
              <a:rPr lang="en-GB" sz="1200" i="1" kern="1200" dirty="0">
                <a:solidFill>
                  <a:schemeClr val="tx1"/>
                </a:solidFill>
                <a:effectLst/>
                <a:latin typeface="+mn-lt"/>
                <a:ea typeface="+mn-ea"/>
                <a:cs typeface="+mn-cs"/>
              </a:rPr>
              <a:t> of the parts has been shaded.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13</a:t>
            </a:fld>
            <a:endParaRPr lang="en-US" dirty="0"/>
          </a:p>
        </p:txBody>
      </p:sp>
    </p:spTree>
    <p:extLst>
      <p:ext uri="{BB962C8B-B14F-4D97-AF65-F5344CB8AC3E}">
        <p14:creationId xmlns:p14="http://schemas.microsoft.com/office/powerpoint/2010/main" val="952418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The whole has been divided into </a:t>
            </a:r>
            <a:r>
              <a:rPr lang="en-GB" sz="1200" i="1" u="sng" kern="1200" dirty="0">
                <a:solidFill>
                  <a:schemeClr val="tx1"/>
                </a:solidFill>
                <a:effectLst/>
                <a:latin typeface="+mn-lt"/>
                <a:ea typeface="+mn-ea"/>
                <a:cs typeface="+mn-cs"/>
              </a:rPr>
              <a:t>five</a:t>
            </a:r>
            <a:r>
              <a:rPr lang="en-GB" sz="1200" i="1" kern="1200" dirty="0">
                <a:solidFill>
                  <a:schemeClr val="tx1"/>
                </a:solidFill>
                <a:effectLst/>
                <a:latin typeface="+mn-lt"/>
                <a:ea typeface="+mn-ea"/>
                <a:cs typeface="+mn-cs"/>
              </a:rPr>
              <a:t> equal parts.</a:t>
            </a:r>
            <a:endParaRPr lang="en-GB" sz="1200" kern="1200" dirty="0">
              <a:solidFill>
                <a:schemeClr val="tx1"/>
              </a:solidFill>
              <a:effectLst/>
              <a:latin typeface="+mn-lt"/>
              <a:ea typeface="+mn-ea"/>
              <a:cs typeface="+mn-cs"/>
            </a:endParaRPr>
          </a:p>
          <a:p>
            <a:r>
              <a:rPr lang="en-GB" sz="1200" i="1" u="sng" kern="1200" dirty="0">
                <a:solidFill>
                  <a:schemeClr val="tx1"/>
                </a:solidFill>
                <a:effectLst/>
                <a:latin typeface="+mn-lt"/>
                <a:ea typeface="+mn-ea"/>
                <a:cs typeface="+mn-cs"/>
              </a:rPr>
              <a:t>One</a:t>
            </a:r>
            <a:r>
              <a:rPr lang="en-GB" sz="1200" i="1" kern="1200" dirty="0">
                <a:solidFill>
                  <a:schemeClr val="tx1"/>
                </a:solidFill>
                <a:effectLst/>
                <a:latin typeface="+mn-lt"/>
                <a:ea typeface="+mn-ea"/>
                <a:cs typeface="+mn-cs"/>
              </a:rPr>
              <a:t> of the parts has been shaded.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14</a:t>
            </a:fld>
            <a:endParaRPr lang="en-US" dirty="0"/>
          </a:p>
        </p:txBody>
      </p:sp>
    </p:spTree>
    <p:extLst>
      <p:ext uri="{BB962C8B-B14F-4D97-AF65-F5344CB8AC3E}">
        <p14:creationId xmlns:p14="http://schemas.microsoft.com/office/powerpoint/2010/main" val="2052462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The whole has been divided into </a:t>
            </a:r>
            <a:r>
              <a:rPr lang="en-GB" sz="1200" i="1" u="sng" kern="1200" dirty="0">
                <a:solidFill>
                  <a:schemeClr val="tx1"/>
                </a:solidFill>
                <a:effectLst/>
                <a:latin typeface="+mn-lt"/>
                <a:ea typeface="+mn-ea"/>
                <a:cs typeface="+mn-cs"/>
              </a:rPr>
              <a:t>six</a:t>
            </a:r>
            <a:r>
              <a:rPr lang="en-GB" sz="1200" i="1" kern="1200" dirty="0">
                <a:solidFill>
                  <a:schemeClr val="tx1"/>
                </a:solidFill>
                <a:effectLst/>
                <a:latin typeface="+mn-lt"/>
                <a:ea typeface="+mn-ea"/>
                <a:cs typeface="+mn-cs"/>
              </a:rPr>
              <a:t> equal parts.</a:t>
            </a:r>
            <a:endParaRPr lang="en-GB" sz="1200" kern="1200" dirty="0">
              <a:solidFill>
                <a:schemeClr val="tx1"/>
              </a:solidFill>
              <a:effectLst/>
              <a:latin typeface="+mn-lt"/>
              <a:ea typeface="+mn-ea"/>
              <a:cs typeface="+mn-cs"/>
            </a:endParaRPr>
          </a:p>
          <a:p>
            <a:r>
              <a:rPr lang="en-GB" sz="1200" i="1" u="sng" kern="1200" dirty="0">
                <a:solidFill>
                  <a:schemeClr val="tx1"/>
                </a:solidFill>
                <a:effectLst/>
                <a:latin typeface="+mn-lt"/>
                <a:ea typeface="+mn-ea"/>
                <a:cs typeface="+mn-cs"/>
              </a:rPr>
              <a:t>One</a:t>
            </a:r>
            <a:r>
              <a:rPr lang="en-GB" sz="1200" i="1" kern="1200" dirty="0">
                <a:solidFill>
                  <a:schemeClr val="tx1"/>
                </a:solidFill>
                <a:effectLst/>
                <a:latin typeface="+mn-lt"/>
                <a:ea typeface="+mn-ea"/>
                <a:cs typeface="+mn-cs"/>
              </a:rPr>
              <a:t> of the parts has been shaded.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15</a:t>
            </a:fld>
            <a:endParaRPr lang="en-US" dirty="0"/>
          </a:p>
        </p:txBody>
      </p:sp>
    </p:spTree>
    <p:extLst>
      <p:ext uri="{BB962C8B-B14F-4D97-AF65-F5344CB8AC3E}">
        <p14:creationId xmlns:p14="http://schemas.microsoft.com/office/powerpoint/2010/main" val="238653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The whole has been divided into </a:t>
            </a:r>
            <a:r>
              <a:rPr lang="en-GB" sz="1200" i="1" u="sng" kern="1200" dirty="0">
                <a:solidFill>
                  <a:schemeClr val="tx1"/>
                </a:solidFill>
                <a:effectLst/>
                <a:latin typeface="+mn-lt"/>
                <a:ea typeface="+mn-ea"/>
                <a:cs typeface="+mn-cs"/>
              </a:rPr>
              <a:t>four</a:t>
            </a:r>
            <a:r>
              <a:rPr lang="en-GB" sz="1200" i="1" kern="1200" dirty="0">
                <a:solidFill>
                  <a:schemeClr val="tx1"/>
                </a:solidFill>
                <a:effectLst/>
                <a:latin typeface="+mn-lt"/>
                <a:ea typeface="+mn-ea"/>
                <a:cs typeface="+mn-cs"/>
              </a:rPr>
              <a:t> equal parts.</a:t>
            </a:r>
            <a:endParaRPr lang="en-GB" sz="1200" kern="1200" dirty="0">
              <a:solidFill>
                <a:schemeClr val="tx1"/>
              </a:solidFill>
              <a:effectLst/>
              <a:latin typeface="+mn-lt"/>
              <a:ea typeface="+mn-ea"/>
              <a:cs typeface="+mn-cs"/>
            </a:endParaRPr>
          </a:p>
          <a:p>
            <a:r>
              <a:rPr lang="en-GB" sz="1200" i="1" u="sng" kern="1200" dirty="0">
                <a:solidFill>
                  <a:schemeClr val="tx1"/>
                </a:solidFill>
                <a:effectLst/>
                <a:latin typeface="+mn-lt"/>
                <a:ea typeface="+mn-ea"/>
                <a:cs typeface="+mn-cs"/>
              </a:rPr>
              <a:t>One</a:t>
            </a:r>
            <a:r>
              <a:rPr lang="en-GB" sz="1200" i="1" kern="1200" dirty="0">
                <a:solidFill>
                  <a:schemeClr val="tx1"/>
                </a:solidFill>
                <a:effectLst/>
                <a:latin typeface="+mn-lt"/>
                <a:ea typeface="+mn-ea"/>
                <a:cs typeface="+mn-cs"/>
              </a:rPr>
              <a:t> of the parts has been shaded.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16</a:t>
            </a:fld>
            <a:endParaRPr lang="en-US" dirty="0"/>
          </a:p>
        </p:txBody>
      </p:sp>
    </p:spTree>
    <p:extLst>
      <p:ext uri="{BB962C8B-B14F-4D97-AF65-F5344CB8AC3E}">
        <p14:creationId xmlns:p14="http://schemas.microsoft.com/office/powerpoint/2010/main" val="3518824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The whole has been divided into </a:t>
            </a:r>
            <a:r>
              <a:rPr lang="en-GB" sz="1200" i="1" u="sng" kern="1200" dirty="0">
                <a:solidFill>
                  <a:schemeClr val="tx1"/>
                </a:solidFill>
                <a:effectLst/>
                <a:latin typeface="+mn-lt"/>
                <a:ea typeface="+mn-ea"/>
                <a:cs typeface="+mn-cs"/>
              </a:rPr>
              <a:t>two</a:t>
            </a:r>
            <a:r>
              <a:rPr lang="en-GB" sz="1200" i="1" kern="1200" dirty="0">
                <a:solidFill>
                  <a:schemeClr val="tx1"/>
                </a:solidFill>
                <a:effectLst/>
                <a:latin typeface="+mn-lt"/>
                <a:ea typeface="+mn-ea"/>
                <a:cs typeface="+mn-cs"/>
              </a:rPr>
              <a:t> equal parts.</a:t>
            </a:r>
            <a:endParaRPr lang="en-GB" sz="1200" kern="1200" dirty="0">
              <a:solidFill>
                <a:schemeClr val="tx1"/>
              </a:solidFill>
              <a:effectLst/>
              <a:latin typeface="+mn-lt"/>
              <a:ea typeface="+mn-ea"/>
              <a:cs typeface="+mn-cs"/>
            </a:endParaRPr>
          </a:p>
          <a:p>
            <a:r>
              <a:rPr lang="en-GB" sz="1200" i="1" u="sng" kern="1200" dirty="0">
                <a:solidFill>
                  <a:schemeClr val="tx1"/>
                </a:solidFill>
                <a:effectLst/>
                <a:latin typeface="+mn-lt"/>
                <a:ea typeface="+mn-ea"/>
                <a:cs typeface="+mn-cs"/>
              </a:rPr>
              <a:t>One</a:t>
            </a:r>
            <a:r>
              <a:rPr lang="en-GB" sz="1200" i="1" kern="1200" dirty="0">
                <a:solidFill>
                  <a:schemeClr val="tx1"/>
                </a:solidFill>
                <a:effectLst/>
                <a:latin typeface="+mn-lt"/>
                <a:ea typeface="+mn-ea"/>
                <a:cs typeface="+mn-cs"/>
              </a:rPr>
              <a:t> of the parts has been shaded.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17</a:t>
            </a:fld>
            <a:endParaRPr lang="en-US" dirty="0"/>
          </a:p>
        </p:txBody>
      </p:sp>
    </p:spTree>
    <p:extLst>
      <p:ext uri="{BB962C8B-B14F-4D97-AF65-F5344CB8AC3E}">
        <p14:creationId xmlns:p14="http://schemas.microsoft.com/office/powerpoint/2010/main" val="3344201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What does the 3 represent?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What does the 1 represent?</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18</a:t>
            </a:fld>
            <a:endParaRPr lang="en-US" dirty="0"/>
          </a:p>
        </p:txBody>
      </p:sp>
    </p:spTree>
    <p:extLst>
      <p:ext uri="{BB962C8B-B14F-4D97-AF65-F5344CB8AC3E}">
        <p14:creationId xmlns:p14="http://schemas.microsoft.com/office/powerpoint/2010/main" val="31737171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What does the 5 represent?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What does the 1 represent?</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19</a:t>
            </a:fld>
            <a:endParaRPr lang="en-US" dirty="0"/>
          </a:p>
        </p:txBody>
      </p:sp>
    </p:spTree>
    <p:extLst>
      <p:ext uri="{BB962C8B-B14F-4D97-AF65-F5344CB8AC3E}">
        <p14:creationId xmlns:p14="http://schemas.microsoft.com/office/powerpoint/2010/main" val="14768425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What does the 4 represent?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What does the 1 represent?</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20</a:t>
            </a:fld>
            <a:endParaRPr lang="en-US" dirty="0"/>
          </a:p>
        </p:txBody>
      </p:sp>
    </p:spTree>
    <p:extLst>
      <p:ext uri="{BB962C8B-B14F-4D97-AF65-F5344CB8AC3E}">
        <p14:creationId xmlns:p14="http://schemas.microsoft.com/office/powerpoint/2010/main" val="29559871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What does the 2 represent?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What does the 1 represent?</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21</a:t>
            </a:fld>
            <a:endParaRPr lang="en-US" dirty="0"/>
          </a:p>
        </p:txBody>
      </p:sp>
    </p:spTree>
    <p:extLst>
      <p:ext uri="{BB962C8B-B14F-4D97-AF65-F5344CB8AC3E}">
        <p14:creationId xmlns:p14="http://schemas.microsoft.com/office/powerpoint/2010/main" val="3889374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What is the same? What is different?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If _____ is the whole, then _____ is part of the whole.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has been divided into _____ equal/unequal parts.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4</a:t>
            </a:fld>
            <a:endParaRPr lang="en-US" dirty="0"/>
          </a:p>
        </p:txBody>
      </p:sp>
    </p:spTree>
    <p:extLst>
      <p:ext uri="{BB962C8B-B14F-4D97-AF65-F5344CB8AC3E}">
        <p14:creationId xmlns:p14="http://schemas.microsoft.com/office/powerpoint/2010/main" val="37801181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What does the 6 represent?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What does the 1 represent?</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22</a:t>
            </a:fld>
            <a:endParaRPr lang="en-US" dirty="0"/>
          </a:p>
        </p:txBody>
      </p:sp>
    </p:spTree>
    <p:extLst>
      <p:ext uri="{BB962C8B-B14F-4D97-AF65-F5344CB8AC3E}">
        <p14:creationId xmlns:p14="http://schemas.microsoft.com/office/powerpoint/2010/main" val="24211283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What does the 3 represent?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What does the 1 represent?</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23</a:t>
            </a:fld>
            <a:endParaRPr lang="en-US" dirty="0"/>
          </a:p>
        </p:txBody>
      </p:sp>
    </p:spTree>
    <p:extLst>
      <p:ext uri="{BB962C8B-B14F-4D97-AF65-F5344CB8AC3E}">
        <p14:creationId xmlns:p14="http://schemas.microsoft.com/office/powerpoint/2010/main" val="39296022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To write a fraction, start by drawing the division bar. </a:t>
            </a:r>
          </a:p>
          <a:p>
            <a:r>
              <a:rPr lang="en-GB" sz="1200" i="1" kern="1200" dirty="0">
                <a:solidFill>
                  <a:schemeClr val="tx1"/>
                </a:solidFill>
                <a:effectLst/>
                <a:latin typeface="+mn-lt"/>
                <a:ea typeface="+mn-ea"/>
                <a:cs typeface="+mn-cs"/>
              </a:rPr>
              <a:t>Next, write the denominator beneath to show the number of equal parts in the whole. </a:t>
            </a:r>
          </a:p>
          <a:p>
            <a:r>
              <a:rPr lang="en-GB" sz="1200" i="1" kern="1200" dirty="0">
                <a:solidFill>
                  <a:schemeClr val="tx1"/>
                </a:solidFill>
                <a:effectLst/>
                <a:latin typeface="+mn-lt"/>
                <a:ea typeface="+mn-ea"/>
                <a:cs typeface="+mn-cs"/>
              </a:rPr>
              <a:t>Finally, write the numerator.</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24</a:t>
            </a:fld>
            <a:endParaRPr lang="en-US" dirty="0"/>
          </a:p>
        </p:txBody>
      </p:sp>
    </p:spTree>
    <p:extLst>
      <p:ext uri="{BB962C8B-B14F-4D97-AF65-F5344CB8AC3E}">
        <p14:creationId xmlns:p14="http://schemas.microsoft.com/office/powerpoint/2010/main" val="36196132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25</a:t>
            </a:fld>
            <a:endParaRPr lang="en-US" dirty="0"/>
          </a:p>
        </p:txBody>
      </p:sp>
    </p:spTree>
    <p:extLst>
      <p:ext uri="{BB962C8B-B14F-4D97-AF65-F5344CB8AC3E}">
        <p14:creationId xmlns:p14="http://schemas.microsoft.com/office/powerpoint/2010/main" val="18496156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What is the denominator?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What is the numerator?</a:t>
            </a:r>
            <a:r>
              <a:rPr lang="en-GB"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38B2033A-FB0F-7949-A9F0-CBC790DC54B4}" type="slidenum">
              <a:rPr lang="en-US" smtClean="0"/>
              <a:t>26</a:t>
            </a:fld>
            <a:endParaRPr lang="en-US" dirty="0"/>
          </a:p>
        </p:txBody>
      </p:sp>
    </p:spTree>
    <p:extLst>
      <p:ext uri="{BB962C8B-B14F-4D97-AF65-F5344CB8AC3E}">
        <p14:creationId xmlns:p14="http://schemas.microsoft.com/office/powerpoint/2010/main" val="15562485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27</a:t>
            </a:fld>
            <a:endParaRPr lang="en-US" dirty="0"/>
          </a:p>
        </p:txBody>
      </p:sp>
    </p:spTree>
    <p:extLst>
      <p:ext uri="{BB962C8B-B14F-4D97-AF65-F5344CB8AC3E}">
        <p14:creationId xmlns:p14="http://schemas.microsoft.com/office/powerpoint/2010/main" val="21732126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28</a:t>
            </a:fld>
            <a:endParaRPr lang="en-US" dirty="0"/>
          </a:p>
        </p:txBody>
      </p:sp>
    </p:spTree>
    <p:extLst>
      <p:ext uri="{BB962C8B-B14F-4D97-AF65-F5344CB8AC3E}">
        <p14:creationId xmlns:p14="http://schemas.microsoft.com/office/powerpoint/2010/main" val="23806983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29</a:t>
            </a:fld>
            <a:endParaRPr lang="en-US" dirty="0"/>
          </a:p>
        </p:txBody>
      </p:sp>
    </p:spTree>
    <p:extLst>
      <p:ext uri="{BB962C8B-B14F-4D97-AF65-F5344CB8AC3E}">
        <p14:creationId xmlns:p14="http://schemas.microsoft.com/office/powerpoint/2010/main" val="12935399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How do we say </a:t>
                </a:r>
                <a14:m>
                  <m:oMath xmlns:m="http://schemas.openxmlformats.org/officeDocument/2006/math">
                    <m:f>
                      <m:fPr>
                        <m:ctrlPr>
                          <a:rPr lang="en-GB" sz="1200" i="1" kern="120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1</m:t>
                        </m:r>
                      </m:num>
                      <m:den>
                        <m:r>
                          <a:rPr lang="en-GB" sz="1200" i="1" kern="1200">
                            <a:solidFill>
                              <a:schemeClr val="tx1"/>
                            </a:solidFill>
                            <a:effectLst/>
                            <a:latin typeface="Cambria Math" panose="02040503050406030204" pitchFamily="18" charset="0"/>
                            <a:ea typeface="+mn-ea"/>
                            <a:cs typeface="+mn-cs"/>
                          </a:rPr>
                          <m:t>7</m:t>
                        </m:r>
                      </m:den>
                    </m:f>
                  </m:oMath>
                </a14:m>
                <a:r>
                  <a:rPr lang="en-GB" sz="1200" i="1" kern="1200" dirty="0">
                    <a:solidFill>
                      <a:schemeClr val="tx1"/>
                    </a:solidFill>
                    <a:effectLst/>
                    <a:latin typeface="+mn-lt"/>
                    <a:ea typeface="+mn-ea"/>
                    <a:cs typeface="+mn-cs"/>
                  </a:rPr>
                  <a:t> in words?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How do we write “one twelfth”?</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How do we say </a:t>
                </a:r>
                <a:r>
                  <a:rPr lang="en-GB" sz="1200" i="0" kern="1200">
                    <a:solidFill>
                      <a:schemeClr val="tx1"/>
                    </a:solidFill>
                    <a:effectLst/>
                    <a:latin typeface="+mn-lt"/>
                    <a:ea typeface="+mn-ea"/>
                    <a:cs typeface="+mn-cs"/>
                  </a:rPr>
                  <a:t>1/7</a:t>
                </a:r>
                <a:r>
                  <a:rPr lang="en-GB" sz="1200" i="1" kern="1200" dirty="0">
                    <a:solidFill>
                      <a:schemeClr val="tx1"/>
                    </a:solidFill>
                    <a:effectLst/>
                    <a:latin typeface="+mn-lt"/>
                    <a:ea typeface="+mn-ea"/>
                    <a:cs typeface="+mn-cs"/>
                  </a:rPr>
                  <a:t> in words?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How do we write “one twelfth”?</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30</a:t>
            </a:fld>
            <a:endParaRPr lang="en-US" dirty="0"/>
          </a:p>
        </p:txBody>
      </p:sp>
    </p:spTree>
    <p:extLst>
      <p:ext uri="{BB962C8B-B14F-4D97-AF65-F5344CB8AC3E}">
        <p14:creationId xmlns:p14="http://schemas.microsoft.com/office/powerpoint/2010/main" val="29815224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What fraction is shaded?</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How do we say it in words?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How do we write it?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31</a:t>
            </a:fld>
            <a:endParaRPr lang="en-US" dirty="0"/>
          </a:p>
        </p:txBody>
      </p:sp>
    </p:spTree>
    <p:extLst>
      <p:ext uri="{BB962C8B-B14F-4D97-AF65-F5344CB8AC3E}">
        <p14:creationId xmlns:p14="http://schemas.microsoft.com/office/powerpoint/2010/main" val="2971398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What is the same? What is different?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If _____ is the whole, then _____ is part of the whole.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has been divided into _____ equal/unequal parts.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5</a:t>
            </a:fld>
            <a:endParaRPr lang="en-US" dirty="0"/>
          </a:p>
        </p:txBody>
      </p:sp>
    </p:spTree>
    <p:extLst>
      <p:ext uri="{BB962C8B-B14F-4D97-AF65-F5344CB8AC3E}">
        <p14:creationId xmlns:p14="http://schemas.microsoft.com/office/powerpoint/2010/main" val="21969577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The whole has been divided into four equal parts.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Each equal part is one-quarter of the whole.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One-quarter of the whole ribbon has been cut off.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32</a:t>
            </a:fld>
            <a:endParaRPr lang="en-US" dirty="0"/>
          </a:p>
        </p:txBody>
      </p:sp>
    </p:spTree>
    <p:extLst>
      <p:ext uri="{BB962C8B-B14F-4D97-AF65-F5344CB8AC3E}">
        <p14:creationId xmlns:p14="http://schemas.microsoft.com/office/powerpoint/2010/main" val="34674707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The whole has been divided into six equal parts.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Each equal part is one-sixth of the whole.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One-sixth of the whole ribbon has been cut off.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33</a:t>
            </a:fld>
            <a:endParaRPr lang="en-US" dirty="0"/>
          </a:p>
        </p:txBody>
      </p:sp>
    </p:spTree>
    <p:extLst>
      <p:ext uri="{BB962C8B-B14F-4D97-AF65-F5344CB8AC3E}">
        <p14:creationId xmlns:p14="http://schemas.microsoft.com/office/powerpoint/2010/main" val="20203929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The whole has been divided (folded) into eight equal parts.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Each equal part is one-eighth of the whole.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34</a:t>
            </a:fld>
            <a:endParaRPr lang="en-US" dirty="0"/>
          </a:p>
        </p:txBody>
      </p:sp>
    </p:spTree>
    <p:extLst>
      <p:ext uri="{BB962C8B-B14F-4D97-AF65-F5344CB8AC3E}">
        <p14:creationId xmlns:p14="http://schemas.microsoft.com/office/powerpoint/2010/main" val="1227344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The whole has been divided into four equal parts.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One of the parts is highlighted. This part is one-quarter of the whole.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35</a:t>
            </a:fld>
            <a:endParaRPr lang="en-US" dirty="0"/>
          </a:p>
        </p:txBody>
      </p:sp>
    </p:spTree>
    <p:extLst>
      <p:ext uri="{BB962C8B-B14F-4D97-AF65-F5344CB8AC3E}">
        <p14:creationId xmlns:p14="http://schemas.microsoft.com/office/powerpoint/2010/main" val="31613032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What is the same? What is different</a:t>
            </a:r>
            <a:r>
              <a:rPr lang="en-GB" sz="1200"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has been divided into four equal parts.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One of the parts is highlighted. This part is one-quarter of the whole.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36</a:t>
            </a:fld>
            <a:endParaRPr lang="en-US" dirty="0"/>
          </a:p>
        </p:txBody>
      </p:sp>
    </p:spTree>
    <p:extLst>
      <p:ext uri="{BB962C8B-B14F-4D97-AF65-F5344CB8AC3E}">
        <p14:creationId xmlns:p14="http://schemas.microsoft.com/office/powerpoint/2010/main" val="42155904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37</a:t>
            </a:fld>
            <a:endParaRPr lang="en-US" dirty="0"/>
          </a:p>
        </p:txBody>
      </p:sp>
    </p:spTree>
    <p:extLst>
      <p:ext uri="{BB962C8B-B14F-4D97-AF65-F5344CB8AC3E}">
        <p14:creationId xmlns:p14="http://schemas.microsoft.com/office/powerpoint/2010/main" val="22372114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38</a:t>
            </a:fld>
            <a:endParaRPr lang="en-US" dirty="0"/>
          </a:p>
        </p:txBody>
      </p:sp>
    </p:spTree>
    <p:extLst>
      <p:ext uri="{BB962C8B-B14F-4D97-AF65-F5344CB8AC3E}">
        <p14:creationId xmlns:p14="http://schemas.microsoft.com/office/powerpoint/2010/main" val="23660745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39</a:t>
            </a:fld>
            <a:endParaRPr lang="en-US" dirty="0"/>
          </a:p>
        </p:txBody>
      </p:sp>
    </p:spTree>
    <p:extLst>
      <p:ext uri="{BB962C8B-B14F-4D97-AF65-F5344CB8AC3E}">
        <p14:creationId xmlns:p14="http://schemas.microsoft.com/office/powerpoint/2010/main" val="19238748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Rupinder made this tower using coloured bricks. How many bricks did she use?</a:t>
            </a:r>
            <a:br>
              <a:rPr lang="en-GB" sz="1200" i="1" kern="1200" dirty="0">
                <a:solidFill>
                  <a:schemeClr val="tx1"/>
                </a:solidFill>
                <a:effectLst/>
                <a:latin typeface="+mn-lt"/>
                <a:ea typeface="+mn-ea"/>
                <a:cs typeface="+mn-cs"/>
              </a:rPr>
            </a:br>
            <a:r>
              <a:rPr lang="en-GB" sz="1200" i="1" kern="1200" dirty="0">
                <a:solidFill>
                  <a:schemeClr val="tx1"/>
                </a:solidFill>
                <a:effectLst/>
                <a:latin typeface="+mn-lt"/>
                <a:ea typeface="+mn-ea"/>
                <a:cs typeface="+mn-cs"/>
              </a:rPr>
              <a:t>Each brick is one equal part. What fraction of the tower is yellow? </a:t>
            </a:r>
            <a:br>
              <a:rPr lang="en-GB" sz="1200" i="1" kern="1200" dirty="0">
                <a:solidFill>
                  <a:schemeClr val="tx1"/>
                </a:solidFill>
                <a:effectLst/>
                <a:latin typeface="+mn-lt"/>
                <a:ea typeface="+mn-ea"/>
                <a:cs typeface="+mn-cs"/>
              </a:rPr>
            </a:br>
            <a:r>
              <a:rPr lang="en-GB" sz="1200" i="1" kern="1200" dirty="0">
                <a:solidFill>
                  <a:schemeClr val="tx1"/>
                </a:solidFill>
                <a:effectLst/>
                <a:latin typeface="+mn-lt"/>
                <a:ea typeface="+mn-ea"/>
                <a:cs typeface="+mn-cs"/>
              </a:rPr>
              <a:t>There are six bricks in the whole tower.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One brick is yellow, so one-sixth of the tower is yellow.</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40</a:t>
            </a:fld>
            <a:endParaRPr lang="en-US" dirty="0"/>
          </a:p>
        </p:txBody>
      </p:sp>
    </p:spTree>
    <p:extLst>
      <p:ext uri="{BB962C8B-B14F-4D97-AF65-F5344CB8AC3E}">
        <p14:creationId xmlns:p14="http://schemas.microsoft.com/office/powerpoint/2010/main" val="23756130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Now look at these models. </a:t>
            </a:r>
            <a:br>
              <a:rPr lang="en-GB" sz="1200" i="1" kern="1200" dirty="0">
                <a:solidFill>
                  <a:schemeClr val="tx1"/>
                </a:solidFill>
                <a:effectLst/>
                <a:latin typeface="+mn-lt"/>
                <a:ea typeface="+mn-ea"/>
                <a:cs typeface="+mn-cs"/>
              </a:rPr>
            </a:br>
            <a:r>
              <a:rPr lang="en-GB" sz="1200" i="1" kern="1200" dirty="0">
                <a:solidFill>
                  <a:schemeClr val="tx1"/>
                </a:solidFill>
                <a:effectLst/>
                <a:latin typeface="+mn-lt"/>
                <a:ea typeface="+mn-ea"/>
                <a:cs typeface="+mn-cs"/>
              </a:rPr>
              <a:t>What is the same? What is different? </a:t>
            </a:r>
          </a:p>
          <a:p>
            <a:r>
              <a:rPr lang="en-GB" sz="1200" i="1" kern="1200" dirty="0">
                <a:solidFill>
                  <a:schemeClr val="tx1"/>
                </a:solidFill>
                <a:effectLst/>
                <a:latin typeface="+mn-lt"/>
                <a:ea typeface="+mn-ea"/>
                <a:cs typeface="+mn-cs"/>
              </a:rPr>
              <a:t>(All the models have the same fraction of yellow, but the yellow brick is in different positions.)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41</a:t>
            </a:fld>
            <a:endParaRPr lang="en-US" dirty="0"/>
          </a:p>
        </p:txBody>
      </p:sp>
    </p:spTree>
    <p:extLst>
      <p:ext uri="{BB962C8B-B14F-4D97-AF65-F5344CB8AC3E}">
        <p14:creationId xmlns:p14="http://schemas.microsoft.com/office/powerpoint/2010/main" val="3442786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What is the same? What is different?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If _____ is the whole, then _____ is part of the whole.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has been divided into _____ equal/unequal parts.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6</a:t>
            </a:fld>
            <a:endParaRPr lang="en-US" dirty="0"/>
          </a:p>
        </p:txBody>
      </p:sp>
    </p:spTree>
    <p:extLst>
      <p:ext uri="{BB962C8B-B14F-4D97-AF65-F5344CB8AC3E}">
        <p14:creationId xmlns:p14="http://schemas.microsoft.com/office/powerpoint/2010/main" val="13757635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42</a:t>
            </a:fld>
            <a:endParaRPr lang="en-US" dirty="0"/>
          </a:p>
        </p:txBody>
      </p:sp>
    </p:spTree>
    <p:extLst>
      <p:ext uri="{BB962C8B-B14F-4D97-AF65-F5344CB8AC3E}">
        <p14:creationId xmlns:p14="http://schemas.microsoft.com/office/powerpoint/2010/main" val="15974469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The whole has been divided into three equal parts.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One plate of biscuits is one-third of the whole.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43</a:t>
            </a:fld>
            <a:endParaRPr lang="en-US" dirty="0"/>
          </a:p>
        </p:txBody>
      </p:sp>
    </p:spTree>
    <p:extLst>
      <p:ext uri="{BB962C8B-B14F-4D97-AF65-F5344CB8AC3E}">
        <p14:creationId xmlns:p14="http://schemas.microsoft.com/office/powerpoint/2010/main" val="33155825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What is the same? What is different?</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All the plates have the same number of biscuits.</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The whole has been divided into three equal parts.</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One plate of biscuits is one-third of the whole.</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The biscuits are arranged in different ways.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44</a:t>
            </a:fld>
            <a:endParaRPr lang="en-US" dirty="0"/>
          </a:p>
        </p:txBody>
      </p:sp>
    </p:spTree>
    <p:extLst>
      <p:ext uri="{BB962C8B-B14F-4D97-AF65-F5344CB8AC3E}">
        <p14:creationId xmlns:p14="http://schemas.microsoft.com/office/powerpoint/2010/main" val="13263712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Complete these stem sentences for each example:</a:t>
            </a:r>
          </a:p>
          <a:p>
            <a:pPr marL="171450" indent="-171450">
              <a:buFont typeface="Arial" panose="020B0604020202020204" pitchFamily="34" charset="0"/>
              <a:buChar char="•"/>
            </a:pPr>
            <a:r>
              <a:rPr lang="en-GB" sz="1200" i="1" kern="1200" dirty="0">
                <a:solidFill>
                  <a:schemeClr val="tx1"/>
                </a:solidFill>
                <a:effectLst/>
                <a:latin typeface="+mn-lt"/>
                <a:ea typeface="+mn-ea"/>
                <a:cs typeface="+mn-cs"/>
              </a:rPr>
              <a:t>The whole has been divided into _____ equal parts.</a:t>
            </a:r>
          </a:p>
          <a:p>
            <a:pPr marL="171450" indent="-171450">
              <a:buFont typeface="Arial" panose="020B0604020202020204" pitchFamily="34" charset="0"/>
              <a:buChar char="•"/>
            </a:pPr>
            <a:r>
              <a:rPr lang="en-GB" sz="1200" i="1" kern="1200" dirty="0">
                <a:solidFill>
                  <a:schemeClr val="tx1"/>
                </a:solidFill>
                <a:effectLst/>
                <a:latin typeface="+mn-lt"/>
                <a:ea typeface="+mn-ea"/>
                <a:cs typeface="+mn-cs"/>
              </a:rPr>
              <a:t>One of these parts is one-_____ of the whole.</a:t>
            </a:r>
          </a:p>
        </p:txBody>
      </p:sp>
      <p:sp>
        <p:nvSpPr>
          <p:cNvPr id="4" name="Slide Number Placeholder 3"/>
          <p:cNvSpPr>
            <a:spLocks noGrp="1"/>
          </p:cNvSpPr>
          <p:nvPr>
            <p:ph type="sldNum" sz="quarter" idx="10"/>
          </p:nvPr>
        </p:nvSpPr>
        <p:spPr/>
        <p:txBody>
          <a:bodyPr/>
          <a:lstStyle/>
          <a:p>
            <a:fld id="{38B2033A-FB0F-7949-A9F0-CBC790DC54B4}" type="slidenum">
              <a:rPr lang="en-US" smtClean="0"/>
              <a:t>45</a:t>
            </a:fld>
            <a:endParaRPr lang="en-US" dirty="0"/>
          </a:p>
        </p:txBody>
      </p:sp>
    </p:spTree>
    <p:extLst>
      <p:ext uri="{BB962C8B-B14F-4D97-AF65-F5344CB8AC3E}">
        <p14:creationId xmlns:p14="http://schemas.microsoft.com/office/powerpoint/2010/main" val="12447185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Complete these stem sentences for each example:</a:t>
            </a:r>
          </a:p>
          <a:p>
            <a:pPr marL="171450" indent="-171450">
              <a:buFont typeface="Arial" panose="020B0604020202020204" pitchFamily="34" charset="0"/>
              <a:buChar char="•"/>
            </a:pPr>
            <a:r>
              <a:rPr lang="en-GB" sz="1200" i="1" kern="1200" dirty="0">
                <a:solidFill>
                  <a:schemeClr val="tx1"/>
                </a:solidFill>
                <a:effectLst/>
                <a:latin typeface="+mn-lt"/>
                <a:ea typeface="+mn-ea"/>
                <a:cs typeface="+mn-cs"/>
              </a:rPr>
              <a:t>The whole has been divided into _____ equal parts.</a:t>
            </a:r>
          </a:p>
          <a:p>
            <a:pPr marL="171450" indent="-171450">
              <a:buFont typeface="Arial" panose="020B0604020202020204" pitchFamily="34" charset="0"/>
              <a:buChar char="•"/>
            </a:pPr>
            <a:r>
              <a:rPr lang="en-GB" sz="1200" i="1" kern="1200" dirty="0">
                <a:solidFill>
                  <a:schemeClr val="tx1"/>
                </a:solidFill>
                <a:effectLst/>
                <a:latin typeface="+mn-lt"/>
                <a:ea typeface="+mn-ea"/>
                <a:cs typeface="+mn-cs"/>
              </a:rPr>
              <a:t>One of these parts is one-_____ of the whole.</a:t>
            </a:r>
          </a:p>
        </p:txBody>
      </p:sp>
      <p:sp>
        <p:nvSpPr>
          <p:cNvPr id="4" name="Slide Number Placeholder 3"/>
          <p:cNvSpPr>
            <a:spLocks noGrp="1"/>
          </p:cNvSpPr>
          <p:nvPr>
            <p:ph type="sldNum" sz="quarter" idx="10"/>
          </p:nvPr>
        </p:nvSpPr>
        <p:spPr/>
        <p:txBody>
          <a:bodyPr/>
          <a:lstStyle/>
          <a:p>
            <a:fld id="{38B2033A-FB0F-7949-A9F0-CBC790DC54B4}" type="slidenum">
              <a:rPr lang="en-US" smtClean="0"/>
              <a:t>46</a:t>
            </a:fld>
            <a:endParaRPr lang="en-US" dirty="0"/>
          </a:p>
        </p:txBody>
      </p:sp>
    </p:spTree>
    <p:extLst>
      <p:ext uri="{BB962C8B-B14F-4D97-AF65-F5344CB8AC3E}">
        <p14:creationId xmlns:p14="http://schemas.microsoft.com/office/powerpoint/2010/main" val="25117389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Complete these stem sentences for each example:</a:t>
            </a:r>
          </a:p>
          <a:p>
            <a:pPr marL="171450" indent="-171450">
              <a:buFont typeface="Arial" panose="020B0604020202020204" pitchFamily="34" charset="0"/>
              <a:buChar char="•"/>
            </a:pPr>
            <a:r>
              <a:rPr lang="en-GB" sz="1200" i="1" kern="1200" dirty="0">
                <a:solidFill>
                  <a:schemeClr val="tx1"/>
                </a:solidFill>
                <a:effectLst/>
                <a:latin typeface="+mn-lt"/>
                <a:ea typeface="+mn-ea"/>
                <a:cs typeface="+mn-cs"/>
              </a:rPr>
              <a:t>The whole has been divided into _____ equal parts.</a:t>
            </a:r>
          </a:p>
          <a:p>
            <a:pPr marL="171450" indent="-171450">
              <a:buFont typeface="Arial" panose="020B0604020202020204" pitchFamily="34" charset="0"/>
              <a:buChar char="•"/>
            </a:pPr>
            <a:r>
              <a:rPr lang="en-GB" sz="1200" i="1" kern="1200" dirty="0">
                <a:solidFill>
                  <a:schemeClr val="tx1"/>
                </a:solidFill>
                <a:effectLst/>
                <a:latin typeface="+mn-lt"/>
                <a:ea typeface="+mn-ea"/>
                <a:cs typeface="+mn-cs"/>
              </a:rPr>
              <a:t>One of these parts is one-_____ of the whole.</a:t>
            </a:r>
          </a:p>
        </p:txBody>
      </p:sp>
      <p:sp>
        <p:nvSpPr>
          <p:cNvPr id="4" name="Slide Number Placeholder 3"/>
          <p:cNvSpPr>
            <a:spLocks noGrp="1"/>
          </p:cNvSpPr>
          <p:nvPr>
            <p:ph type="sldNum" sz="quarter" idx="10"/>
          </p:nvPr>
        </p:nvSpPr>
        <p:spPr/>
        <p:txBody>
          <a:bodyPr/>
          <a:lstStyle/>
          <a:p>
            <a:fld id="{38B2033A-FB0F-7949-A9F0-CBC790DC54B4}" type="slidenum">
              <a:rPr lang="en-US" smtClean="0"/>
              <a:t>47</a:t>
            </a:fld>
            <a:endParaRPr lang="en-US" dirty="0"/>
          </a:p>
        </p:txBody>
      </p:sp>
    </p:spTree>
    <p:extLst>
      <p:ext uri="{BB962C8B-B14F-4D97-AF65-F5344CB8AC3E}">
        <p14:creationId xmlns:p14="http://schemas.microsoft.com/office/powerpoint/2010/main" val="23812035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Complete these stem sentences for each example:</a:t>
            </a:r>
          </a:p>
          <a:p>
            <a:pPr marL="171450" indent="-171450">
              <a:buFont typeface="Arial" panose="020B0604020202020204" pitchFamily="34" charset="0"/>
              <a:buChar char="•"/>
            </a:pPr>
            <a:r>
              <a:rPr lang="en-GB" sz="1200" i="1" kern="1200" dirty="0">
                <a:solidFill>
                  <a:schemeClr val="tx1"/>
                </a:solidFill>
                <a:effectLst/>
                <a:latin typeface="+mn-lt"/>
                <a:ea typeface="+mn-ea"/>
                <a:cs typeface="+mn-cs"/>
              </a:rPr>
              <a:t>The whole has been divided into _____ equal parts.</a:t>
            </a:r>
          </a:p>
          <a:p>
            <a:pPr marL="171450" indent="-171450">
              <a:buFont typeface="Arial" panose="020B0604020202020204" pitchFamily="34" charset="0"/>
              <a:buChar char="•"/>
            </a:pPr>
            <a:r>
              <a:rPr lang="en-GB" sz="1200" i="1" kern="1200" dirty="0">
                <a:solidFill>
                  <a:schemeClr val="tx1"/>
                </a:solidFill>
                <a:effectLst/>
                <a:latin typeface="+mn-lt"/>
                <a:ea typeface="+mn-ea"/>
                <a:cs typeface="+mn-cs"/>
              </a:rPr>
              <a:t>One of these parts is one-_____ of the whole.</a:t>
            </a:r>
          </a:p>
        </p:txBody>
      </p:sp>
      <p:sp>
        <p:nvSpPr>
          <p:cNvPr id="4" name="Slide Number Placeholder 3"/>
          <p:cNvSpPr>
            <a:spLocks noGrp="1"/>
          </p:cNvSpPr>
          <p:nvPr>
            <p:ph type="sldNum" sz="quarter" idx="10"/>
          </p:nvPr>
        </p:nvSpPr>
        <p:spPr/>
        <p:txBody>
          <a:bodyPr/>
          <a:lstStyle/>
          <a:p>
            <a:fld id="{38B2033A-FB0F-7949-A9F0-CBC790DC54B4}" type="slidenum">
              <a:rPr lang="en-US" smtClean="0"/>
              <a:t>48</a:t>
            </a:fld>
            <a:endParaRPr lang="en-US" dirty="0"/>
          </a:p>
        </p:txBody>
      </p:sp>
    </p:spTree>
    <p:extLst>
      <p:ext uri="{BB962C8B-B14F-4D97-AF65-F5344CB8AC3E}">
        <p14:creationId xmlns:p14="http://schemas.microsoft.com/office/powerpoint/2010/main" val="17634571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Complete these stem sentences for each example:</a:t>
            </a:r>
          </a:p>
          <a:p>
            <a:pPr marL="171450" indent="-171450">
              <a:buFont typeface="Arial" panose="020B0604020202020204" pitchFamily="34" charset="0"/>
              <a:buChar char="•"/>
            </a:pPr>
            <a:r>
              <a:rPr lang="en-GB" sz="1200" i="1" kern="1200" dirty="0">
                <a:solidFill>
                  <a:schemeClr val="tx1"/>
                </a:solidFill>
                <a:effectLst/>
                <a:latin typeface="+mn-lt"/>
                <a:ea typeface="+mn-ea"/>
                <a:cs typeface="+mn-cs"/>
              </a:rPr>
              <a:t>The whole has been divided into _____ equal parts.</a:t>
            </a:r>
          </a:p>
          <a:p>
            <a:pPr marL="171450" indent="-171450">
              <a:buFont typeface="Arial" panose="020B0604020202020204" pitchFamily="34" charset="0"/>
              <a:buChar char="•"/>
            </a:pPr>
            <a:r>
              <a:rPr lang="en-GB" sz="1200" i="1" kern="1200" dirty="0">
                <a:solidFill>
                  <a:schemeClr val="tx1"/>
                </a:solidFill>
                <a:effectLst/>
                <a:latin typeface="+mn-lt"/>
                <a:ea typeface="+mn-ea"/>
                <a:cs typeface="+mn-cs"/>
              </a:rPr>
              <a:t>One of these parts is one-_____ of the whole.</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49</a:t>
            </a:fld>
            <a:endParaRPr lang="en-US" dirty="0"/>
          </a:p>
        </p:txBody>
      </p:sp>
    </p:spTree>
    <p:extLst>
      <p:ext uri="{BB962C8B-B14F-4D97-AF65-F5344CB8AC3E}">
        <p14:creationId xmlns:p14="http://schemas.microsoft.com/office/powerpoint/2010/main" val="1935156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Complete these stem sentences for each example:</a:t>
            </a:r>
          </a:p>
          <a:p>
            <a:pPr marL="171450" indent="-171450">
              <a:buFont typeface="Arial" panose="020B0604020202020204" pitchFamily="34" charset="0"/>
              <a:buChar char="•"/>
            </a:pPr>
            <a:r>
              <a:rPr lang="en-GB" sz="1200" i="1" kern="1200" dirty="0">
                <a:solidFill>
                  <a:schemeClr val="tx1"/>
                </a:solidFill>
                <a:effectLst/>
                <a:latin typeface="+mn-lt"/>
                <a:ea typeface="+mn-ea"/>
                <a:cs typeface="+mn-cs"/>
              </a:rPr>
              <a:t>The whole has been divided into _____ equal parts.</a:t>
            </a:r>
          </a:p>
          <a:p>
            <a:pPr marL="171450" indent="-171450">
              <a:buFont typeface="Arial" panose="020B0604020202020204" pitchFamily="34" charset="0"/>
              <a:buChar char="•"/>
            </a:pPr>
            <a:r>
              <a:rPr lang="en-GB" sz="1200" i="1" kern="1200" dirty="0">
                <a:solidFill>
                  <a:schemeClr val="tx1"/>
                </a:solidFill>
                <a:effectLst/>
                <a:latin typeface="+mn-lt"/>
                <a:ea typeface="+mn-ea"/>
                <a:cs typeface="+mn-cs"/>
              </a:rPr>
              <a:t>One of these parts is one-_____ of the whole.</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50</a:t>
            </a:fld>
            <a:endParaRPr lang="en-US" dirty="0"/>
          </a:p>
        </p:txBody>
      </p:sp>
    </p:spTree>
    <p:extLst>
      <p:ext uri="{BB962C8B-B14F-4D97-AF65-F5344CB8AC3E}">
        <p14:creationId xmlns:p14="http://schemas.microsoft.com/office/powerpoint/2010/main" val="42758954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51</a:t>
            </a:fld>
            <a:endParaRPr lang="en-US" dirty="0"/>
          </a:p>
        </p:txBody>
      </p:sp>
    </p:spTree>
    <p:extLst>
      <p:ext uri="{BB962C8B-B14F-4D97-AF65-F5344CB8AC3E}">
        <p14:creationId xmlns:p14="http://schemas.microsoft.com/office/powerpoint/2010/main" val="2244671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If fifteen children is the whole, then one team of three children is part of the whole.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has been divided into five equal parts.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7</a:t>
            </a:fld>
            <a:endParaRPr lang="en-US" dirty="0"/>
          </a:p>
        </p:txBody>
      </p:sp>
    </p:spTree>
    <p:extLst>
      <p:ext uri="{BB962C8B-B14F-4D97-AF65-F5344CB8AC3E}">
        <p14:creationId xmlns:p14="http://schemas.microsoft.com/office/powerpoint/2010/main" val="4166328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52</a:t>
            </a:fld>
            <a:endParaRPr lang="en-US" dirty="0"/>
          </a:p>
        </p:txBody>
      </p:sp>
    </p:spTree>
    <p:extLst>
      <p:ext uri="{BB962C8B-B14F-4D97-AF65-F5344CB8AC3E}">
        <p14:creationId xmlns:p14="http://schemas.microsoft.com/office/powerpoint/2010/main" val="27253044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53</a:t>
            </a:fld>
            <a:endParaRPr lang="en-US" dirty="0"/>
          </a:p>
        </p:txBody>
      </p:sp>
    </p:spTree>
    <p:extLst>
      <p:ext uri="{BB962C8B-B14F-4D97-AF65-F5344CB8AC3E}">
        <p14:creationId xmlns:p14="http://schemas.microsoft.com/office/powerpoint/2010/main" val="32176509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54</a:t>
            </a:fld>
            <a:endParaRPr lang="en-US" dirty="0"/>
          </a:p>
        </p:txBody>
      </p:sp>
    </p:spTree>
    <p:extLst>
      <p:ext uri="{BB962C8B-B14F-4D97-AF65-F5344CB8AC3E}">
        <p14:creationId xmlns:p14="http://schemas.microsoft.com/office/powerpoint/2010/main" val="16367562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The two colours have the same area. Is this true or false?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55</a:t>
            </a:fld>
            <a:endParaRPr lang="en-US" dirty="0"/>
          </a:p>
        </p:txBody>
      </p:sp>
    </p:spTree>
    <p:extLst>
      <p:ext uri="{BB962C8B-B14F-4D97-AF65-F5344CB8AC3E}">
        <p14:creationId xmlns:p14="http://schemas.microsoft.com/office/powerpoint/2010/main" val="29987162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i="1" kern="1200" dirty="0">
                <a:solidFill>
                  <a:schemeClr val="tx1"/>
                </a:solidFill>
                <a:effectLst/>
                <a:latin typeface="+mn-lt"/>
                <a:ea typeface="+mn-ea"/>
                <a:cs typeface="+mn-cs"/>
              </a:rPr>
              <a:t>The whole has been divided into four equal parts.</a:t>
            </a:r>
            <a:endParaRPr lang="en-GB" sz="1200" kern="1200" dirty="0">
              <a:solidFill>
                <a:schemeClr val="tx1"/>
              </a:solidFill>
              <a:effectLst/>
              <a:latin typeface="+mn-lt"/>
              <a:ea typeface="+mn-ea"/>
              <a:cs typeface="+mn-cs"/>
            </a:endParaRPr>
          </a:p>
          <a:p>
            <a:pPr lvl="0"/>
            <a:r>
              <a:rPr lang="en-GB" sz="1200" i="1" kern="1200" dirty="0">
                <a:solidFill>
                  <a:schemeClr val="tx1"/>
                </a:solidFill>
                <a:effectLst/>
                <a:latin typeface="+mn-lt"/>
                <a:ea typeface="+mn-ea"/>
                <a:cs typeface="+mn-cs"/>
              </a:rPr>
              <a:t>One equal part is shaded, so each equal part is one-quarter of the whole.</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56</a:t>
            </a:fld>
            <a:endParaRPr lang="en-US" dirty="0"/>
          </a:p>
        </p:txBody>
      </p:sp>
    </p:spTree>
    <p:extLst>
      <p:ext uri="{BB962C8B-B14F-4D97-AF65-F5344CB8AC3E}">
        <p14:creationId xmlns:p14="http://schemas.microsoft.com/office/powerpoint/2010/main" val="22193177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57</a:t>
            </a:fld>
            <a:endParaRPr lang="en-US" dirty="0"/>
          </a:p>
        </p:txBody>
      </p:sp>
    </p:spTree>
    <p:extLst>
      <p:ext uri="{BB962C8B-B14F-4D97-AF65-F5344CB8AC3E}">
        <p14:creationId xmlns:p14="http://schemas.microsoft.com/office/powerpoint/2010/main" val="311775250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58</a:t>
            </a:fld>
            <a:endParaRPr lang="en-US" dirty="0"/>
          </a:p>
        </p:txBody>
      </p:sp>
    </p:spTree>
    <p:extLst>
      <p:ext uri="{BB962C8B-B14F-4D97-AF65-F5344CB8AC3E}">
        <p14:creationId xmlns:p14="http://schemas.microsoft.com/office/powerpoint/2010/main" val="241934525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59</a:t>
            </a:fld>
            <a:endParaRPr lang="en-US" dirty="0"/>
          </a:p>
        </p:txBody>
      </p:sp>
    </p:spTree>
    <p:extLst>
      <p:ext uri="{BB962C8B-B14F-4D97-AF65-F5344CB8AC3E}">
        <p14:creationId xmlns:p14="http://schemas.microsoft.com/office/powerpoint/2010/main" val="232566400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60</a:t>
            </a:fld>
            <a:endParaRPr lang="en-US" dirty="0"/>
          </a:p>
        </p:txBody>
      </p:sp>
    </p:spTree>
    <p:extLst>
      <p:ext uri="{BB962C8B-B14F-4D97-AF65-F5344CB8AC3E}">
        <p14:creationId xmlns:p14="http://schemas.microsoft.com/office/powerpoint/2010/main" val="347129654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61</a:t>
            </a:fld>
            <a:endParaRPr lang="en-US" dirty="0"/>
          </a:p>
        </p:txBody>
      </p:sp>
    </p:spTree>
    <p:extLst>
      <p:ext uri="{BB962C8B-B14F-4D97-AF65-F5344CB8AC3E}">
        <p14:creationId xmlns:p14="http://schemas.microsoft.com/office/powerpoint/2010/main" val="3529293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If fifteen children is the whole, then one team of five children is part of the whole.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has been divided into three equal parts.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8</a:t>
            </a:fld>
            <a:endParaRPr lang="en-US" dirty="0"/>
          </a:p>
        </p:txBody>
      </p:sp>
    </p:spTree>
    <p:extLst>
      <p:ext uri="{BB962C8B-B14F-4D97-AF65-F5344CB8AC3E}">
        <p14:creationId xmlns:p14="http://schemas.microsoft.com/office/powerpoint/2010/main" val="355465407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62</a:t>
            </a:fld>
            <a:endParaRPr lang="en-US" dirty="0"/>
          </a:p>
        </p:txBody>
      </p:sp>
    </p:spTree>
    <p:extLst>
      <p:ext uri="{BB962C8B-B14F-4D97-AF65-F5344CB8AC3E}">
        <p14:creationId xmlns:p14="http://schemas.microsoft.com/office/powerpoint/2010/main" val="245012310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Is there more or less liquid in each glass? </a:t>
                </a:r>
              </a:p>
              <a:p>
                <a:r>
                  <a:rPr lang="en-GB" sz="1200" i="1" kern="1200" dirty="0">
                    <a:solidFill>
                      <a:schemeClr val="tx1"/>
                    </a:solidFill>
                    <a:effectLst/>
                    <a:latin typeface="+mn-lt"/>
                    <a:ea typeface="+mn-ea"/>
                    <a:cs typeface="+mn-cs"/>
                  </a:rPr>
                  <a:t>Approximately what fraction of each glass is filled? </a:t>
                </a:r>
              </a:p>
              <a:p>
                <a:r>
                  <a:rPr lang="en-GB" sz="1200" i="1" kern="1200" dirty="0">
                    <a:solidFill>
                      <a:schemeClr val="tx1"/>
                    </a:solidFill>
                    <a:effectLst/>
                    <a:latin typeface="+mn-lt"/>
                    <a:ea typeface="+mn-ea"/>
                    <a:cs typeface="+mn-cs"/>
                  </a:rPr>
                  <a:t>(Each glass is the same: 100 ml or </a:t>
                </a: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1</m:t>
                        </m:r>
                      </m:num>
                      <m:den>
                        <m:r>
                          <a:rPr lang="en-GB" sz="1200" b="0" i="1" kern="1200" smtClean="0">
                            <a:solidFill>
                              <a:schemeClr val="tx1"/>
                            </a:solidFill>
                            <a:effectLst/>
                            <a:latin typeface="Cambria Math" panose="02040503050406030204" pitchFamily="18" charset="0"/>
                            <a:ea typeface="+mn-ea"/>
                            <a:cs typeface="+mn-cs"/>
                          </a:rPr>
                          <m:t>3</m:t>
                        </m:r>
                      </m:den>
                    </m:f>
                  </m:oMath>
                </a14:m>
                <a:r>
                  <a:rPr lang="en-GB" sz="1200" i="1" kern="1200" dirty="0">
                    <a:solidFill>
                      <a:schemeClr val="tx1"/>
                    </a:solidFill>
                    <a:effectLst/>
                    <a:latin typeface="+mn-lt"/>
                    <a:ea typeface="+mn-ea"/>
                    <a:cs typeface="+mn-cs"/>
                  </a:rPr>
                  <a:t> full.)</a:t>
                </a: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Is there more or less liquid in each glass? Approximately what fraction of each glass is filled? (Each glass is 100ml or </a:t>
                </a:r>
                <a:r>
                  <a:rPr lang="en-GB" sz="1200" i="0" kern="1200">
                    <a:solidFill>
                      <a:schemeClr val="tx1"/>
                    </a:solidFill>
                    <a:effectLst/>
                    <a:latin typeface="Cambria Math" panose="02040503050406030204" pitchFamily="18" charset="0"/>
                    <a:ea typeface="+mn-ea"/>
                    <a:cs typeface="+mn-cs"/>
                  </a:rPr>
                  <a:t>1/</a:t>
                </a:r>
                <a:r>
                  <a:rPr lang="en-GB" sz="1200" b="0" i="0" kern="1200">
                    <a:solidFill>
                      <a:schemeClr val="tx1"/>
                    </a:solidFill>
                    <a:effectLst/>
                    <a:latin typeface="Cambria Math" panose="02040503050406030204" pitchFamily="18" charset="0"/>
                    <a:ea typeface="+mn-ea"/>
                    <a:cs typeface="+mn-cs"/>
                  </a:rPr>
                  <a:t>3</a:t>
                </a:r>
                <a:r>
                  <a:rPr lang="en-GB" sz="1200" i="1" kern="1200" dirty="0">
                    <a:solidFill>
                      <a:schemeClr val="tx1"/>
                    </a:solidFill>
                    <a:effectLst/>
                    <a:latin typeface="+mn-lt"/>
                    <a:ea typeface="+mn-ea"/>
                    <a:cs typeface="+mn-cs"/>
                  </a:rPr>
                  <a:t> full.)</a:t>
                </a: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63</a:t>
            </a:fld>
            <a:endParaRPr lang="en-US" dirty="0"/>
          </a:p>
        </p:txBody>
      </p:sp>
      <p:graphicFrame>
        <p:nvGraphicFramePr>
          <p:cNvPr id="5" name="Object 4">
            <a:extLst>
              <a:ext uri="{FF2B5EF4-FFF2-40B4-BE49-F238E27FC236}">
                <a16:creationId xmlns:a16="http://schemas.microsoft.com/office/drawing/2014/main" id="{92635E07-759E-4D98-8013-4A4F4502CDFA}"/>
              </a:ext>
            </a:extLst>
          </p:cNvPr>
          <p:cNvGraphicFramePr>
            <a:graphicFrameLocks noChangeAspect="1"/>
          </p:cNvGraphicFramePr>
          <p:nvPr>
            <p:extLst>
              <p:ext uri="{D42A27DB-BD31-4B8C-83A1-F6EECF244321}">
                <p14:modId xmlns:p14="http://schemas.microsoft.com/office/powerpoint/2010/main" val="659404320"/>
              </p:ext>
            </p:extLst>
          </p:nvPr>
        </p:nvGraphicFramePr>
        <p:xfrm>
          <a:off x="3321050" y="4292600"/>
          <a:ext cx="215900" cy="558800"/>
        </p:xfrm>
        <a:graphic>
          <a:graphicData uri="http://schemas.openxmlformats.org/presentationml/2006/ole">
            <mc:AlternateContent xmlns:mc="http://schemas.openxmlformats.org/markup-compatibility/2006">
              <mc:Choice xmlns:v="urn:schemas-microsoft-com:vml" Requires="v">
                <p:oleObj spid="_x0000_s256299" name="Equation" r:id="rId4" imgW="215640" imgH="558720" progId="Equation.DSMT4">
                  <p:embed/>
                </p:oleObj>
              </mc:Choice>
              <mc:Fallback>
                <p:oleObj name="Equation" r:id="rId4" imgW="215640" imgH="558720" progId="Equation.DSMT4">
                  <p:embed/>
                  <p:pic>
                    <p:nvPicPr>
                      <p:cNvPr id="0" name=""/>
                      <p:cNvPicPr/>
                      <p:nvPr/>
                    </p:nvPicPr>
                    <p:blipFill>
                      <a:blip r:embed="rId5"/>
                      <a:stretch>
                        <a:fillRect/>
                      </a:stretch>
                    </p:blipFill>
                    <p:spPr>
                      <a:xfrm>
                        <a:off x="3321050" y="4292600"/>
                        <a:ext cx="215900" cy="5588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8B2F01F0-A552-49E1-8D8C-4B164024F5EA}"/>
              </a:ext>
            </a:extLst>
          </p:cNvPr>
          <p:cNvGraphicFramePr>
            <a:graphicFrameLocks noChangeAspect="1"/>
          </p:cNvGraphicFramePr>
          <p:nvPr>
            <p:extLst>
              <p:ext uri="{D42A27DB-BD31-4B8C-83A1-F6EECF244321}">
                <p14:modId xmlns:p14="http://schemas.microsoft.com/office/powerpoint/2010/main" val="4207500447"/>
              </p:ext>
            </p:extLst>
          </p:nvPr>
        </p:nvGraphicFramePr>
        <p:xfrm>
          <a:off x="3321050" y="4292600"/>
          <a:ext cx="215900" cy="558800"/>
        </p:xfrm>
        <a:graphic>
          <a:graphicData uri="http://schemas.openxmlformats.org/presentationml/2006/ole">
            <mc:AlternateContent xmlns:mc="http://schemas.openxmlformats.org/markup-compatibility/2006">
              <mc:Choice xmlns:v="urn:schemas-microsoft-com:vml" Requires="v">
                <p:oleObj spid="_x0000_s256300" name="Equation" r:id="rId6" imgW="215640" imgH="558720" progId="Equation.DSMT4">
                  <p:embed/>
                </p:oleObj>
              </mc:Choice>
              <mc:Fallback>
                <p:oleObj name="Equation" r:id="rId6" imgW="215640" imgH="558720" progId="Equation.DSMT4">
                  <p:embed/>
                  <p:pic>
                    <p:nvPicPr>
                      <p:cNvPr id="0" name=""/>
                      <p:cNvPicPr/>
                      <p:nvPr/>
                    </p:nvPicPr>
                    <p:blipFill>
                      <a:blip r:embed="rId5"/>
                      <a:stretch>
                        <a:fillRect/>
                      </a:stretch>
                    </p:blipFill>
                    <p:spPr>
                      <a:xfrm>
                        <a:off x="3321050" y="4292600"/>
                        <a:ext cx="215900" cy="5588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0E96EBAD-A6B8-4797-BA4D-32D594DFEDD4}"/>
              </a:ext>
            </a:extLst>
          </p:cNvPr>
          <p:cNvGraphicFramePr>
            <a:graphicFrameLocks noChangeAspect="1"/>
          </p:cNvGraphicFramePr>
          <p:nvPr>
            <p:extLst>
              <p:ext uri="{D42A27DB-BD31-4B8C-83A1-F6EECF244321}">
                <p14:modId xmlns:p14="http://schemas.microsoft.com/office/powerpoint/2010/main" val="3052727965"/>
              </p:ext>
            </p:extLst>
          </p:nvPr>
        </p:nvGraphicFramePr>
        <p:xfrm>
          <a:off x="3321050" y="4292600"/>
          <a:ext cx="215900" cy="558800"/>
        </p:xfrm>
        <a:graphic>
          <a:graphicData uri="http://schemas.openxmlformats.org/presentationml/2006/ole">
            <mc:AlternateContent xmlns:mc="http://schemas.openxmlformats.org/markup-compatibility/2006">
              <mc:Choice xmlns:v="urn:schemas-microsoft-com:vml" Requires="v">
                <p:oleObj spid="_x0000_s256301" name="Equation" r:id="rId7" imgW="215640" imgH="558720" progId="Equation.DSMT4">
                  <p:embed/>
                </p:oleObj>
              </mc:Choice>
              <mc:Fallback>
                <p:oleObj name="Equation" r:id="rId7" imgW="215640" imgH="558720" progId="Equation.DSMT4">
                  <p:embed/>
                  <p:pic>
                    <p:nvPicPr>
                      <p:cNvPr id="0" name=""/>
                      <p:cNvPicPr/>
                      <p:nvPr/>
                    </p:nvPicPr>
                    <p:blipFill>
                      <a:blip r:embed="rId5"/>
                      <a:stretch>
                        <a:fillRect/>
                      </a:stretch>
                    </p:blipFill>
                    <p:spPr>
                      <a:xfrm>
                        <a:off x="3321050" y="4292600"/>
                        <a:ext cx="215900" cy="5588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441E7326-E64F-4C63-B5A7-0CEDB3064767}"/>
              </a:ext>
            </a:extLst>
          </p:cNvPr>
          <p:cNvGraphicFramePr>
            <a:graphicFrameLocks noChangeAspect="1"/>
          </p:cNvGraphicFramePr>
          <p:nvPr>
            <p:extLst>
              <p:ext uri="{D42A27DB-BD31-4B8C-83A1-F6EECF244321}">
                <p14:modId xmlns:p14="http://schemas.microsoft.com/office/powerpoint/2010/main" val="1693904995"/>
              </p:ext>
            </p:extLst>
          </p:nvPr>
        </p:nvGraphicFramePr>
        <p:xfrm>
          <a:off x="3321050" y="4292600"/>
          <a:ext cx="215900" cy="558800"/>
        </p:xfrm>
        <a:graphic>
          <a:graphicData uri="http://schemas.openxmlformats.org/presentationml/2006/ole">
            <mc:AlternateContent xmlns:mc="http://schemas.openxmlformats.org/markup-compatibility/2006">
              <mc:Choice xmlns:v="urn:schemas-microsoft-com:vml" Requires="v">
                <p:oleObj spid="_x0000_s256302" name="Equation" r:id="rId8" imgW="215640" imgH="558720" progId="Equation.DSMT4">
                  <p:embed/>
                </p:oleObj>
              </mc:Choice>
              <mc:Fallback>
                <p:oleObj name="Equation" r:id="rId8" imgW="215640" imgH="558720" progId="Equation.DSMT4">
                  <p:embed/>
                  <p:pic>
                    <p:nvPicPr>
                      <p:cNvPr id="0" name=""/>
                      <p:cNvPicPr/>
                      <p:nvPr/>
                    </p:nvPicPr>
                    <p:blipFill>
                      <a:blip r:embed="rId5"/>
                      <a:stretch>
                        <a:fillRect/>
                      </a:stretch>
                    </p:blipFill>
                    <p:spPr>
                      <a:xfrm>
                        <a:off x="3321050" y="4292600"/>
                        <a:ext cx="215900" cy="558800"/>
                      </a:xfrm>
                      <a:prstGeom prst="rect">
                        <a:avLst/>
                      </a:prstGeom>
                    </p:spPr>
                  </p:pic>
                </p:oleObj>
              </mc:Fallback>
            </mc:AlternateContent>
          </a:graphicData>
        </a:graphic>
      </p:graphicFrame>
    </p:spTree>
    <p:extLst>
      <p:ext uri="{BB962C8B-B14F-4D97-AF65-F5344CB8AC3E}">
        <p14:creationId xmlns:p14="http://schemas.microsoft.com/office/powerpoint/2010/main" val="386448214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1" kern="1200" dirty="0">
                <a:solidFill>
                  <a:schemeClr val="tx1"/>
                </a:solidFill>
                <a:effectLst/>
                <a:latin typeface="+mn-lt"/>
                <a:ea typeface="+mn-ea"/>
                <a:cs typeface="+mn-cs"/>
              </a:rPr>
              <a:t>Equal parts of the whole do not have to look the same.</a:t>
            </a:r>
            <a:endParaRPr lang="en-GB"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64</a:t>
            </a:fld>
            <a:endParaRPr lang="en-US" dirty="0"/>
          </a:p>
        </p:txBody>
      </p:sp>
    </p:spTree>
    <p:extLst>
      <p:ext uri="{BB962C8B-B14F-4D97-AF65-F5344CB8AC3E}">
        <p14:creationId xmlns:p14="http://schemas.microsoft.com/office/powerpoint/2010/main" val="416753243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What fraction of the whole square is green/red/light blue/yellow?</a:t>
            </a:r>
          </a:p>
        </p:txBody>
      </p:sp>
      <p:sp>
        <p:nvSpPr>
          <p:cNvPr id="4" name="Slide Number Placeholder 3"/>
          <p:cNvSpPr>
            <a:spLocks noGrp="1"/>
          </p:cNvSpPr>
          <p:nvPr>
            <p:ph type="sldNum" sz="quarter" idx="10"/>
          </p:nvPr>
        </p:nvSpPr>
        <p:spPr/>
        <p:txBody>
          <a:bodyPr/>
          <a:lstStyle/>
          <a:p>
            <a:fld id="{38B2033A-FB0F-7949-A9F0-CBC790DC54B4}" type="slidenum">
              <a:rPr lang="en-US" smtClean="0"/>
              <a:t>65</a:t>
            </a:fld>
            <a:endParaRPr lang="en-US" dirty="0"/>
          </a:p>
        </p:txBody>
      </p:sp>
    </p:spTree>
    <p:extLst>
      <p:ext uri="{BB962C8B-B14F-4D97-AF65-F5344CB8AC3E}">
        <p14:creationId xmlns:p14="http://schemas.microsoft.com/office/powerpoint/2010/main" val="30714834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What fraction of the square is red?</a:t>
            </a:r>
          </a:p>
        </p:txBody>
      </p:sp>
      <p:sp>
        <p:nvSpPr>
          <p:cNvPr id="4" name="Slide Number Placeholder 3"/>
          <p:cNvSpPr>
            <a:spLocks noGrp="1"/>
          </p:cNvSpPr>
          <p:nvPr>
            <p:ph type="sldNum" sz="quarter" idx="10"/>
          </p:nvPr>
        </p:nvSpPr>
        <p:spPr/>
        <p:txBody>
          <a:bodyPr/>
          <a:lstStyle/>
          <a:p>
            <a:fld id="{38B2033A-FB0F-7949-A9F0-CBC790DC54B4}" type="slidenum">
              <a:rPr lang="en-US" smtClean="0"/>
              <a:t>66</a:t>
            </a:fld>
            <a:endParaRPr lang="en-US" dirty="0"/>
          </a:p>
        </p:txBody>
      </p:sp>
    </p:spTree>
    <p:extLst>
      <p:ext uri="{BB962C8B-B14F-4D97-AF65-F5344CB8AC3E}">
        <p14:creationId xmlns:p14="http://schemas.microsoft.com/office/powerpoint/2010/main" val="375116584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Which coloured strip has the most equal parts?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Which coloured strip has the fewest equal parts?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67</a:t>
            </a:fld>
            <a:endParaRPr lang="en-US" dirty="0"/>
          </a:p>
        </p:txBody>
      </p:sp>
    </p:spTree>
    <p:extLst>
      <p:ext uri="{BB962C8B-B14F-4D97-AF65-F5344CB8AC3E}">
        <p14:creationId xmlns:p14="http://schemas.microsoft.com/office/powerpoint/2010/main" val="75339298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What fraction is each piece of the whole length? </a:t>
            </a:r>
          </a:p>
          <a:p>
            <a:pPr lvl="0"/>
            <a:r>
              <a:rPr lang="en-GB" sz="1200" b="0" i="1" kern="1200" dirty="0">
                <a:solidFill>
                  <a:schemeClr val="tx1"/>
                </a:solidFill>
                <a:effectLst/>
                <a:latin typeface="+mn-lt"/>
                <a:ea typeface="+mn-ea"/>
                <a:cs typeface="+mn-cs"/>
              </a:rPr>
              <a:t>The whole is divided into ___ equal parts.</a:t>
            </a:r>
            <a:endParaRPr lang="en-GB" sz="1200" b="0" kern="1200" dirty="0">
              <a:solidFill>
                <a:schemeClr val="tx1"/>
              </a:solidFill>
              <a:effectLst/>
              <a:latin typeface="+mn-lt"/>
              <a:ea typeface="+mn-ea"/>
              <a:cs typeface="+mn-cs"/>
            </a:endParaRPr>
          </a:p>
          <a:p>
            <a:pPr lvl="0"/>
            <a:r>
              <a:rPr lang="en-GB" sz="1200" b="0" i="1" kern="1200" dirty="0">
                <a:solidFill>
                  <a:schemeClr val="tx1"/>
                </a:solidFill>
                <a:effectLst/>
                <a:latin typeface="+mn-lt"/>
                <a:ea typeface="+mn-ea"/>
                <a:cs typeface="+mn-cs"/>
              </a:rPr>
              <a:t>Each equal part is ___ of the whole.</a:t>
            </a:r>
            <a:endParaRPr lang="en-GB" sz="1200" b="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68</a:t>
            </a:fld>
            <a:endParaRPr lang="en-US" dirty="0"/>
          </a:p>
        </p:txBody>
      </p:sp>
    </p:spTree>
    <p:extLst>
      <p:ext uri="{BB962C8B-B14F-4D97-AF65-F5344CB8AC3E}">
        <p14:creationId xmlns:p14="http://schemas.microsoft.com/office/powerpoint/2010/main" val="38668346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1" kern="1200" dirty="0">
                <a:solidFill>
                  <a:schemeClr val="tx1"/>
                </a:solidFill>
                <a:effectLst/>
                <a:latin typeface="+mn-lt"/>
                <a:ea typeface="+mn-ea"/>
                <a:cs typeface="+mn-cs"/>
              </a:rPr>
              <a:t>When comparing unit fractions, the greater the denominator, the smaller the fraction.</a:t>
            </a:r>
            <a:endParaRPr lang="en-GB"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69</a:t>
            </a:fld>
            <a:endParaRPr lang="en-US" dirty="0"/>
          </a:p>
        </p:txBody>
      </p:sp>
    </p:spTree>
    <p:extLst>
      <p:ext uri="{BB962C8B-B14F-4D97-AF65-F5344CB8AC3E}">
        <p14:creationId xmlns:p14="http://schemas.microsoft.com/office/powerpoint/2010/main" val="331874095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What fraction of each circle is shaded?</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70</a:t>
            </a:fld>
            <a:endParaRPr lang="en-US" dirty="0"/>
          </a:p>
        </p:txBody>
      </p:sp>
    </p:spTree>
    <p:extLst>
      <p:ext uri="{BB962C8B-B14F-4D97-AF65-F5344CB8AC3E}">
        <p14:creationId xmlns:p14="http://schemas.microsoft.com/office/powerpoint/2010/main" val="161197330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What do you notice?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When comparing unit fractions, the greater the denominator, the smaller the fraction.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71</a:t>
            </a:fld>
            <a:endParaRPr lang="en-US" dirty="0"/>
          </a:p>
        </p:txBody>
      </p:sp>
    </p:spTree>
    <p:extLst>
      <p:ext uri="{BB962C8B-B14F-4D97-AF65-F5344CB8AC3E}">
        <p14:creationId xmlns:p14="http://schemas.microsoft.com/office/powerpoint/2010/main" val="449103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What is the same? What is different?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9</a:t>
            </a:fld>
            <a:endParaRPr lang="en-US" dirty="0"/>
          </a:p>
        </p:txBody>
      </p:sp>
    </p:spTree>
    <p:extLst>
      <p:ext uri="{BB962C8B-B14F-4D97-AF65-F5344CB8AC3E}">
        <p14:creationId xmlns:p14="http://schemas.microsoft.com/office/powerpoint/2010/main" val="176727010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What do you notice?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When comparing unit fractions, the greater the denominator, the smaller the fraction.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When comparing unit fractions, the smaller the denominator, the greater the fraction.</a:t>
            </a:r>
          </a:p>
        </p:txBody>
      </p:sp>
      <p:sp>
        <p:nvSpPr>
          <p:cNvPr id="4" name="Slide Number Placeholder 3"/>
          <p:cNvSpPr>
            <a:spLocks noGrp="1"/>
          </p:cNvSpPr>
          <p:nvPr>
            <p:ph type="sldNum" sz="quarter" idx="10"/>
          </p:nvPr>
        </p:nvSpPr>
        <p:spPr/>
        <p:txBody>
          <a:bodyPr/>
          <a:lstStyle/>
          <a:p>
            <a:fld id="{38B2033A-FB0F-7949-A9F0-CBC790DC54B4}" type="slidenum">
              <a:rPr lang="en-US" smtClean="0"/>
              <a:t>72</a:t>
            </a:fld>
            <a:endParaRPr lang="en-US" dirty="0"/>
          </a:p>
        </p:txBody>
      </p:sp>
    </p:spTree>
    <p:extLst>
      <p:ext uri="{BB962C8B-B14F-4D97-AF65-F5344CB8AC3E}">
        <p14:creationId xmlns:p14="http://schemas.microsoft.com/office/powerpoint/2010/main" val="25145681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When comparing unit fractions, the greater the denominator, the smaller the fraction.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73</a:t>
            </a:fld>
            <a:endParaRPr lang="en-US" dirty="0"/>
          </a:p>
        </p:txBody>
      </p:sp>
    </p:spTree>
    <p:extLst>
      <p:ext uri="{BB962C8B-B14F-4D97-AF65-F5344CB8AC3E}">
        <p14:creationId xmlns:p14="http://schemas.microsoft.com/office/powerpoint/2010/main" val="313340032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When comparing unit fractions, the greater the denominator, the smaller the fraction.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74</a:t>
            </a:fld>
            <a:endParaRPr lang="en-US" dirty="0"/>
          </a:p>
        </p:txBody>
      </p:sp>
    </p:spTree>
    <p:extLst>
      <p:ext uri="{BB962C8B-B14F-4D97-AF65-F5344CB8AC3E}">
        <p14:creationId xmlns:p14="http://schemas.microsoft.com/office/powerpoint/2010/main" val="266723473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Emma looks at these two diagrams.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She says that they prove that </a:t>
                </a:r>
                <a14:m>
                  <m:oMath xmlns:m="http://schemas.openxmlformats.org/officeDocument/2006/math">
                    <m:f>
                      <m:fPr>
                        <m:ctrlPr>
                          <a:rPr lang="en-GB" sz="1200" i="1" kern="120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1</m:t>
                        </m:r>
                      </m:num>
                      <m:den>
                        <m:r>
                          <a:rPr lang="en-GB" sz="1200" i="1" kern="1200">
                            <a:solidFill>
                              <a:schemeClr val="tx1"/>
                            </a:solidFill>
                            <a:effectLst/>
                            <a:latin typeface="Cambria Math" panose="02040503050406030204" pitchFamily="18" charset="0"/>
                            <a:ea typeface="+mn-ea"/>
                            <a:cs typeface="+mn-cs"/>
                          </a:rPr>
                          <m:t>4</m:t>
                        </m:r>
                      </m:den>
                    </m:f>
                  </m:oMath>
                </a14:m>
                <a:r>
                  <a:rPr lang="en-GB" sz="1200" i="1" kern="1200" dirty="0">
                    <a:solidFill>
                      <a:schemeClr val="tx1"/>
                    </a:solidFill>
                    <a:effectLst/>
                    <a:latin typeface="+mn-lt"/>
                    <a:ea typeface="+mn-ea"/>
                    <a:cs typeface="+mn-cs"/>
                  </a:rPr>
                  <a:t> &gt; </a:t>
                </a:r>
                <a14:m>
                  <m:oMath xmlns:m="http://schemas.openxmlformats.org/officeDocument/2006/math">
                    <m:f>
                      <m:fPr>
                        <m:ctrlPr>
                          <a:rPr lang="en-GB" sz="1200" i="1" kern="120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1</m:t>
                        </m:r>
                      </m:num>
                      <m:den>
                        <m:r>
                          <a:rPr lang="en-GB" sz="1200" i="1" kern="1200">
                            <a:solidFill>
                              <a:schemeClr val="tx1"/>
                            </a:solidFill>
                            <a:effectLst/>
                            <a:latin typeface="Cambria Math" panose="02040503050406030204" pitchFamily="18" charset="0"/>
                            <a:ea typeface="+mn-ea"/>
                            <a:cs typeface="+mn-cs"/>
                          </a:rPr>
                          <m:t>2</m:t>
                        </m:r>
                      </m:den>
                    </m:f>
                  </m:oMath>
                </a14:m>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Do you agree or disagree with Emma? </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Emma looks at these two diagrams.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She says that they prove that </a:t>
                </a:r>
                <a:r>
                  <a:rPr lang="en-GB" sz="1200" i="0" kern="1200">
                    <a:solidFill>
                      <a:schemeClr val="tx1"/>
                    </a:solidFill>
                    <a:effectLst/>
                    <a:latin typeface="+mn-lt"/>
                    <a:ea typeface="+mn-ea"/>
                    <a:cs typeface="+mn-cs"/>
                  </a:rPr>
                  <a:t>1/4</a:t>
                </a:r>
                <a:r>
                  <a:rPr lang="en-GB" sz="1200" i="1" kern="1200" dirty="0">
                    <a:solidFill>
                      <a:schemeClr val="tx1"/>
                    </a:solidFill>
                    <a:effectLst/>
                    <a:latin typeface="+mn-lt"/>
                    <a:ea typeface="+mn-ea"/>
                    <a:cs typeface="+mn-cs"/>
                  </a:rPr>
                  <a:t> &gt; </a:t>
                </a:r>
                <a:r>
                  <a:rPr lang="en-GB" sz="1200" i="0" kern="1200">
                    <a:solidFill>
                      <a:schemeClr val="tx1"/>
                    </a:solidFill>
                    <a:effectLst/>
                    <a:latin typeface="+mn-lt"/>
                    <a:ea typeface="+mn-ea"/>
                    <a:cs typeface="+mn-cs"/>
                  </a:rPr>
                  <a:t>1/2</a:t>
                </a:r>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Do you agree or disagree with Emma?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75</a:t>
            </a:fld>
            <a:endParaRPr lang="en-US" dirty="0"/>
          </a:p>
        </p:txBody>
      </p:sp>
    </p:spTree>
    <p:extLst>
      <p:ext uri="{BB962C8B-B14F-4D97-AF65-F5344CB8AC3E}">
        <p14:creationId xmlns:p14="http://schemas.microsoft.com/office/powerpoint/2010/main" val="139383425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Zainab says that these two diagrams prove that </a:t>
                </a:r>
                <a14:m>
                  <m:oMath xmlns:m="http://schemas.openxmlformats.org/officeDocument/2006/math">
                    <m:f>
                      <m:fPr>
                        <m:ctrlPr>
                          <a:rPr lang="en-GB" sz="1200" i="1" kern="120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1</m:t>
                        </m:r>
                      </m:num>
                      <m:den>
                        <m:r>
                          <a:rPr lang="en-GB" sz="1200" i="1" kern="1200">
                            <a:solidFill>
                              <a:schemeClr val="tx1"/>
                            </a:solidFill>
                            <a:effectLst/>
                            <a:latin typeface="Cambria Math" panose="02040503050406030204" pitchFamily="18" charset="0"/>
                            <a:ea typeface="+mn-ea"/>
                            <a:cs typeface="+mn-cs"/>
                          </a:rPr>
                          <m:t>4</m:t>
                        </m:r>
                      </m:den>
                    </m:f>
                  </m:oMath>
                </a14:m>
                <a:r>
                  <a:rPr lang="en-GB" sz="1200" i="1" kern="1200" dirty="0">
                    <a:solidFill>
                      <a:schemeClr val="tx1"/>
                    </a:solidFill>
                    <a:effectLst/>
                    <a:latin typeface="+mn-lt"/>
                    <a:ea typeface="+mn-ea"/>
                    <a:cs typeface="+mn-cs"/>
                  </a:rPr>
                  <a:t> = </a:t>
                </a: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1</m:t>
                        </m:r>
                      </m:num>
                      <m:den>
                        <m:r>
                          <a:rPr lang="en-GB" sz="1200" b="0" i="1" kern="1200" smtClean="0">
                            <a:solidFill>
                              <a:schemeClr val="tx1"/>
                            </a:solidFill>
                            <a:effectLst/>
                            <a:latin typeface="Cambria Math" panose="02040503050406030204" pitchFamily="18" charset="0"/>
                            <a:ea typeface="+mn-ea"/>
                            <a:cs typeface="+mn-cs"/>
                          </a:rPr>
                          <m:t>2</m:t>
                        </m:r>
                      </m:den>
                    </m:f>
                  </m:oMath>
                </a14:m>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Do you agree or disagree with Zainab?</a:t>
                </a:r>
                <a:r>
                  <a:rPr lang="en-GB" dirty="0">
                    <a:effectLst/>
                  </a:rPr>
                  <a:t> </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Zainab says that these two diagrams prove that </a:t>
                </a:r>
                <a:r>
                  <a:rPr lang="en-GB" sz="1200" i="0" kern="1200">
                    <a:solidFill>
                      <a:schemeClr val="tx1"/>
                    </a:solidFill>
                    <a:effectLst/>
                    <a:latin typeface="+mn-lt"/>
                    <a:ea typeface="+mn-ea"/>
                    <a:cs typeface="+mn-cs"/>
                  </a:rPr>
                  <a:t>1/4</a:t>
                </a:r>
                <a:r>
                  <a:rPr lang="en-GB" sz="1200" i="1" kern="1200" dirty="0">
                    <a:solidFill>
                      <a:schemeClr val="tx1"/>
                    </a:solidFill>
                    <a:effectLst/>
                    <a:latin typeface="+mn-lt"/>
                    <a:ea typeface="+mn-ea"/>
                    <a:cs typeface="+mn-cs"/>
                  </a:rPr>
                  <a:t> = </a:t>
                </a:r>
                <a:r>
                  <a:rPr lang="en-GB" sz="1200" i="0" kern="1200">
                    <a:solidFill>
                      <a:schemeClr val="tx1"/>
                    </a:solidFill>
                    <a:effectLst/>
                    <a:latin typeface="+mn-lt"/>
                    <a:ea typeface="+mn-ea"/>
                    <a:cs typeface="+mn-cs"/>
                  </a:rPr>
                  <a:t>1 2/ </a:t>
                </a:r>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Do you agree or disagree with Zainab?</a:t>
                </a:r>
                <a:r>
                  <a:rPr lang="en-GB" dirty="0">
                    <a:effectLst/>
                  </a:rPr>
                  <a:t>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76</a:t>
            </a:fld>
            <a:endParaRPr lang="en-US" dirty="0"/>
          </a:p>
        </p:txBody>
      </p:sp>
    </p:spTree>
    <p:extLst>
      <p:ext uri="{BB962C8B-B14F-4D97-AF65-F5344CB8AC3E}">
        <p14:creationId xmlns:p14="http://schemas.microsoft.com/office/powerpoint/2010/main" val="402547665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Note</a:t>
                </a:r>
                <a:r>
                  <a:rPr lang="en-GB" sz="1200" i="1" kern="1200" baseline="0" dirty="0">
                    <a:solidFill>
                      <a:schemeClr val="tx1"/>
                    </a:solidFill>
                    <a:effectLst/>
                    <a:latin typeface="+mn-lt"/>
                    <a:ea typeface="+mn-ea"/>
                    <a:cs typeface="+mn-cs"/>
                  </a:rPr>
                  <a:t> that although </a:t>
                </a:r>
                <a:r>
                  <a:rPr lang="en-GB" sz="1200" i="1" kern="1200" dirty="0">
                    <a:solidFill>
                      <a:schemeClr val="tx1"/>
                    </a:solidFill>
                    <a:effectLst/>
                    <a:latin typeface="+mn-lt"/>
                    <a:ea typeface="+mn-ea"/>
                    <a:cs typeface="+mn-cs"/>
                  </a:rPr>
                  <a:t>Femi’s statement that </a:t>
                </a:r>
                <a14:m>
                  <m:oMath xmlns:m="http://schemas.openxmlformats.org/officeDocument/2006/math">
                    <m:f>
                      <m:fPr>
                        <m:ctrlPr>
                          <a:rPr lang="en-GB" sz="1200" i="1" kern="120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1</m:t>
                        </m:r>
                      </m:num>
                      <m:den>
                        <m:r>
                          <a:rPr lang="en-GB" sz="1200" i="1" kern="1200">
                            <a:solidFill>
                              <a:schemeClr val="tx1"/>
                            </a:solidFill>
                            <a:effectLst/>
                            <a:latin typeface="Cambria Math" panose="02040503050406030204" pitchFamily="18" charset="0"/>
                            <a:ea typeface="+mn-ea"/>
                            <a:cs typeface="+mn-cs"/>
                          </a:rPr>
                          <m:t>4</m:t>
                        </m:r>
                      </m:den>
                    </m:f>
                  </m:oMath>
                </a14:m>
                <a:r>
                  <a:rPr lang="en-GB" sz="1200" i="1" kern="1200" dirty="0">
                    <a:solidFill>
                      <a:schemeClr val="tx1"/>
                    </a:solidFill>
                    <a:effectLst/>
                    <a:latin typeface="+mn-lt"/>
                    <a:ea typeface="+mn-ea"/>
                    <a:cs typeface="+mn-cs"/>
                  </a:rPr>
                  <a:t> &lt; </a:t>
                </a: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1</m:t>
                        </m:r>
                      </m:num>
                      <m:den>
                        <m:r>
                          <a:rPr lang="en-GB" sz="1200" i="1" kern="1200">
                            <a:solidFill>
                              <a:schemeClr val="tx1"/>
                            </a:solidFill>
                            <a:effectLst/>
                            <a:latin typeface="Cambria Math" panose="02040503050406030204" pitchFamily="18" charset="0"/>
                            <a:ea typeface="+mn-ea"/>
                            <a:cs typeface="+mn-cs"/>
                          </a:rPr>
                          <m:t>2</m:t>
                        </m:r>
                      </m:den>
                    </m:f>
                    <m:r>
                      <a:rPr lang="en-GB" sz="1200" b="0" i="1" kern="1200" smtClean="0">
                        <a:solidFill>
                          <a:schemeClr val="tx1"/>
                        </a:solidFill>
                        <a:effectLst/>
                        <a:latin typeface="Cambria Math" panose="02040503050406030204" pitchFamily="18" charset="0"/>
                        <a:ea typeface="+mn-ea"/>
                        <a:cs typeface="+mn-cs"/>
                      </a:rPr>
                      <m:t> </m:t>
                    </m:r>
                  </m:oMath>
                </a14:m>
                <a:r>
                  <a:rPr lang="en-GB" sz="1200" i="1" kern="1200" dirty="0">
                    <a:solidFill>
                      <a:schemeClr val="tx1"/>
                    </a:solidFill>
                    <a:effectLst/>
                    <a:latin typeface="+mn-lt"/>
                    <a:ea typeface="+mn-ea"/>
                    <a:cs typeface="+mn-cs"/>
                  </a:rPr>
                  <a:t> is</a:t>
                </a:r>
                <a:r>
                  <a:rPr lang="en-GB" sz="1200" i="1" kern="1200" baseline="0" dirty="0">
                    <a:solidFill>
                      <a:schemeClr val="tx1"/>
                    </a:solidFill>
                    <a:effectLst/>
                    <a:latin typeface="+mn-lt"/>
                    <a:ea typeface="+mn-ea"/>
                    <a:cs typeface="+mn-cs"/>
                  </a:rPr>
                  <a:t> true, these diagrams do not prove the statement as the wholes are </a:t>
                </a:r>
                <a:r>
                  <a:rPr lang="en-GB" sz="1200" b="1" i="1" kern="1200" baseline="0" dirty="0">
                    <a:solidFill>
                      <a:schemeClr val="tx1"/>
                    </a:solidFill>
                    <a:effectLst/>
                    <a:latin typeface="+mn-lt"/>
                    <a:ea typeface="+mn-ea"/>
                    <a:cs typeface="+mn-cs"/>
                  </a:rPr>
                  <a:t>not</a:t>
                </a:r>
                <a:r>
                  <a:rPr lang="en-GB" sz="1200" i="1" kern="1200" baseline="0" dirty="0">
                    <a:solidFill>
                      <a:schemeClr val="tx1"/>
                    </a:solidFill>
                    <a:effectLst/>
                    <a:latin typeface="+mn-lt"/>
                    <a:ea typeface="+mn-ea"/>
                    <a:cs typeface="+mn-cs"/>
                  </a:rPr>
                  <a:t> the same.</a:t>
                </a:r>
              </a:p>
              <a:p>
                <a:r>
                  <a:rPr lang="en-GB" sz="1200" b="0" i="1" kern="1200" dirty="0">
                    <a:solidFill>
                      <a:schemeClr val="tx1"/>
                    </a:solidFill>
                    <a:effectLst/>
                    <a:latin typeface="+mn-lt"/>
                    <a:ea typeface="+mn-ea"/>
                    <a:cs typeface="+mn-cs"/>
                  </a:rPr>
                  <a:t>When we compare fractions, the whole has to be the same. </a:t>
                </a:r>
                <a:endParaRPr lang="en-GB" sz="1200" b="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Femi says that these two diagrams prove that </a:t>
                </a:r>
                <a:r>
                  <a:rPr lang="en-GB" sz="1200" i="0" kern="1200">
                    <a:solidFill>
                      <a:schemeClr val="tx1"/>
                    </a:solidFill>
                    <a:effectLst/>
                    <a:latin typeface="+mn-lt"/>
                    <a:ea typeface="+mn-ea"/>
                    <a:cs typeface="+mn-cs"/>
                  </a:rPr>
                  <a:t>1/4</a:t>
                </a:r>
                <a:r>
                  <a:rPr lang="en-GB" sz="1200" i="1" kern="1200" dirty="0">
                    <a:solidFill>
                      <a:schemeClr val="tx1"/>
                    </a:solidFill>
                    <a:effectLst/>
                    <a:latin typeface="+mn-lt"/>
                    <a:ea typeface="+mn-ea"/>
                    <a:cs typeface="+mn-cs"/>
                  </a:rPr>
                  <a:t> &lt; </a:t>
                </a:r>
                <a:r>
                  <a:rPr lang="en-GB" sz="1200" i="0" kern="1200">
                    <a:solidFill>
                      <a:schemeClr val="tx1"/>
                    </a:solidFill>
                    <a:effectLst/>
                    <a:latin typeface="+mn-lt"/>
                    <a:ea typeface="+mn-ea"/>
                    <a:cs typeface="+mn-cs"/>
                  </a:rPr>
                  <a:t>1/2</a:t>
                </a:r>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Do you agree or disagree with Femi?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77</a:t>
            </a:fld>
            <a:endParaRPr lang="en-US" dirty="0"/>
          </a:p>
        </p:txBody>
      </p:sp>
    </p:spTree>
    <p:extLst>
      <p:ext uri="{BB962C8B-B14F-4D97-AF65-F5344CB8AC3E}">
        <p14:creationId xmlns:p14="http://schemas.microsoft.com/office/powerpoint/2010/main" val="200044048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78</a:t>
            </a:fld>
            <a:endParaRPr lang="en-US" dirty="0"/>
          </a:p>
        </p:txBody>
      </p:sp>
    </p:spTree>
    <p:extLst>
      <p:ext uri="{BB962C8B-B14F-4D97-AF65-F5344CB8AC3E}">
        <p14:creationId xmlns:p14="http://schemas.microsoft.com/office/powerpoint/2010/main" val="73463181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79</a:t>
            </a:fld>
            <a:endParaRPr lang="en-US" dirty="0"/>
          </a:p>
        </p:txBody>
      </p:sp>
    </p:spTree>
    <p:extLst>
      <p:ext uri="{BB962C8B-B14F-4D97-AF65-F5344CB8AC3E}">
        <p14:creationId xmlns:p14="http://schemas.microsoft.com/office/powerpoint/2010/main" val="342593222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80</a:t>
            </a:fld>
            <a:endParaRPr lang="en-US" dirty="0"/>
          </a:p>
        </p:txBody>
      </p:sp>
    </p:spTree>
    <p:extLst>
      <p:ext uri="{BB962C8B-B14F-4D97-AF65-F5344CB8AC3E}">
        <p14:creationId xmlns:p14="http://schemas.microsoft.com/office/powerpoint/2010/main" val="174392346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81</a:t>
            </a:fld>
            <a:endParaRPr lang="en-US" dirty="0"/>
          </a:p>
        </p:txBody>
      </p:sp>
    </p:spTree>
    <p:extLst>
      <p:ext uri="{BB962C8B-B14F-4D97-AF65-F5344CB8AC3E}">
        <p14:creationId xmlns:p14="http://schemas.microsoft.com/office/powerpoint/2010/main" val="4126617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You might find more than one way for each.</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10</a:t>
            </a:fld>
            <a:endParaRPr lang="en-US" dirty="0"/>
          </a:p>
        </p:txBody>
      </p:sp>
    </p:spTree>
    <p:extLst>
      <p:ext uri="{BB962C8B-B14F-4D97-AF65-F5344CB8AC3E}">
        <p14:creationId xmlns:p14="http://schemas.microsoft.com/office/powerpoint/2010/main" val="251084586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i="1" kern="1200" dirty="0">
                <a:solidFill>
                  <a:schemeClr val="tx1"/>
                </a:solidFill>
                <a:effectLst/>
                <a:latin typeface="+mn-lt"/>
                <a:ea typeface="+mn-ea"/>
                <a:cs typeface="+mn-cs"/>
              </a:rPr>
              <a:t>If one-half is a part, then the whole is twice as much. Take two parts and put them together to make one whole. </a:t>
            </a:r>
          </a:p>
          <a:p>
            <a:pPr marL="171450" indent="-171450">
              <a:buFont typeface="Arial" panose="020B0604020202020204" pitchFamily="34" charset="0"/>
              <a:buChar char="•"/>
            </a:pPr>
            <a:r>
              <a:rPr lang="en-GB" sz="1200" i="1" kern="1200" dirty="0">
                <a:solidFill>
                  <a:schemeClr val="tx1"/>
                </a:solidFill>
                <a:effectLst/>
                <a:latin typeface="+mn-lt"/>
                <a:ea typeface="+mn-ea"/>
                <a:cs typeface="+mn-cs"/>
              </a:rPr>
              <a:t>If one-third is a part, then the whole is three times as much. Take three parts and put them together to make one whole.</a:t>
            </a:r>
          </a:p>
          <a:p>
            <a:pPr marL="0" indent="0">
              <a:buFont typeface="Arial" panose="020B0604020202020204" pitchFamily="34" charset="0"/>
              <a:buNone/>
            </a:pPr>
            <a:r>
              <a:rPr lang="en-GB" sz="1200" i="1" kern="1200" dirty="0">
                <a:solidFill>
                  <a:schemeClr val="tx1"/>
                </a:solidFill>
                <a:effectLst/>
                <a:latin typeface="+mn-lt"/>
                <a:ea typeface="+mn-ea"/>
                <a:cs typeface="+mn-cs"/>
              </a:rPr>
              <a:t>And so on…</a:t>
            </a:r>
          </a:p>
        </p:txBody>
      </p:sp>
      <p:sp>
        <p:nvSpPr>
          <p:cNvPr id="4" name="Slide Number Placeholder 3"/>
          <p:cNvSpPr>
            <a:spLocks noGrp="1"/>
          </p:cNvSpPr>
          <p:nvPr>
            <p:ph type="sldNum" sz="quarter" idx="10"/>
          </p:nvPr>
        </p:nvSpPr>
        <p:spPr/>
        <p:txBody>
          <a:bodyPr/>
          <a:lstStyle/>
          <a:p>
            <a:fld id="{38B2033A-FB0F-7949-A9F0-CBC790DC54B4}" type="slidenum">
              <a:rPr lang="en-US" smtClean="0"/>
              <a:t>82</a:t>
            </a:fld>
            <a:endParaRPr lang="en-US" dirty="0"/>
          </a:p>
        </p:txBody>
      </p:sp>
    </p:spTree>
    <p:extLst>
      <p:ext uri="{BB962C8B-B14F-4D97-AF65-F5344CB8AC3E}">
        <p14:creationId xmlns:p14="http://schemas.microsoft.com/office/powerpoint/2010/main" val="42784033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If one- _____ is a part, then the whole is _____ times as much.</a:t>
            </a:r>
          </a:p>
          <a:p>
            <a:r>
              <a:rPr lang="en-GB" sz="1200" i="1" kern="1200" dirty="0">
                <a:solidFill>
                  <a:schemeClr val="tx1"/>
                </a:solidFill>
                <a:effectLst/>
                <a:latin typeface="+mn-lt"/>
                <a:ea typeface="+mn-ea"/>
                <a:cs typeface="+mn-cs"/>
              </a:rPr>
              <a:t>Take _____ parts and put them together to make one whole. </a:t>
            </a:r>
          </a:p>
        </p:txBody>
      </p:sp>
      <p:sp>
        <p:nvSpPr>
          <p:cNvPr id="4" name="Slide Number Placeholder 3"/>
          <p:cNvSpPr>
            <a:spLocks noGrp="1"/>
          </p:cNvSpPr>
          <p:nvPr>
            <p:ph type="sldNum" sz="quarter" idx="10"/>
          </p:nvPr>
        </p:nvSpPr>
        <p:spPr/>
        <p:txBody>
          <a:bodyPr/>
          <a:lstStyle/>
          <a:p>
            <a:fld id="{38B2033A-FB0F-7949-A9F0-CBC790DC54B4}" type="slidenum">
              <a:rPr lang="en-US" smtClean="0"/>
              <a:t>83</a:t>
            </a:fld>
            <a:endParaRPr lang="en-US" dirty="0"/>
          </a:p>
        </p:txBody>
      </p:sp>
    </p:spTree>
    <p:extLst>
      <p:ext uri="{BB962C8B-B14F-4D97-AF65-F5344CB8AC3E}">
        <p14:creationId xmlns:p14="http://schemas.microsoft.com/office/powerpoint/2010/main" val="405832109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First line: If one-half is a part then the whole is two times as much. </a:t>
            </a:r>
          </a:p>
          <a:p>
            <a:r>
              <a:rPr lang="en-GB" sz="1200" i="1" kern="1200" dirty="0">
                <a:solidFill>
                  <a:schemeClr val="tx1"/>
                </a:solidFill>
                <a:effectLst/>
                <a:latin typeface="+mn-lt"/>
                <a:ea typeface="+mn-ea"/>
                <a:cs typeface="+mn-cs"/>
              </a:rPr>
              <a:t>Take two parts and put them together to make one whole.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Second line: If one-third is a part then the whole is three times as much. </a:t>
            </a:r>
          </a:p>
          <a:p>
            <a:r>
              <a:rPr lang="en-GB" sz="1200" i="1" kern="1200" dirty="0">
                <a:solidFill>
                  <a:schemeClr val="tx1"/>
                </a:solidFill>
                <a:effectLst/>
                <a:latin typeface="+mn-lt"/>
                <a:ea typeface="+mn-ea"/>
                <a:cs typeface="+mn-cs"/>
              </a:rPr>
              <a:t>Take three parts and put them together to make one whole.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84</a:t>
            </a:fld>
            <a:endParaRPr lang="en-US" dirty="0"/>
          </a:p>
        </p:txBody>
      </p:sp>
    </p:spTree>
    <p:extLst>
      <p:ext uri="{BB962C8B-B14F-4D97-AF65-F5344CB8AC3E}">
        <p14:creationId xmlns:p14="http://schemas.microsoft.com/office/powerpoint/2010/main" val="246735797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Red line: If one-fifth is a part, then the whole is five times as much. </a:t>
            </a:r>
          </a:p>
          <a:p>
            <a:r>
              <a:rPr lang="en-GB" sz="1200" i="1" kern="1200" dirty="0">
                <a:solidFill>
                  <a:schemeClr val="tx1"/>
                </a:solidFill>
                <a:effectLst/>
                <a:latin typeface="+mn-lt"/>
                <a:ea typeface="+mn-ea"/>
                <a:cs typeface="+mn-cs"/>
              </a:rPr>
              <a:t>Take five parts and put them together to make one whole.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Blue line: If one-fifth is a part, then the whole is five times as much. </a:t>
            </a:r>
          </a:p>
          <a:p>
            <a:r>
              <a:rPr lang="en-GB" sz="1200" i="1" kern="1200" dirty="0">
                <a:solidFill>
                  <a:schemeClr val="tx1"/>
                </a:solidFill>
                <a:effectLst/>
                <a:latin typeface="+mn-lt"/>
                <a:ea typeface="+mn-ea"/>
                <a:cs typeface="+mn-cs"/>
              </a:rPr>
              <a:t>Take five parts and put them together to make one whole.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85</a:t>
            </a:fld>
            <a:endParaRPr lang="en-US" dirty="0"/>
          </a:p>
        </p:txBody>
      </p:sp>
    </p:spTree>
    <p:extLst>
      <p:ext uri="{BB962C8B-B14F-4D97-AF65-F5344CB8AC3E}">
        <p14:creationId xmlns:p14="http://schemas.microsoft.com/office/powerpoint/2010/main" val="239034813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What is the same? What is different?</a:t>
            </a:r>
          </a:p>
          <a:p>
            <a:pPr lvl="0"/>
            <a:r>
              <a:rPr lang="en-GB" sz="1200" i="1" kern="1200" dirty="0">
                <a:solidFill>
                  <a:schemeClr val="tx1"/>
                </a:solidFill>
                <a:effectLst/>
                <a:latin typeface="+mn-lt"/>
                <a:ea typeface="+mn-ea"/>
                <a:cs typeface="+mn-cs"/>
              </a:rPr>
              <a:t>Class A: If one-fifth is a part, then the whole is five times as much. </a:t>
            </a:r>
          </a:p>
          <a:p>
            <a:pPr lvl="0"/>
            <a:r>
              <a:rPr lang="en-GB" sz="1200" i="1" kern="1200" dirty="0">
                <a:solidFill>
                  <a:schemeClr val="tx1"/>
                </a:solidFill>
                <a:effectLst/>
                <a:latin typeface="+mn-lt"/>
                <a:ea typeface="+mn-ea"/>
                <a:cs typeface="+mn-cs"/>
              </a:rPr>
              <a:t>Take five parts and put them together to make one whole. </a:t>
            </a:r>
          </a:p>
          <a:p>
            <a:pPr lvl="0"/>
            <a:r>
              <a:rPr lang="en-GB" sz="1200" i="1" kern="1200" dirty="0">
                <a:solidFill>
                  <a:schemeClr val="tx1"/>
                </a:solidFill>
                <a:effectLst/>
                <a:latin typeface="+mn-lt"/>
                <a:ea typeface="+mn-ea"/>
                <a:cs typeface="+mn-cs"/>
              </a:rPr>
              <a:t>Each part has four students. So, there are 5 × 4 = 20 students.</a:t>
            </a:r>
          </a:p>
          <a:p>
            <a:pPr lvl="0"/>
            <a:r>
              <a:rPr lang="en-GB" sz="1200" i="1" kern="1200" dirty="0">
                <a:solidFill>
                  <a:schemeClr val="tx1"/>
                </a:solidFill>
                <a:effectLst/>
                <a:latin typeface="+mn-lt"/>
                <a:ea typeface="+mn-ea"/>
                <a:cs typeface="+mn-cs"/>
              </a:rPr>
              <a:t>Class B: If one-sixth is a part, then the whole is six times as much. </a:t>
            </a:r>
          </a:p>
          <a:p>
            <a:pPr lvl="0"/>
            <a:r>
              <a:rPr lang="en-GB" sz="1200" i="1" kern="1200" dirty="0">
                <a:solidFill>
                  <a:schemeClr val="tx1"/>
                </a:solidFill>
                <a:effectLst/>
                <a:latin typeface="+mn-lt"/>
                <a:ea typeface="+mn-ea"/>
                <a:cs typeface="+mn-cs"/>
              </a:rPr>
              <a:t>Take six parts and put them together to make one whole. </a:t>
            </a:r>
          </a:p>
          <a:p>
            <a:pPr lvl="0"/>
            <a:r>
              <a:rPr lang="en-GB" sz="1200" i="1" kern="1200" dirty="0">
                <a:solidFill>
                  <a:schemeClr val="tx1"/>
                </a:solidFill>
                <a:effectLst/>
                <a:latin typeface="+mn-lt"/>
                <a:ea typeface="+mn-ea"/>
                <a:cs typeface="+mn-cs"/>
              </a:rPr>
              <a:t>Each part has four students. So, there are 6 × 4 = 24 students.</a:t>
            </a:r>
          </a:p>
          <a:p>
            <a:r>
              <a:rPr lang="en-GB" sz="1200" i="1" kern="1200" dirty="0">
                <a:solidFill>
                  <a:schemeClr val="tx1"/>
                </a:solidFill>
                <a:effectLst/>
                <a:latin typeface="+mn-lt"/>
                <a:ea typeface="+mn-ea"/>
                <a:cs typeface="+mn-cs"/>
              </a:rPr>
              <a:t>Class B has more students.</a:t>
            </a:r>
          </a:p>
        </p:txBody>
      </p:sp>
      <p:sp>
        <p:nvSpPr>
          <p:cNvPr id="4" name="Slide Number Placeholder 3"/>
          <p:cNvSpPr>
            <a:spLocks noGrp="1"/>
          </p:cNvSpPr>
          <p:nvPr>
            <p:ph type="sldNum" sz="quarter" idx="10"/>
          </p:nvPr>
        </p:nvSpPr>
        <p:spPr/>
        <p:txBody>
          <a:bodyPr/>
          <a:lstStyle/>
          <a:p>
            <a:fld id="{38B2033A-FB0F-7949-A9F0-CBC790DC54B4}" type="slidenum">
              <a:rPr lang="en-US" smtClean="0"/>
              <a:t>86</a:t>
            </a:fld>
            <a:endParaRPr lang="en-US" dirty="0"/>
          </a:p>
        </p:txBody>
      </p:sp>
    </p:spTree>
    <p:extLst>
      <p:ext uri="{BB962C8B-B14F-4D97-AF65-F5344CB8AC3E}">
        <p14:creationId xmlns:p14="http://schemas.microsoft.com/office/powerpoint/2010/main" val="233721339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What is the same? What is different? </a:t>
            </a:r>
          </a:p>
          <a:p>
            <a:r>
              <a:rPr lang="en-GB" sz="1200" i="1" kern="1200" dirty="0">
                <a:solidFill>
                  <a:schemeClr val="tx1"/>
                </a:solidFill>
                <a:effectLst/>
                <a:latin typeface="+mn-lt"/>
                <a:ea typeface="+mn-ea"/>
                <a:cs typeface="+mn-cs"/>
              </a:rPr>
              <a:t>Class C: If one-fifth is a part, then the whole is five times as much. </a:t>
            </a:r>
          </a:p>
          <a:p>
            <a:r>
              <a:rPr lang="en-GB" sz="1200" i="1" kern="1200" dirty="0">
                <a:solidFill>
                  <a:schemeClr val="tx1"/>
                </a:solidFill>
                <a:effectLst/>
                <a:latin typeface="+mn-lt"/>
                <a:ea typeface="+mn-ea"/>
                <a:cs typeface="+mn-cs"/>
              </a:rPr>
              <a:t>Take five parts and put them together to make one whole. </a:t>
            </a:r>
          </a:p>
          <a:p>
            <a:r>
              <a:rPr lang="en-GB" sz="1200" i="1" kern="1200" dirty="0">
                <a:solidFill>
                  <a:schemeClr val="tx1"/>
                </a:solidFill>
                <a:effectLst/>
                <a:latin typeface="+mn-lt"/>
                <a:ea typeface="+mn-ea"/>
                <a:cs typeface="+mn-cs"/>
              </a:rPr>
              <a:t>Each part has six students. So, there are 5 × 6 = 30 students.</a:t>
            </a:r>
          </a:p>
          <a:p>
            <a:pPr lvl="0"/>
            <a:r>
              <a:rPr lang="en-GB" sz="1200" i="1" kern="1200" dirty="0">
                <a:solidFill>
                  <a:schemeClr val="tx1"/>
                </a:solidFill>
                <a:effectLst/>
                <a:latin typeface="+mn-lt"/>
                <a:ea typeface="+mn-ea"/>
                <a:cs typeface="+mn-cs"/>
              </a:rPr>
              <a:t>Class D: If one-fifth is a part, then the whole is five times as much. </a:t>
            </a:r>
          </a:p>
          <a:p>
            <a:pPr lvl="0"/>
            <a:r>
              <a:rPr lang="en-GB" sz="1200" i="1" kern="1200" dirty="0">
                <a:solidFill>
                  <a:schemeClr val="tx1"/>
                </a:solidFill>
                <a:effectLst/>
                <a:latin typeface="+mn-lt"/>
                <a:ea typeface="+mn-ea"/>
                <a:cs typeface="+mn-cs"/>
              </a:rPr>
              <a:t>Take five parts and put them together to make one whole. </a:t>
            </a:r>
          </a:p>
          <a:p>
            <a:pPr lvl="0"/>
            <a:r>
              <a:rPr lang="en-GB" sz="1200" i="1" kern="1200" dirty="0">
                <a:solidFill>
                  <a:schemeClr val="tx1"/>
                </a:solidFill>
                <a:effectLst/>
                <a:latin typeface="+mn-lt"/>
                <a:ea typeface="+mn-ea"/>
                <a:cs typeface="+mn-cs"/>
              </a:rPr>
              <a:t>Each part has five students. So, there are 5 × 5 = 25 students.</a:t>
            </a:r>
          </a:p>
          <a:p>
            <a:r>
              <a:rPr lang="en-GB" sz="1200" i="1" kern="1200" dirty="0">
                <a:solidFill>
                  <a:schemeClr val="tx1"/>
                </a:solidFill>
                <a:effectLst/>
                <a:latin typeface="+mn-lt"/>
                <a:ea typeface="+mn-ea"/>
                <a:cs typeface="+mn-cs"/>
              </a:rPr>
              <a:t>Class C has more students.</a:t>
            </a:r>
          </a:p>
        </p:txBody>
      </p:sp>
      <p:sp>
        <p:nvSpPr>
          <p:cNvPr id="4" name="Slide Number Placeholder 3"/>
          <p:cNvSpPr>
            <a:spLocks noGrp="1"/>
          </p:cNvSpPr>
          <p:nvPr>
            <p:ph type="sldNum" sz="quarter" idx="10"/>
          </p:nvPr>
        </p:nvSpPr>
        <p:spPr/>
        <p:txBody>
          <a:bodyPr/>
          <a:lstStyle/>
          <a:p>
            <a:fld id="{38B2033A-FB0F-7949-A9F0-CBC790DC54B4}" type="slidenum">
              <a:rPr lang="en-US" smtClean="0"/>
              <a:t>87</a:t>
            </a:fld>
            <a:endParaRPr lang="en-US" dirty="0"/>
          </a:p>
        </p:txBody>
      </p:sp>
    </p:spTree>
    <p:extLst>
      <p:ext uri="{BB962C8B-B14F-4D97-AF65-F5344CB8AC3E}">
        <p14:creationId xmlns:p14="http://schemas.microsoft.com/office/powerpoint/2010/main" val="224918709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What is the same? What is different? </a:t>
            </a:r>
          </a:p>
          <a:p>
            <a:pPr lvl="0"/>
            <a:r>
              <a:rPr lang="en-GB" sz="1200" i="1" kern="1200" dirty="0">
                <a:solidFill>
                  <a:schemeClr val="tx1"/>
                </a:solidFill>
                <a:effectLst/>
                <a:latin typeface="+mn-lt"/>
                <a:ea typeface="+mn-ea"/>
                <a:cs typeface="+mn-cs"/>
              </a:rPr>
              <a:t>Class E: If one-seventh is a part, then the whole is seven times as much. </a:t>
            </a:r>
          </a:p>
          <a:p>
            <a:pPr lvl="0"/>
            <a:r>
              <a:rPr lang="en-GB" sz="1200" i="1" kern="1200" dirty="0">
                <a:solidFill>
                  <a:schemeClr val="tx1"/>
                </a:solidFill>
                <a:effectLst/>
                <a:latin typeface="+mn-lt"/>
                <a:ea typeface="+mn-ea"/>
                <a:cs typeface="+mn-cs"/>
              </a:rPr>
              <a:t>Take seven parts and put them together to make one whole. </a:t>
            </a:r>
          </a:p>
          <a:p>
            <a:pPr lvl="0"/>
            <a:r>
              <a:rPr lang="en-GB" sz="1200" i="1" kern="1200" dirty="0">
                <a:solidFill>
                  <a:schemeClr val="tx1"/>
                </a:solidFill>
                <a:effectLst/>
                <a:latin typeface="+mn-lt"/>
                <a:ea typeface="+mn-ea"/>
                <a:cs typeface="+mn-cs"/>
              </a:rPr>
              <a:t>Each part has four students. So, there are 7 × 4 = 28 students.</a:t>
            </a:r>
          </a:p>
          <a:p>
            <a:pPr lvl="0"/>
            <a:r>
              <a:rPr lang="en-GB" sz="1200" i="1" kern="1200" dirty="0">
                <a:solidFill>
                  <a:schemeClr val="tx1"/>
                </a:solidFill>
                <a:effectLst/>
                <a:latin typeface="+mn-lt"/>
                <a:ea typeface="+mn-ea"/>
                <a:cs typeface="+mn-cs"/>
              </a:rPr>
              <a:t>Class F: If one-sixth is a part, then the whole is six times as much. </a:t>
            </a:r>
          </a:p>
          <a:p>
            <a:pPr lvl="0"/>
            <a:r>
              <a:rPr lang="en-GB" sz="1200" i="1" kern="1200" dirty="0">
                <a:solidFill>
                  <a:schemeClr val="tx1"/>
                </a:solidFill>
                <a:effectLst/>
                <a:latin typeface="+mn-lt"/>
                <a:ea typeface="+mn-ea"/>
                <a:cs typeface="+mn-cs"/>
              </a:rPr>
              <a:t>Take six parts and put them together to make one whole. </a:t>
            </a:r>
          </a:p>
          <a:p>
            <a:pPr lvl="0"/>
            <a:r>
              <a:rPr lang="en-GB" sz="1200" i="1" kern="1200" dirty="0">
                <a:solidFill>
                  <a:schemeClr val="tx1"/>
                </a:solidFill>
                <a:effectLst/>
                <a:latin typeface="+mn-lt"/>
                <a:ea typeface="+mn-ea"/>
                <a:cs typeface="+mn-cs"/>
              </a:rPr>
              <a:t>Each part has five students. So, there are 6 × 5 = 30 students.</a:t>
            </a:r>
          </a:p>
          <a:p>
            <a:r>
              <a:rPr lang="en-GB" sz="1200" i="1" kern="1200" dirty="0">
                <a:solidFill>
                  <a:schemeClr val="tx1"/>
                </a:solidFill>
                <a:effectLst/>
                <a:latin typeface="+mn-lt"/>
                <a:ea typeface="+mn-ea"/>
                <a:cs typeface="+mn-cs"/>
              </a:rPr>
              <a:t>Class F has more students.</a:t>
            </a:r>
          </a:p>
        </p:txBody>
      </p:sp>
      <p:sp>
        <p:nvSpPr>
          <p:cNvPr id="4" name="Slide Number Placeholder 3"/>
          <p:cNvSpPr>
            <a:spLocks noGrp="1"/>
          </p:cNvSpPr>
          <p:nvPr>
            <p:ph type="sldNum" sz="quarter" idx="10"/>
          </p:nvPr>
        </p:nvSpPr>
        <p:spPr/>
        <p:txBody>
          <a:bodyPr/>
          <a:lstStyle/>
          <a:p>
            <a:fld id="{38B2033A-FB0F-7949-A9F0-CBC790DC54B4}" type="slidenum">
              <a:rPr lang="en-US" smtClean="0"/>
              <a:t>88</a:t>
            </a:fld>
            <a:endParaRPr lang="en-US" dirty="0"/>
          </a:p>
        </p:txBody>
      </p:sp>
    </p:spTree>
    <p:extLst>
      <p:ext uri="{BB962C8B-B14F-4D97-AF65-F5344CB8AC3E}">
        <p14:creationId xmlns:p14="http://schemas.microsoft.com/office/powerpoint/2010/main" val="75588291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89</a:t>
            </a:fld>
            <a:endParaRPr lang="en-US" dirty="0"/>
          </a:p>
        </p:txBody>
      </p:sp>
    </p:spTree>
    <p:extLst>
      <p:ext uri="{BB962C8B-B14F-4D97-AF65-F5344CB8AC3E}">
        <p14:creationId xmlns:p14="http://schemas.microsoft.com/office/powerpoint/2010/main" val="772725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You might find more than one way for each.</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11</a:t>
            </a:fld>
            <a:endParaRPr lang="en-US" dirty="0"/>
          </a:p>
        </p:txBody>
      </p:sp>
    </p:spTree>
    <p:extLst>
      <p:ext uri="{BB962C8B-B14F-4D97-AF65-F5344CB8AC3E}">
        <p14:creationId xmlns:p14="http://schemas.microsoft.com/office/powerpoint/2010/main" val="3042095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C9B7B-869C-40A4-8114-696A3E001401}"/>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E7612E7-ED90-46E6-A960-40810AED4906}"/>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6F59438-3C48-45D7-9B94-F2CFAC4ACAC4}"/>
              </a:ext>
            </a:extLst>
          </p:cNvPr>
          <p:cNvSpPr>
            <a:spLocks noGrp="1"/>
          </p:cNvSpPr>
          <p:nvPr>
            <p:ph type="dt" sz="half" idx="10"/>
          </p:nvPr>
        </p:nvSpPr>
        <p:spPr/>
        <p:txBody>
          <a:bodyPr/>
          <a:lstStyle/>
          <a:p>
            <a:fld id="{455F59A6-4C1B-4FD6-878F-82AC377F9B3A}" type="datetimeFigureOut">
              <a:rPr lang="en-GB" smtClean="0"/>
              <a:t>21/06/2019</a:t>
            </a:fld>
            <a:endParaRPr lang="en-GB" dirty="0"/>
          </a:p>
        </p:txBody>
      </p:sp>
      <p:sp>
        <p:nvSpPr>
          <p:cNvPr id="5" name="Footer Placeholder 4">
            <a:extLst>
              <a:ext uri="{FF2B5EF4-FFF2-40B4-BE49-F238E27FC236}">
                <a16:creationId xmlns:a16="http://schemas.microsoft.com/office/drawing/2014/main" id="{6962E869-3027-485A-9412-972BD5E4317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6E33EE4-C6B8-46F0-AE04-3205F2CB2E11}"/>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1755266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9A472-A2B8-472E-A481-4DC11CD677B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D723D6B-177A-47FD-A0F8-F4A8672B96B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58F784-2E95-435B-B5E4-CC78C0B24AC7}"/>
              </a:ext>
            </a:extLst>
          </p:cNvPr>
          <p:cNvSpPr>
            <a:spLocks noGrp="1"/>
          </p:cNvSpPr>
          <p:nvPr>
            <p:ph type="dt" sz="half" idx="10"/>
          </p:nvPr>
        </p:nvSpPr>
        <p:spPr/>
        <p:txBody>
          <a:bodyPr/>
          <a:lstStyle/>
          <a:p>
            <a:fld id="{455F59A6-4C1B-4FD6-878F-82AC377F9B3A}" type="datetimeFigureOut">
              <a:rPr lang="en-GB" smtClean="0"/>
              <a:t>21/06/2019</a:t>
            </a:fld>
            <a:endParaRPr lang="en-GB" dirty="0"/>
          </a:p>
        </p:txBody>
      </p:sp>
      <p:sp>
        <p:nvSpPr>
          <p:cNvPr id="5" name="Footer Placeholder 4">
            <a:extLst>
              <a:ext uri="{FF2B5EF4-FFF2-40B4-BE49-F238E27FC236}">
                <a16:creationId xmlns:a16="http://schemas.microsoft.com/office/drawing/2014/main" id="{71E95D0E-7568-4EB4-88DE-1DAA5CBFF6C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2ED6CF1-8FD3-457D-96CD-5D4021D07583}"/>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2402648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89ABD8-382B-4470-9B4B-F472D8630950}"/>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B3F0AF9-DDA5-4276-8F20-FD7DDD74AAA3}"/>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0AAFA6-5AF3-4B92-8F84-B2E4A7BC5825}"/>
              </a:ext>
            </a:extLst>
          </p:cNvPr>
          <p:cNvSpPr>
            <a:spLocks noGrp="1"/>
          </p:cNvSpPr>
          <p:nvPr>
            <p:ph type="dt" sz="half" idx="10"/>
          </p:nvPr>
        </p:nvSpPr>
        <p:spPr/>
        <p:txBody>
          <a:bodyPr/>
          <a:lstStyle/>
          <a:p>
            <a:fld id="{455F59A6-4C1B-4FD6-878F-82AC377F9B3A}" type="datetimeFigureOut">
              <a:rPr lang="en-GB" smtClean="0"/>
              <a:t>21/06/2019</a:t>
            </a:fld>
            <a:endParaRPr lang="en-GB" dirty="0"/>
          </a:p>
        </p:txBody>
      </p:sp>
      <p:sp>
        <p:nvSpPr>
          <p:cNvPr id="5" name="Footer Placeholder 4">
            <a:extLst>
              <a:ext uri="{FF2B5EF4-FFF2-40B4-BE49-F238E27FC236}">
                <a16:creationId xmlns:a16="http://schemas.microsoft.com/office/drawing/2014/main" id="{BE0D617A-00ED-4A10-A86C-7CA5FB507D3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DC02729-4627-437F-A61F-CFF1F63B5391}"/>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2758364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3649" y="2618343"/>
            <a:ext cx="7740352" cy="1621314"/>
          </a:xfrm>
          <a:prstGeom prst="rect">
            <a:avLst/>
          </a:prstGeom>
        </p:spPr>
      </p:pic>
      <p:sp>
        <p:nvSpPr>
          <p:cNvPr id="44036" name="Rectangle 4"/>
          <p:cNvSpPr>
            <a:spLocks noGrp="1" noChangeArrowheads="1"/>
          </p:cNvSpPr>
          <p:nvPr>
            <p:ph type="ctrTitle" hasCustomPrompt="1"/>
          </p:nvPr>
        </p:nvSpPr>
        <p:spPr>
          <a:xfrm>
            <a:off x="2483768" y="2803101"/>
            <a:ext cx="6279232" cy="758825"/>
          </a:xfrm>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2483768" y="3746683"/>
            <a:ext cx="6279232"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492297" y="4877634"/>
            <a:ext cx="7239000" cy="4360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b="1" kern="0" dirty="0">
                <a:solidFill>
                  <a:srgbClr val="00628C"/>
                </a:solidFill>
              </a:rPr>
              <a:t>Mastery Professional Development</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1060" y="520876"/>
            <a:ext cx="2969940" cy="1144332"/>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52120" y="178908"/>
            <a:ext cx="3068836" cy="1486300"/>
          </a:xfrm>
          <a:prstGeom prst="rect">
            <a:avLst/>
          </a:prstGeom>
        </p:spPr>
      </p:pic>
      <p:pic>
        <p:nvPicPr>
          <p:cNvPr id="13" name="Picture 12"/>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a:off x="0" y="0"/>
            <a:ext cx="1066570" cy="6885384"/>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90854" y="2618343"/>
            <a:ext cx="312794" cy="1621313"/>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03648" y="2935440"/>
            <a:ext cx="899160" cy="978408"/>
          </a:xfrm>
          <a:prstGeom prst="rect">
            <a:avLst/>
          </a:prstGeom>
        </p:spPr>
      </p:pic>
      <p:sp>
        <p:nvSpPr>
          <p:cNvPr id="7" name="Text Placeholder 6"/>
          <p:cNvSpPr>
            <a:spLocks noGrp="1"/>
          </p:cNvSpPr>
          <p:nvPr>
            <p:ph type="body" sz="quarter" idx="11" hasCustomPrompt="1"/>
          </p:nvPr>
        </p:nvSpPr>
        <p:spPr>
          <a:xfrm>
            <a:off x="1492297" y="5246952"/>
            <a:ext cx="5583460"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
        <p:nvSpPr>
          <p:cNvPr id="14" name="Rectangle 13"/>
          <p:cNvSpPr/>
          <p:nvPr userDrawn="1"/>
        </p:nvSpPr>
        <p:spPr>
          <a:xfrm>
            <a:off x="4191000" y="6073157"/>
            <a:ext cx="4572000" cy="784830"/>
          </a:xfrm>
          <a:prstGeom prst="rect">
            <a:avLst/>
          </a:prstGeom>
        </p:spPr>
        <p:txBody>
          <a:bodyPr>
            <a:spAutoFit/>
          </a:bodyPr>
          <a:lstStyle/>
          <a:p>
            <a:pPr algn="r">
              <a:buFontTx/>
              <a:buNone/>
            </a:pPr>
            <a:r>
              <a:rPr lang="en-US" sz="1500" dirty="0">
                <a:solidFill>
                  <a:srgbClr val="00628C"/>
                </a:solidFill>
                <a:effectLst/>
                <a:latin typeface="Myriad Pro" charset="0"/>
                <a:hlinkClick r:id="rId8"/>
              </a:rPr>
              <a:t>www.ncetm.org.uk/masterypd</a:t>
            </a:r>
            <a:br>
              <a:rPr lang="en-US" sz="1500" dirty="0">
                <a:solidFill>
                  <a:srgbClr val="00628C"/>
                </a:solidFill>
                <a:effectLst/>
                <a:latin typeface="Myriad Pro" charset="0"/>
              </a:rPr>
            </a:br>
            <a:r>
              <a:rPr lang="en-US" sz="1500" dirty="0">
                <a:solidFill>
                  <a:srgbClr val="00628C"/>
                </a:solidFill>
                <a:effectLst/>
                <a:latin typeface="Myriad Pro" charset="0"/>
              </a:rPr>
              <a:t>© Crown Copyright 2019</a:t>
            </a:r>
            <a:br>
              <a:rPr lang="en-US" sz="1500" dirty="0">
                <a:solidFill>
                  <a:srgbClr val="00628C"/>
                </a:solidFill>
                <a:effectLst/>
                <a:latin typeface="Myriad Pro" charset="0"/>
              </a:rPr>
            </a:br>
            <a:r>
              <a:rPr lang="en-US" sz="1500" dirty="0">
                <a:solidFill>
                  <a:schemeClr val="bg1">
                    <a:lumMod val="50000"/>
                  </a:schemeClr>
                </a:solidFill>
                <a:effectLst/>
                <a:latin typeface="Myriad Pro" charset="0"/>
              </a:rPr>
              <a:t>2019 pilot</a:t>
            </a:r>
            <a:endParaRPr lang="en-US" sz="1500" dirty="0">
              <a:solidFill>
                <a:srgbClr val="00628C"/>
              </a:solidFill>
              <a:effectLst/>
              <a:latin typeface="Myriad Pro" charset="0"/>
            </a:endParaRPr>
          </a:p>
        </p:txBody>
      </p:sp>
    </p:spTree>
    <p:extLst>
      <p:ext uri="{BB962C8B-B14F-4D97-AF65-F5344CB8AC3E}">
        <p14:creationId xmlns:p14="http://schemas.microsoft.com/office/powerpoint/2010/main" val="1801776220"/>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struction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463960" y="836712"/>
            <a:ext cx="8216081" cy="35640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lvl="0">
              <a:lnSpc>
                <a:spcPct val="100000"/>
              </a:lnSpc>
              <a:buNone/>
            </a:pPr>
            <a:r>
              <a:rPr lang="en-GB" sz="2400" dirty="0">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lvl="0">
              <a:lnSpc>
                <a:spcPct val="100000"/>
              </a:lnSpc>
              <a:buNone/>
            </a:pPr>
            <a:endParaRPr lang="en-GB" sz="2400" dirty="0">
              <a:latin typeface="Myriad Pro" charset="0"/>
              <a:ea typeface="Myriad Pro" charset="0"/>
              <a:cs typeface="Myriad Pro" charset="0"/>
            </a:endParaRPr>
          </a:p>
          <a:p>
            <a:pPr lvl="0">
              <a:lnSpc>
                <a:spcPct val="100000"/>
              </a:lnSpc>
              <a:buNone/>
            </a:pPr>
            <a:r>
              <a:rPr lang="en-GB" sz="2400" dirty="0">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463959" y="4797152"/>
            <a:ext cx="8216081"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extLst>
      <p:ext uri="{BB962C8B-B14F-4D97-AF65-F5344CB8AC3E}">
        <p14:creationId xmlns:p14="http://schemas.microsoft.com/office/powerpoint/2010/main" val="239467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Canva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extLst>
      <p:ext uri="{BB962C8B-B14F-4D97-AF65-F5344CB8AC3E}">
        <p14:creationId xmlns:p14="http://schemas.microsoft.com/office/powerpoint/2010/main" val="3702780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59015-8DA1-40A2-A90C-130F8A5C63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DB2DEF7-9C11-458F-9736-788A34A609E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1FA307-D125-4D1A-9384-DFB6696F1672}"/>
              </a:ext>
            </a:extLst>
          </p:cNvPr>
          <p:cNvSpPr>
            <a:spLocks noGrp="1"/>
          </p:cNvSpPr>
          <p:nvPr>
            <p:ph type="dt" sz="half" idx="10"/>
          </p:nvPr>
        </p:nvSpPr>
        <p:spPr/>
        <p:txBody>
          <a:bodyPr/>
          <a:lstStyle/>
          <a:p>
            <a:fld id="{455F59A6-4C1B-4FD6-878F-82AC377F9B3A}" type="datetimeFigureOut">
              <a:rPr lang="en-GB" smtClean="0"/>
              <a:t>21/06/2019</a:t>
            </a:fld>
            <a:endParaRPr lang="en-GB" dirty="0"/>
          </a:p>
        </p:txBody>
      </p:sp>
      <p:sp>
        <p:nvSpPr>
          <p:cNvPr id="5" name="Footer Placeholder 4">
            <a:extLst>
              <a:ext uri="{FF2B5EF4-FFF2-40B4-BE49-F238E27FC236}">
                <a16:creationId xmlns:a16="http://schemas.microsoft.com/office/drawing/2014/main" id="{A76D6E95-1427-4470-A263-0B79F9BA048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498A505-4530-4EA2-8445-C1BAB7A23F6D}"/>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2761370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2D4C8-B06E-4811-8228-2AF3161A46BD}"/>
              </a:ext>
            </a:extLst>
          </p:cNvPr>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C7EBA5B-2AE6-44DC-A9D2-C60CA8667D82}"/>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AF7B8F2-E6C6-41CF-B7CA-A082BF7E0101}"/>
              </a:ext>
            </a:extLst>
          </p:cNvPr>
          <p:cNvSpPr>
            <a:spLocks noGrp="1"/>
          </p:cNvSpPr>
          <p:nvPr>
            <p:ph type="dt" sz="half" idx="10"/>
          </p:nvPr>
        </p:nvSpPr>
        <p:spPr/>
        <p:txBody>
          <a:bodyPr/>
          <a:lstStyle/>
          <a:p>
            <a:fld id="{455F59A6-4C1B-4FD6-878F-82AC377F9B3A}" type="datetimeFigureOut">
              <a:rPr lang="en-GB" smtClean="0"/>
              <a:t>21/06/2019</a:t>
            </a:fld>
            <a:endParaRPr lang="en-GB" dirty="0"/>
          </a:p>
        </p:txBody>
      </p:sp>
      <p:sp>
        <p:nvSpPr>
          <p:cNvPr id="5" name="Footer Placeholder 4">
            <a:extLst>
              <a:ext uri="{FF2B5EF4-FFF2-40B4-BE49-F238E27FC236}">
                <a16:creationId xmlns:a16="http://schemas.microsoft.com/office/drawing/2014/main" id="{F79797D4-1B60-43DD-93EE-7A57493C6BE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C1BCD5D-F5CE-4A9D-9C13-CA48F2936714}"/>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2650572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EC325-6A0C-4A37-94E0-487CE370D3B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C50B050-CE5C-44C9-955C-A8E2070A839F}"/>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AC56558-E2E0-4D95-91E7-634582F7E3B4}"/>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3F91CDE-BF66-42CB-A69B-581436B40342}"/>
              </a:ext>
            </a:extLst>
          </p:cNvPr>
          <p:cNvSpPr>
            <a:spLocks noGrp="1"/>
          </p:cNvSpPr>
          <p:nvPr>
            <p:ph type="dt" sz="half" idx="10"/>
          </p:nvPr>
        </p:nvSpPr>
        <p:spPr/>
        <p:txBody>
          <a:bodyPr/>
          <a:lstStyle/>
          <a:p>
            <a:fld id="{455F59A6-4C1B-4FD6-878F-82AC377F9B3A}" type="datetimeFigureOut">
              <a:rPr lang="en-GB" smtClean="0"/>
              <a:t>21/06/2019</a:t>
            </a:fld>
            <a:endParaRPr lang="en-GB" dirty="0"/>
          </a:p>
        </p:txBody>
      </p:sp>
      <p:sp>
        <p:nvSpPr>
          <p:cNvPr id="6" name="Footer Placeholder 5">
            <a:extLst>
              <a:ext uri="{FF2B5EF4-FFF2-40B4-BE49-F238E27FC236}">
                <a16:creationId xmlns:a16="http://schemas.microsoft.com/office/drawing/2014/main" id="{163ADCA5-E1CF-4371-B809-36655AC9C75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99BB80C-C658-4407-B846-CCEED8AA34A0}"/>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984615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68D2C-9D3A-4BAD-8612-5F9EDA11D6DF}"/>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8427535-14A0-4996-A685-A80C9F3F95AE}"/>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2FAE7AD-EAC5-49BE-A75D-EE6419304341}"/>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16E81F4-D3AF-4DB9-9064-875629C10D9A}"/>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46AD350-D719-4881-9FA1-45CEB477F349}"/>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08C8973-E3F1-4857-8CA6-8A95FFAC4207}"/>
              </a:ext>
            </a:extLst>
          </p:cNvPr>
          <p:cNvSpPr>
            <a:spLocks noGrp="1"/>
          </p:cNvSpPr>
          <p:nvPr>
            <p:ph type="dt" sz="half" idx="10"/>
          </p:nvPr>
        </p:nvSpPr>
        <p:spPr/>
        <p:txBody>
          <a:bodyPr/>
          <a:lstStyle/>
          <a:p>
            <a:fld id="{455F59A6-4C1B-4FD6-878F-82AC377F9B3A}" type="datetimeFigureOut">
              <a:rPr lang="en-GB" smtClean="0"/>
              <a:t>21/06/2019</a:t>
            </a:fld>
            <a:endParaRPr lang="en-GB" dirty="0"/>
          </a:p>
        </p:txBody>
      </p:sp>
      <p:sp>
        <p:nvSpPr>
          <p:cNvPr id="8" name="Footer Placeholder 7">
            <a:extLst>
              <a:ext uri="{FF2B5EF4-FFF2-40B4-BE49-F238E27FC236}">
                <a16:creationId xmlns:a16="http://schemas.microsoft.com/office/drawing/2014/main" id="{E28DE002-323A-4B7E-BCD5-0332AA723D96}"/>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5CE99863-AC10-41DA-AE7F-192332FC026F}"/>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2801843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180A9-5DFE-45D5-8FAA-B7498636FD1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722BBC9-3286-44B9-AB6B-4B0DC8733733}"/>
              </a:ext>
            </a:extLst>
          </p:cNvPr>
          <p:cNvSpPr>
            <a:spLocks noGrp="1"/>
          </p:cNvSpPr>
          <p:nvPr>
            <p:ph type="dt" sz="half" idx="10"/>
          </p:nvPr>
        </p:nvSpPr>
        <p:spPr/>
        <p:txBody>
          <a:bodyPr/>
          <a:lstStyle/>
          <a:p>
            <a:fld id="{455F59A6-4C1B-4FD6-878F-82AC377F9B3A}" type="datetimeFigureOut">
              <a:rPr lang="en-GB" smtClean="0"/>
              <a:t>21/06/2019</a:t>
            </a:fld>
            <a:endParaRPr lang="en-GB" dirty="0"/>
          </a:p>
        </p:txBody>
      </p:sp>
      <p:sp>
        <p:nvSpPr>
          <p:cNvPr id="4" name="Footer Placeholder 3">
            <a:extLst>
              <a:ext uri="{FF2B5EF4-FFF2-40B4-BE49-F238E27FC236}">
                <a16:creationId xmlns:a16="http://schemas.microsoft.com/office/drawing/2014/main" id="{BB57860C-E126-47D6-8E5E-BFA126E439E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DB95F689-E745-42FE-B8F8-4F60BDC9313C}"/>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2159184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3F2DFC-8AC9-491A-B182-C0C24B3F8092}"/>
              </a:ext>
            </a:extLst>
          </p:cNvPr>
          <p:cNvSpPr>
            <a:spLocks noGrp="1"/>
          </p:cNvSpPr>
          <p:nvPr>
            <p:ph type="dt" sz="half" idx="10"/>
          </p:nvPr>
        </p:nvSpPr>
        <p:spPr/>
        <p:txBody>
          <a:bodyPr/>
          <a:lstStyle/>
          <a:p>
            <a:fld id="{455F59A6-4C1B-4FD6-878F-82AC377F9B3A}" type="datetimeFigureOut">
              <a:rPr lang="en-GB" smtClean="0"/>
              <a:t>21/06/2019</a:t>
            </a:fld>
            <a:endParaRPr lang="en-GB" dirty="0"/>
          </a:p>
        </p:txBody>
      </p:sp>
      <p:sp>
        <p:nvSpPr>
          <p:cNvPr id="3" name="Footer Placeholder 2">
            <a:extLst>
              <a:ext uri="{FF2B5EF4-FFF2-40B4-BE49-F238E27FC236}">
                <a16:creationId xmlns:a16="http://schemas.microsoft.com/office/drawing/2014/main" id="{46DC1E7D-339A-416E-9C57-7C8EDE44000B}"/>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255C5059-128E-4A74-BCF4-788A7C0E97EA}"/>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1286376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9BE1B-5F9C-4ACF-AB34-2CECB3C0FD77}"/>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C626D7D-AE2B-4BFB-8757-C7BFE67991AB}"/>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3DC9A12-125F-460B-9AB1-CDE51568B0F9}"/>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F3D27ED-C43C-419C-BDF3-74AEF70C21A9}"/>
              </a:ext>
            </a:extLst>
          </p:cNvPr>
          <p:cNvSpPr>
            <a:spLocks noGrp="1"/>
          </p:cNvSpPr>
          <p:nvPr>
            <p:ph type="dt" sz="half" idx="10"/>
          </p:nvPr>
        </p:nvSpPr>
        <p:spPr/>
        <p:txBody>
          <a:bodyPr/>
          <a:lstStyle/>
          <a:p>
            <a:fld id="{455F59A6-4C1B-4FD6-878F-82AC377F9B3A}" type="datetimeFigureOut">
              <a:rPr lang="en-GB" smtClean="0"/>
              <a:t>21/06/2019</a:t>
            </a:fld>
            <a:endParaRPr lang="en-GB" dirty="0"/>
          </a:p>
        </p:txBody>
      </p:sp>
      <p:sp>
        <p:nvSpPr>
          <p:cNvPr id="6" name="Footer Placeholder 5">
            <a:extLst>
              <a:ext uri="{FF2B5EF4-FFF2-40B4-BE49-F238E27FC236}">
                <a16:creationId xmlns:a16="http://schemas.microsoft.com/office/drawing/2014/main" id="{300D05B8-EEA2-429A-9A8A-2EFB54499CD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CF1B8855-CE81-46A3-ADE5-AAF6EFD43226}"/>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2566076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DB3E2-5575-4457-9333-CEB286779266}"/>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ABC147A-8A5F-4BE0-9A42-A47FE469B19E}"/>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ADA87D19-79B4-412E-A903-86B8974E9C73}"/>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2E63680-3C79-49DB-8B06-B773AC50CD99}"/>
              </a:ext>
            </a:extLst>
          </p:cNvPr>
          <p:cNvSpPr>
            <a:spLocks noGrp="1"/>
          </p:cNvSpPr>
          <p:nvPr>
            <p:ph type="dt" sz="half" idx="10"/>
          </p:nvPr>
        </p:nvSpPr>
        <p:spPr/>
        <p:txBody>
          <a:bodyPr/>
          <a:lstStyle/>
          <a:p>
            <a:fld id="{455F59A6-4C1B-4FD6-878F-82AC377F9B3A}" type="datetimeFigureOut">
              <a:rPr lang="en-GB" smtClean="0"/>
              <a:t>21/06/2019</a:t>
            </a:fld>
            <a:endParaRPr lang="en-GB" dirty="0"/>
          </a:p>
        </p:txBody>
      </p:sp>
      <p:sp>
        <p:nvSpPr>
          <p:cNvPr id="6" name="Footer Placeholder 5">
            <a:extLst>
              <a:ext uri="{FF2B5EF4-FFF2-40B4-BE49-F238E27FC236}">
                <a16:creationId xmlns:a16="http://schemas.microsoft.com/office/drawing/2014/main" id="{3FAD00A8-32E6-43BF-8BF0-53DAFF88464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7AD97C8-961F-4070-88C0-0F210B3D2210}"/>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494749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904020-F667-4813-A3B0-1E0D6DB094B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12F75B-AB48-412C-A17D-C9D87A9BA94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3EB188-2311-4943-9D78-36EB8CAB164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5F59A6-4C1B-4FD6-878F-82AC377F9B3A}" type="datetimeFigureOut">
              <a:rPr lang="en-GB" smtClean="0"/>
              <a:t>21/06/2019</a:t>
            </a:fld>
            <a:endParaRPr lang="en-GB" dirty="0"/>
          </a:p>
        </p:txBody>
      </p:sp>
      <p:sp>
        <p:nvSpPr>
          <p:cNvPr id="5" name="Footer Placeholder 4">
            <a:extLst>
              <a:ext uri="{FF2B5EF4-FFF2-40B4-BE49-F238E27FC236}">
                <a16:creationId xmlns:a16="http://schemas.microsoft.com/office/drawing/2014/main" id="{F7BFDF1F-E66C-40E5-80AD-A6A185622BE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3FFEF28-D3D0-4CAA-9B24-905EE38B7DD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4F70F-9C44-4160-96D5-E913D38E0A5C}" type="slidenum">
              <a:rPr lang="en-GB" smtClean="0"/>
              <a:t>‹#›</a:t>
            </a:fld>
            <a:endParaRPr lang="en-GB" dirty="0"/>
          </a:p>
        </p:txBody>
      </p:sp>
    </p:spTree>
    <p:extLst>
      <p:ext uri="{BB962C8B-B14F-4D97-AF65-F5344CB8AC3E}">
        <p14:creationId xmlns:p14="http://schemas.microsoft.com/office/powerpoint/2010/main" val="1429775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notesSlide" Target="../notesSlides/notesSlide16.xml"/><Relationship Id="rId7" Type="http://schemas.openxmlformats.org/officeDocument/2006/relationships/image" Target="../media/image49.png"/><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image" Target="../media/image47.wmf"/><Relationship Id="rId5" Type="http://schemas.openxmlformats.org/officeDocument/2006/relationships/oleObject" Target="../embeddings/oleObject1.bin"/><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notesSlide" Target="../notesSlides/notesSlide17.xml"/><Relationship Id="rId7" Type="http://schemas.openxmlformats.org/officeDocument/2006/relationships/oleObject" Target="../embeddings/oleObject2.bin"/><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notesSlide" Target="../notesSlides/notesSlide18.xml"/><Relationship Id="rId7" Type="http://schemas.openxmlformats.org/officeDocument/2006/relationships/image" Target="../media/image57.png"/><Relationship Id="rId2" Type="http://schemas.openxmlformats.org/officeDocument/2006/relationships/slideLayout" Target="../slideLayouts/slideLayout14.xml"/><Relationship Id="rId1" Type="http://schemas.openxmlformats.org/officeDocument/2006/relationships/vmlDrawing" Target="../drawings/vmlDrawing3.vml"/><Relationship Id="rId6" Type="http://schemas.openxmlformats.org/officeDocument/2006/relationships/image" Target="../media/image55.wmf"/><Relationship Id="rId5" Type="http://schemas.openxmlformats.org/officeDocument/2006/relationships/oleObject" Target="../embeddings/oleObject3.bin"/><Relationship Id="rId4" Type="http://schemas.openxmlformats.org/officeDocument/2006/relationships/image" Target="../media/image56.png"/></Relationships>
</file>

<file path=ppt/slides/_rels/slide21.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notesSlide" Target="../notesSlides/notesSlide19.xml"/><Relationship Id="rId7" Type="http://schemas.openxmlformats.org/officeDocument/2006/relationships/oleObject" Target="../embeddings/oleObject4.bin"/><Relationship Id="rId2" Type="http://schemas.openxmlformats.org/officeDocument/2006/relationships/slideLayout" Target="../slideLayouts/slideLayout14.xml"/><Relationship Id="rId1" Type="http://schemas.openxmlformats.org/officeDocument/2006/relationships/vmlDrawing" Target="../drawings/vmlDrawing4.v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22.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notesSlide" Target="../notesSlides/notesSlide20.xml"/><Relationship Id="rId7" Type="http://schemas.openxmlformats.org/officeDocument/2006/relationships/image" Target="../media/image65.png"/><Relationship Id="rId2" Type="http://schemas.openxmlformats.org/officeDocument/2006/relationships/slideLayout" Target="../slideLayouts/slideLayout14.xml"/><Relationship Id="rId1" Type="http://schemas.openxmlformats.org/officeDocument/2006/relationships/vmlDrawing" Target="../drawings/vmlDrawing5.vml"/><Relationship Id="rId6" Type="http://schemas.openxmlformats.org/officeDocument/2006/relationships/image" Target="../media/image63.wmf"/><Relationship Id="rId5" Type="http://schemas.openxmlformats.org/officeDocument/2006/relationships/oleObject" Target="../embeddings/oleObject5.bin"/><Relationship Id="rId4" Type="http://schemas.openxmlformats.org/officeDocument/2006/relationships/image" Target="../media/image64.png"/></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21.xml"/><Relationship Id="rId7" Type="http://schemas.openxmlformats.org/officeDocument/2006/relationships/image" Target="../media/image66.png"/><Relationship Id="rId2" Type="http://schemas.openxmlformats.org/officeDocument/2006/relationships/slideLayout" Target="../slideLayouts/slideLayout14.xml"/><Relationship Id="rId1" Type="http://schemas.openxmlformats.org/officeDocument/2006/relationships/vmlDrawing" Target="../drawings/vmlDrawing6.vml"/><Relationship Id="rId6" Type="http://schemas.openxmlformats.org/officeDocument/2006/relationships/image" Target="../media/image65.png"/><Relationship Id="rId5" Type="http://schemas.openxmlformats.org/officeDocument/2006/relationships/image" Target="../media/image67.wmf"/><Relationship Id="rId4" Type="http://schemas.openxmlformats.org/officeDocument/2006/relationships/oleObject" Target="../embeddings/oleObject6.bin"/><Relationship Id="rId9" Type="http://schemas.openxmlformats.org/officeDocument/2006/relationships/image" Target="../media/image68.wmf"/></Relationships>
</file>

<file path=ppt/slides/_rels/slide24.xml.rels><?xml version="1.0" encoding="UTF-8" standalone="yes"?>
<Relationships xmlns="http://schemas.openxmlformats.org/package/2006/relationships"><Relationship Id="rId8" Type="http://schemas.openxmlformats.org/officeDocument/2006/relationships/image" Target="../media/image70.wmf"/><Relationship Id="rId3" Type="http://schemas.openxmlformats.org/officeDocument/2006/relationships/notesSlide" Target="../notesSlides/notesSlide22.xml"/><Relationship Id="rId7" Type="http://schemas.openxmlformats.org/officeDocument/2006/relationships/oleObject" Target="../embeddings/oleObject9.bin"/><Relationship Id="rId2" Type="http://schemas.openxmlformats.org/officeDocument/2006/relationships/slideLayout" Target="../slideLayouts/slideLayout14.xml"/><Relationship Id="rId1" Type="http://schemas.openxmlformats.org/officeDocument/2006/relationships/vmlDrawing" Target="../drawings/vmlDrawing7.vml"/><Relationship Id="rId6" Type="http://schemas.openxmlformats.org/officeDocument/2006/relationships/image" Target="../media/image71.png"/><Relationship Id="rId5" Type="http://schemas.openxmlformats.org/officeDocument/2006/relationships/image" Target="../media/image69.wmf"/><Relationship Id="rId4" Type="http://schemas.openxmlformats.org/officeDocument/2006/relationships/oleObject" Target="../embeddings/oleObject8.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4.xml"/><Relationship Id="rId1" Type="http://schemas.openxmlformats.org/officeDocument/2006/relationships/vmlDrawing" Target="../drawings/vmlDrawing8.vml"/><Relationship Id="rId6" Type="http://schemas.openxmlformats.org/officeDocument/2006/relationships/image" Target="../media/image73.png"/><Relationship Id="rId5" Type="http://schemas.openxmlformats.org/officeDocument/2006/relationships/image" Target="../media/image72.emf"/><Relationship Id="rId4" Type="http://schemas.openxmlformats.org/officeDocument/2006/relationships/oleObject" Target="../embeddings/oleObject10.bin"/></Relationships>
</file>

<file path=ppt/slides/_rels/slide26.xml.rels><?xml version="1.0" encoding="UTF-8" standalone="yes"?>
<Relationships xmlns="http://schemas.openxmlformats.org/package/2006/relationships"><Relationship Id="rId8" Type="http://schemas.openxmlformats.org/officeDocument/2006/relationships/image" Target="../media/image75.wmf"/><Relationship Id="rId3" Type="http://schemas.openxmlformats.org/officeDocument/2006/relationships/notesSlide" Target="../notesSlides/notesSlide24.xml"/><Relationship Id="rId7" Type="http://schemas.openxmlformats.org/officeDocument/2006/relationships/oleObject" Target="../embeddings/oleObject12.bin"/><Relationship Id="rId12" Type="http://schemas.openxmlformats.org/officeDocument/2006/relationships/image" Target="../media/image77.wmf"/><Relationship Id="rId2" Type="http://schemas.openxmlformats.org/officeDocument/2006/relationships/slideLayout" Target="../slideLayouts/slideLayout14.xml"/><Relationship Id="rId1" Type="http://schemas.openxmlformats.org/officeDocument/2006/relationships/vmlDrawing" Target="../drawings/vmlDrawing9.vml"/><Relationship Id="rId6" Type="http://schemas.openxmlformats.org/officeDocument/2006/relationships/image" Target="../media/image74.wmf"/><Relationship Id="rId11" Type="http://schemas.openxmlformats.org/officeDocument/2006/relationships/oleObject" Target="../embeddings/oleObject14.bin"/><Relationship Id="rId5" Type="http://schemas.openxmlformats.org/officeDocument/2006/relationships/oleObject" Target="../embeddings/oleObject11.bin"/><Relationship Id="rId10" Type="http://schemas.openxmlformats.org/officeDocument/2006/relationships/image" Target="../media/image76.wmf"/><Relationship Id="rId4" Type="http://schemas.openxmlformats.org/officeDocument/2006/relationships/image" Target="../media/image78.png"/><Relationship Id="rId9" Type="http://schemas.openxmlformats.org/officeDocument/2006/relationships/oleObject" Target="../embeddings/oleObject13.bin"/></Relationships>
</file>

<file path=ppt/slides/_rels/slide27.xml.rels><?xml version="1.0" encoding="UTF-8" standalone="yes"?>
<Relationships xmlns="http://schemas.openxmlformats.org/package/2006/relationships"><Relationship Id="rId8" Type="http://schemas.openxmlformats.org/officeDocument/2006/relationships/image" Target="../media/image80.wmf"/><Relationship Id="rId13" Type="http://schemas.openxmlformats.org/officeDocument/2006/relationships/oleObject" Target="../embeddings/oleObject19.bin"/><Relationship Id="rId3" Type="http://schemas.openxmlformats.org/officeDocument/2006/relationships/notesSlide" Target="../notesSlides/notesSlide25.xml"/><Relationship Id="rId7" Type="http://schemas.openxmlformats.org/officeDocument/2006/relationships/oleObject" Target="../embeddings/oleObject16.bin"/><Relationship Id="rId12" Type="http://schemas.openxmlformats.org/officeDocument/2006/relationships/image" Target="../media/image77.wmf"/><Relationship Id="rId2" Type="http://schemas.openxmlformats.org/officeDocument/2006/relationships/slideLayout" Target="../slideLayouts/slideLayout14.xml"/><Relationship Id="rId1" Type="http://schemas.openxmlformats.org/officeDocument/2006/relationships/vmlDrawing" Target="../drawings/vmlDrawing10.vml"/><Relationship Id="rId6" Type="http://schemas.openxmlformats.org/officeDocument/2006/relationships/image" Target="../media/image79.wmf"/><Relationship Id="rId11" Type="http://schemas.openxmlformats.org/officeDocument/2006/relationships/oleObject" Target="../embeddings/oleObject18.bin"/><Relationship Id="rId5" Type="http://schemas.openxmlformats.org/officeDocument/2006/relationships/oleObject" Target="../embeddings/oleObject15.bin"/><Relationship Id="rId10" Type="http://schemas.openxmlformats.org/officeDocument/2006/relationships/image" Target="../media/image81.wmf"/><Relationship Id="rId4" Type="http://schemas.openxmlformats.org/officeDocument/2006/relationships/image" Target="../media/image83.png"/><Relationship Id="rId9" Type="http://schemas.openxmlformats.org/officeDocument/2006/relationships/oleObject" Target="../embeddings/oleObject17.bin"/><Relationship Id="rId14" Type="http://schemas.openxmlformats.org/officeDocument/2006/relationships/image" Target="../media/image82.wmf"/></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image" Target="../media/image86.wmf"/><Relationship Id="rId3" Type="http://schemas.openxmlformats.org/officeDocument/2006/relationships/notesSlide" Target="../notesSlides/notesSlide26.xml"/><Relationship Id="rId7" Type="http://schemas.openxmlformats.org/officeDocument/2006/relationships/image" Target="../media/image84.wmf"/><Relationship Id="rId12" Type="http://schemas.openxmlformats.org/officeDocument/2006/relationships/oleObject" Target="../embeddings/oleObject22.bin"/><Relationship Id="rId2" Type="http://schemas.openxmlformats.org/officeDocument/2006/relationships/slideLayout" Target="../slideLayouts/slideLayout14.xml"/><Relationship Id="rId1" Type="http://schemas.openxmlformats.org/officeDocument/2006/relationships/vmlDrawing" Target="../drawings/vmlDrawing11.vml"/><Relationship Id="rId6" Type="http://schemas.openxmlformats.org/officeDocument/2006/relationships/oleObject" Target="../embeddings/oleObject20.bin"/><Relationship Id="rId11" Type="http://schemas.openxmlformats.org/officeDocument/2006/relationships/image" Target="../media/image91.png"/><Relationship Id="rId5" Type="http://schemas.openxmlformats.org/officeDocument/2006/relationships/image" Target="../media/image89.png"/><Relationship Id="rId15" Type="http://schemas.openxmlformats.org/officeDocument/2006/relationships/image" Target="../media/image87.wmf"/><Relationship Id="rId10" Type="http://schemas.openxmlformats.org/officeDocument/2006/relationships/image" Target="../media/image90.png"/><Relationship Id="rId4" Type="http://schemas.openxmlformats.org/officeDocument/2006/relationships/image" Target="../media/image88.png"/><Relationship Id="rId9" Type="http://schemas.openxmlformats.org/officeDocument/2006/relationships/image" Target="../media/image85.wmf"/><Relationship Id="rId14" Type="http://schemas.openxmlformats.org/officeDocument/2006/relationships/oleObject" Target="../embeddings/oleObject23.bin"/></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notesSlide" Target="../notesSlides/notesSlide27.xml"/><Relationship Id="rId7" Type="http://schemas.openxmlformats.org/officeDocument/2006/relationships/image" Target="../media/image92.wmf"/><Relationship Id="rId12" Type="http://schemas.openxmlformats.org/officeDocument/2006/relationships/image" Target="../media/image94.wmf"/><Relationship Id="rId2" Type="http://schemas.openxmlformats.org/officeDocument/2006/relationships/slideLayout" Target="../slideLayouts/slideLayout14.xml"/><Relationship Id="rId1" Type="http://schemas.openxmlformats.org/officeDocument/2006/relationships/vmlDrawing" Target="../drawings/vmlDrawing12.vml"/><Relationship Id="rId6" Type="http://schemas.openxmlformats.org/officeDocument/2006/relationships/oleObject" Target="../embeddings/oleObject24.bin"/><Relationship Id="rId11" Type="http://schemas.openxmlformats.org/officeDocument/2006/relationships/oleObject" Target="../embeddings/oleObject26.bin"/><Relationship Id="rId5" Type="http://schemas.openxmlformats.org/officeDocument/2006/relationships/image" Target="../media/image96.png"/><Relationship Id="rId10" Type="http://schemas.openxmlformats.org/officeDocument/2006/relationships/image" Target="../media/image97.png"/><Relationship Id="rId4" Type="http://schemas.openxmlformats.org/officeDocument/2006/relationships/image" Target="../media/image95.png"/><Relationship Id="rId9" Type="http://schemas.openxmlformats.org/officeDocument/2006/relationships/image" Target="../media/image93.wmf"/></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4.xml"/><Relationship Id="rId1" Type="http://schemas.openxmlformats.org/officeDocument/2006/relationships/vmlDrawing" Target="../drawings/vmlDrawing13.vml"/><Relationship Id="rId6" Type="http://schemas.openxmlformats.org/officeDocument/2006/relationships/image" Target="../media/image99.wmf"/><Relationship Id="rId5" Type="http://schemas.openxmlformats.org/officeDocument/2006/relationships/oleObject" Target="../embeddings/oleObject27.bin"/><Relationship Id="rId4" Type="http://schemas.openxmlformats.org/officeDocument/2006/relationships/image" Target="../media/image100.png"/></Relationships>
</file>

<file path=ppt/slides/_rels/slide32.xml.rels><?xml version="1.0" encoding="UTF-8" standalone="yes"?>
<Relationships xmlns="http://schemas.openxmlformats.org/package/2006/relationships"><Relationship Id="rId3" Type="http://schemas.openxmlformats.org/officeDocument/2006/relationships/image" Target="../media/image101.png"/><Relationship Id="rId7" Type="http://schemas.openxmlformats.org/officeDocument/2006/relationships/image" Target="../media/image105.png"/><Relationship Id="rId2" Type="http://schemas.openxmlformats.org/officeDocument/2006/relationships/notesSlide" Target="../notesSlides/notesSlide30.xml"/><Relationship Id="rId1" Type="http://schemas.openxmlformats.org/officeDocument/2006/relationships/slideLayout" Target="../slideLayouts/slideLayout14.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s>
</file>

<file path=ppt/slides/_rels/slide33.xml.rels><?xml version="1.0" encoding="UTF-8" standalone="yes"?>
<Relationships xmlns="http://schemas.openxmlformats.org/package/2006/relationships"><Relationship Id="rId3" Type="http://schemas.openxmlformats.org/officeDocument/2006/relationships/image" Target="../media/image106.png"/><Relationship Id="rId7" Type="http://schemas.openxmlformats.org/officeDocument/2006/relationships/image" Target="../media/image109.png"/><Relationship Id="rId2" Type="http://schemas.openxmlformats.org/officeDocument/2006/relationships/notesSlide" Target="../notesSlides/notesSlide31.xml"/><Relationship Id="rId1" Type="http://schemas.openxmlformats.org/officeDocument/2006/relationships/slideLayout" Target="../slideLayouts/slideLayout14.xml"/><Relationship Id="rId6" Type="http://schemas.openxmlformats.org/officeDocument/2006/relationships/image" Target="../media/image108.png"/><Relationship Id="rId5" Type="http://schemas.openxmlformats.org/officeDocument/2006/relationships/image" Target="../media/image103.png"/><Relationship Id="rId4" Type="http://schemas.openxmlformats.org/officeDocument/2006/relationships/image" Target="../media/image107.png"/></Relationships>
</file>

<file path=ppt/slides/_rels/slide34.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image" Target="../media/image110.png"/><Relationship Id="rId7" Type="http://schemas.openxmlformats.org/officeDocument/2006/relationships/image" Target="../media/image114.png"/><Relationship Id="rId2" Type="http://schemas.openxmlformats.org/officeDocument/2006/relationships/notesSlide" Target="../notesSlides/notesSlide32.xml"/><Relationship Id="rId1" Type="http://schemas.openxmlformats.org/officeDocument/2006/relationships/slideLayout" Target="../slideLayouts/slideLayout14.xml"/><Relationship Id="rId6" Type="http://schemas.openxmlformats.org/officeDocument/2006/relationships/image" Target="../media/image113.png"/><Relationship Id="rId11" Type="http://schemas.openxmlformats.org/officeDocument/2006/relationships/image" Target="../media/image118.png"/><Relationship Id="rId5" Type="http://schemas.openxmlformats.org/officeDocument/2006/relationships/image" Target="../media/image112.png"/><Relationship Id="rId10" Type="http://schemas.openxmlformats.org/officeDocument/2006/relationships/image" Target="../media/image117.png"/><Relationship Id="rId4" Type="http://schemas.openxmlformats.org/officeDocument/2006/relationships/image" Target="../media/image111.png"/><Relationship Id="rId9" Type="http://schemas.openxmlformats.org/officeDocument/2006/relationships/image" Target="../media/image116.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4.xml"/><Relationship Id="rId1" Type="http://schemas.openxmlformats.org/officeDocument/2006/relationships/vmlDrawing" Target="../drawings/vmlDrawing14.vml"/><Relationship Id="rId6" Type="http://schemas.openxmlformats.org/officeDocument/2006/relationships/image" Target="../media/image119.wmf"/><Relationship Id="rId5" Type="http://schemas.openxmlformats.org/officeDocument/2006/relationships/oleObject" Target="../embeddings/oleObject28.bin"/><Relationship Id="rId4" Type="http://schemas.openxmlformats.org/officeDocument/2006/relationships/image" Target="../media/image120.png"/></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notesSlide" Target="../notesSlides/notesSlide34.xml"/><Relationship Id="rId7" Type="http://schemas.openxmlformats.org/officeDocument/2006/relationships/image" Target="../media/image120.png"/><Relationship Id="rId2" Type="http://schemas.openxmlformats.org/officeDocument/2006/relationships/slideLayout" Target="../slideLayouts/slideLayout14.xml"/><Relationship Id="rId1" Type="http://schemas.openxmlformats.org/officeDocument/2006/relationships/vmlDrawing" Target="../drawings/vmlDrawing15.vml"/><Relationship Id="rId6" Type="http://schemas.openxmlformats.org/officeDocument/2006/relationships/image" Target="../media/image121.wmf"/><Relationship Id="rId5" Type="http://schemas.openxmlformats.org/officeDocument/2006/relationships/oleObject" Target="../embeddings/oleObject29.bin"/><Relationship Id="rId4" Type="http://schemas.openxmlformats.org/officeDocument/2006/relationships/image" Target="../media/image123.png"/><Relationship Id="rId9" Type="http://schemas.openxmlformats.org/officeDocument/2006/relationships/image" Target="../media/image122.emf"/></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4.xml"/><Relationship Id="rId1" Type="http://schemas.openxmlformats.org/officeDocument/2006/relationships/vmlDrawing" Target="../drawings/vmlDrawing16.vml"/><Relationship Id="rId6" Type="http://schemas.openxmlformats.org/officeDocument/2006/relationships/image" Target="../media/image124.wmf"/><Relationship Id="rId5" Type="http://schemas.openxmlformats.org/officeDocument/2006/relationships/oleObject" Target="../embeddings/oleObject31.bin"/><Relationship Id="rId4" Type="http://schemas.openxmlformats.org/officeDocument/2006/relationships/image" Target="../media/image125.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4.xml"/><Relationship Id="rId1" Type="http://schemas.openxmlformats.org/officeDocument/2006/relationships/vmlDrawing" Target="../drawings/vmlDrawing17.vml"/><Relationship Id="rId6" Type="http://schemas.openxmlformats.org/officeDocument/2006/relationships/image" Target="../media/image126.wmf"/><Relationship Id="rId5" Type="http://schemas.openxmlformats.org/officeDocument/2006/relationships/oleObject" Target="../embeddings/oleObject32.bin"/><Relationship Id="rId4" Type="http://schemas.openxmlformats.org/officeDocument/2006/relationships/image" Target="../media/image127.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4.xml"/><Relationship Id="rId1" Type="http://schemas.openxmlformats.org/officeDocument/2006/relationships/vmlDrawing" Target="../drawings/vmlDrawing18.vml"/><Relationship Id="rId6" Type="http://schemas.openxmlformats.org/officeDocument/2006/relationships/image" Target="../media/image128.wmf"/><Relationship Id="rId5" Type="http://schemas.openxmlformats.org/officeDocument/2006/relationships/oleObject" Target="../embeddings/oleObject33.bin"/><Relationship Id="rId4" Type="http://schemas.openxmlformats.org/officeDocument/2006/relationships/image" Target="../media/image129.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4.xml"/><Relationship Id="rId1" Type="http://schemas.openxmlformats.org/officeDocument/2006/relationships/vmlDrawing" Target="../drawings/vmlDrawing19.vml"/><Relationship Id="rId6" Type="http://schemas.openxmlformats.org/officeDocument/2006/relationships/image" Target="../media/image130.wmf"/><Relationship Id="rId5" Type="http://schemas.openxmlformats.org/officeDocument/2006/relationships/oleObject" Target="../embeddings/oleObject34.bin"/><Relationship Id="rId4" Type="http://schemas.openxmlformats.org/officeDocument/2006/relationships/image" Target="../media/image131.png"/></Relationships>
</file>

<file path=ppt/slides/_rels/slide41.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36.bin"/><Relationship Id="rId3" Type="http://schemas.openxmlformats.org/officeDocument/2006/relationships/notesSlide" Target="../notesSlides/notesSlide40.xml"/><Relationship Id="rId7" Type="http://schemas.openxmlformats.org/officeDocument/2006/relationships/image" Target="../media/image137.png"/><Relationship Id="rId12" Type="http://schemas.openxmlformats.org/officeDocument/2006/relationships/image" Target="../media/image135.wmf"/><Relationship Id="rId2" Type="http://schemas.openxmlformats.org/officeDocument/2006/relationships/slideLayout" Target="../slideLayouts/slideLayout14.xml"/><Relationship Id="rId1" Type="http://schemas.openxmlformats.org/officeDocument/2006/relationships/vmlDrawing" Target="../drawings/vmlDrawing20.vml"/><Relationship Id="rId6" Type="http://schemas.openxmlformats.org/officeDocument/2006/relationships/image" Target="../media/image133.wmf"/><Relationship Id="rId11" Type="http://schemas.openxmlformats.org/officeDocument/2006/relationships/oleObject" Target="../embeddings/oleObject37.bin"/><Relationship Id="rId5" Type="http://schemas.openxmlformats.org/officeDocument/2006/relationships/oleObject" Target="../embeddings/oleObject35.bin"/><Relationship Id="rId10" Type="http://schemas.openxmlformats.org/officeDocument/2006/relationships/image" Target="../media/image138.png"/><Relationship Id="rId4" Type="http://schemas.openxmlformats.org/officeDocument/2006/relationships/image" Target="../media/image136.png"/><Relationship Id="rId9" Type="http://schemas.openxmlformats.org/officeDocument/2006/relationships/image" Target="../media/image134.wmf"/></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4.xml"/><Relationship Id="rId1" Type="http://schemas.openxmlformats.org/officeDocument/2006/relationships/vmlDrawing" Target="../drawings/vmlDrawing21.vml"/><Relationship Id="rId6" Type="http://schemas.openxmlformats.org/officeDocument/2006/relationships/image" Target="../media/image139.png"/><Relationship Id="rId5" Type="http://schemas.openxmlformats.org/officeDocument/2006/relationships/image" Target="../media/image133.wmf"/><Relationship Id="rId4" Type="http://schemas.openxmlformats.org/officeDocument/2006/relationships/oleObject" Target="../embeddings/oleObject38.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4.xml"/><Relationship Id="rId1" Type="http://schemas.openxmlformats.org/officeDocument/2006/relationships/vmlDrawing" Target="../drawings/vmlDrawing22.vml"/><Relationship Id="rId6" Type="http://schemas.openxmlformats.org/officeDocument/2006/relationships/image" Target="../media/image140.png"/><Relationship Id="rId5" Type="http://schemas.openxmlformats.org/officeDocument/2006/relationships/image" Target="../media/image133.wmf"/><Relationship Id="rId4" Type="http://schemas.openxmlformats.org/officeDocument/2006/relationships/oleObject" Target="../embeddings/oleObject39.bin"/></Relationships>
</file>

<file path=ppt/slides/_rels/slide45.xml.rels><?xml version="1.0" encoding="UTF-8" standalone="yes"?>
<Relationships xmlns="http://schemas.openxmlformats.org/package/2006/relationships"><Relationship Id="rId8" Type="http://schemas.openxmlformats.org/officeDocument/2006/relationships/image" Target="../media/image146.png"/><Relationship Id="rId13" Type="http://schemas.openxmlformats.org/officeDocument/2006/relationships/image" Target="../media/image151.png"/><Relationship Id="rId18" Type="http://schemas.openxmlformats.org/officeDocument/2006/relationships/image" Target="../media/image154.png"/><Relationship Id="rId3" Type="http://schemas.openxmlformats.org/officeDocument/2006/relationships/notesSlide" Target="../notesSlides/notesSlide43.xml"/><Relationship Id="rId7" Type="http://schemas.openxmlformats.org/officeDocument/2006/relationships/image" Target="../media/image145.png"/><Relationship Id="rId12" Type="http://schemas.openxmlformats.org/officeDocument/2006/relationships/image" Target="../media/image150.png"/><Relationship Id="rId17" Type="http://schemas.openxmlformats.org/officeDocument/2006/relationships/image" Target="../media/image141.wmf"/><Relationship Id="rId2" Type="http://schemas.openxmlformats.org/officeDocument/2006/relationships/slideLayout" Target="../slideLayouts/slideLayout14.xml"/><Relationship Id="rId16" Type="http://schemas.openxmlformats.org/officeDocument/2006/relationships/oleObject" Target="../embeddings/oleObject40.bin"/><Relationship Id="rId1" Type="http://schemas.openxmlformats.org/officeDocument/2006/relationships/vmlDrawing" Target="../drawings/vmlDrawing23.vml"/><Relationship Id="rId6" Type="http://schemas.openxmlformats.org/officeDocument/2006/relationships/image" Target="../media/image144.png"/><Relationship Id="rId11" Type="http://schemas.openxmlformats.org/officeDocument/2006/relationships/image" Target="../media/image149.png"/><Relationship Id="rId5" Type="http://schemas.openxmlformats.org/officeDocument/2006/relationships/image" Target="../media/image143.png"/><Relationship Id="rId15" Type="http://schemas.openxmlformats.org/officeDocument/2006/relationships/image" Target="../media/image153.png"/><Relationship Id="rId10" Type="http://schemas.openxmlformats.org/officeDocument/2006/relationships/image" Target="../media/image148.png"/><Relationship Id="rId19" Type="http://schemas.openxmlformats.org/officeDocument/2006/relationships/image" Target="../media/image155.png"/><Relationship Id="rId4" Type="http://schemas.openxmlformats.org/officeDocument/2006/relationships/image" Target="../media/image142.png"/><Relationship Id="rId9" Type="http://schemas.openxmlformats.org/officeDocument/2006/relationships/image" Target="../media/image147.png"/><Relationship Id="rId14" Type="http://schemas.openxmlformats.org/officeDocument/2006/relationships/image" Target="../media/image152.png"/></Relationships>
</file>

<file path=ppt/slides/_rels/slide46.xml.rels><?xml version="1.0" encoding="UTF-8" standalone="yes"?>
<Relationships xmlns="http://schemas.openxmlformats.org/package/2006/relationships"><Relationship Id="rId8" Type="http://schemas.openxmlformats.org/officeDocument/2006/relationships/image" Target="../media/image145.png"/><Relationship Id="rId13" Type="http://schemas.openxmlformats.org/officeDocument/2006/relationships/image" Target="../media/image150.png"/><Relationship Id="rId18" Type="http://schemas.openxmlformats.org/officeDocument/2006/relationships/image" Target="../media/image156.wmf"/><Relationship Id="rId3" Type="http://schemas.openxmlformats.org/officeDocument/2006/relationships/notesSlide" Target="../notesSlides/notesSlide44.xml"/><Relationship Id="rId7" Type="http://schemas.openxmlformats.org/officeDocument/2006/relationships/image" Target="../media/image144.png"/><Relationship Id="rId12" Type="http://schemas.openxmlformats.org/officeDocument/2006/relationships/image" Target="../media/image149.png"/><Relationship Id="rId17" Type="http://schemas.openxmlformats.org/officeDocument/2006/relationships/oleObject" Target="../embeddings/oleObject41.bin"/><Relationship Id="rId2" Type="http://schemas.openxmlformats.org/officeDocument/2006/relationships/slideLayout" Target="../slideLayouts/slideLayout14.xml"/><Relationship Id="rId16" Type="http://schemas.openxmlformats.org/officeDocument/2006/relationships/image" Target="../media/image153.png"/><Relationship Id="rId1" Type="http://schemas.openxmlformats.org/officeDocument/2006/relationships/vmlDrawing" Target="../drawings/vmlDrawing24.vml"/><Relationship Id="rId6" Type="http://schemas.openxmlformats.org/officeDocument/2006/relationships/image" Target="../media/image143.png"/><Relationship Id="rId11" Type="http://schemas.openxmlformats.org/officeDocument/2006/relationships/image" Target="../media/image148.png"/><Relationship Id="rId5" Type="http://schemas.openxmlformats.org/officeDocument/2006/relationships/image" Target="../media/image142.png"/><Relationship Id="rId15" Type="http://schemas.openxmlformats.org/officeDocument/2006/relationships/image" Target="../media/image152.png"/><Relationship Id="rId10" Type="http://schemas.openxmlformats.org/officeDocument/2006/relationships/image" Target="../media/image147.png"/><Relationship Id="rId19" Type="http://schemas.openxmlformats.org/officeDocument/2006/relationships/image" Target="../media/image158.png"/><Relationship Id="rId4" Type="http://schemas.openxmlformats.org/officeDocument/2006/relationships/image" Target="../media/image157.png"/><Relationship Id="rId9" Type="http://schemas.openxmlformats.org/officeDocument/2006/relationships/image" Target="../media/image146.png"/><Relationship Id="rId14" Type="http://schemas.openxmlformats.org/officeDocument/2006/relationships/image" Target="../media/image151.png"/></Relationships>
</file>

<file path=ppt/slides/_rels/slide47.xml.rels><?xml version="1.0" encoding="UTF-8" standalone="yes"?>
<Relationships xmlns="http://schemas.openxmlformats.org/package/2006/relationships"><Relationship Id="rId8" Type="http://schemas.openxmlformats.org/officeDocument/2006/relationships/image" Target="../media/image146.png"/><Relationship Id="rId13" Type="http://schemas.openxmlformats.org/officeDocument/2006/relationships/image" Target="../media/image151.png"/><Relationship Id="rId18" Type="http://schemas.openxmlformats.org/officeDocument/2006/relationships/image" Target="../media/image160.png"/><Relationship Id="rId3" Type="http://schemas.openxmlformats.org/officeDocument/2006/relationships/notesSlide" Target="../notesSlides/notesSlide45.xml"/><Relationship Id="rId7" Type="http://schemas.openxmlformats.org/officeDocument/2006/relationships/image" Target="../media/image145.png"/><Relationship Id="rId12" Type="http://schemas.openxmlformats.org/officeDocument/2006/relationships/image" Target="../media/image150.png"/><Relationship Id="rId17" Type="http://schemas.openxmlformats.org/officeDocument/2006/relationships/image" Target="../media/image159.wmf"/><Relationship Id="rId2" Type="http://schemas.openxmlformats.org/officeDocument/2006/relationships/slideLayout" Target="../slideLayouts/slideLayout14.xml"/><Relationship Id="rId16" Type="http://schemas.openxmlformats.org/officeDocument/2006/relationships/oleObject" Target="../embeddings/oleObject42.bin"/><Relationship Id="rId1" Type="http://schemas.openxmlformats.org/officeDocument/2006/relationships/vmlDrawing" Target="../drawings/vmlDrawing25.vml"/><Relationship Id="rId6" Type="http://schemas.openxmlformats.org/officeDocument/2006/relationships/image" Target="../media/image144.png"/><Relationship Id="rId11" Type="http://schemas.openxmlformats.org/officeDocument/2006/relationships/image" Target="../media/image149.png"/><Relationship Id="rId5" Type="http://schemas.openxmlformats.org/officeDocument/2006/relationships/image" Target="../media/image143.png"/><Relationship Id="rId15" Type="http://schemas.openxmlformats.org/officeDocument/2006/relationships/image" Target="../media/image153.png"/><Relationship Id="rId10" Type="http://schemas.openxmlformats.org/officeDocument/2006/relationships/image" Target="../media/image148.png"/><Relationship Id="rId19" Type="http://schemas.openxmlformats.org/officeDocument/2006/relationships/image" Target="../media/image161.png"/><Relationship Id="rId4" Type="http://schemas.openxmlformats.org/officeDocument/2006/relationships/image" Target="../media/image142.png"/><Relationship Id="rId9" Type="http://schemas.openxmlformats.org/officeDocument/2006/relationships/image" Target="../media/image147.png"/><Relationship Id="rId14" Type="http://schemas.openxmlformats.org/officeDocument/2006/relationships/image" Target="../media/image152.png"/></Relationships>
</file>

<file path=ppt/slides/_rels/slide48.xml.rels><?xml version="1.0" encoding="UTF-8" standalone="yes"?>
<Relationships xmlns="http://schemas.openxmlformats.org/package/2006/relationships"><Relationship Id="rId8" Type="http://schemas.openxmlformats.org/officeDocument/2006/relationships/image" Target="../media/image146.png"/><Relationship Id="rId13" Type="http://schemas.openxmlformats.org/officeDocument/2006/relationships/image" Target="../media/image151.png"/><Relationship Id="rId18" Type="http://schemas.openxmlformats.org/officeDocument/2006/relationships/image" Target="../media/image163.png"/><Relationship Id="rId3" Type="http://schemas.openxmlformats.org/officeDocument/2006/relationships/notesSlide" Target="../notesSlides/notesSlide46.xml"/><Relationship Id="rId7" Type="http://schemas.openxmlformats.org/officeDocument/2006/relationships/image" Target="../media/image145.png"/><Relationship Id="rId12" Type="http://schemas.openxmlformats.org/officeDocument/2006/relationships/image" Target="../media/image150.png"/><Relationship Id="rId17" Type="http://schemas.openxmlformats.org/officeDocument/2006/relationships/image" Target="../media/image162.wmf"/><Relationship Id="rId2" Type="http://schemas.openxmlformats.org/officeDocument/2006/relationships/slideLayout" Target="../slideLayouts/slideLayout14.xml"/><Relationship Id="rId16" Type="http://schemas.openxmlformats.org/officeDocument/2006/relationships/oleObject" Target="../embeddings/oleObject43.bin"/><Relationship Id="rId1" Type="http://schemas.openxmlformats.org/officeDocument/2006/relationships/vmlDrawing" Target="../drawings/vmlDrawing26.vml"/><Relationship Id="rId6" Type="http://schemas.openxmlformats.org/officeDocument/2006/relationships/image" Target="../media/image144.png"/><Relationship Id="rId11" Type="http://schemas.openxmlformats.org/officeDocument/2006/relationships/image" Target="../media/image149.png"/><Relationship Id="rId5" Type="http://schemas.openxmlformats.org/officeDocument/2006/relationships/image" Target="../media/image143.png"/><Relationship Id="rId15" Type="http://schemas.openxmlformats.org/officeDocument/2006/relationships/image" Target="../media/image153.png"/><Relationship Id="rId10" Type="http://schemas.openxmlformats.org/officeDocument/2006/relationships/image" Target="../media/image148.png"/><Relationship Id="rId19" Type="http://schemas.openxmlformats.org/officeDocument/2006/relationships/image" Target="../media/image164.png"/><Relationship Id="rId4" Type="http://schemas.openxmlformats.org/officeDocument/2006/relationships/image" Target="../media/image142.png"/><Relationship Id="rId9" Type="http://schemas.openxmlformats.org/officeDocument/2006/relationships/image" Target="../media/image147.png"/><Relationship Id="rId14" Type="http://schemas.openxmlformats.org/officeDocument/2006/relationships/image" Target="../media/image152.png"/></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45.bin"/><Relationship Id="rId13" Type="http://schemas.openxmlformats.org/officeDocument/2006/relationships/image" Target="../media/image172.png"/><Relationship Id="rId3" Type="http://schemas.openxmlformats.org/officeDocument/2006/relationships/notesSlide" Target="../notesSlides/notesSlide47.xml"/><Relationship Id="rId7" Type="http://schemas.openxmlformats.org/officeDocument/2006/relationships/image" Target="../media/image170.png"/><Relationship Id="rId12" Type="http://schemas.openxmlformats.org/officeDocument/2006/relationships/image" Target="../media/image167.wmf"/><Relationship Id="rId2" Type="http://schemas.openxmlformats.org/officeDocument/2006/relationships/slideLayout" Target="../slideLayouts/slideLayout14.xml"/><Relationship Id="rId1" Type="http://schemas.openxmlformats.org/officeDocument/2006/relationships/vmlDrawing" Target="../drawings/vmlDrawing27.vml"/><Relationship Id="rId6" Type="http://schemas.openxmlformats.org/officeDocument/2006/relationships/image" Target="../media/image165.wmf"/><Relationship Id="rId11" Type="http://schemas.openxmlformats.org/officeDocument/2006/relationships/oleObject" Target="../embeddings/oleObject46.bin"/><Relationship Id="rId5" Type="http://schemas.openxmlformats.org/officeDocument/2006/relationships/oleObject" Target="../embeddings/oleObject44.bin"/><Relationship Id="rId15" Type="http://schemas.openxmlformats.org/officeDocument/2006/relationships/image" Target="../media/image168.wmf"/><Relationship Id="rId10" Type="http://schemas.openxmlformats.org/officeDocument/2006/relationships/image" Target="../media/image171.png"/><Relationship Id="rId4" Type="http://schemas.openxmlformats.org/officeDocument/2006/relationships/image" Target="../media/image169.png"/><Relationship Id="rId9" Type="http://schemas.openxmlformats.org/officeDocument/2006/relationships/image" Target="../media/image166.wmf"/><Relationship Id="rId14" Type="http://schemas.openxmlformats.org/officeDocument/2006/relationships/oleObject" Target="../embeddings/oleObject47.bin"/></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49.bin"/><Relationship Id="rId3" Type="http://schemas.openxmlformats.org/officeDocument/2006/relationships/notesSlide" Target="../notesSlides/notesSlide48.xml"/><Relationship Id="rId7" Type="http://schemas.openxmlformats.org/officeDocument/2006/relationships/image" Target="../media/image173.wmf"/><Relationship Id="rId2" Type="http://schemas.openxmlformats.org/officeDocument/2006/relationships/slideLayout" Target="../slideLayouts/slideLayout14.xml"/><Relationship Id="rId1" Type="http://schemas.openxmlformats.org/officeDocument/2006/relationships/vmlDrawing" Target="../drawings/vmlDrawing28.vml"/><Relationship Id="rId6" Type="http://schemas.openxmlformats.org/officeDocument/2006/relationships/oleObject" Target="../embeddings/oleObject48.bin"/><Relationship Id="rId5" Type="http://schemas.openxmlformats.org/officeDocument/2006/relationships/image" Target="../media/image176.png"/><Relationship Id="rId4" Type="http://schemas.openxmlformats.org/officeDocument/2006/relationships/image" Target="../media/image175.png"/><Relationship Id="rId9" Type="http://schemas.openxmlformats.org/officeDocument/2006/relationships/image" Target="../media/image174.wmf"/></Relationships>
</file>

<file path=ppt/slides/_rels/slide51.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notesSlide" Target="../notesSlides/notesSlide49.xml"/><Relationship Id="rId1" Type="http://schemas.openxmlformats.org/officeDocument/2006/relationships/slideLayout" Target="../slideLayouts/slideLayout14.xml"/><Relationship Id="rId4" Type="http://schemas.openxmlformats.org/officeDocument/2006/relationships/image" Target="../media/image178.png"/></Relationships>
</file>

<file path=ppt/slides/_rels/slide52.xml.rels><?xml version="1.0" encoding="UTF-8" standalone="yes"?>
<Relationships xmlns="http://schemas.openxmlformats.org/package/2006/relationships"><Relationship Id="rId3" Type="http://schemas.openxmlformats.org/officeDocument/2006/relationships/image" Target="../media/image178.png"/><Relationship Id="rId2" Type="http://schemas.openxmlformats.org/officeDocument/2006/relationships/notesSlide" Target="../notesSlides/notesSlide50.xml"/><Relationship Id="rId1" Type="http://schemas.openxmlformats.org/officeDocument/2006/relationships/slideLayout" Target="../slideLayouts/slideLayout14.xml"/><Relationship Id="rId4" Type="http://schemas.openxmlformats.org/officeDocument/2006/relationships/image" Target="../media/image179.png"/></Relationships>
</file>

<file path=ppt/slides/_rels/slide53.xml.rels><?xml version="1.0" encoding="UTF-8" standalone="yes"?>
<Relationships xmlns="http://schemas.openxmlformats.org/package/2006/relationships"><Relationship Id="rId8" Type="http://schemas.openxmlformats.org/officeDocument/2006/relationships/image" Target="../media/image182.png"/><Relationship Id="rId3" Type="http://schemas.openxmlformats.org/officeDocument/2006/relationships/notesSlide" Target="../notesSlides/notesSlide51.xml"/><Relationship Id="rId7" Type="http://schemas.openxmlformats.org/officeDocument/2006/relationships/image" Target="../media/image180.wmf"/><Relationship Id="rId2" Type="http://schemas.openxmlformats.org/officeDocument/2006/relationships/slideLayout" Target="../slideLayouts/slideLayout14.xml"/><Relationship Id="rId1" Type="http://schemas.openxmlformats.org/officeDocument/2006/relationships/vmlDrawing" Target="../drawings/vmlDrawing29.vml"/><Relationship Id="rId6" Type="http://schemas.openxmlformats.org/officeDocument/2006/relationships/oleObject" Target="../embeddings/oleObject50.bin"/><Relationship Id="rId5" Type="http://schemas.openxmlformats.org/officeDocument/2006/relationships/image" Target="../media/image178.png"/><Relationship Id="rId4" Type="http://schemas.openxmlformats.org/officeDocument/2006/relationships/image" Target="../media/image181.png"/><Relationship Id="rId9" Type="http://schemas.openxmlformats.org/officeDocument/2006/relationships/image" Target="../media/image183.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2.xml"/><Relationship Id="rId7" Type="http://schemas.openxmlformats.org/officeDocument/2006/relationships/image" Target="../media/image186.png"/><Relationship Id="rId2" Type="http://schemas.openxmlformats.org/officeDocument/2006/relationships/slideLayout" Target="../slideLayouts/slideLayout14.xml"/><Relationship Id="rId1" Type="http://schemas.openxmlformats.org/officeDocument/2006/relationships/vmlDrawing" Target="../drawings/vmlDrawing30.vml"/><Relationship Id="rId6" Type="http://schemas.openxmlformats.org/officeDocument/2006/relationships/image" Target="../media/image185.png"/><Relationship Id="rId5" Type="http://schemas.openxmlformats.org/officeDocument/2006/relationships/image" Target="../media/image184.wmf"/><Relationship Id="rId4" Type="http://schemas.openxmlformats.org/officeDocument/2006/relationships/oleObject" Target="../embeddings/oleObject51.bin"/></Relationships>
</file>

<file path=ppt/slides/_rels/slide55.xml.rels><?xml version="1.0" encoding="UTF-8" standalone="yes"?>
<Relationships xmlns="http://schemas.openxmlformats.org/package/2006/relationships"><Relationship Id="rId3" Type="http://schemas.openxmlformats.org/officeDocument/2006/relationships/image" Target="../media/image187.png"/><Relationship Id="rId7" Type="http://schemas.openxmlformats.org/officeDocument/2006/relationships/image" Target="../media/image190.png"/><Relationship Id="rId2" Type="http://schemas.openxmlformats.org/officeDocument/2006/relationships/notesSlide" Target="../notesSlides/notesSlide53.xml"/><Relationship Id="rId1" Type="http://schemas.openxmlformats.org/officeDocument/2006/relationships/slideLayout" Target="../slideLayouts/slideLayout14.xml"/><Relationship Id="rId6" Type="http://schemas.openxmlformats.org/officeDocument/2006/relationships/image" Target="../media/image112.png"/><Relationship Id="rId5" Type="http://schemas.openxmlformats.org/officeDocument/2006/relationships/image" Target="../media/image189.png"/><Relationship Id="rId4" Type="http://schemas.openxmlformats.org/officeDocument/2006/relationships/image" Target="../media/image188.png"/></Relationships>
</file>

<file path=ppt/slides/_rels/slide56.xml.rels><?xml version="1.0" encoding="UTF-8" standalone="yes"?>
<Relationships xmlns="http://schemas.openxmlformats.org/package/2006/relationships"><Relationship Id="rId3" Type="http://schemas.openxmlformats.org/officeDocument/2006/relationships/image" Target="../media/image191.png"/><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8" Type="http://schemas.openxmlformats.org/officeDocument/2006/relationships/image" Target="../media/image197.png"/><Relationship Id="rId3" Type="http://schemas.openxmlformats.org/officeDocument/2006/relationships/image" Target="../media/image192.png"/><Relationship Id="rId7" Type="http://schemas.openxmlformats.org/officeDocument/2006/relationships/image" Target="../media/image196.png"/><Relationship Id="rId2" Type="http://schemas.openxmlformats.org/officeDocument/2006/relationships/notesSlide" Target="../notesSlides/notesSlide55.xml"/><Relationship Id="rId1" Type="http://schemas.openxmlformats.org/officeDocument/2006/relationships/slideLayout" Target="../slideLayouts/slideLayout14.xml"/><Relationship Id="rId6" Type="http://schemas.openxmlformats.org/officeDocument/2006/relationships/image" Target="../media/image195.png"/><Relationship Id="rId5" Type="http://schemas.openxmlformats.org/officeDocument/2006/relationships/image" Target="../media/image194.png"/><Relationship Id="rId4" Type="http://schemas.openxmlformats.org/officeDocument/2006/relationships/image" Target="../media/image193.png"/></Relationships>
</file>

<file path=ppt/slides/_rels/slide58.xml.rels><?xml version="1.0" encoding="UTF-8" standalone="yes"?>
<Relationships xmlns="http://schemas.openxmlformats.org/package/2006/relationships"><Relationship Id="rId8" Type="http://schemas.openxmlformats.org/officeDocument/2006/relationships/image" Target="../media/image197.png"/><Relationship Id="rId3" Type="http://schemas.openxmlformats.org/officeDocument/2006/relationships/image" Target="../media/image198.png"/><Relationship Id="rId7" Type="http://schemas.openxmlformats.org/officeDocument/2006/relationships/image" Target="../media/image201.png"/><Relationship Id="rId2" Type="http://schemas.openxmlformats.org/officeDocument/2006/relationships/notesSlide" Target="../notesSlides/notesSlide56.xml"/><Relationship Id="rId1" Type="http://schemas.openxmlformats.org/officeDocument/2006/relationships/slideLayout" Target="../slideLayouts/slideLayout14.xml"/><Relationship Id="rId6" Type="http://schemas.openxmlformats.org/officeDocument/2006/relationships/image" Target="../media/image200.png"/><Relationship Id="rId5" Type="http://schemas.openxmlformats.org/officeDocument/2006/relationships/image" Target="../media/image199.png"/><Relationship Id="rId4" Type="http://schemas.openxmlformats.org/officeDocument/2006/relationships/image" Target="../media/image195.png"/></Relationships>
</file>

<file path=ppt/slides/_rels/slide59.xml.rels><?xml version="1.0" encoding="UTF-8" standalone="yes"?>
<Relationships xmlns="http://schemas.openxmlformats.org/package/2006/relationships"><Relationship Id="rId8" Type="http://schemas.openxmlformats.org/officeDocument/2006/relationships/image" Target="../media/image197.png"/><Relationship Id="rId3" Type="http://schemas.openxmlformats.org/officeDocument/2006/relationships/image" Target="../media/image195.png"/><Relationship Id="rId7" Type="http://schemas.openxmlformats.org/officeDocument/2006/relationships/image" Target="../media/image205.png"/><Relationship Id="rId2" Type="http://schemas.openxmlformats.org/officeDocument/2006/relationships/notesSlide" Target="../notesSlides/notesSlide57.xml"/><Relationship Id="rId1" Type="http://schemas.openxmlformats.org/officeDocument/2006/relationships/slideLayout" Target="../slideLayouts/slideLayout14.xml"/><Relationship Id="rId6" Type="http://schemas.openxmlformats.org/officeDocument/2006/relationships/image" Target="../media/image204.png"/><Relationship Id="rId5" Type="http://schemas.openxmlformats.org/officeDocument/2006/relationships/image" Target="../media/image203.png"/><Relationship Id="rId4" Type="http://schemas.openxmlformats.org/officeDocument/2006/relationships/image" Target="../media/image202.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60.xml.rels><?xml version="1.0" encoding="UTF-8" standalone="yes"?>
<Relationships xmlns="http://schemas.openxmlformats.org/package/2006/relationships"><Relationship Id="rId3" Type="http://schemas.openxmlformats.org/officeDocument/2006/relationships/image" Target="../media/image206.png"/><Relationship Id="rId2" Type="http://schemas.openxmlformats.org/officeDocument/2006/relationships/notesSlide" Target="../notesSlides/notesSlide58.xml"/><Relationship Id="rId1" Type="http://schemas.openxmlformats.org/officeDocument/2006/relationships/slideLayout" Target="../slideLayouts/slideLayout14.xml"/><Relationship Id="rId6" Type="http://schemas.openxmlformats.org/officeDocument/2006/relationships/image" Target="../media/image209.png"/><Relationship Id="rId5" Type="http://schemas.openxmlformats.org/officeDocument/2006/relationships/image" Target="../media/image208.png"/><Relationship Id="rId4" Type="http://schemas.openxmlformats.org/officeDocument/2006/relationships/image" Target="../media/image207.png"/></Relationships>
</file>

<file path=ppt/slides/_rels/slide61.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59.xml"/><Relationship Id="rId1" Type="http://schemas.openxmlformats.org/officeDocument/2006/relationships/slideLayout" Target="../slideLayouts/slideLayout14.xml"/><Relationship Id="rId6" Type="http://schemas.openxmlformats.org/officeDocument/2006/relationships/image" Target="../media/image213.png"/><Relationship Id="rId5" Type="http://schemas.openxmlformats.org/officeDocument/2006/relationships/image" Target="../media/image212.png"/><Relationship Id="rId4" Type="http://schemas.openxmlformats.org/officeDocument/2006/relationships/image" Target="../media/image211.png"/></Relationships>
</file>

<file path=ppt/slides/_rels/slide62.xml.rels><?xml version="1.0" encoding="UTF-8" standalone="yes"?>
<Relationships xmlns="http://schemas.openxmlformats.org/package/2006/relationships"><Relationship Id="rId3" Type="http://schemas.openxmlformats.org/officeDocument/2006/relationships/image" Target="../media/image214.png"/><Relationship Id="rId2" Type="http://schemas.openxmlformats.org/officeDocument/2006/relationships/notesSlide" Target="../notesSlides/notesSlide60.xml"/><Relationship Id="rId1" Type="http://schemas.openxmlformats.org/officeDocument/2006/relationships/slideLayout" Target="../slideLayouts/slideLayout14.xml"/><Relationship Id="rId6" Type="http://schemas.openxmlformats.org/officeDocument/2006/relationships/image" Target="../media/image217.png"/><Relationship Id="rId5" Type="http://schemas.openxmlformats.org/officeDocument/2006/relationships/image" Target="../media/image216.png"/><Relationship Id="rId4" Type="http://schemas.openxmlformats.org/officeDocument/2006/relationships/image" Target="../media/image215.png"/></Relationships>
</file>

<file path=ppt/slides/_rels/slide63.xml.rels><?xml version="1.0" encoding="UTF-8" standalone="yes"?>
<Relationships xmlns="http://schemas.openxmlformats.org/package/2006/relationships"><Relationship Id="rId8" Type="http://schemas.openxmlformats.org/officeDocument/2006/relationships/image" Target="../media/image223.png"/><Relationship Id="rId3" Type="http://schemas.openxmlformats.org/officeDocument/2006/relationships/image" Target="../media/image218.png"/><Relationship Id="rId7" Type="http://schemas.openxmlformats.org/officeDocument/2006/relationships/image" Target="../media/image222.png"/><Relationship Id="rId2" Type="http://schemas.openxmlformats.org/officeDocument/2006/relationships/notesSlide" Target="../notesSlides/notesSlide61.xml"/><Relationship Id="rId1" Type="http://schemas.openxmlformats.org/officeDocument/2006/relationships/slideLayout" Target="../slideLayouts/slideLayout14.xml"/><Relationship Id="rId6" Type="http://schemas.openxmlformats.org/officeDocument/2006/relationships/image" Target="../media/image221.png"/><Relationship Id="rId11" Type="http://schemas.openxmlformats.org/officeDocument/2006/relationships/image" Target="../media/image226.png"/><Relationship Id="rId5" Type="http://schemas.openxmlformats.org/officeDocument/2006/relationships/image" Target="../media/image220.png"/><Relationship Id="rId10" Type="http://schemas.openxmlformats.org/officeDocument/2006/relationships/image" Target="../media/image225.png"/><Relationship Id="rId4" Type="http://schemas.openxmlformats.org/officeDocument/2006/relationships/image" Target="../media/image219.png"/><Relationship Id="rId9" Type="http://schemas.openxmlformats.org/officeDocument/2006/relationships/image" Target="../media/image224.png"/></Relationships>
</file>

<file path=ppt/slides/_rels/slide64.xml.rels><?xml version="1.0" encoding="UTF-8" standalone="yes"?>
<Relationships xmlns="http://schemas.openxmlformats.org/package/2006/relationships"><Relationship Id="rId3" Type="http://schemas.openxmlformats.org/officeDocument/2006/relationships/image" Target="../media/image228.png"/><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8" Type="http://schemas.openxmlformats.org/officeDocument/2006/relationships/image" Target="../media/image230.wmf"/><Relationship Id="rId3" Type="http://schemas.openxmlformats.org/officeDocument/2006/relationships/notesSlide" Target="../notesSlides/notesSlide63.xml"/><Relationship Id="rId7" Type="http://schemas.openxmlformats.org/officeDocument/2006/relationships/oleObject" Target="../embeddings/oleObject57.bin"/><Relationship Id="rId12" Type="http://schemas.openxmlformats.org/officeDocument/2006/relationships/image" Target="../media/image232.wmf"/><Relationship Id="rId2" Type="http://schemas.openxmlformats.org/officeDocument/2006/relationships/slideLayout" Target="../slideLayouts/slideLayout14.xml"/><Relationship Id="rId1" Type="http://schemas.openxmlformats.org/officeDocument/2006/relationships/vmlDrawing" Target="../drawings/vmlDrawing32.vml"/><Relationship Id="rId6" Type="http://schemas.openxmlformats.org/officeDocument/2006/relationships/image" Target="../media/image229.wmf"/><Relationship Id="rId11" Type="http://schemas.openxmlformats.org/officeDocument/2006/relationships/oleObject" Target="../embeddings/oleObject59.bin"/><Relationship Id="rId5" Type="http://schemas.openxmlformats.org/officeDocument/2006/relationships/oleObject" Target="../embeddings/oleObject56.bin"/><Relationship Id="rId10" Type="http://schemas.openxmlformats.org/officeDocument/2006/relationships/image" Target="../media/image231.wmf"/><Relationship Id="rId4" Type="http://schemas.openxmlformats.org/officeDocument/2006/relationships/image" Target="../media/image233.png"/><Relationship Id="rId9" Type="http://schemas.openxmlformats.org/officeDocument/2006/relationships/oleObject" Target="../embeddings/oleObject58.bin"/></Relationships>
</file>

<file path=ppt/slides/_rels/slide66.xml.rels><?xml version="1.0" encoding="UTF-8" standalone="yes"?>
<Relationships xmlns="http://schemas.openxmlformats.org/package/2006/relationships"><Relationship Id="rId8" Type="http://schemas.openxmlformats.org/officeDocument/2006/relationships/image" Target="../media/image238.png"/><Relationship Id="rId3" Type="http://schemas.openxmlformats.org/officeDocument/2006/relationships/image" Target="../media/image234.png"/><Relationship Id="rId7" Type="http://schemas.openxmlformats.org/officeDocument/2006/relationships/image" Target="../media/image194.png"/><Relationship Id="rId2" Type="http://schemas.openxmlformats.org/officeDocument/2006/relationships/notesSlide" Target="../notesSlides/notesSlide64.xml"/><Relationship Id="rId1" Type="http://schemas.openxmlformats.org/officeDocument/2006/relationships/slideLayout" Target="../slideLayouts/slideLayout14.xml"/><Relationship Id="rId6" Type="http://schemas.openxmlformats.org/officeDocument/2006/relationships/image" Target="../media/image237.png"/><Relationship Id="rId5" Type="http://schemas.openxmlformats.org/officeDocument/2006/relationships/image" Target="../media/image236.png"/><Relationship Id="rId10" Type="http://schemas.openxmlformats.org/officeDocument/2006/relationships/image" Target="../media/image240.png"/><Relationship Id="rId4" Type="http://schemas.openxmlformats.org/officeDocument/2006/relationships/image" Target="../media/image235.png"/><Relationship Id="rId9" Type="http://schemas.openxmlformats.org/officeDocument/2006/relationships/image" Target="../media/image239.png"/></Relationships>
</file>

<file path=ppt/slides/_rels/slide67.xml.rels><?xml version="1.0" encoding="UTF-8" standalone="yes"?>
<Relationships xmlns="http://schemas.openxmlformats.org/package/2006/relationships"><Relationship Id="rId3" Type="http://schemas.openxmlformats.org/officeDocument/2006/relationships/image" Target="../media/image241.png"/><Relationship Id="rId2" Type="http://schemas.openxmlformats.org/officeDocument/2006/relationships/notesSlide" Target="../notesSlides/notesSlide65.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3" Type="http://schemas.openxmlformats.org/officeDocument/2006/relationships/image" Target="../media/image242.png"/><Relationship Id="rId2" Type="http://schemas.openxmlformats.org/officeDocument/2006/relationships/notesSlide" Target="../notesSlides/notesSlide66.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243.png"/><Relationship Id="rId2" Type="http://schemas.openxmlformats.org/officeDocument/2006/relationships/notesSlide" Target="../notesSlides/notesSlide67.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244.png"/><Relationship Id="rId7" Type="http://schemas.openxmlformats.org/officeDocument/2006/relationships/image" Target="../media/image248.png"/><Relationship Id="rId2" Type="http://schemas.openxmlformats.org/officeDocument/2006/relationships/notesSlide" Target="../notesSlides/notesSlide68.xml"/><Relationship Id="rId1" Type="http://schemas.openxmlformats.org/officeDocument/2006/relationships/slideLayout" Target="../slideLayouts/slideLayout14.xml"/><Relationship Id="rId6" Type="http://schemas.openxmlformats.org/officeDocument/2006/relationships/image" Target="../media/image247.png"/><Relationship Id="rId5" Type="http://schemas.openxmlformats.org/officeDocument/2006/relationships/image" Target="../media/image246.png"/><Relationship Id="rId4" Type="http://schemas.openxmlformats.org/officeDocument/2006/relationships/image" Target="../media/image245.png"/></Relationships>
</file>

<file path=ppt/slides/_rels/slide71.xml.rels><?xml version="1.0" encoding="UTF-8" standalone="yes"?>
<Relationships xmlns="http://schemas.openxmlformats.org/package/2006/relationships"><Relationship Id="rId8" Type="http://schemas.openxmlformats.org/officeDocument/2006/relationships/oleObject" Target="../embeddings/oleObject60.bin"/><Relationship Id="rId13" Type="http://schemas.openxmlformats.org/officeDocument/2006/relationships/image" Target="../media/image251.wmf"/><Relationship Id="rId3" Type="http://schemas.openxmlformats.org/officeDocument/2006/relationships/notesSlide" Target="../notesSlides/notesSlide69.xml"/><Relationship Id="rId7" Type="http://schemas.openxmlformats.org/officeDocument/2006/relationships/image" Target="../media/image254.png"/><Relationship Id="rId12" Type="http://schemas.openxmlformats.org/officeDocument/2006/relationships/oleObject" Target="../embeddings/oleObject62.bin"/><Relationship Id="rId2" Type="http://schemas.openxmlformats.org/officeDocument/2006/relationships/slideLayout" Target="../slideLayouts/slideLayout14.xml"/><Relationship Id="rId1" Type="http://schemas.openxmlformats.org/officeDocument/2006/relationships/vmlDrawing" Target="../drawings/vmlDrawing33.vml"/><Relationship Id="rId6" Type="http://schemas.openxmlformats.org/officeDocument/2006/relationships/image" Target="../media/image253.png"/><Relationship Id="rId11" Type="http://schemas.openxmlformats.org/officeDocument/2006/relationships/image" Target="../media/image250.wmf"/><Relationship Id="rId5" Type="http://schemas.openxmlformats.org/officeDocument/2006/relationships/image" Target="../media/image226.png"/><Relationship Id="rId15" Type="http://schemas.openxmlformats.org/officeDocument/2006/relationships/image" Target="../media/image252.wmf"/><Relationship Id="rId10" Type="http://schemas.openxmlformats.org/officeDocument/2006/relationships/oleObject" Target="../embeddings/oleObject61.bin"/><Relationship Id="rId4" Type="http://schemas.openxmlformats.org/officeDocument/2006/relationships/image" Target="../media/image225.png"/><Relationship Id="rId9" Type="http://schemas.openxmlformats.org/officeDocument/2006/relationships/image" Target="../media/image249.wmf"/><Relationship Id="rId14" Type="http://schemas.openxmlformats.org/officeDocument/2006/relationships/oleObject" Target="../embeddings/oleObject63.bin"/></Relationships>
</file>

<file path=ppt/slides/_rels/slide72.xml.rels><?xml version="1.0" encoding="UTF-8" standalone="yes"?>
<Relationships xmlns="http://schemas.openxmlformats.org/package/2006/relationships"><Relationship Id="rId8" Type="http://schemas.openxmlformats.org/officeDocument/2006/relationships/image" Target="../media/image263.png"/><Relationship Id="rId13" Type="http://schemas.openxmlformats.org/officeDocument/2006/relationships/image" Target="../media/image256.wmf"/><Relationship Id="rId3" Type="http://schemas.openxmlformats.org/officeDocument/2006/relationships/notesSlide" Target="../notesSlides/notesSlide70.xml"/><Relationship Id="rId7" Type="http://schemas.openxmlformats.org/officeDocument/2006/relationships/image" Target="../media/image262.png"/><Relationship Id="rId12" Type="http://schemas.openxmlformats.org/officeDocument/2006/relationships/oleObject" Target="../embeddings/oleObject65.bin"/><Relationship Id="rId17" Type="http://schemas.openxmlformats.org/officeDocument/2006/relationships/image" Target="../media/image258.wmf"/><Relationship Id="rId2" Type="http://schemas.openxmlformats.org/officeDocument/2006/relationships/slideLayout" Target="../slideLayouts/slideLayout14.xml"/><Relationship Id="rId16" Type="http://schemas.openxmlformats.org/officeDocument/2006/relationships/oleObject" Target="../embeddings/oleObject67.bin"/><Relationship Id="rId1" Type="http://schemas.openxmlformats.org/officeDocument/2006/relationships/vmlDrawing" Target="../drawings/vmlDrawing34.vml"/><Relationship Id="rId6" Type="http://schemas.openxmlformats.org/officeDocument/2006/relationships/image" Target="../media/image261.png"/><Relationship Id="rId11" Type="http://schemas.openxmlformats.org/officeDocument/2006/relationships/image" Target="../media/image255.wmf"/><Relationship Id="rId5" Type="http://schemas.openxmlformats.org/officeDocument/2006/relationships/image" Target="../media/image260.png"/><Relationship Id="rId15" Type="http://schemas.openxmlformats.org/officeDocument/2006/relationships/image" Target="../media/image257.wmf"/><Relationship Id="rId10" Type="http://schemas.openxmlformats.org/officeDocument/2006/relationships/oleObject" Target="../embeddings/oleObject64.bin"/><Relationship Id="rId4" Type="http://schemas.openxmlformats.org/officeDocument/2006/relationships/image" Target="../media/image259.png"/><Relationship Id="rId9" Type="http://schemas.openxmlformats.org/officeDocument/2006/relationships/image" Target="../media/image264.png"/><Relationship Id="rId14" Type="http://schemas.openxmlformats.org/officeDocument/2006/relationships/oleObject" Target="../embeddings/oleObject66.bin"/></Relationships>
</file>

<file path=ppt/slides/_rels/slide73.xml.rels><?xml version="1.0" encoding="UTF-8" standalone="yes"?>
<Relationships xmlns="http://schemas.openxmlformats.org/package/2006/relationships"><Relationship Id="rId8" Type="http://schemas.openxmlformats.org/officeDocument/2006/relationships/image" Target="../media/image266.wmf"/><Relationship Id="rId3" Type="http://schemas.openxmlformats.org/officeDocument/2006/relationships/notesSlide" Target="../notesSlides/notesSlide71.xml"/><Relationship Id="rId7" Type="http://schemas.openxmlformats.org/officeDocument/2006/relationships/oleObject" Target="../embeddings/oleObject69.bin"/><Relationship Id="rId12" Type="http://schemas.openxmlformats.org/officeDocument/2006/relationships/image" Target="../media/image268.wmf"/><Relationship Id="rId2" Type="http://schemas.openxmlformats.org/officeDocument/2006/relationships/slideLayout" Target="../slideLayouts/slideLayout14.xml"/><Relationship Id="rId1" Type="http://schemas.openxmlformats.org/officeDocument/2006/relationships/vmlDrawing" Target="../drawings/vmlDrawing35.vml"/><Relationship Id="rId6" Type="http://schemas.openxmlformats.org/officeDocument/2006/relationships/image" Target="../media/image248.png"/><Relationship Id="rId11" Type="http://schemas.openxmlformats.org/officeDocument/2006/relationships/oleObject" Target="../embeddings/oleObject71.bin"/><Relationship Id="rId5" Type="http://schemas.openxmlformats.org/officeDocument/2006/relationships/image" Target="../media/image265.wmf"/><Relationship Id="rId10" Type="http://schemas.openxmlformats.org/officeDocument/2006/relationships/image" Target="../media/image267.wmf"/><Relationship Id="rId4" Type="http://schemas.openxmlformats.org/officeDocument/2006/relationships/oleObject" Target="../embeddings/oleObject68.bin"/><Relationship Id="rId9" Type="http://schemas.openxmlformats.org/officeDocument/2006/relationships/oleObject" Target="../embeddings/oleObject70.bin"/></Relationships>
</file>

<file path=ppt/slides/_rels/slide74.xml.rels><?xml version="1.0" encoding="UTF-8" standalone="yes"?>
<Relationships xmlns="http://schemas.openxmlformats.org/package/2006/relationships"><Relationship Id="rId8" Type="http://schemas.openxmlformats.org/officeDocument/2006/relationships/image" Target="../media/image266.wmf"/><Relationship Id="rId3" Type="http://schemas.openxmlformats.org/officeDocument/2006/relationships/notesSlide" Target="../notesSlides/notesSlide72.xml"/><Relationship Id="rId7" Type="http://schemas.openxmlformats.org/officeDocument/2006/relationships/oleObject" Target="../embeddings/oleObject73.bin"/><Relationship Id="rId12" Type="http://schemas.openxmlformats.org/officeDocument/2006/relationships/image" Target="../media/image268.wmf"/><Relationship Id="rId2" Type="http://schemas.openxmlformats.org/officeDocument/2006/relationships/slideLayout" Target="../slideLayouts/slideLayout14.xml"/><Relationship Id="rId1" Type="http://schemas.openxmlformats.org/officeDocument/2006/relationships/vmlDrawing" Target="../drawings/vmlDrawing36.vml"/><Relationship Id="rId6" Type="http://schemas.openxmlformats.org/officeDocument/2006/relationships/image" Target="../media/image248.png"/><Relationship Id="rId11" Type="http://schemas.openxmlformats.org/officeDocument/2006/relationships/oleObject" Target="../embeddings/oleObject75.bin"/><Relationship Id="rId5" Type="http://schemas.openxmlformats.org/officeDocument/2006/relationships/image" Target="../media/image265.wmf"/><Relationship Id="rId10" Type="http://schemas.openxmlformats.org/officeDocument/2006/relationships/image" Target="../media/image267.wmf"/><Relationship Id="rId4" Type="http://schemas.openxmlformats.org/officeDocument/2006/relationships/oleObject" Target="../embeddings/oleObject72.bin"/><Relationship Id="rId9" Type="http://schemas.openxmlformats.org/officeDocument/2006/relationships/oleObject" Target="../embeddings/oleObject74.bin"/></Relationships>
</file>

<file path=ppt/slides/_rels/slide75.xml.rels><?xml version="1.0" encoding="UTF-8" standalone="yes"?>
<Relationships xmlns="http://schemas.openxmlformats.org/package/2006/relationships"><Relationship Id="rId8" Type="http://schemas.openxmlformats.org/officeDocument/2006/relationships/image" Target="../media/image274.png"/><Relationship Id="rId13" Type="http://schemas.openxmlformats.org/officeDocument/2006/relationships/image" Target="../media/image248.png"/><Relationship Id="rId3" Type="http://schemas.openxmlformats.org/officeDocument/2006/relationships/notesSlide" Target="../notesSlides/notesSlide73.xml"/><Relationship Id="rId7" Type="http://schemas.openxmlformats.org/officeDocument/2006/relationships/image" Target="../media/image273.png"/><Relationship Id="rId12" Type="http://schemas.openxmlformats.org/officeDocument/2006/relationships/image" Target="../media/image270.wmf"/><Relationship Id="rId2" Type="http://schemas.openxmlformats.org/officeDocument/2006/relationships/slideLayout" Target="../slideLayouts/slideLayout14.xml"/><Relationship Id="rId1" Type="http://schemas.openxmlformats.org/officeDocument/2006/relationships/vmlDrawing" Target="../drawings/vmlDrawing37.vml"/><Relationship Id="rId6" Type="http://schemas.openxmlformats.org/officeDocument/2006/relationships/image" Target="../media/image272.png"/><Relationship Id="rId11" Type="http://schemas.openxmlformats.org/officeDocument/2006/relationships/oleObject" Target="../embeddings/oleObject77.bin"/><Relationship Id="rId5" Type="http://schemas.openxmlformats.org/officeDocument/2006/relationships/image" Target="../media/image269.wmf"/><Relationship Id="rId15" Type="http://schemas.openxmlformats.org/officeDocument/2006/relationships/image" Target="../media/image271.wmf"/><Relationship Id="rId10" Type="http://schemas.openxmlformats.org/officeDocument/2006/relationships/image" Target="../media/image178.png"/><Relationship Id="rId4" Type="http://schemas.openxmlformats.org/officeDocument/2006/relationships/oleObject" Target="../embeddings/oleObject76.bin"/><Relationship Id="rId9" Type="http://schemas.openxmlformats.org/officeDocument/2006/relationships/image" Target="../media/image275.png"/><Relationship Id="rId14" Type="http://schemas.openxmlformats.org/officeDocument/2006/relationships/oleObject" Target="../embeddings/oleObject78.bin"/></Relationships>
</file>

<file path=ppt/slides/_rels/slide76.xml.rels><?xml version="1.0" encoding="UTF-8" standalone="yes"?>
<Relationships xmlns="http://schemas.openxmlformats.org/package/2006/relationships"><Relationship Id="rId8" Type="http://schemas.openxmlformats.org/officeDocument/2006/relationships/image" Target="../media/image271.wmf"/><Relationship Id="rId3" Type="http://schemas.openxmlformats.org/officeDocument/2006/relationships/notesSlide" Target="../notesSlides/notesSlide74.xml"/><Relationship Id="rId7" Type="http://schemas.openxmlformats.org/officeDocument/2006/relationships/oleObject" Target="../embeddings/oleObject80.bin"/><Relationship Id="rId12" Type="http://schemas.openxmlformats.org/officeDocument/2006/relationships/image" Target="../media/image276.wmf"/><Relationship Id="rId2" Type="http://schemas.openxmlformats.org/officeDocument/2006/relationships/slideLayout" Target="../slideLayouts/slideLayout14.xml"/><Relationship Id="rId1" Type="http://schemas.openxmlformats.org/officeDocument/2006/relationships/vmlDrawing" Target="../drawings/vmlDrawing38.vml"/><Relationship Id="rId6" Type="http://schemas.openxmlformats.org/officeDocument/2006/relationships/image" Target="../media/image248.png"/><Relationship Id="rId11" Type="http://schemas.openxmlformats.org/officeDocument/2006/relationships/oleObject" Target="../embeddings/oleObject81.bin"/><Relationship Id="rId5" Type="http://schemas.openxmlformats.org/officeDocument/2006/relationships/image" Target="../media/image270.wmf"/><Relationship Id="rId10" Type="http://schemas.openxmlformats.org/officeDocument/2006/relationships/image" Target="../media/image178.png"/><Relationship Id="rId4" Type="http://schemas.openxmlformats.org/officeDocument/2006/relationships/oleObject" Target="../embeddings/oleObject79.bin"/><Relationship Id="rId9" Type="http://schemas.openxmlformats.org/officeDocument/2006/relationships/image" Target="../media/image277.png"/></Relationships>
</file>

<file path=ppt/slides/_rels/slide77.xml.rels><?xml version="1.0" encoding="UTF-8" standalone="yes"?>
<Relationships xmlns="http://schemas.openxmlformats.org/package/2006/relationships"><Relationship Id="rId8" Type="http://schemas.openxmlformats.org/officeDocument/2006/relationships/image" Target="../media/image270.wmf"/><Relationship Id="rId3" Type="http://schemas.openxmlformats.org/officeDocument/2006/relationships/notesSlide" Target="../notesSlides/notesSlide75.xml"/><Relationship Id="rId7" Type="http://schemas.openxmlformats.org/officeDocument/2006/relationships/oleObject" Target="../embeddings/oleObject83.bin"/><Relationship Id="rId12" Type="http://schemas.openxmlformats.org/officeDocument/2006/relationships/image" Target="../media/image272.png"/><Relationship Id="rId2" Type="http://schemas.openxmlformats.org/officeDocument/2006/relationships/slideLayout" Target="../slideLayouts/slideLayout14.xml"/><Relationship Id="rId1" Type="http://schemas.openxmlformats.org/officeDocument/2006/relationships/vmlDrawing" Target="../drawings/vmlDrawing39.vml"/><Relationship Id="rId6" Type="http://schemas.openxmlformats.org/officeDocument/2006/relationships/image" Target="../media/image279.png"/><Relationship Id="rId11" Type="http://schemas.openxmlformats.org/officeDocument/2006/relationships/image" Target="../media/image271.wmf"/><Relationship Id="rId5" Type="http://schemas.openxmlformats.org/officeDocument/2006/relationships/image" Target="../media/image278.wmf"/><Relationship Id="rId10" Type="http://schemas.openxmlformats.org/officeDocument/2006/relationships/oleObject" Target="../embeddings/oleObject84.bin"/><Relationship Id="rId4" Type="http://schemas.openxmlformats.org/officeDocument/2006/relationships/oleObject" Target="../embeddings/oleObject82.bin"/><Relationship Id="rId9" Type="http://schemas.openxmlformats.org/officeDocument/2006/relationships/image" Target="../media/image248.png"/></Relationships>
</file>

<file path=ppt/slides/_rels/slide78.xml.rels><?xml version="1.0" encoding="UTF-8" standalone="yes"?>
<Relationships xmlns="http://schemas.openxmlformats.org/package/2006/relationships"><Relationship Id="rId8" Type="http://schemas.openxmlformats.org/officeDocument/2006/relationships/image" Target="../media/image283.png"/><Relationship Id="rId3" Type="http://schemas.openxmlformats.org/officeDocument/2006/relationships/notesSlide" Target="../notesSlides/notesSlide76.xml"/><Relationship Id="rId7" Type="http://schemas.openxmlformats.org/officeDocument/2006/relationships/image" Target="../media/image282.png"/><Relationship Id="rId2" Type="http://schemas.openxmlformats.org/officeDocument/2006/relationships/slideLayout" Target="../slideLayouts/slideLayout14.xml"/><Relationship Id="rId1" Type="http://schemas.openxmlformats.org/officeDocument/2006/relationships/vmlDrawing" Target="../drawings/vmlDrawing40.vml"/><Relationship Id="rId6" Type="http://schemas.openxmlformats.org/officeDocument/2006/relationships/image" Target="../media/image281.png"/><Relationship Id="rId5" Type="http://schemas.openxmlformats.org/officeDocument/2006/relationships/image" Target="../media/image280.wmf"/><Relationship Id="rId4" Type="http://schemas.openxmlformats.org/officeDocument/2006/relationships/oleObject" Target="../embeddings/oleObject85.bin"/></Relationships>
</file>

<file path=ppt/slides/_rels/slide79.xml.rels><?xml version="1.0" encoding="UTF-8" standalone="yes"?>
<Relationships xmlns="http://schemas.openxmlformats.org/package/2006/relationships"><Relationship Id="rId8" Type="http://schemas.openxmlformats.org/officeDocument/2006/relationships/image" Target="../media/image287.png"/><Relationship Id="rId3" Type="http://schemas.openxmlformats.org/officeDocument/2006/relationships/notesSlide" Target="../notesSlides/notesSlide77.xml"/><Relationship Id="rId7" Type="http://schemas.openxmlformats.org/officeDocument/2006/relationships/image" Target="../media/image286.png"/><Relationship Id="rId2" Type="http://schemas.openxmlformats.org/officeDocument/2006/relationships/slideLayout" Target="../slideLayouts/slideLayout14.xml"/><Relationship Id="rId1" Type="http://schemas.openxmlformats.org/officeDocument/2006/relationships/vmlDrawing" Target="../drawings/vmlDrawing41.vml"/><Relationship Id="rId6" Type="http://schemas.openxmlformats.org/officeDocument/2006/relationships/image" Target="../media/image285.png"/><Relationship Id="rId5" Type="http://schemas.openxmlformats.org/officeDocument/2006/relationships/image" Target="../media/image284.wmf"/><Relationship Id="rId4" Type="http://schemas.openxmlformats.org/officeDocument/2006/relationships/oleObject" Target="../embeddings/oleObject86.bin"/></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8" Type="http://schemas.openxmlformats.org/officeDocument/2006/relationships/image" Target="../media/image291.png"/><Relationship Id="rId3" Type="http://schemas.openxmlformats.org/officeDocument/2006/relationships/notesSlide" Target="../notesSlides/notesSlide78.xml"/><Relationship Id="rId7" Type="http://schemas.openxmlformats.org/officeDocument/2006/relationships/image" Target="../media/image290.png"/><Relationship Id="rId2" Type="http://schemas.openxmlformats.org/officeDocument/2006/relationships/slideLayout" Target="../slideLayouts/slideLayout14.xml"/><Relationship Id="rId1" Type="http://schemas.openxmlformats.org/officeDocument/2006/relationships/vmlDrawing" Target="../drawings/vmlDrawing42.vml"/><Relationship Id="rId6" Type="http://schemas.openxmlformats.org/officeDocument/2006/relationships/image" Target="../media/image289.png"/><Relationship Id="rId5" Type="http://schemas.openxmlformats.org/officeDocument/2006/relationships/image" Target="../media/image288.wmf"/><Relationship Id="rId4" Type="http://schemas.openxmlformats.org/officeDocument/2006/relationships/oleObject" Target="../embeddings/oleObject87.bin"/></Relationships>
</file>

<file path=ppt/slides/_rels/slide81.xml.rels><?xml version="1.0" encoding="UTF-8" standalone="yes"?>
<Relationships xmlns="http://schemas.openxmlformats.org/package/2006/relationships"><Relationship Id="rId8" Type="http://schemas.openxmlformats.org/officeDocument/2006/relationships/image" Target="../media/image295.png"/><Relationship Id="rId3" Type="http://schemas.openxmlformats.org/officeDocument/2006/relationships/notesSlide" Target="../notesSlides/notesSlide79.xml"/><Relationship Id="rId7" Type="http://schemas.openxmlformats.org/officeDocument/2006/relationships/image" Target="../media/image294.png"/><Relationship Id="rId2" Type="http://schemas.openxmlformats.org/officeDocument/2006/relationships/slideLayout" Target="../slideLayouts/slideLayout14.xml"/><Relationship Id="rId1" Type="http://schemas.openxmlformats.org/officeDocument/2006/relationships/vmlDrawing" Target="../drawings/vmlDrawing43.vml"/><Relationship Id="rId6" Type="http://schemas.openxmlformats.org/officeDocument/2006/relationships/image" Target="../media/image293.png"/><Relationship Id="rId5" Type="http://schemas.openxmlformats.org/officeDocument/2006/relationships/image" Target="../media/image292.wmf"/><Relationship Id="rId4" Type="http://schemas.openxmlformats.org/officeDocument/2006/relationships/oleObject" Target="../embeddings/oleObject88.bin"/></Relationships>
</file>

<file path=ppt/slides/_rels/slide82.xml.rels><?xml version="1.0" encoding="UTF-8" standalone="yes"?>
<Relationships xmlns="http://schemas.openxmlformats.org/package/2006/relationships"><Relationship Id="rId3" Type="http://schemas.openxmlformats.org/officeDocument/2006/relationships/image" Target="../media/image296.png"/><Relationship Id="rId2" Type="http://schemas.openxmlformats.org/officeDocument/2006/relationships/notesSlide" Target="../notesSlides/notesSlide80.xml"/><Relationship Id="rId1" Type="http://schemas.openxmlformats.org/officeDocument/2006/relationships/slideLayout" Target="../slideLayouts/slideLayout14.xml"/><Relationship Id="rId4" Type="http://schemas.openxmlformats.org/officeDocument/2006/relationships/image" Target="../media/image297.png"/></Relationships>
</file>

<file path=ppt/slides/_rels/slide83.xml.rels><?xml version="1.0" encoding="UTF-8" standalone="yes"?>
<Relationships xmlns="http://schemas.openxmlformats.org/package/2006/relationships"><Relationship Id="rId3" Type="http://schemas.openxmlformats.org/officeDocument/2006/relationships/image" Target="../media/image298.png"/><Relationship Id="rId2" Type="http://schemas.openxmlformats.org/officeDocument/2006/relationships/notesSlide" Target="../notesSlides/notesSlide81.xml"/><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3" Type="http://schemas.openxmlformats.org/officeDocument/2006/relationships/image" Target="../media/image299.png"/><Relationship Id="rId2" Type="http://schemas.openxmlformats.org/officeDocument/2006/relationships/notesSlide" Target="../notesSlides/notesSlide82.xml"/><Relationship Id="rId1" Type="http://schemas.openxmlformats.org/officeDocument/2006/relationships/slideLayout" Target="../slideLayouts/slideLayout14.xml"/><Relationship Id="rId4" Type="http://schemas.openxmlformats.org/officeDocument/2006/relationships/image" Target="../media/image300.png"/></Relationships>
</file>

<file path=ppt/slides/_rels/slide85.xml.rels><?xml version="1.0" encoding="UTF-8" standalone="yes"?>
<Relationships xmlns="http://schemas.openxmlformats.org/package/2006/relationships"><Relationship Id="rId3" Type="http://schemas.openxmlformats.org/officeDocument/2006/relationships/image" Target="../media/image301.png"/><Relationship Id="rId2" Type="http://schemas.openxmlformats.org/officeDocument/2006/relationships/notesSlide" Target="../notesSlides/notesSlide83.xml"/><Relationship Id="rId1" Type="http://schemas.openxmlformats.org/officeDocument/2006/relationships/slideLayout" Target="../slideLayouts/slideLayout14.xml"/><Relationship Id="rId4" Type="http://schemas.openxmlformats.org/officeDocument/2006/relationships/image" Target="../media/image302.png"/></Relationships>
</file>

<file path=ppt/slides/_rels/slide86.xml.rels><?xml version="1.0" encoding="UTF-8" standalone="yes"?>
<Relationships xmlns="http://schemas.openxmlformats.org/package/2006/relationships"><Relationship Id="rId8" Type="http://schemas.openxmlformats.org/officeDocument/2006/relationships/image" Target="../media/image304.png"/><Relationship Id="rId3" Type="http://schemas.openxmlformats.org/officeDocument/2006/relationships/notesSlide" Target="../notesSlides/notesSlide84.xml"/><Relationship Id="rId7" Type="http://schemas.openxmlformats.org/officeDocument/2006/relationships/image" Target="../media/image303.wmf"/><Relationship Id="rId2" Type="http://schemas.openxmlformats.org/officeDocument/2006/relationships/slideLayout" Target="../slideLayouts/slideLayout14.xml"/><Relationship Id="rId1" Type="http://schemas.openxmlformats.org/officeDocument/2006/relationships/vmlDrawing" Target="../drawings/vmlDrawing44.vml"/><Relationship Id="rId6" Type="http://schemas.openxmlformats.org/officeDocument/2006/relationships/oleObject" Target="../embeddings/oleObject90.bin"/><Relationship Id="rId5" Type="http://schemas.openxmlformats.org/officeDocument/2006/relationships/image" Target="../media/image284.wmf"/><Relationship Id="rId4" Type="http://schemas.openxmlformats.org/officeDocument/2006/relationships/oleObject" Target="../embeddings/oleObject89.bin"/><Relationship Id="rId9" Type="http://schemas.openxmlformats.org/officeDocument/2006/relationships/image" Target="../media/image305.png"/></Relationships>
</file>

<file path=ppt/slides/_rels/slide87.xml.rels><?xml version="1.0" encoding="UTF-8" standalone="yes"?>
<Relationships xmlns="http://schemas.openxmlformats.org/package/2006/relationships"><Relationship Id="rId8" Type="http://schemas.openxmlformats.org/officeDocument/2006/relationships/image" Target="../media/image307.png"/><Relationship Id="rId3" Type="http://schemas.openxmlformats.org/officeDocument/2006/relationships/notesSlide" Target="../notesSlides/notesSlide85.xml"/><Relationship Id="rId7" Type="http://schemas.openxmlformats.org/officeDocument/2006/relationships/image" Target="../media/image306.wmf"/><Relationship Id="rId2" Type="http://schemas.openxmlformats.org/officeDocument/2006/relationships/slideLayout" Target="../slideLayouts/slideLayout14.xml"/><Relationship Id="rId1" Type="http://schemas.openxmlformats.org/officeDocument/2006/relationships/vmlDrawing" Target="../drawings/vmlDrawing45.vml"/><Relationship Id="rId6" Type="http://schemas.openxmlformats.org/officeDocument/2006/relationships/oleObject" Target="../embeddings/oleObject92.bin"/><Relationship Id="rId5" Type="http://schemas.openxmlformats.org/officeDocument/2006/relationships/image" Target="../media/image284.wmf"/><Relationship Id="rId4" Type="http://schemas.openxmlformats.org/officeDocument/2006/relationships/oleObject" Target="../embeddings/oleObject91.bin"/><Relationship Id="rId9" Type="http://schemas.openxmlformats.org/officeDocument/2006/relationships/image" Target="../media/image308.png"/></Relationships>
</file>

<file path=ppt/slides/_rels/slide88.xml.rels><?xml version="1.0" encoding="UTF-8" standalone="yes"?>
<Relationships xmlns="http://schemas.openxmlformats.org/package/2006/relationships"><Relationship Id="rId8" Type="http://schemas.openxmlformats.org/officeDocument/2006/relationships/image" Target="../media/image311.png"/><Relationship Id="rId3" Type="http://schemas.openxmlformats.org/officeDocument/2006/relationships/notesSlide" Target="../notesSlides/notesSlide86.xml"/><Relationship Id="rId7" Type="http://schemas.openxmlformats.org/officeDocument/2006/relationships/image" Target="../media/image310.wmf"/><Relationship Id="rId2" Type="http://schemas.openxmlformats.org/officeDocument/2006/relationships/slideLayout" Target="../slideLayouts/slideLayout14.xml"/><Relationship Id="rId1" Type="http://schemas.openxmlformats.org/officeDocument/2006/relationships/vmlDrawing" Target="../drawings/vmlDrawing46.vml"/><Relationship Id="rId6" Type="http://schemas.openxmlformats.org/officeDocument/2006/relationships/oleObject" Target="../embeddings/oleObject94.bin"/><Relationship Id="rId5" Type="http://schemas.openxmlformats.org/officeDocument/2006/relationships/image" Target="../media/image309.wmf"/><Relationship Id="rId4" Type="http://schemas.openxmlformats.org/officeDocument/2006/relationships/oleObject" Target="../embeddings/oleObject93.bin"/><Relationship Id="rId9" Type="http://schemas.openxmlformats.org/officeDocument/2006/relationships/image" Target="../media/image312.png"/></Relationships>
</file>

<file path=ppt/slides/_rels/slide89.xml.rels><?xml version="1.0" encoding="UTF-8" standalone="yes"?>
<Relationships xmlns="http://schemas.openxmlformats.org/package/2006/relationships"><Relationship Id="rId8" Type="http://schemas.openxmlformats.org/officeDocument/2006/relationships/image" Target="../media/image318.png"/><Relationship Id="rId3" Type="http://schemas.openxmlformats.org/officeDocument/2006/relationships/image" Target="../media/image313.png"/><Relationship Id="rId7" Type="http://schemas.openxmlformats.org/officeDocument/2006/relationships/image" Target="../media/image317.png"/><Relationship Id="rId2" Type="http://schemas.openxmlformats.org/officeDocument/2006/relationships/notesSlide" Target="../notesSlides/notesSlide87.xml"/><Relationship Id="rId1" Type="http://schemas.openxmlformats.org/officeDocument/2006/relationships/slideLayout" Target="../slideLayouts/slideLayout14.xml"/><Relationship Id="rId6" Type="http://schemas.openxmlformats.org/officeDocument/2006/relationships/image" Target="../media/image316.png"/><Relationship Id="rId5" Type="http://schemas.openxmlformats.org/officeDocument/2006/relationships/image" Target="../media/image315.png"/><Relationship Id="rId10" Type="http://schemas.openxmlformats.org/officeDocument/2006/relationships/image" Target="../media/image320.png"/><Relationship Id="rId4" Type="http://schemas.openxmlformats.org/officeDocument/2006/relationships/image" Target="../media/image314.png"/><Relationship Id="rId9" Type="http://schemas.openxmlformats.org/officeDocument/2006/relationships/image" Target="../media/image319.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6"/>
          <p:cNvSpPr>
            <a:spLocks noGrp="1" noChangeArrowheads="1"/>
          </p:cNvSpPr>
          <p:nvPr>
            <p:ph type="ctrTitle"/>
          </p:nvPr>
        </p:nvSpPr>
        <p:spPr/>
        <p:txBody>
          <a:bodyPr>
            <a:normAutofit fontScale="90000"/>
          </a:bodyPr>
          <a:lstStyle/>
          <a:p>
            <a:r>
              <a:rPr lang="en-GB" dirty="0"/>
              <a:t>3.2 Unit fractions: identifying </a:t>
            </a:r>
            <a:br>
              <a:rPr lang="en-GB" dirty="0"/>
            </a:br>
            <a:r>
              <a:rPr lang="en-GB" dirty="0"/>
              <a:t>representing and comparing</a:t>
            </a:r>
            <a:endParaRPr lang="en-US" altLang="en-US" dirty="0"/>
          </a:p>
        </p:txBody>
      </p:sp>
      <p:sp>
        <p:nvSpPr>
          <p:cNvPr id="12291" name="Rectangle 47"/>
          <p:cNvSpPr>
            <a:spLocks noGrp="1" noChangeArrowheads="1"/>
          </p:cNvSpPr>
          <p:nvPr>
            <p:ph type="subTitle" idx="1"/>
          </p:nvPr>
        </p:nvSpPr>
        <p:spPr/>
        <p:txBody>
          <a:bodyPr/>
          <a:lstStyle/>
          <a:p>
            <a:pPr>
              <a:buNone/>
            </a:pPr>
            <a:r>
              <a:rPr lang="en-US" altLang="en-US" dirty="0"/>
              <a:t>Representations | Year 3</a:t>
            </a:r>
          </a:p>
        </p:txBody>
      </p:sp>
      <p:sp>
        <p:nvSpPr>
          <p:cNvPr id="8" name="Text Placeholder 7"/>
          <p:cNvSpPr>
            <a:spLocks noGrp="1"/>
          </p:cNvSpPr>
          <p:nvPr>
            <p:ph type="body" sz="quarter" idx="11"/>
          </p:nvPr>
        </p:nvSpPr>
        <p:spPr/>
        <p:txBody>
          <a:bodyPr/>
          <a:lstStyle/>
          <a:p>
            <a:pPr marL="0" indent="0">
              <a:buNone/>
            </a:pPr>
            <a:r>
              <a:rPr lang="en-GB" dirty="0"/>
              <a:t>Fractions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3.2 Unit fractions                          </a:t>
            </a:r>
            <a:r>
              <a:rPr lang="en-GB" dirty="0">
                <a:solidFill>
                  <a:srgbClr val="3875A1"/>
                </a:solidFill>
              </a:rPr>
              <a:t>S</a:t>
            </a:r>
            <a:r>
              <a:rPr lang="en-US" dirty="0">
                <a:solidFill>
                  <a:srgbClr val="3875A1"/>
                </a:solidFill>
              </a:rPr>
              <a:t>tep 1:2</a:t>
            </a:r>
          </a:p>
        </p:txBody>
      </p:sp>
      <p:pic>
        <p:nvPicPr>
          <p:cNvPr id="5" name="Picture 4">
            <a:extLst>
              <a:ext uri="{FF2B5EF4-FFF2-40B4-BE49-F238E27FC236}">
                <a16:creationId xmlns:a16="http://schemas.microsoft.com/office/drawing/2014/main" id="{D9A0174C-EE81-4B31-B554-9CD9D8F695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2483963"/>
            <a:ext cx="7907446" cy="1890074"/>
          </a:xfrm>
          <a:prstGeom prst="rect">
            <a:avLst/>
          </a:prstGeom>
        </p:spPr>
      </p:pic>
      <p:sp>
        <p:nvSpPr>
          <p:cNvPr id="8" name="TextBox 7">
            <a:extLst>
              <a:ext uri="{FF2B5EF4-FFF2-40B4-BE49-F238E27FC236}">
                <a16:creationId xmlns:a16="http://schemas.microsoft.com/office/drawing/2014/main" id="{06759DCC-55F7-41E1-A162-561D94CE9C0D}"/>
              </a:ext>
            </a:extLst>
          </p:cNvPr>
          <p:cNvSpPr txBox="1"/>
          <p:nvPr/>
        </p:nvSpPr>
        <p:spPr>
          <a:xfrm>
            <a:off x="1659129" y="1047190"/>
            <a:ext cx="5825762" cy="461665"/>
          </a:xfrm>
          <a:prstGeom prst="rect">
            <a:avLst/>
          </a:prstGeom>
          <a:noFill/>
        </p:spPr>
        <p:txBody>
          <a:bodyPr wrap="none" rtlCol="0">
            <a:spAutoFit/>
          </a:bodyPr>
          <a:lstStyle/>
          <a:p>
            <a:pPr algn="ctr"/>
            <a:r>
              <a:rPr lang="en-GB" sz="2400" dirty="0">
                <a:latin typeface="Myriad Pro" panose="020B0503030403020204" pitchFamily="34" charset="0"/>
              </a:rPr>
              <a:t>Divide this shape into 2, 4, 5 and 8 equal parts.</a:t>
            </a:r>
          </a:p>
        </p:txBody>
      </p:sp>
    </p:spTree>
    <p:extLst>
      <p:ext uri="{BB962C8B-B14F-4D97-AF65-F5344CB8AC3E}">
        <p14:creationId xmlns:p14="http://schemas.microsoft.com/office/powerpoint/2010/main" val="203206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3.2 Unit fractions                          </a:t>
            </a:r>
            <a:r>
              <a:rPr lang="en-GB" dirty="0">
                <a:solidFill>
                  <a:srgbClr val="3875A1"/>
                </a:solidFill>
              </a:rPr>
              <a:t>S</a:t>
            </a:r>
            <a:r>
              <a:rPr lang="en-US" dirty="0">
                <a:solidFill>
                  <a:srgbClr val="3875A1"/>
                </a:solidFill>
              </a:rPr>
              <a:t>tep 1:2</a:t>
            </a:r>
          </a:p>
        </p:txBody>
      </p:sp>
      <p:pic>
        <p:nvPicPr>
          <p:cNvPr id="5" name="Picture 4">
            <a:extLst>
              <a:ext uri="{FF2B5EF4-FFF2-40B4-BE49-F238E27FC236}">
                <a16:creationId xmlns:a16="http://schemas.microsoft.com/office/drawing/2014/main" id="{D9A0174C-EE81-4B31-B554-9CD9D8F695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2040376"/>
            <a:ext cx="7907446" cy="2777249"/>
          </a:xfrm>
          <a:prstGeom prst="rect">
            <a:avLst/>
          </a:prstGeom>
        </p:spPr>
      </p:pic>
      <p:sp>
        <p:nvSpPr>
          <p:cNvPr id="8" name="TextBox 7">
            <a:extLst>
              <a:ext uri="{FF2B5EF4-FFF2-40B4-BE49-F238E27FC236}">
                <a16:creationId xmlns:a16="http://schemas.microsoft.com/office/drawing/2014/main" id="{06759DCC-55F7-41E1-A162-561D94CE9C0D}"/>
              </a:ext>
            </a:extLst>
          </p:cNvPr>
          <p:cNvSpPr txBox="1"/>
          <p:nvPr/>
        </p:nvSpPr>
        <p:spPr>
          <a:xfrm>
            <a:off x="0" y="1047190"/>
            <a:ext cx="9144000" cy="461665"/>
          </a:xfrm>
          <a:prstGeom prst="rect">
            <a:avLst/>
          </a:prstGeom>
          <a:noFill/>
        </p:spPr>
        <p:txBody>
          <a:bodyPr wrap="square" rtlCol="0">
            <a:spAutoFit/>
          </a:bodyPr>
          <a:lstStyle/>
          <a:p>
            <a:pPr algn="ctr"/>
            <a:r>
              <a:rPr lang="en-GB" sz="2400" dirty="0">
                <a:latin typeface="Myriad Pro" panose="020B0503030403020204" pitchFamily="34" charset="0"/>
              </a:rPr>
              <a:t>Some ways to divide the shape into 2, 4, 5 and 8 equal parts.</a:t>
            </a:r>
          </a:p>
        </p:txBody>
      </p:sp>
      <p:sp>
        <p:nvSpPr>
          <p:cNvPr id="3" name="Rectangle 2">
            <a:extLst>
              <a:ext uri="{FF2B5EF4-FFF2-40B4-BE49-F238E27FC236}">
                <a16:creationId xmlns:a16="http://schemas.microsoft.com/office/drawing/2014/main" id="{A099DF58-0AB4-4B21-A804-8259A1D515A2}"/>
              </a:ext>
            </a:extLst>
          </p:cNvPr>
          <p:cNvSpPr/>
          <p:nvPr/>
        </p:nvSpPr>
        <p:spPr>
          <a:xfrm>
            <a:off x="3124200" y="3429000"/>
            <a:ext cx="3352800" cy="1859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81124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3.2 Unit fractions                          </a:t>
            </a:r>
            <a:r>
              <a:rPr lang="en-GB" dirty="0">
                <a:solidFill>
                  <a:srgbClr val="3875A1"/>
                </a:solidFill>
              </a:rPr>
              <a:t>S</a:t>
            </a:r>
            <a:r>
              <a:rPr lang="en-US" dirty="0">
                <a:solidFill>
                  <a:srgbClr val="3875A1"/>
                </a:solidFill>
              </a:rPr>
              <a:t>tep 1:2</a:t>
            </a:r>
          </a:p>
        </p:txBody>
      </p:sp>
      <p:pic>
        <p:nvPicPr>
          <p:cNvPr id="5" name="Picture 4">
            <a:extLst>
              <a:ext uri="{FF2B5EF4-FFF2-40B4-BE49-F238E27FC236}">
                <a16:creationId xmlns:a16="http://schemas.microsoft.com/office/drawing/2014/main" id="{D9A0174C-EE81-4B31-B554-9CD9D8F695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2040376"/>
            <a:ext cx="7907446" cy="2777249"/>
          </a:xfrm>
          <a:prstGeom prst="rect">
            <a:avLst/>
          </a:prstGeom>
        </p:spPr>
      </p:pic>
      <p:sp>
        <p:nvSpPr>
          <p:cNvPr id="8" name="TextBox 7">
            <a:extLst>
              <a:ext uri="{FF2B5EF4-FFF2-40B4-BE49-F238E27FC236}">
                <a16:creationId xmlns:a16="http://schemas.microsoft.com/office/drawing/2014/main" id="{06759DCC-55F7-41E1-A162-561D94CE9C0D}"/>
              </a:ext>
            </a:extLst>
          </p:cNvPr>
          <p:cNvSpPr txBox="1"/>
          <p:nvPr/>
        </p:nvSpPr>
        <p:spPr>
          <a:xfrm>
            <a:off x="785106" y="1047190"/>
            <a:ext cx="7573788" cy="461665"/>
          </a:xfrm>
          <a:prstGeom prst="rect">
            <a:avLst/>
          </a:prstGeom>
          <a:noFill/>
        </p:spPr>
        <p:txBody>
          <a:bodyPr wrap="square" rtlCol="0">
            <a:spAutoFit/>
          </a:bodyPr>
          <a:lstStyle/>
          <a:p>
            <a:pPr algn="ctr"/>
            <a:r>
              <a:rPr lang="en-GB" sz="2400" dirty="0">
                <a:latin typeface="Myriad Pro" panose="020B0503030403020204" pitchFamily="34" charset="0"/>
              </a:rPr>
              <a:t>What other equal parts can you divide it into?</a:t>
            </a:r>
          </a:p>
        </p:txBody>
      </p:sp>
    </p:spTree>
    <p:extLst>
      <p:ext uri="{BB962C8B-B14F-4D97-AF65-F5344CB8AC3E}">
        <p14:creationId xmlns:p14="http://schemas.microsoft.com/office/powerpoint/2010/main" val="3998408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CB97BCB-8947-4E4A-B507-8D46CB81AF76}"/>
              </a:ext>
            </a:extLst>
          </p:cNvPr>
          <p:cNvPicPr>
            <a:picLocks noChangeAspect="1"/>
          </p:cNvPicPr>
          <p:nvPr/>
        </p:nvPicPr>
        <p:blipFill rotWithShape="1">
          <a:blip r:embed="rId3">
            <a:extLst>
              <a:ext uri="{28A0092B-C50C-407E-A947-70E740481C1C}">
                <a14:useLocalDpi xmlns:a14="http://schemas.microsoft.com/office/drawing/2010/main" val="0"/>
              </a:ext>
            </a:extLst>
          </a:blip>
          <a:srcRect b="-3483"/>
          <a:stretch/>
        </p:blipFill>
        <p:spPr>
          <a:xfrm>
            <a:off x="634749" y="2276634"/>
            <a:ext cx="7874502" cy="2385012"/>
          </a:xfrm>
          <a:prstGeom prst="rect">
            <a:avLst/>
          </a:prstGeom>
        </p:spPr>
      </p:pic>
      <p:pic>
        <p:nvPicPr>
          <p:cNvPr id="4" name="Picture 3">
            <a:extLst>
              <a:ext uri="{FF2B5EF4-FFF2-40B4-BE49-F238E27FC236}">
                <a16:creationId xmlns:a16="http://schemas.microsoft.com/office/drawing/2014/main" id="{200D727E-53C1-4A66-BFE0-41785A93C093}"/>
              </a:ext>
            </a:extLst>
          </p:cNvPr>
          <p:cNvPicPr>
            <a:picLocks noChangeAspect="1"/>
          </p:cNvPicPr>
          <p:nvPr/>
        </p:nvPicPr>
        <p:blipFill rotWithShape="1">
          <a:blip r:embed="rId4">
            <a:extLst>
              <a:ext uri="{28A0092B-C50C-407E-A947-70E740481C1C}">
                <a14:useLocalDpi xmlns:a14="http://schemas.microsoft.com/office/drawing/2010/main" val="0"/>
              </a:ext>
            </a:extLst>
          </a:blip>
          <a:srcRect b="-3483"/>
          <a:stretch/>
        </p:blipFill>
        <p:spPr>
          <a:xfrm>
            <a:off x="618277" y="2276633"/>
            <a:ext cx="7907446" cy="2385013"/>
          </a:xfrm>
          <a:prstGeom prst="rect">
            <a:avLst/>
          </a:prstGeom>
        </p:spPr>
      </p:pic>
      <p:sp>
        <p:nvSpPr>
          <p:cNvPr id="2" name="Text Placeholder 1"/>
          <p:cNvSpPr>
            <a:spLocks noGrp="1"/>
          </p:cNvSpPr>
          <p:nvPr>
            <p:ph type="body" sz="quarter" idx="11"/>
          </p:nvPr>
        </p:nvSpPr>
        <p:spPr/>
        <p:txBody>
          <a:bodyPr/>
          <a:lstStyle/>
          <a:p>
            <a:pPr marL="0" indent="0">
              <a:buNone/>
            </a:pPr>
            <a:r>
              <a:rPr lang="en-GB" dirty="0"/>
              <a:t>3.2 Unit fractions                          </a:t>
            </a:r>
            <a:r>
              <a:rPr lang="en-GB" dirty="0">
                <a:solidFill>
                  <a:srgbClr val="3875A1"/>
                </a:solidFill>
              </a:rPr>
              <a:t>S</a:t>
            </a:r>
            <a:r>
              <a:rPr lang="en-US" dirty="0">
                <a:solidFill>
                  <a:srgbClr val="3875A1"/>
                </a:solidFill>
              </a:rPr>
              <a:t>tep 2:1</a:t>
            </a:r>
          </a:p>
        </p:txBody>
      </p:sp>
    </p:spTree>
    <p:extLst>
      <p:ext uri="{BB962C8B-B14F-4D97-AF65-F5344CB8AC3E}">
        <p14:creationId xmlns:p14="http://schemas.microsoft.com/office/powerpoint/2010/main" val="2032539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CB97BCB-8947-4E4A-B507-8D46CB81AF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749" y="2340781"/>
            <a:ext cx="7874502" cy="2256718"/>
          </a:xfrm>
          <a:prstGeom prst="rect">
            <a:avLst/>
          </a:prstGeom>
        </p:spPr>
      </p:pic>
      <p:pic>
        <p:nvPicPr>
          <p:cNvPr id="4" name="Picture 3">
            <a:extLst>
              <a:ext uri="{FF2B5EF4-FFF2-40B4-BE49-F238E27FC236}">
                <a16:creationId xmlns:a16="http://schemas.microsoft.com/office/drawing/2014/main" id="{200D727E-53C1-4A66-BFE0-41785A93C0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277" y="2340882"/>
            <a:ext cx="7907446" cy="2256515"/>
          </a:xfrm>
          <a:prstGeom prst="rect">
            <a:avLst/>
          </a:prstGeom>
        </p:spPr>
      </p:pic>
      <p:sp>
        <p:nvSpPr>
          <p:cNvPr id="2" name="Text Placeholder 1"/>
          <p:cNvSpPr>
            <a:spLocks noGrp="1"/>
          </p:cNvSpPr>
          <p:nvPr>
            <p:ph type="body" sz="quarter" idx="11"/>
          </p:nvPr>
        </p:nvSpPr>
        <p:spPr/>
        <p:txBody>
          <a:bodyPr/>
          <a:lstStyle/>
          <a:p>
            <a:pPr marL="0" indent="0">
              <a:buNone/>
            </a:pPr>
            <a:r>
              <a:rPr lang="en-GB" dirty="0"/>
              <a:t>3.2 Unit fractions                          </a:t>
            </a:r>
            <a:r>
              <a:rPr lang="en-GB" dirty="0">
                <a:solidFill>
                  <a:srgbClr val="3875A1"/>
                </a:solidFill>
              </a:rPr>
              <a:t>S</a:t>
            </a:r>
            <a:r>
              <a:rPr lang="en-US" dirty="0">
                <a:solidFill>
                  <a:srgbClr val="3875A1"/>
                </a:solidFill>
              </a:rPr>
              <a:t>tep 2:1</a:t>
            </a:r>
          </a:p>
        </p:txBody>
      </p:sp>
    </p:spTree>
    <p:extLst>
      <p:ext uri="{BB962C8B-B14F-4D97-AF65-F5344CB8AC3E}">
        <p14:creationId xmlns:p14="http://schemas.microsoft.com/office/powerpoint/2010/main" val="414021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CB97BCB-8947-4E4A-B507-8D46CB81AF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749" y="2446415"/>
            <a:ext cx="7874502" cy="2045449"/>
          </a:xfrm>
          <a:prstGeom prst="rect">
            <a:avLst/>
          </a:prstGeom>
        </p:spPr>
      </p:pic>
      <p:pic>
        <p:nvPicPr>
          <p:cNvPr id="4" name="Picture 3">
            <a:extLst>
              <a:ext uri="{FF2B5EF4-FFF2-40B4-BE49-F238E27FC236}">
                <a16:creationId xmlns:a16="http://schemas.microsoft.com/office/drawing/2014/main" id="{200D727E-53C1-4A66-BFE0-41785A93C0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277" y="2446957"/>
            <a:ext cx="7907446" cy="2044365"/>
          </a:xfrm>
          <a:prstGeom prst="rect">
            <a:avLst/>
          </a:prstGeom>
        </p:spPr>
      </p:pic>
      <p:sp>
        <p:nvSpPr>
          <p:cNvPr id="2" name="Text Placeholder 1"/>
          <p:cNvSpPr>
            <a:spLocks noGrp="1"/>
          </p:cNvSpPr>
          <p:nvPr>
            <p:ph type="body" sz="quarter" idx="11"/>
          </p:nvPr>
        </p:nvSpPr>
        <p:spPr/>
        <p:txBody>
          <a:bodyPr/>
          <a:lstStyle/>
          <a:p>
            <a:pPr marL="0" indent="0">
              <a:buNone/>
            </a:pPr>
            <a:r>
              <a:rPr lang="en-GB" dirty="0"/>
              <a:t>3.2 Unit fractions                          </a:t>
            </a:r>
            <a:r>
              <a:rPr lang="en-GB" dirty="0">
                <a:solidFill>
                  <a:srgbClr val="3875A1"/>
                </a:solidFill>
              </a:rPr>
              <a:t>S</a:t>
            </a:r>
            <a:r>
              <a:rPr lang="en-US" dirty="0">
                <a:solidFill>
                  <a:srgbClr val="3875A1"/>
                </a:solidFill>
              </a:rPr>
              <a:t>tep 2:1</a:t>
            </a:r>
          </a:p>
        </p:txBody>
      </p:sp>
    </p:spTree>
    <p:extLst>
      <p:ext uri="{BB962C8B-B14F-4D97-AF65-F5344CB8AC3E}">
        <p14:creationId xmlns:p14="http://schemas.microsoft.com/office/powerpoint/2010/main" val="162346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CB97BCB-8947-4E4A-B507-8D46CB81AF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749" y="2528040"/>
            <a:ext cx="7874502" cy="1882199"/>
          </a:xfrm>
          <a:prstGeom prst="rect">
            <a:avLst/>
          </a:prstGeom>
        </p:spPr>
      </p:pic>
      <p:pic>
        <p:nvPicPr>
          <p:cNvPr id="4" name="Picture 3">
            <a:extLst>
              <a:ext uri="{FF2B5EF4-FFF2-40B4-BE49-F238E27FC236}">
                <a16:creationId xmlns:a16="http://schemas.microsoft.com/office/drawing/2014/main" id="{200D727E-53C1-4A66-BFE0-41785A93C0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277" y="2528925"/>
            <a:ext cx="7907446" cy="1880429"/>
          </a:xfrm>
          <a:prstGeom prst="rect">
            <a:avLst/>
          </a:prstGeom>
        </p:spPr>
      </p:pic>
      <p:sp>
        <p:nvSpPr>
          <p:cNvPr id="2" name="Text Placeholder 1"/>
          <p:cNvSpPr>
            <a:spLocks noGrp="1"/>
          </p:cNvSpPr>
          <p:nvPr>
            <p:ph type="body" sz="quarter" idx="11"/>
          </p:nvPr>
        </p:nvSpPr>
        <p:spPr/>
        <p:txBody>
          <a:bodyPr/>
          <a:lstStyle/>
          <a:p>
            <a:pPr marL="0" indent="0">
              <a:buNone/>
            </a:pPr>
            <a:r>
              <a:rPr lang="en-GB" dirty="0"/>
              <a:t>3.2 Unit fractions                          </a:t>
            </a:r>
            <a:r>
              <a:rPr lang="en-GB" dirty="0">
                <a:solidFill>
                  <a:srgbClr val="3875A1"/>
                </a:solidFill>
              </a:rPr>
              <a:t>S</a:t>
            </a:r>
            <a:r>
              <a:rPr lang="en-US" dirty="0">
                <a:solidFill>
                  <a:srgbClr val="3875A1"/>
                </a:solidFill>
              </a:rPr>
              <a:t>tep 2:1</a:t>
            </a:r>
          </a:p>
        </p:txBody>
      </p:sp>
    </p:spTree>
    <p:extLst>
      <p:ext uri="{BB962C8B-B14F-4D97-AF65-F5344CB8AC3E}">
        <p14:creationId xmlns:p14="http://schemas.microsoft.com/office/powerpoint/2010/main" val="1906042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CB97BCB-8947-4E4A-B507-8D46CB81AF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494" y="2528040"/>
            <a:ext cx="7717012" cy="1882199"/>
          </a:xfrm>
          <a:prstGeom prst="rect">
            <a:avLst/>
          </a:prstGeom>
        </p:spPr>
      </p:pic>
      <p:pic>
        <p:nvPicPr>
          <p:cNvPr id="4" name="Picture 3">
            <a:extLst>
              <a:ext uri="{FF2B5EF4-FFF2-40B4-BE49-F238E27FC236}">
                <a16:creationId xmlns:a16="http://schemas.microsoft.com/office/drawing/2014/main" id="{200D727E-53C1-4A66-BFE0-41785A93C0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749" y="2528925"/>
            <a:ext cx="7748502" cy="1880429"/>
          </a:xfrm>
          <a:prstGeom prst="rect">
            <a:avLst/>
          </a:prstGeom>
        </p:spPr>
      </p:pic>
      <p:sp>
        <p:nvSpPr>
          <p:cNvPr id="2" name="Text Placeholder 1"/>
          <p:cNvSpPr>
            <a:spLocks noGrp="1"/>
          </p:cNvSpPr>
          <p:nvPr>
            <p:ph type="body" sz="quarter" idx="11"/>
          </p:nvPr>
        </p:nvSpPr>
        <p:spPr/>
        <p:txBody>
          <a:bodyPr/>
          <a:lstStyle/>
          <a:p>
            <a:pPr marL="0" indent="0">
              <a:buNone/>
            </a:pPr>
            <a:r>
              <a:rPr lang="en-GB" dirty="0"/>
              <a:t>3.2 Unit fractions                          </a:t>
            </a:r>
            <a:r>
              <a:rPr lang="en-GB" dirty="0">
                <a:solidFill>
                  <a:srgbClr val="3875A1"/>
                </a:solidFill>
              </a:rPr>
              <a:t>S</a:t>
            </a:r>
            <a:r>
              <a:rPr lang="en-US" dirty="0">
                <a:solidFill>
                  <a:srgbClr val="3875A1"/>
                </a:solidFill>
              </a:rPr>
              <a:t>tep 2:1</a:t>
            </a:r>
          </a:p>
        </p:txBody>
      </p:sp>
    </p:spTree>
    <p:extLst>
      <p:ext uri="{BB962C8B-B14F-4D97-AF65-F5344CB8AC3E}">
        <p14:creationId xmlns:p14="http://schemas.microsoft.com/office/powerpoint/2010/main" val="423061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7D1137-EC70-462C-95C1-5048FE43596F}"/>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26119" y="1119159"/>
            <a:ext cx="2531456" cy="2319411"/>
          </a:xfrm>
          <a:prstGeom prst="rect">
            <a:avLst/>
          </a:prstGeom>
        </p:spPr>
      </p:pic>
      <p:graphicFrame>
        <p:nvGraphicFramePr>
          <p:cNvPr id="25" name="Object 24">
            <a:extLst>
              <a:ext uri="{FF2B5EF4-FFF2-40B4-BE49-F238E27FC236}">
                <a16:creationId xmlns:a16="http://schemas.microsoft.com/office/drawing/2014/main" id="{B9EF3797-D3C4-4B8D-A5B4-FDDF8784B21F}"/>
              </a:ext>
            </a:extLst>
          </p:cNvPr>
          <p:cNvGraphicFramePr>
            <a:graphicFrameLocks noChangeAspect="1"/>
          </p:cNvGraphicFramePr>
          <p:nvPr>
            <p:extLst>
              <p:ext uri="{D42A27DB-BD31-4B8C-83A1-F6EECF244321}">
                <p14:modId xmlns:p14="http://schemas.microsoft.com/office/powerpoint/2010/main" val="3785946768"/>
              </p:ext>
            </p:extLst>
          </p:nvPr>
        </p:nvGraphicFramePr>
        <p:xfrm>
          <a:off x="1263650" y="3875088"/>
          <a:ext cx="411480" cy="1325808"/>
        </p:xfrm>
        <a:graphic>
          <a:graphicData uri="http://schemas.openxmlformats.org/presentationml/2006/ole">
            <mc:AlternateContent xmlns:mc="http://schemas.openxmlformats.org/markup-compatibility/2006">
              <mc:Choice xmlns:v="urn:schemas-microsoft-com:vml" Requires="v">
                <p:oleObj spid="_x0000_s75827" name="Equation" r:id="rId5" imgW="228600" imgH="736560" progId="Equation.DSMT4">
                  <p:embed/>
                </p:oleObj>
              </mc:Choice>
              <mc:Fallback>
                <p:oleObj name="Equation" r:id="rId5" imgW="228600" imgH="736560" progId="Equation.DSMT4">
                  <p:embed/>
                  <p:pic>
                    <p:nvPicPr>
                      <p:cNvPr id="25" name="Object 24">
                        <a:extLst>
                          <a:ext uri="{FF2B5EF4-FFF2-40B4-BE49-F238E27FC236}">
                            <a16:creationId xmlns:a16="http://schemas.microsoft.com/office/drawing/2014/main" id="{B9EF3797-D3C4-4B8D-A5B4-FDDF8784B21F}"/>
                          </a:ext>
                        </a:extLst>
                      </p:cNvPr>
                      <p:cNvPicPr/>
                      <p:nvPr/>
                    </p:nvPicPr>
                    <p:blipFill>
                      <a:blip r:embed="rId6"/>
                      <a:stretch>
                        <a:fillRect/>
                      </a:stretch>
                    </p:blipFill>
                    <p:spPr>
                      <a:xfrm>
                        <a:off x="1263650" y="3875088"/>
                        <a:ext cx="411480" cy="1325808"/>
                      </a:xfrm>
                      <a:prstGeom prst="rect">
                        <a:avLst/>
                      </a:prstGeom>
                    </p:spPr>
                  </p:pic>
                </p:oleObj>
              </mc:Fallback>
            </mc:AlternateContent>
          </a:graphicData>
        </a:graphic>
      </p:graphicFrame>
      <p:sp>
        <p:nvSpPr>
          <p:cNvPr id="2" name="Text Placeholder 1"/>
          <p:cNvSpPr>
            <a:spLocks noGrp="1"/>
          </p:cNvSpPr>
          <p:nvPr>
            <p:ph type="body" sz="quarter" idx="11"/>
          </p:nvPr>
        </p:nvSpPr>
        <p:spPr/>
        <p:txBody>
          <a:bodyPr/>
          <a:lstStyle/>
          <a:p>
            <a:pPr marL="0" indent="0">
              <a:buNone/>
            </a:pPr>
            <a:r>
              <a:rPr lang="en-GB" dirty="0"/>
              <a:t>3.2 Unit fractions                          </a:t>
            </a:r>
            <a:r>
              <a:rPr lang="en-GB" dirty="0">
                <a:solidFill>
                  <a:srgbClr val="3875A1"/>
                </a:solidFill>
              </a:rPr>
              <a:t>S</a:t>
            </a:r>
            <a:r>
              <a:rPr lang="en-US" dirty="0">
                <a:solidFill>
                  <a:srgbClr val="3875A1"/>
                </a:solidFill>
              </a:rPr>
              <a:t>tep 2:2</a:t>
            </a:r>
          </a:p>
        </p:txBody>
      </p:sp>
      <p:pic>
        <p:nvPicPr>
          <p:cNvPr id="5" name="Picture 4">
            <a:extLst>
              <a:ext uri="{FF2B5EF4-FFF2-40B4-BE49-F238E27FC236}">
                <a16:creationId xmlns:a16="http://schemas.microsoft.com/office/drawing/2014/main" id="{1B2E90E6-01CC-4EA4-8D53-20A4C6CEDF03}"/>
              </a:ext>
            </a:extLst>
          </p:cNvPr>
          <p:cNvPicPr>
            <a:picLocks noChangeAspect="1"/>
          </p:cNvPicPr>
          <p:nvPr/>
        </p:nvPicPr>
        <p:blipFill rotWithShape="1">
          <a:blip r:embed="rId7">
            <a:extLst>
              <a:ext uri="{28A0092B-C50C-407E-A947-70E740481C1C}">
                <a14:useLocalDpi xmlns:a14="http://schemas.microsoft.com/office/drawing/2010/main" val="0"/>
              </a:ext>
            </a:extLst>
          </a:blip>
          <a:srcRect t="-1" b="-6230"/>
          <a:stretch/>
        </p:blipFill>
        <p:spPr>
          <a:xfrm>
            <a:off x="306572" y="1120976"/>
            <a:ext cx="2335237" cy="2458568"/>
          </a:xfrm>
          <a:prstGeom prst="rect">
            <a:avLst/>
          </a:prstGeom>
        </p:spPr>
      </p:pic>
      <p:pic>
        <p:nvPicPr>
          <p:cNvPr id="8" name="Picture 7">
            <a:extLst>
              <a:ext uri="{FF2B5EF4-FFF2-40B4-BE49-F238E27FC236}">
                <a16:creationId xmlns:a16="http://schemas.microsoft.com/office/drawing/2014/main" id="{37AF03B5-2617-4155-AB44-5EAE41CEFF8F}"/>
              </a:ext>
            </a:extLst>
          </p:cNvPr>
          <p:cNvPicPr>
            <a:picLocks noChangeAspect="1"/>
          </p:cNvPicPr>
          <p:nvPr/>
        </p:nvPicPr>
        <p:blipFill rotWithShape="1">
          <a:blip r:embed="rId8">
            <a:extLst>
              <a:ext uri="{28A0092B-C50C-407E-A947-70E740481C1C}">
                <a14:useLocalDpi xmlns:a14="http://schemas.microsoft.com/office/drawing/2010/main" val="0"/>
              </a:ext>
            </a:extLst>
          </a:blip>
          <a:srcRect b="-6675"/>
          <a:stretch/>
        </p:blipFill>
        <p:spPr>
          <a:xfrm>
            <a:off x="303397" y="1119088"/>
            <a:ext cx="2335238" cy="2458568"/>
          </a:xfrm>
          <a:prstGeom prst="rect">
            <a:avLst/>
          </a:prstGeom>
        </p:spPr>
      </p:pic>
      <p:sp>
        <p:nvSpPr>
          <p:cNvPr id="10" name="TextBox 9">
            <a:extLst>
              <a:ext uri="{FF2B5EF4-FFF2-40B4-BE49-F238E27FC236}">
                <a16:creationId xmlns:a16="http://schemas.microsoft.com/office/drawing/2014/main" id="{DE9183E0-0374-42CB-9FDE-1E3124DDFB30}"/>
              </a:ext>
            </a:extLst>
          </p:cNvPr>
          <p:cNvSpPr txBox="1"/>
          <p:nvPr/>
        </p:nvSpPr>
        <p:spPr>
          <a:xfrm>
            <a:off x="2778969" y="1928411"/>
            <a:ext cx="4523714" cy="461665"/>
          </a:xfrm>
          <a:prstGeom prst="rect">
            <a:avLst/>
          </a:prstGeom>
          <a:noFill/>
        </p:spPr>
        <p:txBody>
          <a:bodyPr wrap="square" rtlCol="0">
            <a:spAutoFit/>
          </a:bodyPr>
          <a:lstStyle/>
          <a:p>
            <a:r>
              <a:rPr lang="en-GB" sz="2400" dirty="0">
                <a:latin typeface="Myriad Pro" panose="020B0503030403020204" pitchFamily="34" charset="0"/>
              </a:rPr>
              <a:t>The whole has been divided... </a:t>
            </a:r>
          </a:p>
        </p:txBody>
      </p:sp>
      <p:sp>
        <p:nvSpPr>
          <p:cNvPr id="18" name="Rectangle 17">
            <a:extLst>
              <a:ext uri="{FF2B5EF4-FFF2-40B4-BE49-F238E27FC236}">
                <a16:creationId xmlns:a16="http://schemas.microsoft.com/office/drawing/2014/main" id="{B87DA8D4-2145-4C07-B2FB-042A0D6C489C}"/>
              </a:ext>
            </a:extLst>
          </p:cNvPr>
          <p:cNvSpPr/>
          <p:nvPr/>
        </p:nvSpPr>
        <p:spPr>
          <a:xfrm>
            <a:off x="1230884" y="3905073"/>
            <a:ext cx="477012" cy="576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46AFC9C8-485F-42DC-BC81-CA6B2A75A77D}"/>
              </a:ext>
            </a:extLst>
          </p:cNvPr>
          <p:cNvSpPr/>
          <p:nvPr/>
        </p:nvSpPr>
        <p:spPr>
          <a:xfrm>
            <a:off x="1162278" y="4733256"/>
            <a:ext cx="580022" cy="4229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93ECC22B-8906-4CF4-9F1B-28B5D01E8FE9}"/>
              </a:ext>
            </a:extLst>
          </p:cNvPr>
          <p:cNvSpPr/>
          <p:nvPr/>
        </p:nvSpPr>
        <p:spPr>
          <a:xfrm>
            <a:off x="6427897" y="1928411"/>
            <a:ext cx="2716103" cy="461665"/>
          </a:xfrm>
          <a:prstGeom prst="rect">
            <a:avLst/>
          </a:prstGeom>
          <a:solidFill>
            <a:schemeClr val="bg1"/>
          </a:solidFill>
        </p:spPr>
        <p:txBody>
          <a:bodyPr wrap="square">
            <a:spAutoFit/>
          </a:bodyPr>
          <a:lstStyle/>
          <a:p>
            <a:r>
              <a:rPr lang="en-GB" sz="2400" dirty="0">
                <a:latin typeface="Myriad Pro" panose="020B0503030403020204" pitchFamily="34" charset="0"/>
              </a:rPr>
              <a:t>into 3 equal parts.</a:t>
            </a:r>
            <a:endParaRPr lang="en-GB" sz="2400" dirty="0"/>
          </a:p>
        </p:txBody>
      </p:sp>
      <p:sp>
        <p:nvSpPr>
          <p:cNvPr id="9" name="Rectangle 8">
            <a:extLst>
              <a:ext uri="{FF2B5EF4-FFF2-40B4-BE49-F238E27FC236}">
                <a16:creationId xmlns:a16="http://schemas.microsoft.com/office/drawing/2014/main" id="{F03B5004-3930-4A11-8559-222E11A0A0F7}"/>
              </a:ext>
            </a:extLst>
          </p:cNvPr>
          <p:cNvSpPr/>
          <p:nvPr/>
        </p:nvSpPr>
        <p:spPr>
          <a:xfrm>
            <a:off x="3620482" y="2348372"/>
            <a:ext cx="4178836" cy="461665"/>
          </a:xfrm>
          <a:prstGeom prst="rect">
            <a:avLst/>
          </a:prstGeom>
        </p:spPr>
        <p:txBody>
          <a:bodyPr wrap="none">
            <a:spAutoFit/>
          </a:bodyPr>
          <a:lstStyle/>
          <a:p>
            <a:pPr algn="ctr"/>
            <a:r>
              <a:rPr lang="en-GB" sz="2400" dirty="0">
                <a:latin typeface="Myriad Pro" panose="020B0503030403020204" pitchFamily="34" charset="0"/>
              </a:rPr>
              <a:t>1 of the parts has been shaded.</a:t>
            </a:r>
            <a:endParaRPr lang="en-GB" dirty="0">
              <a:latin typeface="Myriad Pro" panose="020B0503030403020204" pitchFamily="34" charset="0"/>
            </a:endParaRPr>
          </a:p>
        </p:txBody>
      </p:sp>
    </p:spTree>
    <p:extLst>
      <p:ext uri="{BB962C8B-B14F-4D97-AF65-F5344CB8AC3E}">
        <p14:creationId xmlns:p14="http://schemas.microsoft.com/office/powerpoint/2010/main" val="24964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par>
                          <p:cTn id="14" fill="hold">
                            <p:stCondLst>
                              <p:cond delay="500"/>
                            </p:stCondLst>
                            <p:childTnLst>
                              <p:par>
                                <p:cTn id="15" presetID="10" presetClass="entr" presetSubtype="0" fill="hold" grpId="0" nodeType="afterEffect">
                                  <p:stCondLst>
                                    <p:cond delay="20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xit" presetSubtype="0" fill="hold" grpId="0" nodeType="withEffect">
                                  <p:stCondLst>
                                    <p:cond delay="2000"/>
                                  </p:stCondLst>
                                  <p:childTnLst>
                                    <p:animEffect transition="out" filter="fade">
                                      <p:cBhvr>
                                        <p:cTn id="19" dur="500"/>
                                        <p:tgtEl>
                                          <p:spTgt spid="20"/>
                                        </p:tgtEl>
                                      </p:cBhvr>
                                    </p:animEffect>
                                    <p:set>
                                      <p:cBhvr>
                                        <p:cTn id="20" dur="1" fill="hold">
                                          <p:stCondLst>
                                            <p:cond delay="499"/>
                                          </p:stCondLst>
                                        </p:cTn>
                                        <p:tgtEl>
                                          <p:spTgt spid="2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xit" presetSubtype="0" fill="hold" grpId="0" nodeType="withEffect">
                                  <p:stCondLst>
                                    <p:cond delay="0"/>
                                  </p:stCondLst>
                                  <p:childTnLst>
                                    <p:animEffect transition="out" filter="fade">
                                      <p:cBhvr>
                                        <p:cTn id="30" dur="500"/>
                                        <p:tgtEl>
                                          <p:spTgt spid="18"/>
                                        </p:tgtEl>
                                      </p:cBhvr>
                                    </p:animEffect>
                                    <p:set>
                                      <p:cBhvr>
                                        <p:cTn id="31"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animBg="1"/>
      <p:bldP spid="20" grpId="0" animBg="1"/>
      <p:bldP spid="7" grpId="0" animBg="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9CBA543-29A3-4698-ACDD-63427889CE9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58545" y="1142296"/>
            <a:ext cx="2626569" cy="2262840"/>
          </a:xfrm>
          <a:prstGeom prst="rect">
            <a:avLst/>
          </a:prstGeom>
        </p:spPr>
      </p:pic>
      <p:pic>
        <p:nvPicPr>
          <p:cNvPr id="13" name="Picture 12">
            <a:extLst>
              <a:ext uri="{FF2B5EF4-FFF2-40B4-BE49-F238E27FC236}">
                <a16:creationId xmlns:a16="http://schemas.microsoft.com/office/drawing/2014/main" id="{EDAB609C-E310-4062-84C3-64C260136FA1}"/>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43987" y="1137177"/>
            <a:ext cx="2277726" cy="2266160"/>
          </a:xfrm>
          <a:prstGeom prst="rect">
            <a:avLst/>
          </a:prstGeom>
        </p:spPr>
      </p:pic>
      <p:pic>
        <p:nvPicPr>
          <p:cNvPr id="14" name="Picture 13">
            <a:extLst>
              <a:ext uri="{FF2B5EF4-FFF2-40B4-BE49-F238E27FC236}">
                <a16:creationId xmlns:a16="http://schemas.microsoft.com/office/drawing/2014/main" id="{02830B27-4D6E-4AD7-84C2-4FF4CBCD80FD}"/>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45666" y="1144903"/>
            <a:ext cx="2277726" cy="2256516"/>
          </a:xfrm>
          <a:prstGeom prst="rect">
            <a:avLst/>
          </a:prstGeom>
        </p:spPr>
      </p:pic>
      <p:graphicFrame>
        <p:nvGraphicFramePr>
          <p:cNvPr id="25" name="Object 24">
            <a:extLst>
              <a:ext uri="{FF2B5EF4-FFF2-40B4-BE49-F238E27FC236}">
                <a16:creationId xmlns:a16="http://schemas.microsoft.com/office/drawing/2014/main" id="{B9EF3797-D3C4-4B8D-A5B4-FDDF8784B21F}"/>
              </a:ext>
            </a:extLst>
          </p:cNvPr>
          <p:cNvGraphicFramePr>
            <a:graphicFrameLocks noChangeAspect="1"/>
          </p:cNvGraphicFramePr>
          <p:nvPr>
            <p:extLst>
              <p:ext uri="{D42A27DB-BD31-4B8C-83A1-F6EECF244321}">
                <p14:modId xmlns:p14="http://schemas.microsoft.com/office/powerpoint/2010/main" val="1983530147"/>
              </p:ext>
            </p:extLst>
          </p:nvPr>
        </p:nvGraphicFramePr>
        <p:xfrm>
          <a:off x="1263650" y="3875088"/>
          <a:ext cx="411480" cy="1325808"/>
        </p:xfrm>
        <a:graphic>
          <a:graphicData uri="http://schemas.openxmlformats.org/presentationml/2006/ole">
            <mc:AlternateContent xmlns:mc="http://schemas.openxmlformats.org/markup-compatibility/2006">
              <mc:Choice xmlns:v="urn:schemas-microsoft-com:vml" Requires="v">
                <p:oleObj spid="_x0000_s76852" name="Equation" r:id="rId7" imgW="228600" imgH="736560" progId="Equation.DSMT4">
                  <p:embed/>
                </p:oleObj>
              </mc:Choice>
              <mc:Fallback>
                <p:oleObj name="Equation" r:id="rId7" imgW="228600" imgH="736560" progId="Equation.DSMT4">
                  <p:embed/>
                  <p:pic>
                    <p:nvPicPr>
                      <p:cNvPr id="25" name="Object 24">
                        <a:extLst>
                          <a:ext uri="{FF2B5EF4-FFF2-40B4-BE49-F238E27FC236}">
                            <a16:creationId xmlns:a16="http://schemas.microsoft.com/office/drawing/2014/main" id="{B9EF3797-D3C4-4B8D-A5B4-FDDF8784B21F}"/>
                          </a:ext>
                        </a:extLst>
                      </p:cNvPr>
                      <p:cNvPicPr/>
                      <p:nvPr/>
                    </p:nvPicPr>
                    <p:blipFill>
                      <a:blip r:embed="rId8"/>
                      <a:stretch>
                        <a:fillRect/>
                      </a:stretch>
                    </p:blipFill>
                    <p:spPr>
                      <a:xfrm>
                        <a:off x="1263650" y="3875088"/>
                        <a:ext cx="411480" cy="1325808"/>
                      </a:xfrm>
                      <a:prstGeom prst="rect">
                        <a:avLst/>
                      </a:prstGeom>
                    </p:spPr>
                  </p:pic>
                </p:oleObj>
              </mc:Fallback>
            </mc:AlternateContent>
          </a:graphicData>
        </a:graphic>
      </p:graphicFrame>
      <p:sp>
        <p:nvSpPr>
          <p:cNvPr id="2" name="Text Placeholder 1"/>
          <p:cNvSpPr>
            <a:spLocks noGrp="1"/>
          </p:cNvSpPr>
          <p:nvPr>
            <p:ph type="body" sz="quarter" idx="11"/>
          </p:nvPr>
        </p:nvSpPr>
        <p:spPr/>
        <p:txBody>
          <a:bodyPr/>
          <a:lstStyle/>
          <a:p>
            <a:pPr marL="0" indent="0">
              <a:buNone/>
            </a:pPr>
            <a:r>
              <a:rPr lang="en-GB" dirty="0"/>
              <a:t>3.2 Unit fractions                          </a:t>
            </a:r>
            <a:r>
              <a:rPr lang="en-GB" dirty="0">
                <a:solidFill>
                  <a:srgbClr val="3875A1"/>
                </a:solidFill>
              </a:rPr>
              <a:t>S</a:t>
            </a:r>
            <a:r>
              <a:rPr lang="en-US" dirty="0">
                <a:solidFill>
                  <a:srgbClr val="3875A1"/>
                </a:solidFill>
              </a:rPr>
              <a:t>tep 2:2</a:t>
            </a:r>
          </a:p>
        </p:txBody>
      </p:sp>
      <p:sp>
        <p:nvSpPr>
          <p:cNvPr id="18" name="Rectangle 17">
            <a:extLst>
              <a:ext uri="{FF2B5EF4-FFF2-40B4-BE49-F238E27FC236}">
                <a16:creationId xmlns:a16="http://schemas.microsoft.com/office/drawing/2014/main" id="{B87DA8D4-2145-4C07-B2FB-042A0D6C489C}"/>
              </a:ext>
            </a:extLst>
          </p:cNvPr>
          <p:cNvSpPr/>
          <p:nvPr/>
        </p:nvSpPr>
        <p:spPr>
          <a:xfrm>
            <a:off x="1212850" y="3722632"/>
            <a:ext cx="629640" cy="696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46AFC9C8-485F-42DC-BC81-CA6B2A75A77D}"/>
              </a:ext>
            </a:extLst>
          </p:cNvPr>
          <p:cNvSpPr/>
          <p:nvPr/>
        </p:nvSpPr>
        <p:spPr>
          <a:xfrm>
            <a:off x="1246352" y="4679747"/>
            <a:ext cx="477012" cy="576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TextBox 26">
            <a:extLst>
              <a:ext uri="{FF2B5EF4-FFF2-40B4-BE49-F238E27FC236}">
                <a16:creationId xmlns:a16="http://schemas.microsoft.com/office/drawing/2014/main" id="{1E1BB60D-174D-41B8-8BC2-D8B80C4C5398}"/>
              </a:ext>
            </a:extLst>
          </p:cNvPr>
          <p:cNvSpPr txBox="1"/>
          <p:nvPr/>
        </p:nvSpPr>
        <p:spPr>
          <a:xfrm>
            <a:off x="2778969" y="1928411"/>
            <a:ext cx="4523714" cy="461665"/>
          </a:xfrm>
          <a:prstGeom prst="rect">
            <a:avLst/>
          </a:prstGeom>
          <a:noFill/>
        </p:spPr>
        <p:txBody>
          <a:bodyPr wrap="square" rtlCol="0">
            <a:spAutoFit/>
          </a:bodyPr>
          <a:lstStyle/>
          <a:p>
            <a:r>
              <a:rPr lang="en-GB" sz="2400" dirty="0">
                <a:latin typeface="Myriad Pro" panose="020B0503030403020204" pitchFamily="34" charset="0"/>
              </a:rPr>
              <a:t>The whole has been divided... </a:t>
            </a:r>
          </a:p>
        </p:txBody>
      </p:sp>
      <p:sp>
        <p:nvSpPr>
          <p:cNvPr id="28" name="Rectangle 27">
            <a:extLst>
              <a:ext uri="{FF2B5EF4-FFF2-40B4-BE49-F238E27FC236}">
                <a16:creationId xmlns:a16="http://schemas.microsoft.com/office/drawing/2014/main" id="{B2EC2960-F4C6-425E-B8DB-9918C6B02D41}"/>
              </a:ext>
            </a:extLst>
          </p:cNvPr>
          <p:cNvSpPr/>
          <p:nvPr/>
        </p:nvSpPr>
        <p:spPr>
          <a:xfrm>
            <a:off x="6427897" y="1928411"/>
            <a:ext cx="2716103" cy="461665"/>
          </a:xfrm>
          <a:prstGeom prst="rect">
            <a:avLst/>
          </a:prstGeom>
          <a:solidFill>
            <a:schemeClr val="bg1"/>
          </a:solidFill>
        </p:spPr>
        <p:txBody>
          <a:bodyPr wrap="square">
            <a:spAutoFit/>
          </a:bodyPr>
          <a:lstStyle/>
          <a:p>
            <a:r>
              <a:rPr lang="en-GB" sz="2400" dirty="0">
                <a:latin typeface="Myriad Pro" panose="020B0503030403020204" pitchFamily="34" charset="0"/>
              </a:rPr>
              <a:t>into 5 equal parts.</a:t>
            </a:r>
            <a:endParaRPr lang="en-GB" sz="2400" dirty="0"/>
          </a:p>
        </p:txBody>
      </p:sp>
      <p:sp>
        <p:nvSpPr>
          <p:cNvPr id="29" name="Rectangle 28">
            <a:extLst>
              <a:ext uri="{FF2B5EF4-FFF2-40B4-BE49-F238E27FC236}">
                <a16:creationId xmlns:a16="http://schemas.microsoft.com/office/drawing/2014/main" id="{9A520A7B-A5A4-459C-9A05-660552BAE882}"/>
              </a:ext>
            </a:extLst>
          </p:cNvPr>
          <p:cNvSpPr/>
          <p:nvPr/>
        </p:nvSpPr>
        <p:spPr>
          <a:xfrm>
            <a:off x="3620482" y="2348372"/>
            <a:ext cx="4178836" cy="461665"/>
          </a:xfrm>
          <a:prstGeom prst="rect">
            <a:avLst/>
          </a:prstGeom>
        </p:spPr>
        <p:txBody>
          <a:bodyPr wrap="none">
            <a:spAutoFit/>
          </a:bodyPr>
          <a:lstStyle/>
          <a:p>
            <a:pPr algn="ctr"/>
            <a:r>
              <a:rPr lang="en-GB" sz="2400" dirty="0">
                <a:latin typeface="Myriad Pro" panose="020B0503030403020204" pitchFamily="34" charset="0"/>
              </a:rPr>
              <a:t>1 of the parts has been shaded.</a:t>
            </a:r>
            <a:endParaRPr lang="en-GB" dirty="0">
              <a:latin typeface="Myriad Pro" panose="020B0503030403020204" pitchFamily="34" charset="0"/>
            </a:endParaRPr>
          </a:p>
        </p:txBody>
      </p:sp>
    </p:spTree>
    <p:extLst>
      <p:ext uri="{BB962C8B-B14F-4D97-AF65-F5344CB8AC3E}">
        <p14:creationId xmlns:p14="http://schemas.microsoft.com/office/powerpoint/2010/main" val="2685328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par>
                          <p:cTn id="14" fill="hold">
                            <p:stCondLst>
                              <p:cond delay="500"/>
                            </p:stCondLst>
                            <p:childTnLst>
                              <p:par>
                                <p:cTn id="15" presetID="10" presetClass="entr" presetSubtype="0" fill="hold" grpId="0" nodeType="afterEffect">
                                  <p:stCondLst>
                                    <p:cond delay="200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par>
                                <p:cTn id="18" presetID="10" presetClass="exit" presetSubtype="0" fill="hold" grpId="0" nodeType="withEffect">
                                  <p:stCondLst>
                                    <p:cond delay="2000"/>
                                  </p:stCondLst>
                                  <p:childTnLst>
                                    <p:animEffect transition="out" filter="fade">
                                      <p:cBhvr>
                                        <p:cTn id="19" dur="500"/>
                                        <p:tgtEl>
                                          <p:spTgt spid="20"/>
                                        </p:tgtEl>
                                      </p:cBhvr>
                                    </p:animEffect>
                                    <p:set>
                                      <p:cBhvr>
                                        <p:cTn id="20" dur="1" fill="hold">
                                          <p:stCondLst>
                                            <p:cond delay="499"/>
                                          </p:stCondLst>
                                        </p:cTn>
                                        <p:tgtEl>
                                          <p:spTgt spid="2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10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par>
                                <p:cTn id="29" presetID="10" presetClass="exit" presetSubtype="0" fill="hold" grpId="0" nodeType="withEffect">
                                  <p:stCondLst>
                                    <p:cond delay="0"/>
                                  </p:stCondLst>
                                  <p:childTnLst>
                                    <p:animEffect transition="out" filter="fade">
                                      <p:cBhvr>
                                        <p:cTn id="30" dur="500"/>
                                        <p:tgtEl>
                                          <p:spTgt spid="18"/>
                                        </p:tgtEl>
                                      </p:cBhvr>
                                    </p:animEffect>
                                    <p:set>
                                      <p:cBhvr>
                                        <p:cTn id="31"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7" grpId="0"/>
      <p:bldP spid="28" grpId="0" animBg="1"/>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pPr marL="0" indent="0">
              <a:buNone/>
            </a:pPr>
            <a:r>
              <a:rPr lang="en-US" dirty="0"/>
              <a:t>How to use this presentation</a:t>
            </a:r>
          </a:p>
        </p:txBody>
      </p:sp>
      <p:sp>
        <p:nvSpPr>
          <p:cNvPr id="4" name="Text Placeholder 3"/>
          <p:cNvSpPr>
            <a:spLocks noGrp="1"/>
          </p:cNvSpPr>
          <p:nvPr>
            <p:ph type="body" sz="quarter" idx="12"/>
          </p:nvPr>
        </p:nvSpPr>
        <p:spPr/>
        <p:txBody>
          <a:bodyPr/>
          <a:lstStyle/>
          <a:p>
            <a:pPr lvl="0"/>
            <a:r>
              <a:rPr lang="en-GB" sz="2400" dirty="0"/>
              <a:t>You can find the teacher guide </a:t>
            </a:r>
            <a:r>
              <a:rPr lang="en-GB" sz="2400" i="1" dirty="0"/>
              <a:t>3.2 Unit fractions: identifying, representing and comparing </a:t>
            </a:r>
            <a:r>
              <a:rPr lang="en-GB" sz="2400" dirty="0"/>
              <a:t>by following the link below.</a:t>
            </a:r>
            <a:endParaRPr lang="en-GB" sz="2400" i="1" dirty="0"/>
          </a:p>
        </p:txBody>
      </p:sp>
    </p:spTree>
    <p:extLst>
      <p:ext uri="{BB962C8B-B14F-4D97-AF65-F5344CB8AC3E}">
        <p14:creationId xmlns:p14="http://schemas.microsoft.com/office/powerpoint/2010/main" val="1732146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AE3FE74-E902-40C9-BEE5-9D6DEB61054A}"/>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71579" y="1319223"/>
            <a:ext cx="2327100" cy="1888058"/>
          </a:xfrm>
          <a:prstGeom prst="rect">
            <a:avLst/>
          </a:prstGeom>
        </p:spPr>
      </p:pic>
      <p:graphicFrame>
        <p:nvGraphicFramePr>
          <p:cNvPr id="3" name="Object 2">
            <a:extLst>
              <a:ext uri="{FF2B5EF4-FFF2-40B4-BE49-F238E27FC236}">
                <a16:creationId xmlns:a16="http://schemas.microsoft.com/office/drawing/2014/main" id="{6018F784-CBED-4D77-8012-25B3496C3744}"/>
              </a:ext>
            </a:extLst>
          </p:cNvPr>
          <p:cNvGraphicFramePr>
            <a:graphicFrameLocks noChangeAspect="1"/>
          </p:cNvGraphicFramePr>
          <p:nvPr>
            <p:extLst>
              <p:ext uri="{D42A27DB-BD31-4B8C-83A1-F6EECF244321}">
                <p14:modId xmlns:p14="http://schemas.microsoft.com/office/powerpoint/2010/main" val="4257517721"/>
              </p:ext>
            </p:extLst>
          </p:nvPr>
        </p:nvGraphicFramePr>
        <p:xfrm>
          <a:off x="1265238" y="3875088"/>
          <a:ext cx="456840" cy="1302480"/>
        </p:xfrm>
        <a:graphic>
          <a:graphicData uri="http://schemas.openxmlformats.org/presentationml/2006/ole">
            <mc:AlternateContent xmlns:mc="http://schemas.openxmlformats.org/markup-compatibility/2006">
              <mc:Choice xmlns:v="urn:schemas-microsoft-com:vml" Requires="v">
                <p:oleObj spid="_x0000_s77875" name="Equation" r:id="rId5" imgW="253800" imgH="723600" progId="Equation.DSMT4">
                  <p:embed/>
                </p:oleObj>
              </mc:Choice>
              <mc:Fallback>
                <p:oleObj name="Equation" r:id="rId5" imgW="253800" imgH="723600" progId="Equation.DSMT4">
                  <p:embed/>
                  <p:pic>
                    <p:nvPicPr>
                      <p:cNvPr id="3" name="Object 2">
                        <a:extLst>
                          <a:ext uri="{FF2B5EF4-FFF2-40B4-BE49-F238E27FC236}">
                            <a16:creationId xmlns:a16="http://schemas.microsoft.com/office/drawing/2014/main" id="{6018F784-CBED-4D77-8012-25B3496C3744}"/>
                          </a:ext>
                        </a:extLst>
                      </p:cNvPr>
                      <p:cNvPicPr/>
                      <p:nvPr/>
                    </p:nvPicPr>
                    <p:blipFill>
                      <a:blip r:embed="rId6"/>
                      <a:stretch>
                        <a:fillRect/>
                      </a:stretch>
                    </p:blipFill>
                    <p:spPr>
                      <a:xfrm>
                        <a:off x="1265238" y="3875088"/>
                        <a:ext cx="456840" cy="1302480"/>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1B2E90E6-01CC-4EA4-8D53-20A4C6CEDF03}"/>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325498" y="1312252"/>
            <a:ext cx="2268418" cy="1890074"/>
          </a:xfrm>
          <a:prstGeom prst="rect">
            <a:avLst/>
          </a:prstGeom>
        </p:spPr>
      </p:pic>
      <p:pic>
        <p:nvPicPr>
          <p:cNvPr id="8" name="Picture 7">
            <a:extLst>
              <a:ext uri="{FF2B5EF4-FFF2-40B4-BE49-F238E27FC236}">
                <a16:creationId xmlns:a16="http://schemas.microsoft.com/office/drawing/2014/main" id="{37AF03B5-2617-4155-AB44-5EAE41CEFF8F}"/>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314385" y="1324374"/>
            <a:ext cx="2268417" cy="1880430"/>
          </a:xfrm>
          <a:prstGeom prst="rect">
            <a:avLst/>
          </a:prstGeom>
        </p:spPr>
      </p:pic>
      <p:sp>
        <p:nvSpPr>
          <p:cNvPr id="2" name="Text Placeholder 1"/>
          <p:cNvSpPr>
            <a:spLocks noGrp="1"/>
          </p:cNvSpPr>
          <p:nvPr>
            <p:ph type="body" sz="quarter" idx="11"/>
          </p:nvPr>
        </p:nvSpPr>
        <p:spPr/>
        <p:txBody>
          <a:bodyPr/>
          <a:lstStyle/>
          <a:p>
            <a:pPr marL="0" indent="0">
              <a:buNone/>
            </a:pPr>
            <a:r>
              <a:rPr lang="en-GB" dirty="0"/>
              <a:t>3.2 Unit fractions                          </a:t>
            </a:r>
            <a:r>
              <a:rPr lang="en-GB" dirty="0">
                <a:solidFill>
                  <a:srgbClr val="3875A1"/>
                </a:solidFill>
              </a:rPr>
              <a:t>S</a:t>
            </a:r>
            <a:r>
              <a:rPr lang="en-US" dirty="0">
                <a:solidFill>
                  <a:srgbClr val="3875A1"/>
                </a:solidFill>
              </a:rPr>
              <a:t>tep 2:2</a:t>
            </a:r>
          </a:p>
        </p:txBody>
      </p:sp>
      <p:sp>
        <p:nvSpPr>
          <p:cNvPr id="18" name="Rectangle 17">
            <a:extLst>
              <a:ext uri="{FF2B5EF4-FFF2-40B4-BE49-F238E27FC236}">
                <a16:creationId xmlns:a16="http://schemas.microsoft.com/office/drawing/2014/main" id="{B87DA8D4-2145-4C07-B2FB-042A0D6C489C}"/>
              </a:ext>
            </a:extLst>
          </p:cNvPr>
          <p:cNvSpPr/>
          <p:nvPr/>
        </p:nvSpPr>
        <p:spPr>
          <a:xfrm>
            <a:off x="1181102" y="4687703"/>
            <a:ext cx="797364" cy="489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46AFC9C8-485F-42DC-BC81-CA6B2A75A77D}"/>
              </a:ext>
            </a:extLst>
          </p:cNvPr>
          <p:cNvSpPr/>
          <p:nvPr/>
        </p:nvSpPr>
        <p:spPr>
          <a:xfrm>
            <a:off x="1993925" y="4319847"/>
            <a:ext cx="190500" cy="230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6743F250-FF77-4B7E-9FBA-AEDCF8E354EB}"/>
              </a:ext>
            </a:extLst>
          </p:cNvPr>
          <p:cNvSpPr/>
          <p:nvPr/>
        </p:nvSpPr>
        <p:spPr>
          <a:xfrm>
            <a:off x="1841720" y="4254157"/>
            <a:ext cx="190500" cy="230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A05A2C0A-32C3-491A-B83E-4AB8E2DB100C}"/>
              </a:ext>
            </a:extLst>
          </p:cNvPr>
          <p:cNvSpPr/>
          <p:nvPr/>
        </p:nvSpPr>
        <p:spPr>
          <a:xfrm>
            <a:off x="1193048" y="3916862"/>
            <a:ext cx="693956" cy="531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EC945DCC-6206-4453-A894-3534E6595C99}"/>
              </a:ext>
            </a:extLst>
          </p:cNvPr>
          <p:cNvSpPr txBox="1"/>
          <p:nvPr/>
        </p:nvSpPr>
        <p:spPr>
          <a:xfrm>
            <a:off x="2778969" y="1928411"/>
            <a:ext cx="4523714" cy="461665"/>
          </a:xfrm>
          <a:prstGeom prst="rect">
            <a:avLst/>
          </a:prstGeom>
          <a:noFill/>
        </p:spPr>
        <p:txBody>
          <a:bodyPr wrap="square" rtlCol="0">
            <a:spAutoFit/>
          </a:bodyPr>
          <a:lstStyle/>
          <a:p>
            <a:r>
              <a:rPr lang="en-GB" sz="2400" dirty="0">
                <a:latin typeface="Myriad Pro" panose="020B0503030403020204" pitchFamily="34" charset="0"/>
              </a:rPr>
              <a:t>The whole has been divided... </a:t>
            </a:r>
          </a:p>
        </p:txBody>
      </p:sp>
      <p:sp>
        <p:nvSpPr>
          <p:cNvPr id="19" name="Rectangle 18">
            <a:extLst>
              <a:ext uri="{FF2B5EF4-FFF2-40B4-BE49-F238E27FC236}">
                <a16:creationId xmlns:a16="http://schemas.microsoft.com/office/drawing/2014/main" id="{EE88E9B6-E362-4725-B2F3-BA01F9A6F0F8}"/>
              </a:ext>
            </a:extLst>
          </p:cNvPr>
          <p:cNvSpPr/>
          <p:nvPr/>
        </p:nvSpPr>
        <p:spPr>
          <a:xfrm>
            <a:off x="6427897" y="1928411"/>
            <a:ext cx="2716103" cy="461665"/>
          </a:xfrm>
          <a:prstGeom prst="rect">
            <a:avLst/>
          </a:prstGeom>
          <a:solidFill>
            <a:schemeClr val="bg1"/>
          </a:solidFill>
        </p:spPr>
        <p:txBody>
          <a:bodyPr wrap="square">
            <a:spAutoFit/>
          </a:bodyPr>
          <a:lstStyle/>
          <a:p>
            <a:r>
              <a:rPr lang="en-GB" sz="2400" dirty="0">
                <a:latin typeface="Myriad Pro" panose="020B0503030403020204" pitchFamily="34" charset="0"/>
              </a:rPr>
              <a:t>into 4 equal parts.</a:t>
            </a:r>
            <a:endParaRPr lang="en-GB" sz="2400" dirty="0"/>
          </a:p>
        </p:txBody>
      </p:sp>
      <p:sp>
        <p:nvSpPr>
          <p:cNvPr id="25" name="Rectangle 24">
            <a:extLst>
              <a:ext uri="{FF2B5EF4-FFF2-40B4-BE49-F238E27FC236}">
                <a16:creationId xmlns:a16="http://schemas.microsoft.com/office/drawing/2014/main" id="{67725716-A212-46BA-B779-9F6BBFC6ED47}"/>
              </a:ext>
            </a:extLst>
          </p:cNvPr>
          <p:cNvSpPr/>
          <p:nvPr/>
        </p:nvSpPr>
        <p:spPr>
          <a:xfrm>
            <a:off x="3620482" y="2348372"/>
            <a:ext cx="4178836" cy="461665"/>
          </a:xfrm>
          <a:prstGeom prst="rect">
            <a:avLst/>
          </a:prstGeom>
        </p:spPr>
        <p:txBody>
          <a:bodyPr wrap="none">
            <a:spAutoFit/>
          </a:bodyPr>
          <a:lstStyle/>
          <a:p>
            <a:pPr algn="ctr"/>
            <a:r>
              <a:rPr lang="en-GB" sz="2400" dirty="0">
                <a:latin typeface="Myriad Pro" panose="020B0503030403020204" pitchFamily="34" charset="0"/>
              </a:rPr>
              <a:t>1 of the parts has been shaded.</a:t>
            </a:r>
            <a:endParaRPr lang="en-GB" dirty="0">
              <a:latin typeface="Myriad Pro" panose="020B0503030403020204" pitchFamily="34" charset="0"/>
            </a:endParaRPr>
          </a:p>
        </p:txBody>
      </p:sp>
    </p:spTree>
    <p:extLst>
      <p:ext uri="{BB962C8B-B14F-4D97-AF65-F5344CB8AC3E}">
        <p14:creationId xmlns:p14="http://schemas.microsoft.com/office/powerpoint/2010/main" val="148283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par>
                          <p:cTn id="14" fill="hold">
                            <p:stCondLst>
                              <p:cond delay="500"/>
                            </p:stCondLst>
                            <p:childTnLst>
                              <p:par>
                                <p:cTn id="15" presetID="10" presetClass="entr" presetSubtype="0" fill="hold" grpId="0" nodeType="afterEffect">
                                  <p:stCondLst>
                                    <p:cond delay="200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10" presetClass="exit" presetSubtype="0" fill="hold" grpId="0" nodeType="withEffect">
                                  <p:stCondLst>
                                    <p:cond delay="2000"/>
                                  </p:stCondLst>
                                  <p:childTnLst>
                                    <p:animEffect transition="out" filter="fade">
                                      <p:cBhvr>
                                        <p:cTn id="19" dur="500"/>
                                        <p:tgtEl>
                                          <p:spTgt spid="18"/>
                                        </p:tgtEl>
                                      </p:cBhvr>
                                    </p:animEffect>
                                    <p:set>
                                      <p:cBhvr>
                                        <p:cTn id="20" dur="1" fill="hold">
                                          <p:stCondLst>
                                            <p:cond delay="499"/>
                                          </p:stCondLst>
                                        </p:cTn>
                                        <p:tgtEl>
                                          <p:spTgt spid="1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xit" presetSubtype="0" fill="hold" grpId="0" nodeType="withEffect">
                                  <p:stCondLst>
                                    <p:cond delay="0"/>
                                  </p:stCondLst>
                                  <p:childTnLst>
                                    <p:animEffect transition="out" filter="fade">
                                      <p:cBhvr>
                                        <p:cTn id="27" dur="500"/>
                                        <p:tgtEl>
                                          <p:spTgt spid="24"/>
                                        </p:tgtEl>
                                      </p:cBhvr>
                                    </p:animEffect>
                                    <p:set>
                                      <p:cBhvr>
                                        <p:cTn id="28" dur="1" fill="hold">
                                          <p:stCondLst>
                                            <p:cond delay="499"/>
                                          </p:stCondLst>
                                        </p:cTn>
                                        <p:tgtEl>
                                          <p:spTgt spid="24"/>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4" grpId="0" animBg="1"/>
      <p:bldP spid="17" grpId="0"/>
      <p:bldP spid="19" grpId="0" animBg="1"/>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3960DB-36F0-4F88-B0C0-018A95999F0C}"/>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rot="5400000">
            <a:off x="-564897" y="2092047"/>
            <a:ext cx="4131075" cy="1930486"/>
          </a:xfrm>
          <a:prstGeom prst="rect">
            <a:avLst/>
          </a:prstGeom>
        </p:spPr>
      </p:pic>
      <p:pic>
        <p:nvPicPr>
          <p:cNvPr id="5" name="Picture 4">
            <a:extLst>
              <a:ext uri="{FF2B5EF4-FFF2-40B4-BE49-F238E27FC236}">
                <a16:creationId xmlns:a16="http://schemas.microsoft.com/office/drawing/2014/main" id="{1B2E90E6-01CC-4EA4-8D53-20A4C6CEDF03}"/>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rot="5400000">
            <a:off x="-189595" y="1989681"/>
            <a:ext cx="3378632" cy="1928646"/>
          </a:xfrm>
          <a:prstGeom prst="rect">
            <a:avLst/>
          </a:prstGeom>
        </p:spPr>
      </p:pic>
      <p:pic>
        <p:nvPicPr>
          <p:cNvPr id="8" name="Picture 7">
            <a:extLst>
              <a:ext uri="{FF2B5EF4-FFF2-40B4-BE49-F238E27FC236}">
                <a16:creationId xmlns:a16="http://schemas.microsoft.com/office/drawing/2014/main" id="{37AF03B5-2617-4155-AB44-5EAE41CEFF8F}"/>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rot="5400000">
            <a:off x="-182932" y="1994504"/>
            <a:ext cx="3378631" cy="1919002"/>
          </a:xfrm>
          <a:prstGeom prst="rect">
            <a:avLst/>
          </a:prstGeom>
        </p:spPr>
      </p:pic>
      <p:graphicFrame>
        <p:nvGraphicFramePr>
          <p:cNvPr id="7" name="Object 6">
            <a:extLst>
              <a:ext uri="{FF2B5EF4-FFF2-40B4-BE49-F238E27FC236}">
                <a16:creationId xmlns:a16="http://schemas.microsoft.com/office/drawing/2014/main" id="{36F8A829-2E89-4E9E-805E-47D17CF8DDA1}"/>
              </a:ext>
            </a:extLst>
          </p:cNvPr>
          <p:cNvGraphicFramePr>
            <a:graphicFrameLocks noChangeAspect="1"/>
          </p:cNvGraphicFramePr>
          <p:nvPr>
            <p:extLst>
              <p:ext uri="{D42A27DB-BD31-4B8C-83A1-F6EECF244321}">
                <p14:modId xmlns:p14="http://schemas.microsoft.com/office/powerpoint/2010/main" val="2029840189"/>
              </p:ext>
            </p:extLst>
          </p:nvPr>
        </p:nvGraphicFramePr>
        <p:xfrm>
          <a:off x="1282251" y="4900168"/>
          <a:ext cx="411480" cy="1302480"/>
        </p:xfrm>
        <a:graphic>
          <a:graphicData uri="http://schemas.openxmlformats.org/presentationml/2006/ole">
            <mc:AlternateContent xmlns:mc="http://schemas.openxmlformats.org/markup-compatibility/2006">
              <mc:Choice xmlns:v="urn:schemas-microsoft-com:vml" Requires="v">
                <p:oleObj spid="_x0000_s78899" name="Equation" r:id="rId7" imgW="228600" imgH="723600" progId="Equation.DSMT4">
                  <p:embed/>
                </p:oleObj>
              </mc:Choice>
              <mc:Fallback>
                <p:oleObj name="Equation" r:id="rId7" imgW="228600" imgH="723600" progId="Equation.DSMT4">
                  <p:embed/>
                  <p:pic>
                    <p:nvPicPr>
                      <p:cNvPr id="7" name="Object 6">
                        <a:extLst>
                          <a:ext uri="{FF2B5EF4-FFF2-40B4-BE49-F238E27FC236}">
                            <a16:creationId xmlns:a16="http://schemas.microsoft.com/office/drawing/2014/main" id="{36F8A829-2E89-4E9E-805E-47D17CF8DDA1}"/>
                          </a:ext>
                        </a:extLst>
                      </p:cNvPr>
                      <p:cNvPicPr/>
                      <p:nvPr/>
                    </p:nvPicPr>
                    <p:blipFill>
                      <a:blip r:embed="rId8"/>
                      <a:stretch>
                        <a:fillRect/>
                      </a:stretch>
                    </p:blipFill>
                    <p:spPr>
                      <a:xfrm>
                        <a:off x="1282251" y="4900168"/>
                        <a:ext cx="411480" cy="1302480"/>
                      </a:xfrm>
                      <a:prstGeom prst="rect">
                        <a:avLst/>
                      </a:prstGeom>
                    </p:spPr>
                  </p:pic>
                </p:oleObj>
              </mc:Fallback>
            </mc:AlternateContent>
          </a:graphicData>
        </a:graphic>
      </p:graphicFrame>
      <p:sp>
        <p:nvSpPr>
          <p:cNvPr id="2" name="Text Placeholder 1"/>
          <p:cNvSpPr>
            <a:spLocks noGrp="1"/>
          </p:cNvSpPr>
          <p:nvPr>
            <p:ph type="body" sz="quarter" idx="11"/>
          </p:nvPr>
        </p:nvSpPr>
        <p:spPr/>
        <p:txBody>
          <a:bodyPr/>
          <a:lstStyle/>
          <a:p>
            <a:pPr marL="0" indent="0">
              <a:buNone/>
            </a:pPr>
            <a:r>
              <a:rPr lang="en-GB" dirty="0"/>
              <a:t>3.2 Unit fractions                          </a:t>
            </a:r>
            <a:r>
              <a:rPr lang="en-GB" dirty="0">
                <a:solidFill>
                  <a:srgbClr val="3875A1"/>
                </a:solidFill>
              </a:rPr>
              <a:t>S</a:t>
            </a:r>
            <a:r>
              <a:rPr lang="en-US" dirty="0">
                <a:solidFill>
                  <a:srgbClr val="3875A1"/>
                </a:solidFill>
              </a:rPr>
              <a:t>tep 2:2</a:t>
            </a:r>
          </a:p>
        </p:txBody>
      </p:sp>
      <p:sp>
        <p:nvSpPr>
          <p:cNvPr id="18" name="Rectangle 17">
            <a:extLst>
              <a:ext uri="{FF2B5EF4-FFF2-40B4-BE49-F238E27FC236}">
                <a16:creationId xmlns:a16="http://schemas.microsoft.com/office/drawing/2014/main" id="{B87DA8D4-2145-4C07-B2FB-042A0D6C489C}"/>
              </a:ext>
            </a:extLst>
          </p:cNvPr>
          <p:cNvSpPr/>
          <p:nvPr/>
        </p:nvSpPr>
        <p:spPr>
          <a:xfrm>
            <a:off x="791737" y="5757517"/>
            <a:ext cx="1053046" cy="7844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A05A2C0A-32C3-491A-B83E-4AB8E2DB100C}"/>
              </a:ext>
            </a:extLst>
          </p:cNvPr>
          <p:cNvSpPr/>
          <p:nvPr/>
        </p:nvSpPr>
        <p:spPr>
          <a:xfrm>
            <a:off x="1175571" y="4900167"/>
            <a:ext cx="727268" cy="580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D68DF00D-E779-47D5-BD69-5315F99D62A2}"/>
              </a:ext>
            </a:extLst>
          </p:cNvPr>
          <p:cNvSpPr txBox="1"/>
          <p:nvPr/>
        </p:nvSpPr>
        <p:spPr>
          <a:xfrm>
            <a:off x="2778969" y="1928411"/>
            <a:ext cx="4523714" cy="461665"/>
          </a:xfrm>
          <a:prstGeom prst="rect">
            <a:avLst/>
          </a:prstGeom>
          <a:noFill/>
        </p:spPr>
        <p:txBody>
          <a:bodyPr wrap="square" rtlCol="0">
            <a:spAutoFit/>
          </a:bodyPr>
          <a:lstStyle/>
          <a:p>
            <a:r>
              <a:rPr lang="en-GB" sz="2400" dirty="0">
                <a:latin typeface="Myriad Pro" panose="020B0503030403020204" pitchFamily="34" charset="0"/>
              </a:rPr>
              <a:t>The whole has been divided... </a:t>
            </a:r>
          </a:p>
        </p:txBody>
      </p:sp>
      <p:sp>
        <p:nvSpPr>
          <p:cNvPr id="12" name="Rectangle 11">
            <a:extLst>
              <a:ext uri="{FF2B5EF4-FFF2-40B4-BE49-F238E27FC236}">
                <a16:creationId xmlns:a16="http://schemas.microsoft.com/office/drawing/2014/main" id="{3B3733E3-63DA-42A5-BC51-954A33147A7A}"/>
              </a:ext>
            </a:extLst>
          </p:cNvPr>
          <p:cNvSpPr/>
          <p:nvPr/>
        </p:nvSpPr>
        <p:spPr>
          <a:xfrm>
            <a:off x="6427897" y="1928411"/>
            <a:ext cx="2716103" cy="461665"/>
          </a:xfrm>
          <a:prstGeom prst="rect">
            <a:avLst/>
          </a:prstGeom>
          <a:solidFill>
            <a:schemeClr val="bg1"/>
          </a:solidFill>
        </p:spPr>
        <p:txBody>
          <a:bodyPr wrap="square">
            <a:spAutoFit/>
          </a:bodyPr>
          <a:lstStyle/>
          <a:p>
            <a:r>
              <a:rPr lang="en-GB" sz="2400" dirty="0">
                <a:latin typeface="Myriad Pro" panose="020B0503030403020204" pitchFamily="34" charset="0"/>
              </a:rPr>
              <a:t>into 2 equal parts.</a:t>
            </a:r>
            <a:endParaRPr lang="en-GB" sz="2400" dirty="0"/>
          </a:p>
        </p:txBody>
      </p:sp>
      <p:sp>
        <p:nvSpPr>
          <p:cNvPr id="13" name="Rectangle 12">
            <a:extLst>
              <a:ext uri="{FF2B5EF4-FFF2-40B4-BE49-F238E27FC236}">
                <a16:creationId xmlns:a16="http://schemas.microsoft.com/office/drawing/2014/main" id="{DCE4DBE3-4296-4B26-A695-B80876A0D97F}"/>
              </a:ext>
            </a:extLst>
          </p:cNvPr>
          <p:cNvSpPr/>
          <p:nvPr/>
        </p:nvSpPr>
        <p:spPr>
          <a:xfrm>
            <a:off x="3620482" y="2348372"/>
            <a:ext cx="4178836" cy="461665"/>
          </a:xfrm>
          <a:prstGeom prst="rect">
            <a:avLst/>
          </a:prstGeom>
        </p:spPr>
        <p:txBody>
          <a:bodyPr wrap="none">
            <a:spAutoFit/>
          </a:bodyPr>
          <a:lstStyle/>
          <a:p>
            <a:pPr algn="ctr"/>
            <a:r>
              <a:rPr lang="en-GB" sz="2400" dirty="0">
                <a:latin typeface="Myriad Pro" panose="020B0503030403020204" pitchFamily="34" charset="0"/>
              </a:rPr>
              <a:t>1 of the parts has been shaded.</a:t>
            </a:r>
            <a:endParaRPr lang="en-GB" dirty="0">
              <a:latin typeface="Myriad Pro" panose="020B0503030403020204" pitchFamily="34" charset="0"/>
            </a:endParaRPr>
          </a:p>
        </p:txBody>
      </p:sp>
    </p:spTree>
    <p:extLst>
      <p:ext uri="{BB962C8B-B14F-4D97-AF65-F5344CB8AC3E}">
        <p14:creationId xmlns:p14="http://schemas.microsoft.com/office/powerpoint/2010/main" val="3933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par>
                          <p:cTn id="14" fill="hold">
                            <p:stCondLst>
                              <p:cond delay="500"/>
                            </p:stCondLst>
                            <p:childTnLst>
                              <p:par>
                                <p:cTn id="15" presetID="10" presetClass="entr" presetSubtype="0" fill="hold" grpId="0" nodeType="afterEffect">
                                  <p:stCondLst>
                                    <p:cond delay="200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xit" presetSubtype="0" fill="hold" grpId="0" nodeType="withEffect">
                                  <p:stCondLst>
                                    <p:cond delay="2000"/>
                                  </p:stCondLst>
                                  <p:childTnLst>
                                    <p:animEffect transition="out" filter="fade">
                                      <p:cBhvr>
                                        <p:cTn id="19" dur="500"/>
                                        <p:tgtEl>
                                          <p:spTgt spid="18"/>
                                        </p:tgtEl>
                                      </p:cBhvr>
                                    </p:animEffect>
                                    <p:set>
                                      <p:cBhvr>
                                        <p:cTn id="20" dur="1" fill="hold">
                                          <p:stCondLst>
                                            <p:cond delay="499"/>
                                          </p:stCondLst>
                                        </p:cTn>
                                        <p:tgtEl>
                                          <p:spTgt spid="1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xit" presetSubtype="0" fill="hold" grpId="0" nodeType="withEffect">
                                  <p:stCondLst>
                                    <p:cond delay="0"/>
                                  </p:stCondLst>
                                  <p:childTnLst>
                                    <p:animEffect transition="out" filter="fade">
                                      <p:cBhvr>
                                        <p:cTn id="27" dur="500"/>
                                        <p:tgtEl>
                                          <p:spTgt spid="24"/>
                                        </p:tgtEl>
                                      </p:cBhvr>
                                    </p:animEffect>
                                    <p:set>
                                      <p:cBhvr>
                                        <p:cTn id="28" dur="1" fill="hold">
                                          <p:stCondLst>
                                            <p:cond delay="499"/>
                                          </p:stCondLst>
                                        </p:cTn>
                                        <p:tgtEl>
                                          <p:spTgt spid="24"/>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4" grpId="0" animBg="1"/>
      <p:bldP spid="11" grpId="0"/>
      <p:bldP spid="12" grpId="0" animBg="1"/>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944DCB-28A3-4CED-A004-4DF07F14FC8A}"/>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0240" y="1273167"/>
            <a:ext cx="2998802" cy="2029485"/>
          </a:xfrm>
          <a:prstGeom prst="rect">
            <a:avLst/>
          </a:prstGeom>
        </p:spPr>
      </p:pic>
      <p:graphicFrame>
        <p:nvGraphicFramePr>
          <p:cNvPr id="7" name="Object 6">
            <a:extLst>
              <a:ext uri="{FF2B5EF4-FFF2-40B4-BE49-F238E27FC236}">
                <a16:creationId xmlns:a16="http://schemas.microsoft.com/office/drawing/2014/main" id="{3A93C23E-31CC-43ED-8575-577C9CDD815F}"/>
              </a:ext>
            </a:extLst>
          </p:cNvPr>
          <p:cNvGraphicFramePr>
            <a:graphicFrameLocks noChangeAspect="1"/>
          </p:cNvGraphicFramePr>
          <p:nvPr/>
        </p:nvGraphicFramePr>
        <p:xfrm>
          <a:off x="1506538" y="3873500"/>
          <a:ext cx="241300" cy="736600"/>
        </p:xfrm>
        <a:graphic>
          <a:graphicData uri="http://schemas.openxmlformats.org/presentationml/2006/ole">
            <mc:AlternateContent xmlns:mc="http://schemas.openxmlformats.org/markup-compatibility/2006">
              <mc:Choice xmlns:v="urn:schemas-microsoft-com:vml" Requires="v">
                <p:oleObj spid="_x0000_s79923" name="Equation" r:id="rId5" imgW="241200" imgH="736560" progId="Equation.DSMT4">
                  <p:embed/>
                </p:oleObj>
              </mc:Choice>
              <mc:Fallback>
                <p:oleObj name="Equation" r:id="rId5" imgW="241200" imgH="736560" progId="Equation.DSMT4">
                  <p:embed/>
                  <p:pic>
                    <p:nvPicPr>
                      <p:cNvPr id="7" name="Object 6">
                        <a:extLst>
                          <a:ext uri="{FF2B5EF4-FFF2-40B4-BE49-F238E27FC236}">
                            <a16:creationId xmlns:a16="http://schemas.microsoft.com/office/drawing/2014/main" id="{3A93C23E-31CC-43ED-8575-577C9CDD815F}"/>
                          </a:ext>
                        </a:extLst>
                      </p:cNvPr>
                      <p:cNvPicPr/>
                      <p:nvPr/>
                    </p:nvPicPr>
                    <p:blipFill>
                      <a:blip r:embed="rId6"/>
                      <a:stretch>
                        <a:fillRect/>
                      </a:stretch>
                    </p:blipFill>
                    <p:spPr>
                      <a:xfrm>
                        <a:off x="1506538" y="3873500"/>
                        <a:ext cx="241300" cy="736600"/>
                      </a:xfrm>
                      <a:prstGeom prst="rect">
                        <a:avLst/>
                      </a:prstGeom>
                    </p:spPr>
                  </p:pic>
                </p:oleObj>
              </mc:Fallback>
            </mc:AlternateContent>
          </a:graphicData>
        </a:graphic>
      </p:graphicFrame>
      <p:sp>
        <p:nvSpPr>
          <p:cNvPr id="2" name="Text Placeholder 1"/>
          <p:cNvSpPr>
            <a:spLocks noGrp="1"/>
          </p:cNvSpPr>
          <p:nvPr>
            <p:ph type="body" sz="quarter" idx="11"/>
          </p:nvPr>
        </p:nvSpPr>
        <p:spPr/>
        <p:txBody>
          <a:bodyPr/>
          <a:lstStyle/>
          <a:p>
            <a:pPr marL="0" indent="0">
              <a:buNone/>
            </a:pPr>
            <a:r>
              <a:rPr lang="en-GB" dirty="0"/>
              <a:t>3.2 Unit fractions                          </a:t>
            </a:r>
            <a:r>
              <a:rPr lang="en-GB" dirty="0">
                <a:solidFill>
                  <a:srgbClr val="3875A1"/>
                </a:solidFill>
              </a:rPr>
              <a:t>S</a:t>
            </a:r>
            <a:r>
              <a:rPr lang="en-US" dirty="0">
                <a:solidFill>
                  <a:srgbClr val="3875A1"/>
                </a:solidFill>
              </a:rPr>
              <a:t>tep 2:2</a:t>
            </a:r>
          </a:p>
        </p:txBody>
      </p:sp>
      <p:sp>
        <p:nvSpPr>
          <p:cNvPr id="18" name="Rectangle 17">
            <a:extLst>
              <a:ext uri="{FF2B5EF4-FFF2-40B4-BE49-F238E27FC236}">
                <a16:creationId xmlns:a16="http://schemas.microsoft.com/office/drawing/2014/main" id="{B87DA8D4-2145-4C07-B2FB-042A0D6C489C}"/>
              </a:ext>
            </a:extLst>
          </p:cNvPr>
          <p:cNvSpPr/>
          <p:nvPr/>
        </p:nvSpPr>
        <p:spPr>
          <a:xfrm>
            <a:off x="1354138" y="4292986"/>
            <a:ext cx="604202" cy="434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6743F250-FF77-4B7E-9FBA-AEDCF8E354EB}"/>
              </a:ext>
            </a:extLst>
          </p:cNvPr>
          <p:cNvSpPr/>
          <p:nvPr/>
        </p:nvSpPr>
        <p:spPr>
          <a:xfrm>
            <a:off x="1841720" y="4254157"/>
            <a:ext cx="190500" cy="230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A05A2C0A-32C3-491A-B83E-4AB8E2DB100C}"/>
              </a:ext>
            </a:extLst>
          </p:cNvPr>
          <p:cNvSpPr/>
          <p:nvPr/>
        </p:nvSpPr>
        <p:spPr>
          <a:xfrm>
            <a:off x="1059180" y="3705990"/>
            <a:ext cx="782540" cy="4610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EDC9E05E-32D0-4AE4-B45C-2CFF81559CDF}"/>
              </a:ext>
            </a:extLst>
          </p:cNvPr>
          <p:cNvSpPr txBox="1"/>
          <p:nvPr/>
        </p:nvSpPr>
        <p:spPr>
          <a:xfrm>
            <a:off x="2778969" y="1928411"/>
            <a:ext cx="4523714" cy="461665"/>
          </a:xfrm>
          <a:prstGeom prst="rect">
            <a:avLst/>
          </a:prstGeom>
          <a:noFill/>
        </p:spPr>
        <p:txBody>
          <a:bodyPr wrap="square" rtlCol="0">
            <a:spAutoFit/>
          </a:bodyPr>
          <a:lstStyle/>
          <a:p>
            <a:r>
              <a:rPr lang="en-GB" sz="2400" dirty="0">
                <a:latin typeface="Myriad Pro" panose="020B0503030403020204" pitchFamily="34" charset="0"/>
              </a:rPr>
              <a:t>The whole has been divided... </a:t>
            </a:r>
          </a:p>
        </p:txBody>
      </p:sp>
      <p:sp>
        <p:nvSpPr>
          <p:cNvPr id="15" name="Rectangle 14">
            <a:extLst>
              <a:ext uri="{FF2B5EF4-FFF2-40B4-BE49-F238E27FC236}">
                <a16:creationId xmlns:a16="http://schemas.microsoft.com/office/drawing/2014/main" id="{D60CBC6F-A3D2-4703-9AAA-102D65C65230}"/>
              </a:ext>
            </a:extLst>
          </p:cNvPr>
          <p:cNvSpPr/>
          <p:nvPr/>
        </p:nvSpPr>
        <p:spPr>
          <a:xfrm>
            <a:off x="6427897" y="1928411"/>
            <a:ext cx="2716103" cy="461665"/>
          </a:xfrm>
          <a:prstGeom prst="rect">
            <a:avLst/>
          </a:prstGeom>
          <a:solidFill>
            <a:schemeClr val="bg1"/>
          </a:solidFill>
        </p:spPr>
        <p:txBody>
          <a:bodyPr wrap="square">
            <a:spAutoFit/>
          </a:bodyPr>
          <a:lstStyle/>
          <a:p>
            <a:r>
              <a:rPr lang="en-GB" sz="2400" dirty="0">
                <a:latin typeface="Myriad Pro" panose="020B0503030403020204" pitchFamily="34" charset="0"/>
              </a:rPr>
              <a:t>into 6 equal parts.</a:t>
            </a:r>
            <a:endParaRPr lang="en-GB" sz="2400" dirty="0"/>
          </a:p>
        </p:txBody>
      </p:sp>
      <p:sp>
        <p:nvSpPr>
          <p:cNvPr id="16" name="Rectangle 15">
            <a:extLst>
              <a:ext uri="{FF2B5EF4-FFF2-40B4-BE49-F238E27FC236}">
                <a16:creationId xmlns:a16="http://schemas.microsoft.com/office/drawing/2014/main" id="{56A00672-01EA-4EA7-B2F9-34EDC4092B62}"/>
              </a:ext>
            </a:extLst>
          </p:cNvPr>
          <p:cNvSpPr/>
          <p:nvPr/>
        </p:nvSpPr>
        <p:spPr>
          <a:xfrm>
            <a:off x="3620482" y="2348372"/>
            <a:ext cx="4178836" cy="461665"/>
          </a:xfrm>
          <a:prstGeom prst="rect">
            <a:avLst/>
          </a:prstGeom>
        </p:spPr>
        <p:txBody>
          <a:bodyPr wrap="none">
            <a:spAutoFit/>
          </a:bodyPr>
          <a:lstStyle/>
          <a:p>
            <a:pPr algn="ctr"/>
            <a:r>
              <a:rPr lang="en-GB" sz="2400" dirty="0">
                <a:latin typeface="Myriad Pro" panose="020B0503030403020204" pitchFamily="34" charset="0"/>
              </a:rPr>
              <a:t>1 of the parts has been shaded.</a:t>
            </a:r>
            <a:endParaRPr lang="en-GB" dirty="0">
              <a:latin typeface="Myriad Pro" panose="020B0503030403020204" pitchFamily="34" charset="0"/>
            </a:endParaRPr>
          </a:p>
        </p:txBody>
      </p:sp>
      <p:pic>
        <p:nvPicPr>
          <p:cNvPr id="25" name="Picture 24">
            <a:extLst>
              <a:ext uri="{FF2B5EF4-FFF2-40B4-BE49-F238E27FC236}">
                <a16:creationId xmlns:a16="http://schemas.microsoft.com/office/drawing/2014/main" id="{6F24C060-AD91-431E-82BB-54D5BB68917E}"/>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343727" y="1269416"/>
            <a:ext cx="2383677" cy="2054007"/>
          </a:xfrm>
          <a:prstGeom prst="rect">
            <a:avLst/>
          </a:prstGeom>
        </p:spPr>
      </p:pic>
      <p:pic>
        <p:nvPicPr>
          <p:cNvPr id="8" name="Picture 7">
            <a:extLst>
              <a:ext uri="{FF2B5EF4-FFF2-40B4-BE49-F238E27FC236}">
                <a16:creationId xmlns:a16="http://schemas.microsoft.com/office/drawing/2014/main" id="{37AF03B5-2617-4155-AB44-5EAE41CEFF8F}"/>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358241" y="1272801"/>
            <a:ext cx="2350677" cy="2044365"/>
          </a:xfrm>
          <a:prstGeom prst="rect">
            <a:avLst/>
          </a:prstGeom>
        </p:spPr>
      </p:pic>
    </p:spTree>
    <p:extLst>
      <p:ext uri="{BB962C8B-B14F-4D97-AF65-F5344CB8AC3E}">
        <p14:creationId xmlns:p14="http://schemas.microsoft.com/office/powerpoint/2010/main" val="975266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par>
                          <p:cTn id="14" fill="hold">
                            <p:stCondLst>
                              <p:cond delay="500"/>
                            </p:stCondLst>
                            <p:childTnLst>
                              <p:par>
                                <p:cTn id="15" presetID="10" presetClass="entr" presetSubtype="0" fill="hold" grpId="0" nodeType="afterEffect">
                                  <p:stCondLst>
                                    <p:cond delay="20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xit" presetSubtype="0" fill="hold" grpId="0" nodeType="withEffect">
                                  <p:stCondLst>
                                    <p:cond delay="2000"/>
                                  </p:stCondLst>
                                  <p:childTnLst>
                                    <p:animEffect transition="out" filter="fade">
                                      <p:cBhvr>
                                        <p:cTn id="19" dur="500"/>
                                        <p:tgtEl>
                                          <p:spTgt spid="18"/>
                                        </p:tgtEl>
                                      </p:cBhvr>
                                    </p:animEffect>
                                    <p:set>
                                      <p:cBhvr>
                                        <p:cTn id="20" dur="1" fill="hold">
                                          <p:stCondLst>
                                            <p:cond delay="499"/>
                                          </p:stCondLst>
                                        </p:cTn>
                                        <p:tgtEl>
                                          <p:spTgt spid="1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xit" presetSubtype="0" fill="hold" grpId="0" nodeType="withEffect">
                                  <p:stCondLst>
                                    <p:cond delay="0"/>
                                  </p:stCondLst>
                                  <p:childTnLst>
                                    <p:animEffect transition="out" filter="fade">
                                      <p:cBhvr>
                                        <p:cTn id="27" dur="500"/>
                                        <p:tgtEl>
                                          <p:spTgt spid="24"/>
                                        </p:tgtEl>
                                      </p:cBhvr>
                                    </p:animEffect>
                                    <p:set>
                                      <p:cBhvr>
                                        <p:cTn id="28" dur="1" fill="hold">
                                          <p:stCondLst>
                                            <p:cond delay="499"/>
                                          </p:stCondLst>
                                        </p:cTn>
                                        <p:tgtEl>
                                          <p:spTgt spid="24"/>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4" grpId="0" animBg="1"/>
      <p:bldP spid="14" grpId="0"/>
      <p:bldP spid="15" grpId="0" animBg="1"/>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24243D7E-4884-4F75-B970-B48CCE3757C2}"/>
              </a:ext>
            </a:extLst>
          </p:cNvPr>
          <p:cNvSpPr txBox="1"/>
          <p:nvPr/>
        </p:nvSpPr>
        <p:spPr>
          <a:xfrm>
            <a:off x="2778969" y="1928411"/>
            <a:ext cx="4523714" cy="461665"/>
          </a:xfrm>
          <a:prstGeom prst="rect">
            <a:avLst/>
          </a:prstGeom>
          <a:noFill/>
        </p:spPr>
        <p:txBody>
          <a:bodyPr wrap="square" rtlCol="0">
            <a:spAutoFit/>
          </a:bodyPr>
          <a:lstStyle/>
          <a:p>
            <a:r>
              <a:rPr lang="en-GB" sz="2400" dirty="0">
                <a:latin typeface="Myriad Pro" panose="020B0503030403020204" pitchFamily="34" charset="0"/>
              </a:rPr>
              <a:t>The whole has been divided... </a:t>
            </a:r>
          </a:p>
        </p:txBody>
      </p:sp>
      <p:sp>
        <p:nvSpPr>
          <p:cNvPr id="20" name="Rectangle 19">
            <a:extLst>
              <a:ext uri="{FF2B5EF4-FFF2-40B4-BE49-F238E27FC236}">
                <a16:creationId xmlns:a16="http://schemas.microsoft.com/office/drawing/2014/main" id="{8D619863-FA0A-4D3F-9E59-1B2EC23F5ECA}"/>
              </a:ext>
            </a:extLst>
          </p:cNvPr>
          <p:cNvSpPr/>
          <p:nvPr/>
        </p:nvSpPr>
        <p:spPr>
          <a:xfrm>
            <a:off x="6427897" y="1928411"/>
            <a:ext cx="2716103" cy="461665"/>
          </a:xfrm>
          <a:prstGeom prst="rect">
            <a:avLst/>
          </a:prstGeom>
          <a:solidFill>
            <a:schemeClr val="bg1"/>
          </a:solidFill>
        </p:spPr>
        <p:txBody>
          <a:bodyPr wrap="square">
            <a:spAutoFit/>
          </a:bodyPr>
          <a:lstStyle/>
          <a:p>
            <a:r>
              <a:rPr lang="en-GB" sz="2400" dirty="0">
                <a:latin typeface="Myriad Pro" panose="020B0503030403020204" pitchFamily="34" charset="0"/>
              </a:rPr>
              <a:t>into 6 equal parts.</a:t>
            </a:r>
            <a:endParaRPr lang="en-GB" sz="2400" dirty="0"/>
          </a:p>
        </p:txBody>
      </p:sp>
      <p:sp>
        <p:nvSpPr>
          <p:cNvPr id="24" name="Rectangle 23">
            <a:extLst>
              <a:ext uri="{FF2B5EF4-FFF2-40B4-BE49-F238E27FC236}">
                <a16:creationId xmlns:a16="http://schemas.microsoft.com/office/drawing/2014/main" id="{608FB2A1-6813-49FD-BA2E-A70AB8BC3C5A}"/>
              </a:ext>
            </a:extLst>
          </p:cNvPr>
          <p:cNvSpPr/>
          <p:nvPr/>
        </p:nvSpPr>
        <p:spPr>
          <a:xfrm>
            <a:off x="3620482" y="2348372"/>
            <a:ext cx="4178836" cy="461665"/>
          </a:xfrm>
          <a:prstGeom prst="rect">
            <a:avLst/>
          </a:prstGeom>
        </p:spPr>
        <p:txBody>
          <a:bodyPr wrap="none">
            <a:spAutoFit/>
          </a:bodyPr>
          <a:lstStyle/>
          <a:p>
            <a:pPr algn="ctr"/>
            <a:r>
              <a:rPr lang="en-GB" sz="2400" dirty="0">
                <a:latin typeface="Myriad Pro" panose="020B0503030403020204" pitchFamily="34" charset="0"/>
              </a:rPr>
              <a:t>1 of the parts has been shaded.</a:t>
            </a:r>
            <a:endParaRPr lang="en-GB" dirty="0">
              <a:latin typeface="Myriad Pro" panose="020B0503030403020204" pitchFamily="34" charset="0"/>
            </a:endParaRPr>
          </a:p>
        </p:txBody>
      </p:sp>
      <p:graphicFrame>
        <p:nvGraphicFramePr>
          <p:cNvPr id="11" name="Object 10">
            <a:extLst>
              <a:ext uri="{FF2B5EF4-FFF2-40B4-BE49-F238E27FC236}">
                <a16:creationId xmlns:a16="http://schemas.microsoft.com/office/drawing/2014/main" id="{8FBF3BC6-D197-4989-A133-E1685A57DD7C}"/>
              </a:ext>
            </a:extLst>
          </p:cNvPr>
          <p:cNvGraphicFramePr>
            <a:graphicFrameLocks noChangeAspect="1"/>
          </p:cNvGraphicFramePr>
          <p:nvPr/>
        </p:nvGraphicFramePr>
        <p:xfrm>
          <a:off x="1490663" y="3873500"/>
          <a:ext cx="241300" cy="736600"/>
        </p:xfrm>
        <a:graphic>
          <a:graphicData uri="http://schemas.openxmlformats.org/presentationml/2006/ole">
            <mc:AlternateContent xmlns:mc="http://schemas.openxmlformats.org/markup-compatibility/2006">
              <mc:Choice xmlns:v="urn:schemas-microsoft-com:vml" Requires="v">
                <p:oleObj spid="_x0000_s80995" name="Equation" r:id="rId4" imgW="241200" imgH="736560" progId="Equation.DSMT4">
                  <p:embed/>
                </p:oleObj>
              </mc:Choice>
              <mc:Fallback>
                <p:oleObj name="Equation" r:id="rId4" imgW="241200" imgH="736560" progId="Equation.DSMT4">
                  <p:embed/>
                  <p:pic>
                    <p:nvPicPr>
                      <p:cNvPr id="11" name="Object 10">
                        <a:extLst>
                          <a:ext uri="{FF2B5EF4-FFF2-40B4-BE49-F238E27FC236}">
                            <a16:creationId xmlns:a16="http://schemas.microsoft.com/office/drawing/2014/main" id="{8FBF3BC6-D197-4989-A133-E1685A57DD7C}"/>
                          </a:ext>
                        </a:extLst>
                      </p:cNvPr>
                      <p:cNvPicPr/>
                      <p:nvPr/>
                    </p:nvPicPr>
                    <p:blipFill>
                      <a:blip r:embed="rId5"/>
                      <a:stretch>
                        <a:fillRect/>
                      </a:stretch>
                    </p:blipFill>
                    <p:spPr>
                      <a:xfrm>
                        <a:off x="1490663" y="3873500"/>
                        <a:ext cx="241300" cy="736600"/>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1B2E90E6-01CC-4EA4-8D53-20A4C6CEDF03}"/>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40551" y="1261599"/>
            <a:ext cx="2383677" cy="2054007"/>
          </a:xfrm>
          <a:prstGeom prst="rect">
            <a:avLst/>
          </a:prstGeom>
        </p:spPr>
      </p:pic>
      <p:pic>
        <p:nvPicPr>
          <p:cNvPr id="8" name="Picture 7">
            <a:extLst>
              <a:ext uri="{FF2B5EF4-FFF2-40B4-BE49-F238E27FC236}">
                <a16:creationId xmlns:a16="http://schemas.microsoft.com/office/drawing/2014/main" id="{37AF03B5-2617-4155-AB44-5EAE41CEFF8F}"/>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354887" y="1277182"/>
            <a:ext cx="2350677" cy="2044365"/>
          </a:xfrm>
          <a:prstGeom prst="rect">
            <a:avLst/>
          </a:prstGeom>
        </p:spPr>
      </p:pic>
      <p:sp>
        <p:nvSpPr>
          <p:cNvPr id="2" name="Text Placeholder 1"/>
          <p:cNvSpPr>
            <a:spLocks noGrp="1"/>
          </p:cNvSpPr>
          <p:nvPr>
            <p:ph type="body" sz="quarter" idx="11"/>
          </p:nvPr>
        </p:nvSpPr>
        <p:spPr/>
        <p:txBody>
          <a:bodyPr/>
          <a:lstStyle/>
          <a:p>
            <a:pPr marL="0" indent="0">
              <a:buNone/>
            </a:pPr>
            <a:r>
              <a:rPr lang="en-GB" dirty="0"/>
              <a:t>3.2 Unit fractions                          </a:t>
            </a:r>
            <a:r>
              <a:rPr lang="en-GB" dirty="0">
                <a:solidFill>
                  <a:srgbClr val="3875A1"/>
                </a:solidFill>
              </a:rPr>
              <a:t>S</a:t>
            </a:r>
            <a:r>
              <a:rPr lang="en-US" dirty="0">
                <a:solidFill>
                  <a:srgbClr val="3875A1"/>
                </a:solidFill>
              </a:rPr>
              <a:t>tep 2:2</a:t>
            </a:r>
          </a:p>
        </p:txBody>
      </p:sp>
      <p:sp>
        <p:nvSpPr>
          <p:cNvPr id="22" name="Rectangle 21">
            <a:extLst>
              <a:ext uri="{FF2B5EF4-FFF2-40B4-BE49-F238E27FC236}">
                <a16:creationId xmlns:a16="http://schemas.microsoft.com/office/drawing/2014/main" id="{6743F250-FF77-4B7E-9FBA-AEDCF8E354EB}"/>
              </a:ext>
            </a:extLst>
          </p:cNvPr>
          <p:cNvSpPr/>
          <p:nvPr/>
        </p:nvSpPr>
        <p:spPr>
          <a:xfrm>
            <a:off x="1841720" y="4254157"/>
            <a:ext cx="190500" cy="230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969C43BA-7A36-4074-907D-6AE0A378D67C}"/>
              </a:ext>
            </a:extLst>
          </p:cNvPr>
          <p:cNvSpPr/>
          <p:nvPr/>
        </p:nvSpPr>
        <p:spPr>
          <a:xfrm>
            <a:off x="1696504" y="4445386"/>
            <a:ext cx="190500" cy="230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B9A35A32-B1FC-4C8C-99DF-3ABD5589DEA6}"/>
              </a:ext>
            </a:extLst>
          </p:cNvPr>
          <p:cNvSpPr/>
          <p:nvPr/>
        </p:nvSpPr>
        <p:spPr>
          <a:xfrm>
            <a:off x="137106" y="988742"/>
            <a:ext cx="2587122" cy="1294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A808A0D4-CC5C-4B21-BEE5-E5A4CA6DB554}"/>
              </a:ext>
            </a:extLst>
          </p:cNvPr>
          <p:cNvSpPr/>
          <p:nvPr/>
        </p:nvSpPr>
        <p:spPr>
          <a:xfrm>
            <a:off x="7037353" y="1867738"/>
            <a:ext cx="268322" cy="505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6AA9B2F8-030C-40EE-B85E-77578ADC2D6B}"/>
              </a:ext>
            </a:extLst>
          </p:cNvPr>
          <p:cNvSpPr/>
          <p:nvPr/>
        </p:nvSpPr>
        <p:spPr>
          <a:xfrm>
            <a:off x="3438319" y="2373018"/>
            <a:ext cx="488175" cy="451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extBox 25">
            <a:extLst>
              <a:ext uri="{FF2B5EF4-FFF2-40B4-BE49-F238E27FC236}">
                <a16:creationId xmlns:a16="http://schemas.microsoft.com/office/drawing/2014/main" id="{8F16321F-060C-4D46-A4B4-4530EDBEA4EE}"/>
              </a:ext>
            </a:extLst>
          </p:cNvPr>
          <p:cNvSpPr txBox="1"/>
          <p:nvPr/>
        </p:nvSpPr>
        <p:spPr>
          <a:xfrm>
            <a:off x="7003264" y="1932096"/>
            <a:ext cx="334161" cy="461665"/>
          </a:xfrm>
          <a:prstGeom prst="rect">
            <a:avLst/>
          </a:prstGeom>
          <a:noFill/>
        </p:spPr>
        <p:txBody>
          <a:bodyPr wrap="square" rtlCol="0">
            <a:spAutoFit/>
          </a:bodyPr>
          <a:lstStyle/>
          <a:p>
            <a:pPr algn="ctr"/>
            <a:r>
              <a:rPr lang="en-GB" sz="2400" dirty="0">
                <a:latin typeface="Myriad Pro" panose="020B0503030403020204" pitchFamily="34" charset="0"/>
              </a:rPr>
              <a:t>3</a:t>
            </a:r>
          </a:p>
        </p:txBody>
      </p:sp>
      <p:sp>
        <p:nvSpPr>
          <p:cNvPr id="4" name="Rectangle 3">
            <a:extLst>
              <a:ext uri="{FF2B5EF4-FFF2-40B4-BE49-F238E27FC236}">
                <a16:creationId xmlns:a16="http://schemas.microsoft.com/office/drawing/2014/main" id="{8AAB9917-CD1E-4A41-9C53-93F85B192116}"/>
              </a:ext>
            </a:extLst>
          </p:cNvPr>
          <p:cNvSpPr/>
          <p:nvPr/>
        </p:nvSpPr>
        <p:spPr>
          <a:xfrm>
            <a:off x="1531404" y="3867560"/>
            <a:ext cx="190500" cy="33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29">
            <a:extLst>
              <a:ext uri="{FF2B5EF4-FFF2-40B4-BE49-F238E27FC236}">
                <a16:creationId xmlns:a16="http://schemas.microsoft.com/office/drawing/2014/main" id="{51FAB257-2744-4C9E-BAB3-CB791BD7B295}"/>
              </a:ext>
            </a:extLst>
          </p:cNvPr>
          <p:cNvSpPr/>
          <p:nvPr/>
        </p:nvSpPr>
        <p:spPr>
          <a:xfrm>
            <a:off x="1430667" y="4323668"/>
            <a:ext cx="419279" cy="589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a:extLst>
              <a:ext uri="{FF2B5EF4-FFF2-40B4-BE49-F238E27FC236}">
                <a16:creationId xmlns:a16="http://schemas.microsoft.com/office/drawing/2014/main" id="{1B8302A0-CBA8-4015-B3C4-325490CE914A}"/>
              </a:ext>
            </a:extLst>
          </p:cNvPr>
          <p:cNvSpPr/>
          <p:nvPr/>
        </p:nvSpPr>
        <p:spPr>
          <a:xfrm>
            <a:off x="1493125" y="4218458"/>
            <a:ext cx="237977" cy="737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6" name="Object 5">
            <a:extLst>
              <a:ext uri="{FF2B5EF4-FFF2-40B4-BE49-F238E27FC236}">
                <a16:creationId xmlns:a16="http://schemas.microsoft.com/office/drawing/2014/main" id="{5253CD00-273F-4D77-97F3-E8E71C3DD98A}"/>
              </a:ext>
            </a:extLst>
          </p:cNvPr>
          <p:cNvGraphicFramePr>
            <a:graphicFrameLocks noChangeAspect="1"/>
          </p:cNvGraphicFramePr>
          <p:nvPr/>
        </p:nvGraphicFramePr>
        <p:xfrm>
          <a:off x="1501663" y="3894045"/>
          <a:ext cx="228600" cy="736600"/>
        </p:xfrm>
        <a:graphic>
          <a:graphicData uri="http://schemas.openxmlformats.org/presentationml/2006/ole">
            <mc:AlternateContent xmlns:mc="http://schemas.openxmlformats.org/markup-compatibility/2006">
              <mc:Choice xmlns:v="urn:schemas-microsoft-com:vml" Requires="v">
                <p:oleObj spid="_x0000_s80996" name="Equation" r:id="rId8" imgW="228600" imgH="736560" progId="Equation.DSMT4">
                  <p:embed/>
                </p:oleObj>
              </mc:Choice>
              <mc:Fallback>
                <p:oleObj name="Equation" r:id="rId8" imgW="228600" imgH="736560" progId="Equation.DSMT4">
                  <p:embed/>
                  <p:pic>
                    <p:nvPicPr>
                      <p:cNvPr id="6" name="Object 5">
                        <a:extLst>
                          <a:ext uri="{FF2B5EF4-FFF2-40B4-BE49-F238E27FC236}">
                            <a16:creationId xmlns:a16="http://schemas.microsoft.com/office/drawing/2014/main" id="{5253CD00-273F-4D77-97F3-E8E71C3DD98A}"/>
                          </a:ext>
                        </a:extLst>
                      </p:cNvPr>
                      <p:cNvPicPr/>
                      <p:nvPr/>
                    </p:nvPicPr>
                    <p:blipFill>
                      <a:blip r:embed="rId9"/>
                      <a:stretch>
                        <a:fillRect/>
                      </a:stretch>
                    </p:blipFill>
                    <p:spPr>
                      <a:xfrm>
                        <a:off x="1501663" y="3894045"/>
                        <a:ext cx="228600" cy="736600"/>
                      </a:xfrm>
                      <a:prstGeom prst="rect">
                        <a:avLst/>
                      </a:prstGeom>
                    </p:spPr>
                  </p:pic>
                </p:oleObj>
              </mc:Fallback>
            </mc:AlternateContent>
          </a:graphicData>
        </a:graphic>
      </p:graphicFrame>
    </p:spTree>
    <p:extLst>
      <p:ext uri="{BB962C8B-B14F-4D97-AF65-F5344CB8AC3E}">
        <p14:creationId xmlns:p14="http://schemas.microsoft.com/office/powerpoint/2010/main" val="83595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par>
                                <p:cTn id="28" presetID="10" presetClass="exit" presetSubtype="0" fill="hold" grpId="1" nodeType="withEffect">
                                  <p:stCondLst>
                                    <p:cond delay="0"/>
                                  </p:stCondLst>
                                  <p:childTnLst>
                                    <p:animEffect transition="out" filter="fade">
                                      <p:cBhvr>
                                        <p:cTn id="29" dur="500"/>
                                        <p:tgtEl>
                                          <p:spTgt spid="19"/>
                                        </p:tgtEl>
                                      </p:cBhvr>
                                    </p:animEffect>
                                    <p:set>
                                      <p:cBhvr>
                                        <p:cTn id="30" dur="1" fill="hold">
                                          <p:stCondLst>
                                            <p:cond delay="499"/>
                                          </p:stCondLst>
                                        </p:cTn>
                                        <p:tgtEl>
                                          <p:spTgt spid="1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19" grpId="0" animBg="1"/>
      <p:bldP spid="19" grpId="1" animBg="1"/>
      <p:bldP spid="26" grpId="0"/>
      <p:bldP spid="4" grpId="0" animBg="1"/>
      <p:bldP spid="30" grpId="0" animBg="1"/>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a:extLst>
              <a:ext uri="{FF2B5EF4-FFF2-40B4-BE49-F238E27FC236}">
                <a16:creationId xmlns:a16="http://schemas.microsoft.com/office/drawing/2014/main" id="{7887A275-DCCD-4AD5-9527-2423088C6A08}"/>
              </a:ext>
            </a:extLst>
          </p:cNvPr>
          <p:cNvGraphicFramePr>
            <a:graphicFrameLocks noChangeAspect="1"/>
          </p:cNvGraphicFramePr>
          <p:nvPr>
            <p:extLst>
              <p:ext uri="{D42A27DB-BD31-4B8C-83A1-F6EECF244321}">
                <p14:modId xmlns:p14="http://schemas.microsoft.com/office/powerpoint/2010/main" val="1295069286"/>
              </p:ext>
            </p:extLst>
          </p:nvPr>
        </p:nvGraphicFramePr>
        <p:xfrm>
          <a:off x="5676911" y="2908300"/>
          <a:ext cx="1687042" cy="1054100"/>
        </p:xfrm>
        <a:graphic>
          <a:graphicData uri="http://schemas.openxmlformats.org/presentationml/2006/ole">
            <mc:AlternateContent xmlns:mc="http://schemas.openxmlformats.org/markup-compatibility/2006">
              <mc:Choice xmlns:v="urn:schemas-microsoft-com:vml" Requires="v">
                <p:oleObj spid="_x0000_s83049" name="Equation" r:id="rId4" imgW="2133360" imgH="1054080" progId="Equation.DSMT4">
                  <p:embed/>
                </p:oleObj>
              </mc:Choice>
              <mc:Fallback>
                <p:oleObj name="Equation" r:id="rId4" imgW="2133360" imgH="1054080" progId="Equation.DSMT4">
                  <p:embed/>
                  <p:pic>
                    <p:nvPicPr>
                      <p:cNvPr id="9" name="Object 8">
                        <a:extLst>
                          <a:ext uri="{FF2B5EF4-FFF2-40B4-BE49-F238E27FC236}">
                            <a16:creationId xmlns:a16="http://schemas.microsoft.com/office/drawing/2014/main" id="{7887A275-DCCD-4AD5-9527-2423088C6A08}"/>
                          </a:ext>
                        </a:extLst>
                      </p:cNvPr>
                      <p:cNvPicPr/>
                      <p:nvPr/>
                    </p:nvPicPr>
                    <p:blipFill>
                      <a:blip r:embed="rId5"/>
                      <a:stretch>
                        <a:fillRect/>
                      </a:stretch>
                    </p:blipFill>
                    <p:spPr>
                      <a:xfrm>
                        <a:off x="5676911" y="2908300"/>
                        <a:ext cx="1687042" cy="1054100"/>
                      </a:xfrm>
                      <a:prstGeom prst="rect">
                        <a:avLst/>
                      </a:prstGeom>
                    </p:spPr>
                  </p:pic>
                </p:oleObj>
              </mc:Fallback>
            </mc:AlternateContent>
          </a:graphicData>
        </a:graphic>
      </p:graphicFrame>
      <p:sp>
        <p:nvSpPr>
          <p:cNvPr id="2" name="Text Placeholder 1"/>
          <p:cNvSpPr>
            <a:spLocks noGrp="1"/>
          </p:cNvSpPr>
          <p:nvPr>
            <p:ph type="body" sz="quarter" idx="11"/>
          </p:nvPr>
        </p:nvSpPr>
        <p:spPr/>
        <p:txBody>
          <a:bodyPr/>
          <a:lstStyle/>
          <a:p>
            <a:pPr marL="0" indent="0">
              <a:buNone/>
            </a:pPr>
            <a:r>
              <a:rPr lang="en-GB" dirty="0"/>
              <a:t>3.2 Unit fractions                          </a:t>
            </a:r>
            <a:r>
              <a:rPr lang="en-GB" dirty="0">
                <a:solidFill>
                  <a:srgbClr val="3875A1"/>
                </a:solidFill>
              </a:rPr>
              <a:t>S</a:t>
            </a:r>
            <a:r>
              <a:rPr lang="en-US" dirty="0">
                <a:solidFill>
                  <a:srgbClr val="3875A1"/>
                </a:solidFill>
              </a:rPr>
              <a:t>tep 2:3</a:t>
            </a:r>
          </a:p>
        </p:txBody>
      </p:sp>
      <p:sp>
        <p:nvSpPr>
          <p:cNvPr id="3" name="Rectangle 2">
            <a:extLst>
              <a:ext uri="{FF2B5EF4-FFF2-40B4-BE49-F238E27FC236}">
                <a16:creationId xmlns:a16="http://schemas.microsoft.com/office/drawing/2014/main" id="{B9A35A32-B1FC-4C8C-99DF-3ABD5589DEA6}"/>
              </a:ext>
            </a:extLst>
          </p:cNvPr>
          <p:cNvSpPr/>
          <p:nvPr/>
        </p:nvSpPr>
        <p:spPr>
          <a:xfrm>
            <a:off x="253218" y="974228"/>
            <a:ext cx="2855742" cy="1294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C0079FA6-590E-4A67-81A0-149D07B386A3}"/>
              </a:ext>
            </a:extLst>
          </p:cNvPr>
          <p:cNvSpPr/>
          <p:nvPr/>
        </p:nvSpPr>
        <p:spPr>
          <a:xfrm>
            <a:off x="405618" y="976728"/>
            <a:ext cx="2855742" cy="1294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1" name="Picture 30">
            <a:extLst>
              <a:ext uri="{FF2B5EF4-FFF2-40B4-BE49-F238E27FC236}">
                <a16:creationId xmlns:a16="http://schemas.microsoft.com/office/drawing/2014/main" id="{F92B29DA-B816-418F-9F76-804DEE3C9F48}"/>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rot="10800000">
            <a:off x="4784299" y="3003550"/>
            <a:ext cx="768096" cy="279400"/>
          </a:xfrm>
          <a:prstGeom prst="rect">
            <a:avLst/>
          </a:prstGeom>
        </p:spPr>
      </p:pic>
      <p:sp>
        <p:nvSpPr>
          <p:cNvPr id="33" name="Rectangle 32">
            <a:extLst>
              <a:ext uri="{FF2B5EF4-FFF2-40B4-BE49-F238E27FC236}">
                <a16:creationId xmlns:a16="http://schemas.microsoft.com/office/drawing/2014/main" id="{8577C9CD-8C9C-4C0A-BAAF-B2187682BCE4}"/>
              </a:ext>
            </a:extLst>
          </p:cNvPr>
          <p:cNvSpPr/>
          <p:nvPr/>
        </p:nvSpPr>
        <p:spPr>
          <a:xfrm>
            <a:off x="5626956" y="2879527"/>
            <a:ext cx="1756047" cy="484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a:extLst>
              <a:ext uri="{FF2B5EF4-FFF2-40B4-BE49-F238E27FC236}">
                <a16:creationId xmlns:a16="http://schemas.microsoft.com/office/drawing/2014/main" id="{F233D89C-32BA-4F94-A98B-91DD70AF961D}"/>
              </a:ext>
            </a:extLst>
          </p:cNvPr>
          <p:cNvSpPr/>
          <p:nvPr/>
        </p:nvSpPr>
        <p:spPr>
          <a:xfrm>
            <a:off x="5674206" y="3509210"/>
            <a:ext cx="330198" cy="4616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0" name="Picture 39">
            <a:extLst>
              <a:ext uri="{FF2B5EF4-FFF2-40B4-BE49-F238E27FC236}">
                <a16:creationId xmlns:a16="http://schemas.microsoft.com/office/drawing/2014/main" id="{9DF32050-5FAC-4EB1-9BF9-C82C2A6E4322}"/>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rot="10800000">
            <a:off x="4784299" y="3632777"/>
            <a:ext cx="768096" cy="279400"/>
          </a:xfrm>
          <a:prstGeom prst="rect">
            <a:avLst/>
          </a:prstGeom>
        </p:spPr>
      </p:pic>
      <p:graphicFrame>
        <p:nvGraphicFramePr>
          <p:cNvPr id="7" name="Object 6">
            <a:extLst>
              <a:ext uri="{FF2B5EF4-FFF2-40B4-BE49-F238E27FC236}">
                <a16:creationId xmlns:a16="http://schemas.microsoft.com/office/drawing/2014/main" id="{1C466428-17B7-4C60-A893-0A880437EA29}"/>
              </a:ext>
            </a:extLst>
          </p:cNvPr>
          <p:cNvGraphicFramePr>
            <a:graphicFrameLocks noChangeAspect="1"/>
          </p:cNvGraphicFramePr>
          <p:nvPr/>
        </p:nvGraphicFramePr>
        <p:xfrm>
          <a:off x="4406900" y="2895600"/>
          <a:ext cx="330200" cy="1066800"/>
        </p:xfrm>
        <a:graphic>
          <a:graphicData uri="http://schemas.openxmlformats.org/presentationml/2006/ole">
            <mc:AlternateContent xmlns:mc="http://schemas.openxmlformats.org/markup-compatibility/2006">
              <mc:Choice xmlns:v="urn:schemas-microsoft-com:vml" Requires="v">
                <p:oleObj spid="_x0000_s83050" name="Equation" r:id="rId7" imgW="330120" imgH="1066680" progId="Equation.DSMT4">
                  <p:embed/>
                </p:oleObj>
              </mc:Choice>
              <mc:Fallback>
                <p:oleObj name="Equation" r:id="rId7" imgW="330120" imgH="1066680" progId="Equation.DSMT4">
                  <p:embed/>
                  <p:pic>
                    <p:nvPicPr>
                      <p:cNvPr id="7" name="Object 6">
                        <a:extLst>
                          <a:ext uri="{FF2B5EF4-FFF2-40B4-BE49-F238E27FC236}">
                            <a16:creationId xmlns:a16="http://schemas.microsoft.com/office/drawing/2014/main" id="{1C466428-17B7-4C60-A893-0A880437EA29}"/>
                          </a:ext>
                        </a:extLst>
                      </p:cNvPr>
                      <p:cNvPicPr/>
                      <p:nvPr/>
                    </p:nvPicPr>
                    <p:blipFill>
                      <a:blip r:embed="rId8"/>
                      <a:stretch>
                        <a:fillRect/>
                      </a:stretch>
                    </p:blipFill>
                    <p:spPr>
                      <a:xfrm>
                        <a:off x="4406900" y="2895600"/>
                        <a:ext cx="330200" cy="1066800"/>
                      </a:xfrm>
                      <a:prstGeom prst="rect">
                        <a:avLst/>
                      </a:prstGeom>
                    </p:spPr>
                  </p:pic>
                </p:oleObj>
              </mc:Fallback>
            </mc:AlternateContent>
          </a:graphicData>
        </a:graphic>
      </p:graphicFrame>
      <p:sp>
        <p:nvSpPr>
          <p:cNvPr id="36" name="TextBox 35">
            <a:extLst>
              <a:ext uri="{FF2B5EF4-FFF2-40B4-BE49-F238E27FC236}">
                <a16:creationId xmlns:a16="http://schemas.microsoft.com/office/drawing/2014/main" id="{AE84A32A-6120-44F8-AC04-3C82BB5E9626}"/>
              </a:ext>
            </a:extLst>
          </p:cNvPr>
          <p:cNvSpPr txBox="1"/>
          <p:nvPr/>
        </p:nvSpPr>
        <p:spPr>
          <a:xfrm>
            <a:off x="5503879" y="3540445"/>
            <a:ext cx="2020871" cy="461665"/>
          </a:xfrm>
          <a:prstGeom prst="rect">
            <a:avLst/>
          </a:prstGeom>
          <a:noFill/>
        </p:spPr>
        <p:txBody>
          <a:bodyPr wrap="square" rtlCol="0">
            <a:spAutoFit/>
          </a:bodyPr>
          <a:lstStyle/>
          <a:p>
            <a:pPr algn="ctr"/>
            <a:r>
              <a:rPr lang="en-GB" sz="2400" dirty="0">
                <a:latin typeface="Myriad Pro" panose="020B0503030403020204" pitchFamily="34" charset="0"/>
              </a:rPr>
              <a:t>denominator</a:t>
            </a:r>
          </a:p>
        </p:txBody>
      </p:sp>
      <p:sp>
        <p:nvSpPr>
          <p:cNvPr id="38" name="TextBox 37">
            <a:extLst>
              <a:ext uri="{FF2B5EF4-FFF2-40B4-BE49-F238E27FC236}">
                <a16:creationId xmlns:a16="http://schemas.microsoft.com/office/drawing/2014/main" id="{4E73C26C-7D52-48E8-951F-481D4356F3AE}"/>
              </a:ext>
            </a:extLst>
          </p:cNvPr>
          <p:cNvSpPr txBox="1"/>
          <p:nvPr/>
        </p:nvSpPr>
        <p:spPr>
          <a:xfrm>
            <a:off x="5599129" y="2904412"/>
            <a:ext cx="1837473" cy="461665"/>
          </a:xfrm>
          <a:prstGeom prst="rect">
            <a:avLst/>
          </a:prstGeom>
          <a:noFill/>
        </p:spPr>
        <p:txBody>
          <a:bodyPr wrap="square" rtlCol="0">
            <a:spAutoFit/>
          </a:bodyPr>
          <a:lstStyle/>
          <a:p>
            <a:pPr algn="ctr"/>
            <a:r>
              <a:rPr lang="en-GB" sz="2400" dirty="0">
                <a:latin typeface="Myriad Pro" panose="020B0503030403020204" pitchFamily="34" charset="0"/>
              </a:rPr>
              <a:t>numerator</a:t>
            </a:r>
          </a:p>
        </p:txBody>
      </p:sp>
    </p:spTree>
    <p:extLst>
      <p:ext uri="{BB962C8B-B14F-4D97-AF65-F5344CB8AC3E}">
        <p14:creationId xmlns:p14="http://schemas.microsoft.com/office/powerpoint/2010/main" val="273122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right)">
                                      <p:cBhvr>
                                        <p:cTn id="11" dur="500"/>
                                        <p:tgtEl>
                                          <p:spTgt spid="4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right)">
                                      <p:cBhvr>
                                        <p:cTn id="20" dur="500"/>
                                        <p:tgtEl>
                                          <p:spTgt spid="31"/>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3BF08E3D-26FF-4CDF-AE9F-EC41549A5FCE}"/>
              </a:ext>
            </a:extLst>
          </p:cNvPr>
          <p:cNvSpPr txBox="1"/>
          <p:nvPr/>
        </p:nvSpPr>
        <p:spPr>
          <a:xfrm>
            <a:off x="63305" y="4931735"/>
            <a:ext cx="9017390" cy="461665"/>
          </a:xfrm>
          <a:prstGeom prst="rect">
            <a:avLst/>
          </a:prstGeom>
          <a:noFill/>
        </p:spPr>
        <p:txBody>
          <a:bodyPr wrap="square" rtlCol="0">
            <a:spAutoFit/>
          </a:bodyPr>
          <a:lstStyle/>
          <a:p>
            <a:pPr algn="ctr"/>
            <a:r>
              <a:rPr lang="en-GB" sz="2400" dirty="0">
                <a:latin typeface="Myriad Pro" panose="020B0503030403020204" pitchFamily="34" charset="0"/>
              </a:rPr>
              <a:t>The numerator is 1 because 1 part is shaded. </a:t>
            </a:r>
          </a:p>
        </p:txBody>
      </p:sp>
      <p:graphicFrame>
        <p:nvGraphicFramePr>
          <p:cNvPr id="9" name="Object 8">
            <a:extLst>
              <a:ext uri="{FF2B5EF4-FFF2-40B4-BE49-F238E27FC236}">
                <a16:creationId xmlns:a16="http://schemas.microsoft.com/office/drawing/2014/main" id="{7887A275-DCCD-4AD5-9527-2423088C6A08}"/>
              </a:ext>
            </a:extLst>
          </p:cNvPr>
          <p:cNvGraphicFramePr>
            <a:graphicFrameLocks noChangeAspect="1"/>
          </p:cNvGraphicFramePr>
          <p:nvPr/>
        </p:nvGraphicFramePr>
        <p:xfrm>
          <a:off x="5722718" y="2118434"/>
          <a:ext cx="314325" cy="1057275"/>
        </p:xfrm>
        <a:graphic>
          <a:graphicData uri="http://schemas.openxmlformats.org/presentationml/2006/ole">
            <mc:AlternateContent xmlns:mc="http://schemas.openxmlformats.org/markup-compatibility/2006">
              <mc:Choice xmlns:v="urn:schemas-microsoft-com:vml" Requires="v">
                <p:oleObj spid="_x0000_s84019" name="Equation" r:id="rId4" imgW="314310" imgH="1057310" progId="Equation.DSMT4">
                  <p:embed/>
                </p:oleObj>
              </mc:Choice>
              <mc:Fallback>
                <p:oleObj name="Equation" r:id="rId4" imgW="314310" imgH="1057310" progId="Equation.DSMT4">
                  <p:embed/>
                  <p:pic>
                    <p:nvPicPr>
                      <p:cNvPr id="9" name="Object 8">
                        <a:extLst>
                          <a:ext uri="{FF2B5EF4-FFF2-40B4-BE49-F238E27FC236}">
                            <a16:creationId xmlns:a16="http://schemas.microsoft.com/office/drawing/2014/main" id="{7887A275-DCCD-4AD5-9527-2423088C6A08}"/>
                          </a:ext>
                        </a:extLst>
                      </p:cNvPr>
                      <p:cNvPicPr/>
                      <p:nvPr/>
                    </p:nvPicPr>
                    <p:blipFill>
                      <a:blip r:embed="rId5"/>
                      <a:stretch>
                        <a:fillRect/>
                      </a:stretch>
                    </p:blipFill>
                    <p:spPr>
                      <a:xfrm>
                        <a:off x="5722718" y="2118434"/>
                        <a:ext cx="314325" cy="1057275"/>
                      </a:xfrm>
                      <a:prstGeom prst="rect">
                        <a:avLst/>
                      </a:prstGeom>
                    </p:spPr>
                  </p:pic>
                </p:oleObj>
              </mc:Fallback>
            </mc:AlternateContent>
          </a:graphicData>
        </a:graphic>
      </p:graphicFrame>
      <p:sp>
        <p:nvSpPr>
          <p:cNvPr id="2" name="Text Placeholder 1"/>
          <p:cNvSpPr>
            <a:spLocks noGrp="1"/>
          </p:cNvSpPr>
          <p:nvPr>
            <p:ph type="body" sz="quarter" idx="11"/>
          </p:nvPr>
        </p:nvSpPr>
        <p:spPr/>
        <p:txBody>
          <a:bodyPr/>
          <a:lstStyle/>
          <a:p>
            <a:pPr marL="0" indent="0">
              <a:buNone/>
            </a:pPr>
            <a:r>
              <a:rPr lang="en-GB" dirty="0"/>
              <a:t>3.2 Unit fractions                          </a:t>
            </a:r>
            <a:r>
              <a:rPr lang="en-GB" dirty="0">
                <a:solidFill>
                  <a:srgbClr val="3875A1"/>
                </a:solidFill>
              </a:rPr>
              <a:t>S</a:t>
            </a:r>
            <a:r>
              <a:rPr lang="en-US" dirty="0">
                <a:solidFill>
                  <a:srgbClr val="3875A1"/>
                </a:solidFill>
              </a:rPr>
              <a:t>tep 2:4</a:t>
            </a:r>
          </a:p>
        </p:txBody>
      </p:sp>
      <p:sp>
        <p:nvSpPr>
          <p:cNvPr id="33" name="Rectangle 32">
            <a:extLst>
              <a:ext uri="{FF2B5EF4-FFF2-40B4-BE49-F238E27FC236}">
                <a16:creationId xmlns:a16="http://schemas.microsoft.com/office/drawing/2014/main" id="{8577C9CD-8C9C-4C0A-BAAF-B2187682BCE4}"/>
              </a:ext>
            </a:extLst>
          </p:cNvPr>
          <p:cNvSpPr/>
          <p:nvPr/>
        </p:nvSpPr>
        <p:spPr>
          <a:xfrm>
            <a:off x="5705735" y="2116133"/>
            <a:ext cx="330199" cy="484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a:extLst>
              <a:ext uri="{FF2B5EF4-FFF2-40B4-BE49-F238E27FC236}">
                <a16:creationId xmlns:a16="http://schemas.microsoft.com/office/drawing/2014/main" id="{F233D89C-32BA-4F94-A98B-91DD70AF961D}"/>
              </a:ext>
            </a:extLst>
          </p:cNvPr>
          <p:cNvSpPr/>
          <p:nvPr/>
        </p:nvSpPr>
        <p:spPr>
          <a:xfrm>
            <a:off x="5705736" y="2720931"/>
            <a:ext cx="330198" cy="4616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TextBox 35">
            <a:extLst>
              <a:ext uri="{FF2B5EF4-FFF2-40B4-BE49-F238E27FC236}">
                <a16:creationId xmlns:a16="http://schemas.microsoft.com/office/drawing/2014/main" id="{AE84A32A-6120-44F8-AC04-3C82BB5E9626}"/>
              </a:ext>
            </a:extLst>
          </p:cNvPr>
          <p:cNvSpPr txBox="1"/>
          <p:nvPr/>
        </p:nvSpPr>
        <p:spPr>
          <a:xfrm>
            <a:off x="63305" y="4565016"/>
            <a:ext cx="9017390" cy="461665"/>
          </a:xfrm>
          <a:prstGeom prst="rect">
            <a:avLst/>
          </a:prstGeom>
          <a:noFill/>
        </p:spPr>
        <p:txBody>
          <a:bodyPr wrap="square" rtlCol="0">
            <a:spAutoFit/>
          </a:bodyPr>
          <a:lstStyle/>
          <a:p>
            <a:pPr algn="ctr"/>
            <a:r>
              <a:rPr lang="en-GB" sz="2400" dirty="0">
                <a:latin typeface="Myriad Pro" panose="020B0503030403020204" pitchFamily="34" charset="0"/>
              </a:rPr>
              <a:t>The denominator is 3 because the whole is divided into 3 equal parts.</a:t>
            </a:r>
          </a:p>
        </p:txBody>
      </p:sp>
      <p:pic>
        <p:nvPicPr>
          <p:cNvPr id="5" name="Picture 4">
            <a:extLst>
              <a:ext uri="{FF2B5EF4-FFF2-40B4-BE49-F238E27FC236}">
                <a16:creationId xmlns:a16="http://schemas.microsoft.com/office/drawing/2014/main" id="{FF81DC18-674D-405F-99EA-9D5397D50FBC}"/>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2491451" y="1488355"/>
            <a:ext cx="2348402" cy="2304732"/>
          </a:xfrm>
          <a:prstGeom prst="rect">
            <a:avLst/>
          </a:prstGeom>
        </p:spPr>
      </p:pic>
    </p:spTree>
    <p:extLst>
      <p:ext uri="{BB962C8B-B14F-4D97-AF65-F5344CB8AC3E}">
        <p14:creationId xmlns:p14="http://schemas.microsoft.com/office/powerpoint/2010/main" val="2745251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xit" presetSubtype="0" fill="hold" grpId="0" nodeType="afterEffect">
                                  <p:stCondLst>
                                    <p:cond delay="0"/>
                                  </p:stCondLst>
                                  <p:childTnLst>
                                    <p:animEffect transition="out" filter="fade">
                                      <p:cBhvr>
                                        <p:cTn id="14" dur="500"/>
                                        <p:tgtEl>
                                          <p:spTgt spid="34"/>
                                        </p:tgtEl>
                                      </p:cBhvr>
                                    </p:animEffect>
                                    <p:set>
                                      <p:cBhvr>
                                        <p:cTn id="15" dur="1" fill="hold">
                                          <p:stCondLst>
                                            <p:cond delay="499"/>
                                          </p:stCondLst>
                                        </p:cTn>
                                        <p:tgtEl>
                                          <p:spTgt spid="3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par>
                          <p:cTn id="21" fill="hold">
                            <p:stCondLst>
                              <p:cond delay="500"/>
                            </p:stCondLst>
                            <p:childTnLst>
                              <p:par>
                                <p:cTn id="22" presetID="10" presetClass="exit" presetSubtype="0" fill="hold" grpId="0" nodeType="afterEffect">
                                  <p:stCondLst>
                                    <p:cond delay="0"/>
                                  </p:stCondLst>
                                  <p:childTnLst>
                                    <p:animEffect transition="out" filter="fade">
                                      <p:cBhvr>
                                        <p:cTn id="23" dur="500"/>
                                        <p:tgtEl>
                                          <p:spTgt spid="33"/>
                                        </p:tgtEl>
                                      </p:cBhvr>
                                    </p:animEffect>
                                    <p:set>
                                      <p:cBhvr>
                                        <p:cTn id="24"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3" grpId="0" animBg="1"/>
      <p:bldP spid="34" grpId="0" animBg="1"/>
      <p:bldP spid="3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3.2 Unit fractions                          </a:t>
            </a:r>
            <a:r>
              <a:rPr lang="en-GB" dirty="0">
                <a:solidFill>
                  <a:srgbClr val="3875A1"/>
                </a:solidFill>
              </a:rPr>
              <a:t>S</a:t>
            </a:r>
            <a:r>
              <a:rPr lang="en-US" dirty="0">
                <a:solidFill>
                  <a:srgbClr val="3875A1"/>
                </a:solidFill>
              </a:rPr>
              <a:t>tep 2:4</a:t>
            </a:r>
          </a:p>
        </p:txBody>
      </p:sp>
      <p:pic>
        <p:nvPicPr>
          <p:cNvPr id="4" name="Picture 3">
            <a:extLst>
              <a:ext uri="{FF2B5EF4-FFF2-40B4-BE49-F238E27FC236}">
                <a16:creationId xmlns:a16="http://schemas.microsoft.com/office/drawing/2014/main" id="{C44AA0ED-A987-418C-8DC7-F605B44779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277" y="1481437"/>
            <a:ext cx="7907446" cy="2150440"/>
          </a:xfrm>
          <a:prstGeom prst="rect">
            <a:avLst/>
          </a:prstGeom>
        </p:spPr>
      </p:pic>
      <p:graphicFrame>
        <p:nvGraphicFramePr>
          <p:cNvPr id="11" name="Object 10">
            <a:extLst>
              <a:ext uri="{FF2B5EF4-FFF2-40B4-BE49-F238E27FC236}">
                <a16:creationId xmlns:a16="http://schemas.microsoft.com/office/drawing/2014/main" id="{860BB320-9F59-4859-AA4E-AC0EBA6389CD}"/>
              </a:ext>
            </a:extLst>
          </p:cNvPr>
          <p:cNvGraphicFramePr>
            <a:graphicFrameLocks noChangeAspect="1"/>
          </p:cNvGraphicFramePr>
          <p:nvPr/>
        </p:nvGraphicFramePr>
        <p:xfrm>
          <a:off x="1338263" y="4333240"/>
          <a:ext cx="254000" cy="736600"/>
        </p:xfrm>
        <a:graphic>
          <a:graphicData uri="http://schemas.openxmlformats.org/presentationml/2006/ole">
            <mc:AlternateContent xmlns:mc="http://schemas.openxmlformats.org/markup-compatibility/2006">
              <mc:Choice xmlns:v="urn:schemas-microsoft-com:vml" Requires="v">
                <p:oleObj spid="_x0000_s85187" name="Equation" r:id="rId5" imgW="253800" imgH="736560" progId="Equation.DSMT4">
                  <p:embed/>
                </p:oleObj>
              </mc:Choice>
              <mc:Fallback>
                <p:oleObj name="Equation" r:id="rId5" imgW="253800" imgH="736560" progId="Equation.DSMT4">
                  <p:embed/>
                  <p:pic>
                    <p:nvPicPr>
                      <p:cNvPr id="11" name="Object 10">
                        <a:extLst>
                          <a:ext uri="{FF2B5EF4-FFF2-40B4-BE49-F238E27FC236}">
                            <a16:creationId xmlns:a16="http://schemas.microsoft.com/office/drawing/2014/main" id="{860BB320-9F59-4859-AA4E-AC0EBA6389CD}"/>
                          </a:ext>
                        </a:extLst>
                      </p:cNvPr>
                      <p:cNvPicPr/>
                      <p:nvPr/>
                    </p:nvPicPr>
                    <p:blipFill>
                      <a:blip r:embed="rId6"/>
                      <a:stretch>
                        <a:fillRect/>
                      </a:stretch>
                    </p:blipFill>
                    <p:spPr>
                      <a:xfrm>
                        <a:off x="1338263" y="4333240"/>
                        <a:ext cx="254000" cy="736600"/>
                      </a:xfrm>
                      <a:prstGeom prst="rect">
                        <a:avLst/>
                      </a:prstGeom>
                    </p:spPr>
                  </p:pic>
                </p:oleObj>
              </mc:Fallback>
            </mc:AlternateContent>
          </a:graphicData>
        </a:graphic>
      </p:graphicFrame>
      <p:sp>
        <p:nvSpPr>
          <p:cNvPr id="12" name="Rectangle 11">
            <a:extLst>
              <a:ext uri="{FF2B5EF4-FFF2-40B4-BE49-F238E27FC236}">
                <a16:creationId xmlns:a16="http://schemas.microsoft.com/office/drawing/2014/main" id="{32D8D57C-8CFD-4EE2-B06C-1DC81ED62B3F}"/>
              </a:ext>
            </a:extLst>
          </p:cNvPr>
          <p:cNvSpPr/>
          <p:nvPr/>
        </p:nvSpPr>
        <p:spPr>
          <a:xfrm>
            <a:off x="1291392" y="4171004"/>
            <a:ext cx="330199" cy="484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30D60CEA-10B3-49A6-9F4D-FD7E5B8D1352}"/>
              </a:ext>
            </a:extLst>
          </p:cNvPr>
          <p:cNvSpPr/>
          <p:nvPr/>
        </p:nvSpPr>
        <p:spPr>
          <a:xfrm>
            <a:off x="1291393" y="4775802"/>
            <a:ext cx="330198" cy="4616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17" name="Object 16">
            <a:extLst>
              <a:ext uri="{FF2B5EF4-FFF2-40B4-BE49-F238E27FC236}">
                <a16:creationId xmlns:a16="http://schemas.microsoft.com/office/drawing/2014/main" id="{0951DA1E-00E1-40C8-812A-A4A9519C86AA}"/>
              </a:ext>
            </a:extLst>
          </p:cNvPr>
          <p:cNvGraphicFramePr>
            <a:graphicFrameLocks noChangeAspect="1"/>
          </p:cNvGraphicFramePr>
          <p:nvPr/>
        </p:nvGraphicFramePr>
        <p:xfrm>
          <a:off x="3421063" y="4326890"/>
          <a:ext cx="241300" cy="736600"/>
        </p:xfrm>
        <a:graphic>
          <a:graphicData uri="http://schemas.openxmlformats.org/presentationml/2006/ole">
            <mc:AlternateContent xmlns:mc="http://schemas.openxmlformats.org/markup-compatibility/2006">
              <mc:Choice xmlns:v="urn:schemas-microsoft-com:vml" Requires="v">
                <p:oleObj spid="_x0000_s85188" name="Equation" r:id="rId7" imgW="241200" imgH="736560" progId="Equation.DSMT4">
                  <p:embed/>
                </p:oleObj>
              </mc:Choice>
              <mc:Fallback>
                <p:oleObj name="Equation" r:id="rId7" imgW="241200" imgH="736560" progId="Equation.DSMT4">
                  <p:embed/>
                  <p:pic>
                    <p:nvPicPr>
                      <p:cNvPr id="17" name="Object 16">
                        <a:extLst>
                          <a:ext uri="{FF2B5EF4-FFF2-40B4-BE49-F238E27FC236}">
                            <a16:creationId xmlns:a16="http://schemas.microsoft.com/office/drawing/2014/main" id="{0951DA1E-00E1-40C8-812A-A4A9519C86AA}"/>
                          </a:ext>
                        </a:extLst>
                      </p:cNvPr>
                      <p:cNvPicPr/>
                      <p:nvPr/>
                    </p:nvPicPr>
                    <p:blipFill>
                      <a:blip r:embed="rId8"/>
                      <a:stretch>
                        <a:fillRect/>
                      </a:stretch>
                    </p:blipFill>
                    <p:spPr>
                      <a:xfrm>
                        <a:off x="3421063" y="4326890"/>
                        <a:ext cx="241300" cy="736600"/>
                      </a:xfrm>
                      <a:prstGeom prst="rect">
                        <a:avLst/>
                      </a:prstGeom>
                    </p:spPr>
                  </p:pic>
                </p:oleObj>
              </mc:Fallback>
            </mc:AlternateContent>
          </a:graphicData>
        </a:graphic>
      </p:graphicFrame>
      <p:sp>
        <p:nvSpPr>
          <p:cNvPr id="18" name="Rectangle 17">
            <a:extLst>
              <a:ext uri="{FF2B5EF4-FFF2-40B4-BE49-F238E27FC236}">
                <a16:creationId xmlns:a16="http://schemas.microsoft.com/office/drawing/2014/main" id="{610007AF-C329-4935-8D1F-EBE9C9F63BE4}"/>
              </a:ext>
            </a:extLst>
          </p:cNvPr>
          <p:cNvSpPr/>
          <p:nvPr/>
        </p:nvSpPr>
        <p:spPr>
          <a:xfrm>
            <a:off x="3367186" y="4164117"/>
            <a:ext cx="330199" cy="484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83B2EDAB-64A6-481F-8113-7636C1092C37}"/>
              </a:ext>
            </a:extLst>
          </p:cNvPr>
          <p:cNvSpPr/>
          <p:nvPr/>
        </p:nvSpPr>
        <p:spPr>
          <a:xfrm>
            <a:off x="3367187" y="4768915"/>
            <a:ext cx="330198" cy="4616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4" name="Object 23">
            <a:extLst>
              <a:ext uri="{FF2B5EF4-FFF2-40B4-BE49-F238E27FC236}">
                <a16:creationId xmlns:a16="http://schemas.microsoft.com/office/drawing/2014/main" id="{E1431038-E376-436C-9BC5-60306B289D0B}"/>
              </a:ext>
            </a:extLst>
          </p:cNvPr>
          <p:cNvGraphicFramePr>
            <a:graphicFrameLocks noChangeAspect="1"/>
          </p:cNvGraphicFramePr>
          <p:nvPr/>
        </p:nvGraphicFramePr>
        <p:xfrm>
          <a:off x="5472113" y="4326890"/>
          <a:ext cx="228600" cy="723900"/>
        </p:xfrm>
        <a:graphic>
          <a:graphicData uri="http://schemas.openxmlformats.org/presentationml/2006/ole">
            <mc:AlternateContent xmlns:mc="http://schemas.openxmlformats.org/markup-compatibility/2006">
              <mc:Choice xmlns:v="urn:schemas-microsoft-com:vml" Requires="v">
                <p:oleObj spid="_x0000_s85189" name="Equation" r:id="rId9" imgW="228600" imgH="723600" progId="Equation.DSMT4">
                  <p:embed/>
                </p:oleObj>
              </mc:Choice>
              <mc:Fallback>
                <p:oleObj name="Equation" r:id="rId9" imgW="228600" imgH="723600" progId="Equation.DSMT4">
                  <p:embed/>
                  <p:pic>
                    <p:nvPicPr>
                      <p:cNvPr id="24" name="Object 23">
                        <a:extLst>
                          <a:ext uri="{FF2B5EF4-FFF2-40B4-BE49-F238E27FC236}">
                            <a16:creationId xmlns:a16="http://schemas.microsoft.com/office/drawing/2014/main" id="{E1431038-E376-436C-9BC5-60306B289D0B}"/>
                          </a:ext>
                        </a:extLst>
                      </p:cNvPr>
                      <p:cNvPicPr/>
                      <p:nvPr/>
                    </p:nvPicPr>
                    <p:blipFill>
                      <a:blip r:embed="rId10"/>
                      <a:stretch>
                        <a:fillRect/>
                      </a:stretch>
                    </p:blipFill>
                    <p:spPr>
                      <a:xfrm>
                        <a:off x="5472113" y="4326890"/>
                        <a:ext cx="228600" cy="723900"/>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3D474FF2-1C5E-494D-90AD-7C5120DDC1C0}"/>
              </a:ext>
            </a:extLst>
          </p:cNvPr>
          <p:cNvSpPr/>
          <p:nvPr/>
        </p:nvSpPr>
        <p:spPr>
          <a:xfrm>
            <a:off x="5411555" y="4157230"/>
            <a:ext cx="330199" cy="484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C017FF5C-CB63-445B-9A2C-DB09CB1475AA}"/>
              </a:ext>
            </a:extLst>
          </p:cNvPr>
          <p:cNvSpPr/>
          <p:nvPr/>
        </p:nvSpPr>
        <p:spPr>
          <a:xfrm>
            <a:off x="5411556" y="4762028"/>
            <a:ext cx="330198" cy="4616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30" name="Object 29">
            <a:extLst>
              <a:ext uri="{FF2B5EF4-FFF2-40B4-BE49-F238E27FC236}">
                <a16:creationId xmlns:a16="http://schemas.microsoft.com/office/drawing/2014/main" id="{D5F87EED-E295-4F85-AD81-78EA67BA6847}"/>
              </a:ext>
            </a:extLst>
          </p:cNvPr>
          <p:cNvGraphicFramePr>
            <a:graphicFrameLocks noChangeAspect="1"/>
          </p:cNvGraphicFramePr>
          <p:nvPr/>
        </p:nvGraphicFramePr>
        <p:xfrm>
          <a:off x="7448550" y="4352925"/>
          <a:ext cx="254000" cy="723900"/>
        </p:xfrm>
        <a:graphic>
          <a:graphicData uri="http://schemas.openxmlformats.org/presentationml/2006/ole">
            <mc:AlternateContent xmlns:mc="http://schemas.openxmlformats.org/markup-compatibility/2006">
              <mc:Choice xmlns:v="urn:schemas-microsoft-com:vml" Requires="v">
                <p:oleObj spid="_x0000_s85190" name="Equation" r:id="rId11" imgW="253800" imgH="723600" progId="Equation.DSMT4">
                  <p:embed/>
                </p:oleObj>
              </mc:Choice>
              <mc:Fallback>
                <p:oleObj name="Equation" r:id="rId11" imgW="253800" imgH="723600" progId="Equation.DSMT4">
                  <p:embed/>
                  <p:pic>
                    <p:nvPicPr>
                      <p:cNvPr id="30" name="Object 29">
                        <a:extLst>
                          <a:ext uri="{FF2B5EF4-FFF2-40B4-BE49-F238E27FC236}">
                            <a16:creationId xmlns:a16="http://schemas.microsoft.com/office/drawing/2014/main" id="{D5F87EED-E295-4F85-AD81-78EA67BA6847}"/>
                          </a:ext>
                        </a:extLst>
                      </p:cNvPr>
                      <p:cNvPicPr/>
                      <p:nvPr/>
                    </p:nvPicPr>
                    <p:blipFill>
                      <a:blip r:embed="rId12"/>
                      <a:stretch>
                        <a:fillRect/>
                      </a:stretch>
                    </p:blipFill>
                    <p:spPr>
                      <a:xfrm>
                        <a:off x="7448550" y="4352925"/>
                        <a:ext cx="254000" cy="723900"/>
                      </a:xfrm>
                      <a:prstGeom prst="rect">
                        <a:avLst/>
                      </a:prstGeom>
                    </p:spPr>
                  </p:pic>
                </p:oleObj>
              </mc:Fallback>
            </mc:AlternateContent>
          </a:graphicData>
        </a:graphic>
      </p:graphicFrame>
      <p:sp>
        <p:nvSpPr>
          <p:cNvPr id="31" name="Rectangle 30">
            <a:extLst>
              <a:ext uri="{FF2B5EF4-FFF2-40B4-BE49-F238E27FC236}">
                <a16:creationId xmlns:a16="http://schemas.microsoft.com/office/drawing/2014/main" id="{6C0D2156-1B94-47AC-B851-2CF26967407D}"/>
              </a:ext>
            </a:extLst>
          </p:cNvPr>
          <p:cNvSpPr/>
          <p:nvPr/>
        </p:nvSpPr>
        <p:spPr>
          <a:xfrm>
            <a:off x="7401294" y="4183271"/>
            <a:ext cx="330199" cy="484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a:extLst>
              <a:ext uri="{FF2B5EF4-FFF2-40B4-BE49-F238E27FC236}">
                <a16:creationId xmlns:a16="http://schemas.microsoft.com/office/drawing/2014/main" id="{7DBC651C-77A2-43BC-8717-62282CE745B5}"/>
              </a:ext>
            </a:extLst>
          </p:cNvPr>
          <p:cNvSpPr/>
          <p:nvPr/>
        </p:nvSpPr>
        <p:spPr>
          <a:xfrm>
            <a:off x="7401295" y="4788069"/>
            <a:ext cx="330198" cy="4616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3579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20"/>
                                        </p:tgtEl>
                                      </p:cBhvr>
                                    </p:animEffect>
                                    <p:set>
                                      <p:cBhvr>
                                        <p:cTn id="27" dur="1" fill="hold">
                                          <p:stCondLst>
                                            <p:cond delay="499"/>
                                          </p:stCondLst>
                                        </p:cTn>
                                        <p:tgtEl>
                                          <p:spTgt spid="2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8"/>
                                        </p:tgtEl>
                                      </p:cBhvr>
                                    </p:animEffect>
                                    <p:set>
                                      <p:cBhvr>
                                        <p:cTn id="32" dur="1" fill="hold">
                                          <p:stCondLst>
                                            <p:cond delay="499"/>
                                          </p:stCondLst>
                                        </p:cTn>
                                        <p:tgtEl>
                                          <p:spTgt spid="1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26"/>
                                        </p:tgtEl>
                                      </p:cBhvr>
                                    </p:animEffect>
                                    <p:set>
                                      <p:cBhvr>
                                        <p:cTn id="42" dur="1" fill="hold">
                                          <p:stCondLst>
                                            <p:cond delay="499"/>
                                          </p:stCondLst>
                                        </p:cTn>
                                        <p:tgtEl>
                                          <p:spTgt spid="2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25"/>
                                        </p:tgtEl>
                                      </p:cBhvr>
                                    </p:animEffect>
                                    <p:set>
                                      <p:cBhvr>
                                        <p:cTn id="47" dur="1" fill="hold">
                                          <p:stCondLst>
                                            <p:cond delay="499"/>
                                          </p:stCondLst>
                                        </p:cTn>
                                        <p:tgtEl>
                                          <p:spTgt spid="25"/>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32"/>
                                        </p:tgtEl>
                                      </p:cBhvr>
                                    </p:animEffect>
                                    <p:set>
                                      <p:cBhvr>
                                        <p:cTn id="57" dur="1" fill="hold">
                                          <p:stCondLst>
                                            <p:cond delay="499"/>
                                          </p:stCondLst>
                                        </p:cTn>
                                        <p:tgtEl>
                                          <p:spTgt spid="32"/>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0" nodeType="clickEffect">
                                  <p:stCondLst>
                                    <p:cond delay="0"/>
                                  </p:stCondLst>
                                  <p:childTnLst>
                                    <p:animEffect transition="out" filter="fade">
                                      <p:cBhvr>
                                        <p:cTn id="61" dur="500"/>
                                        <p:tgtEl>
                                          <p:spTgt spid="31"/>
                                        </p:tgtEl>
                                      </p:cBhvr>
                                    </p:animEffect>
                                    <p:set>
                                      <p:cBhvr>
                                        <p:cTn id="62"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8" grpId="0" animBg="1"/>
      <p:bldP spid="20" grpId="0" animBg="1"/>
      <p:bldP spid="25" grpId="0" animBg="1"/>
      <p:bldP spid="26" grpId="0" animBg="1"/>
      <p:bldP spid="31" grpId="0" animBg="1"/>
      <p:bldP spid="3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3.2 Unit fractions                          </a:t>
            </a:r>
            <a:r>
              <a:rPr lang="en-GB" dirty="0">
                <a:solidFill>
                  <a:srgbClr val="3875A1"/>
                </a:solidFill>
              </a:rPr>
              <a:t>S</a:t>
            </a:r>
            <a:r>
              <a:rPr lang="en-US" dirty="0">
                <a:solidFill>
                  <a:srgbClr val="3875A1"/>
                </a:solidFill>
              </a:rPr>
              <a:t>tep 2:5</a:t>
            </a:r>
          </a:p>
        </p:txBody>
      </p:sp>
      <p:sp>
        <p:nvSpPr>
          <p:cNvPr id="16" name="TextBox 15">
            <a:extLst>
              <a:ext uri="{FF2B5EF4-FFF2-40B4-BE49-F238E27FC236}">
                <a16:creationId xmlns:a16="http://schemas.microsoft.com/office/drawing/2014/main" id="{5980B9A3-CD59-4144-8EA0-A760E962E12C}"/>
              </a:ext>
            </a:extLst>
          </p:cNvPr>
          <p:cNvSpPr txBox="1"/>
          <p:nvPr/>
        </p:nvSpPr>
        <p:spPr>
          <a:xfrm>
            <a:off x="882359" y="1047190"/>
            <a:ext cx="7379328" cy="461665"/>
          </a:xfrm>
          <a:prstGeom prst="rect">
            <a:avLst/>
          </a:prstGeom>
          <a:noFill/>
        </p:spPr>
        <p:txBody>
          <a:bodyPr wrap="none" rtlCol="0">
            <a:spAutoFit/>
          </a:bodyPr>
          <a:lstStyle/>
          <a:p>
            <a:pPr algn="ctr"/>
            <a:r>
              <a:rPr lang="en-GB" sz="2400" dirty="0">
                <a:latin typeface="Myriad Pro" panose="020B0503030403020204" pitchFamily="34" charset="0"/>
              </a:rPr>
              <a:t>Which name matches which shape? Are there any clues?</a:t>
            </a:r>
          </a:p>
        </p:txBody>
      </p:sp>
      <p:pic>
        <p:nvPicPr>
          <p:cNvPr id="5" name="Picture 4">
            <a:extLst>
              <a:ext uri="{FF2B5EF4-FFF2-40B4-BE49-F238E27FC236}">
                <a16:creationId xmlns:a16="http://schemas.microsoft.com/office/drawing/2014/main" id="{558DB818-5B3D-4AFB-8E58-B8C7B8448294}"/>
              </a:ext>
            </a:extLst>
          </p:cNvPr>
          <p:cNvPicPr>
            <a:picLocks noChangeAspect="1"/>
          </p:cNvPicPr>
          <p:nvPr/>
        </p:nvPicPr>
        <p:blipFill rotWithShape="1">
          <a:blip r:embed="rId4">
            <a:extLst>
              <a:ext uri="{28A0092B-C50C-407E-A947-70E740481C1C}">
                <a14:useLocalDpi xmlns:a14="http://schemas.microsoft.com/office/drawing/2010/main" val="0"/>
              </a:ext>
            </a:extLst>
          </a:blip>
          <a:srcRect b="-9287"/>
          <a:stretch/>
        </p:blipFill>
        <p:spPr>
          <a:xfrm>
            <a:off x="618277" y="1597376"/>
            <a:ext cx="7907446" cy="2012924"/>
          </a:xfrm>
          <a:prstGeom prst="rect">
            <a:avLst/>
          </a:prstGeom>
        </p:spPr>
      </p:pic>
      <p:graphicFrame>
        <p:nvGraphicFramePr>
          <p:cNvPr id="21" name="Object 20">
            <a:extLst>
              <a:ext uri="{FF2B5EF4-FFF2-40B4-BE49-F238E27FC236}">
                <a16:creationId xmlns:a16="http://schemas.microsoft.com/office/drawing/2014/main" id="{6DCDF20F-0EAA-45FA-8F06-02DEE6CE0B83}"/>
              </a:ext>
            </a:extLst>
          </p:cNvPr>
          <p:cNvGraphicFramePr>
            <a:graphicFrameLocks noChangeAspect="1"/>
          </p:cNvGraphicFramePr>
          <p:nvPr/>
        </p:nvGraphicFramePr>
        <p:xfrm>
          <a:off x="1234251" y="3829371"/>
          <a:ext cx="241300" cy="736600"/>
        </p:xfrm>
        <a:graphic>
          <a:graphicData uri="http://schemas.openxmlformats.org/presentationml/2006/ole">
            <mc:AlternateContent xmlns:mc="http://schemas.openxmlformats.org/markup-compatibility/2006">
              <mc:Choice xmlns:v="urn:schemas-microsoft-com:vml" Requires="v">
                <p:oleObj spid="_x0000_s86259" name="Equation" r:id="rId5" imgW="241200" imgH="736560" progId="Equation.DSMT4">
                  <p:embed/>
                </p:oleObj>
              </mc:Choice>
              <mc:Fallback>
                <p:oleObj name="Equation" r:id="rId5" imgW="241200" imgH="736560" progId="Equation.DSMT4">
                  <p:embed/>
                  <p:pic>
                    <p:nvPicPr>
                      <p:cNvPr id="21" name="Object 20">
                        <a:extLst>
                          <a:ext uri="{FF2B5EF4-FFF2-40B4-BE49-F238E27FC236}">
                            <a16:creationId xmlns:a16="http://schemas.microsoft.com/office/drawing/2014/main" id="{6DCDF20F-0EAA-45FA-8F06-02DEE6CE0B83}"/>
                          </a:ext>
                        </a:extLst>
                      </p:cNvPr>
                      <p:cNvPicPr/>
                      <p:nvPr/>
                    </p:nvPicPr>
                    <p:blipFill>
                      <a:blip r:embed="rId6"/>
                      <a:stretch>
                        <a:fillRect/>
                      </a:stretch>
                    </p:blipFill>
                    <p:spPr>
                      <a:xfrm>
                        <a:off x="1234251" y="3829371"/>
                        <a:ext cx="241300" cy="736600"/>
                      </a:xfrm>
                      <a:prstGeom prst="rect">
                        <a:avLst/>
                      </a:prstGeom>
                    </p:spPr>
                  </p:pic>
                </p:oleObj>
              </mc:Fallback>
            </mc:AlternateContent>
          </a:graphicData>
        </a:graphic>
      </p:graphicFrame>
      <p:graphicFrame>
        <p:nvGraphicFramePr>
          <p:cNvPr id="27" name="Object 26">
            <a:extLst>
              <a:ext uri="{FF2B5EF4-FFF2-40B4-BE49-F238E27FC236}">
                <a16:creationId xmlns:a16="http://schemas.microsoft.com/office/drawing/2014/main" id="{C3203492-9D4C-4462-82C9-87B165FE79C2}"/>
              </a:ext>
            </a:extLst>
          </p:cNvPr>
          <p:cNvGraphicFramePr>
            <a:graphicFrameLocks noChangeAspect="1"/>
          </p:cNvGraphicFramePr>
          <p:nvPr/>
        </p:nvGraphicFramePr>
        <p:xfrm>
          <a:off x="3004808" y="3838787"/>
          <a:ext cx="254000" cy="736600"/>
        </p:xfrm>
        <a:graphic>
          <a:graphicData uri="http://schemas.openxmlformats.org/presentationml/2006/ole">
            <mc:AlternateContent xmlns:mc="http://schemas.openxmlformats.org/markup-compatibility/2006">
              <mc:Choice xmlns:v="urn:schemas-microsoft-com:vml" Requires="v">
                <p:oleObj spid="_x0000_s86260" name="Equation" r:id="rId7" imgW="253800" imgH="736560" progId="Equation.DSMT4">
                  <p:embed/>
                </p:oleObj>
              </mc:Choice>
              <mc:Fallback>
                <p:oleObj name="Equation" r:id="rId7" imgW="253800" imgH="736560" progId="Equation.DSMT4">
                  <p:embed/>
                  <p:pic>
                    <p:nvPicPr>
                      <p:cNvPr id="27" name="Object 26">
                        <a:extLst>
                          <a:ext uri="{FF2B5EF4-FFF2-40B4-BE49-F238E27FC236}">
                            <a16:creationId xmlns:a16="http://schemas.microsoft.com/office/drawing/2014/main" id="{C3203492-9D4C-4462-82C9-87B165FE79C2}"/>
                          </a:ext>
                        </a:extLst>
                      </p:cNvPr>
                      <p:cNvPicPr/>
                      <p:nvPr/>
                    </p:nvPicPr>
                    <p:blipFill>
                      <a:blip r:embed="rId8"/>
                      <a:stretch>
                        <a:fillRect/>
                      </a:stretch>
                    </p:blipFill>
                    <p:spPr>
                      <a:xfrm>
                        <a:off x="3004808" y="3838787"/>
                        <a:ext cx="254000" cy="736600"/>
                      </a:xfrm>
                      <a:prstGeom prst="rect">
                        <a:avLst/>
                      </a:prstGeom>
                    </p:spPr>
                  </p:pic>
                </p:oleObj>
              </mc:Fallback>
            </mc:AlternateContent>
          </a:graphicData>
        </a:graphic>
      </p:graphicFrame>
      <p:graphicFrame>
        <p:nvGraphicFramePr>
          <p:cNvPr id="33" name="Object 32">
            <a:extLst>
              <a:ext uri="{FF2B5EF4-FFF2-40B4-BE49-F238E27FC236}">
                <a16:creationId xmlns:a16="http://schemas.microsoft.com/office/drawing/2014/main" id="{4C252D6A-6500-4B41-BC9C-CAC71A4D551C}"/>
              </a:ext>
            </a:extLst>
          </p:cNvPr>
          <p:cNvGraphicFramePr>
            <a:graphicFrameLocks noChangeAspect="1"/>
          </p:cNvGraphicFramePr>
          <p:nvPr/>
        </p:nvGraphicFramePr>
        <p:xfrm>
          <a:off x="4772073" y="3832436"/>
          <a:ext cx="241300" cy="736600"/>
        </p:xfrm>
        <a:graphic>
          <a:graphicData uri="http://schemas.openxmlformats.org/presentationml/2006/ole">
            <mc:AlternateContent xmlns:mc="http://schemas.openxmlformats.org/markup-compatibility/2006">
              <mc:Choice xmlns:v="urn:schemas-microsoft-com:vml" Requires="v">
                <p:oleObj spid="_x0000_s86261" name="Equation" r:id="rId9" imgW="241200" imgH="736560" progId="Equation.DSMT4">
                  <p:embed/>
                </p:oleObj>
              </mc:Choice>
              <mc:Fallback>
                <p:oleObj name="Equation" r:id="rId9" imgW="241200" imgH="736560" progId="Equation.DSMT4">
                  <p:embed/>
                  <p:pic>
                    <p:nvPicPr>
                      <p:cNvPr id="33" name="Object 32">
                        <a:extLst>
                          <a:ext uri="{FF2B5EF4-FFF2-40B4-BE49-F238E27FC236}">
                            <a16:creationId xmlns:a16="http://schemas.microsoft.com/office/drawing/2014/main" id="{4C252D6A-6500-4B41-BC9C-CAC71A4D551C}"/>
                          </a:ext>
                        </a:extLst>
                      </p:cNvPr>
                      <p:cNvPicPr/>
                      <p:nvPr/>
                    </p:nvPicPr>
                    <p:blipFill>
                      <a:blip r:embed="rId10"/>
                      <a:stretch>
                        <a:fillRect/>
                      </a:stretch>
                    </p:blipFill>
                    <p:spPr>
                      <a:xfrm>
                        <a:off x="4772073" y="3832436"/>
                        <a:ext cx="241300" cy="736600"/>
                      </a:xfrm>
                      <a:prstGeom prst="rect">
                        <a:avLst/>
                      </a:prstGeom>
                    </p:spPr>
                  </p:pic>
                </p:oleObj>
              </mc:Fallback>
            </mc:AlternateContent>
          </a:graphicData>
        </a:graphic>
      </p:graphicFrame>
      <p:graphicFrame>
        <p:nvGraphicFramePr>
          <p:cNvPr id="36" name="Object 35">
            <a:extLst>
              <a:ext uri="{FF2B5EF4-FFF2-40B4-BE49-F238E27FC236}">
                <a16:creationId xmlns:a16="http://schemas.microsoft.com/office/drawing/2014/main" id="{50706B99-7F0A-4F39-8F43-05EB7B55F535}"/>
              </a:ext>
            </a:extLst>
          </p:cNvPr>
          <p:cNvGraphicFramePr>
            <a:graphicFrameLocks noChangeAspect="1"/>
          </p:cNvGraphicFramePr>
          <p:nvPr/>
        </p:nvGraphicFramePr>
        <p:xfrm>
          <a:off x="6439548" y="3832655"/>
          <a:ext cx="254000" cy="723900"/>
        </p:xfrm>
        <a:graphic>
          <a:graphicData uri="http://schemas.openxmlformats.org/presentationml/2006/ole">
            <mc:AlternateContent xmlns:mc="http://schemas.openxmlformats.org/markup-compatibility/2006">
              <mc:Choice xmlns:v="urn:schemas-microsoft-com:vml" Requires="v">
                <p:oleObj spid="_x0000_s86262" name="Equation" r:id="rId11" imgW="253800" imgH="723600" progId="Equation.DSMT4">
                  <p:embed/>
                </p:oleObj>
              </mc:Choice>
              <mc:Fallback>
                <p:oleObj name="Equation" r:id="rId11" imgW="253800" imgH="723600" progId="Equation.DSMT4">
                  <p:embed/>
                  <p:pic>
                    <p:nvPicPr>
                      <p:cNvPr id="36" name="Object 35">
                        <a:extLst>
                          <a:ext uri="{FF2B5EF4-FFF2-40B4-BE49-F238E27FC236}">
                            <a16:creationId xmlns:a16="http://schemas.microsoft.com/office/drawing/2014/main" id="{50706B99-7F0A-4F39-8F43-05EB7B55F535}"/>
                          </a:ext>
                        </a:extLst>
                      </p:cNvPr>
                      <p:cNvPicPr/>
                      <p:nvPr/>
                    </p:nvPicPr>
                    <p:blipFill>
                      <a:blip r:embed="rId12"/>
                      <a:stretch>
                        <a:fillRect/>
                      </a:stretch>
                    </p:blipFill>
                    <p:spPr>
                      <a:xfrm>
                        <a:off x="6439548" y="3832655"/>
                        <a:ext cx="254000" cy="7239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87DE9F0D-CFDB-4D47-9B36-78B153FBBBE9}"/>
              </a:ext>
            </a:extLst>
          </p:cNvPr>
          <p:cNvGraphicFramePr>
            <a:graphicFrameLocks noChangeAspect="1"/>
          </p:cNvGraphicFramePr>
          <p:nvPr/>
        </p:nvGraphicFramePr>
        <p:xfrm>
          <a:off x="7948613" y="3853402"/>
          <a:ext cx="228600" cy="723900"/>
        </p:xfrm>
        <a:graphic>
          <a:graphicData uri="http://schemas.openxmlformats.org/presentationml/2006/ole">
            <mc:AlternateContent xmlns:mc="http://schemas.openxmlformats.org/markup-compatibility/2006">
              <mc:Choice xmlns:v="urn:schemas-microsoft-com:vml" Requires="v">
                <p:oleObj spid="_x0000_s86263" name="Equation" r:id="rId13" imgW="228600" imgH="723600" progId="Equation.DSMT4">
                  <p:embed/>
                </p:oleObj>
              </mc:Choice>
              <mc:Fallback>
                <p:oleObj name="Equation" r:id="rId13" imgW="228600" imgH="723600" progId="Equation.DSMT4">
                  <p:embed/>
                  <p:pic>
                    <p:nvPicPr>
                      <p:cNvPr id="6" name="Object 5">
                        <a:extLst>
                          <a:ext uri="{FF2B5EF4-FFF2-40B4-BE49-F238E27FC236}">
                            <a16:creationId xmlns:a16="http://schemas.microsoft.com/office/drawing/2014/main" id="{87DE9F0D-CFDB-4D47-9B36-78B153FBBBE9}"/>
                          </a:ext>
                        </a:extLst>
                      </p:cNvPr>
                      <p:cNvPicPr/>
                      <p:nvPr/>
                    </p:nvPicPr>
                    <p:blipFill>
                      <a:blip r:embed="rId14"/>
                      <a:stretch>
                        <a:fillRect/>
                      </a:stretch>
                    </p:blipFill>
                    <p:spPr>
                      <a:xfrm>
                        <a:off x="7948613" y="3853402"/>
                        <a:ext cx="228600" cy="723900"/>
                      </a:xfrm>
                      <a:prstGeom prst="rect">
                        <a:avLst/>
                      </a:prstGeom>
                    </p:spPr>
                  </p:pic>
                </p:oleObj>
              </mc:Fallback>
            </mc:AlternateContent>
          </a:graphicData>
        </a:graphic>
      </p:graphicFrame>
      <p:sp>
        <p:nvSpPr>
          <p:cNvPr id="51" name="TextBox 50">
            <a:extLst>
              <a:ext uri="{FF2B5EF4-FFF2-40B4-BE49-F238E27FC236}">
                <a16:creationId xmlns:a16="http://schemas.microsoft.com/office/drawing/2014/main" id="{B117E192-61EF-407C-9E8C-6CCF657824D6}"/>
              </a:ext>
            </a:extLst>
          </p:cNvPr>
          <p:cNvSpPr txBox="1"/>
          <p:nvPr/>
        </p:nvSpPr>
        <p:spPr>
          <a:xfrm>
            <a:off x="563899" y="5837395"/>
            <a:ext cx="1776907" cy="461665"/>
          </a:xfrm>
          <a:prstGeom prst="rect">
            <a:avLst/>
          </a:prstGeom>
          <a:noFill/>
        </p:spPr>
        <p:txBody>
          <a:bodyPr wrap="square" rtlCol="0">
            <a:spAutoFit/>
          </a:bodyPr>
          <a:lstStyle/>
          <a:p>
            <a:pPr algn="ctr"/>
            <a:r>
              <a:rPr lang="en-GB" sz="2400" dirty="0">
                <a:latin typeface="Myriad Pro" panose="020B0503030403020204" pitchFamily="34" charset="0"/>
              </a:rPr>
              <a:t>one-quarter</a:t>
            </a:r>
          </a:p>
        </p:txBody>
      </p:sp>
      <p:sp>
        <p:nvSpPr>
          <p:cNvPr id="55" name="TextBox 54">
            <a:extLst>
              <a:ext uri="{FF2B5EF4-FFF2-40B4-BE49-F238E27FC236}">
                <a16:creationId xmlns:a16="http://schemas.microsoft.com/office/drawing/2014/main" id="{05689412-F0D4-4473-BC25-BD94A6ABA717}"/>
              </a:ext>
            </a:extLst>
          </p:cNvPr>
          <p:cNvSpPr txBox="1"/>
          <p:nvPr/>
        </p:nvSpPr>
        <p:spPr>
          <a:xfrm>
            <a:off x="2332219" y="5407261"/>
            <a:ext cx="1776907" cy="461665"/>
          </a:xfrm>
          <a:prstGeom prst="rect">
            <a:avLst/>
          </a:prstGeom>
          <a:noFill/>
        </p:spPr>
        <p:txBody>
          <a:bodyPr wrap="square" rtlCol="0">
            <a:spAutoFit/>
          </a:bodyPr>
          <a:lstStyle/>
          <a:p>
            <a:pPr algn="ctr"/>
            <a:r>
              <a:rPr lang="en-GB" sz="2400" dirty="0">
                <a:latin typeface="Myriad Pro" panose="020B0503030403020204" pitchFamily="34" charset="0"/>
              </a:rPr>
              <a:t>one-third</a:t>
            </a:r>
          </a:p>
        </p:txBody>
      </p:sp>
      <p:sp>
        <p:nvSpPr>
          <p:cNvPr id="57" name="TextBox 56">
            <a:extLst>
              <a:ext uri="{FF2B5EF4-FFF2-40B4-BE49-F238E27FC236}">
                <a16:creationId xmlns:a16="http://schemas.microsoft.com/office/drawing/2014/main" id="{9D69B0E0-2E1B-42BC-B9D8-D9A970FE4C75}"/>
              </a:ext>
            </a:extLst>
          </p:cNvPr>
          <p:cNvSpPr txBox="1"/>
          <p:nvPr/>
        </p:nvSpPr>
        <p:spPr>
          <a:xfrm>
            <a:off x="3910042" y="5837394"/>
            <a:ext cx="1776907" cy="461665"/>
          </a:xfrm>
          <a:prstGeom prst="rect">
            <a:avLst/>
          </a:prstGeom>
          <a:noFill/>
        </p:spPr>
        <p:txBody>
          <a:bodyPr wrap="square" rtlCol="0">
            <a:spAutoFit/>
          </a:bodyPr>
          <a:lstStyle/>
          <a:p>
            <a:pPr algn="ctr"/>
            <a:r>
              <a:rPr lang="en-GB" sz="2400" dirty="0">
                <a:latin typeface="Myriad Pro" panose="020B0503030403020204" pitchFamily="34" charset="0"/>
              </a:rPr>
              <a:t>one-half</a:t>
            </a:r>
          </a:p>
        </p:txBody>
      </p:sp>
      <p:sp>
        <p:nvSpPr>
          <p:cNvPr id="59" name="TextBox 58">
            <a:extLst>
              <a:ext uri="{FF2B5EF4-FFF2-40B4-BE49-F238E27FC236}">
                <a16:creationId xmlns:a16="http://schemas.microsoft.com/office/drawing/2014/main" id="{E763DEDA-045E-442E-8E31-73EC11AD4EA6}"/>
              </a:ext>
            </a:extLst>
          </p:cNvPr>
          <p:cNvSpPr txBox="1"/>
          <p:nvPr/>
        </p:nvSpPr>
        <p:spPr>
          <a:xfrm>
            <a:off x="5492079" y="5407261"/>
            <a:ext cx="1776907" cy="461665"/>
          </a:xfrm>
          <a:prstGeom prst="rect">
            <a:avLst/>
          </a:prstGeom>
          <a:noFill/>
        </p:spPr>
        <p:txBody>
          <a:bodyPr wrap="square" rtlCol="0">
            <a:spAutoFit/>
          </a:bodyPr>
          <a:lstStyle/>
          <a:p>
            <a:pPr algn="ctr"/>
            <a:r>
              <a:rPr lang="en-GB" sz="2400" dirty="0">
                <a:latin typeface="Myriad Pro" panose="020B0503030403020204" pitchFamily="34" charset="0"/>
              </a:rPr>
              <a:t>one-sixth</a:t>
            </a:r>
          </a:p>
        </p:txBody>
      </p:sp>
      <p:sp>
        <p:nvSpPr>
          <p:cNvPr id="61" name="TextBox 60">
            <a:extLst>
              <a:ext uri="{FF2B5EF4-FFF2-40B4-BE49-F238E27FC236}">
                <a16:creationId xmlns:a16="http://schemas.microsoft.com/office/drawing/2014/main" id="{12980980-D700-4578-B6D9-D3C256AA4EAA}"/>
              </a:ext>
            </a:extLst>
          </p:cNvPr>
          <p:cNvSpPr txBox="1"/>
          <p:nvPr/>
        </p:nvSpPr>
        <p:spPr>
          <a:xfrm>
            <a:off x="7060159" y="5789082"/>
            <a:ext cx="1776907" cy="461665"/>
          </a:xfrm>
          <a:prstGeom prst="rect">
            <a:avLst/>
          </a:prstGeom>
          <a:noFill/>
        </p:spPr>
        <p:txBody>
          <a:bodyPr wrap="square" rtlCol="0">
            <a:spAutoFit/>
          </a:bodyPr>
          <a:lstStyle/>
          <a:p>
            <a:pPr algn="ctr"/>
            <a:r>
              <a:rPr lang="en-GB" sz="2400" dirty="0">
                <a:latin typeface="Myriad Pro" panose="020B0503030403020204" pitchFamily="34" charset="0"/>
              </a:rPr>
              <a:t>one-fifth</a:t>
            </a:r>
          </a:p>
        </p:txBody>
      </p:sp>
    </p:spTree>
    <p:extLst>
      <p:ext uri="{BB962C8B-B14F-4D97-AF65-F5344CB8AC3E}">
        <p14:creationId xmlns:p14="http://schemas.microsoft.com/office/powerpoint/2010/main" val="1563953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3.33333E-6 -7.40741E-7 L -0.19427 -0.09213 " pathEditMode="relative" rAng="0" ptsTypes="AA">
                                      <p:cBhvr>
                                        <p:cTn id="6" dur="2000" fill="hold"/>
                                        <p:tgtEl>
                                          <p:spTgt spid="55"/>
                                        </p:tgtEl>
                                        <p:attrNameLst>
                                          <p:attrName>ppt_x</p:attrName>
                                          <p:attrName>ppt_y</p:attrName>
                                        </p:attrNameLst>
                                      </p:cBhvr>
                                      <p:rCtr x="-9722" y="-4606"/>
                                    </p:animMotion>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grpId="0" nodeType="clickEffect">
                                  <p:stCondLst>
                                    <p:cond delay="0"/>
                                  </p:stCondLst>
                                  <p:childTnLst>
                                    <p:animMotion origin="layout" path="M -8.33333E-7 2.22222E-6 L -0.52621 -0.14792 " pathEditMode="relative" rAng="0" ptsTypes="AA">
                                      <p:cBhvr>
                                        <p:cTn id="10" dur="2000" fill="hold"/>
                                        <p:tgtEl>
                                          <p:spTgt spid="61"/>
                                        </p:tgtEl>
                                        <p:attrNameLst>
                                          <p:attrName>ppt_x</p:attrName>
                                          <p:attrName>ppt_y</p:attrName>
                                        </p:attrNameLst>
                                      </p:cBhvr>
                                      <p:rCtr x="-26319" y="-7407"/>
                                    </p:animMotion>
                                  </p:childTnLst>
                                </p:cTn>
                              </p:par>
                            </p:childTnLst>
                          </p:cTn>
                        </p:par>
                      </p:childTnLst>
                    </p:cTn>
                  </p:par>
                  <p:par>
                    <p:cTn id="11" fill="hold">
                      <p:stCondLst>
                        <p:cond delay="indefinite"/>
                      </p:stCondLst>
                      <p:childTnLst>
                        <p:par>
                          <p:cTn id="12" fill="hold">
                            <p:stCondLst>
                              <p:cond delay="0"/>
                            </p:stCondLst>
                            <p:childTnLst>
                              <p:par>
                                <p:cTn id="13" presetID="64" presetClass="path" presetSubtype="0" accel="50000" decel="50000" fill="hold" grpId="0" nodeType="clickEffect">
                                  <p:stCondLst>
                                    <p:cond delay="0"/>
                                  </p:stCondLst>
                                  <p:childTnLst>
                                    <p:animMotion origin="layout" path="M -3.05556E-6 -7.40741E-7 L -0.16319 -0.09143 " pathEditMode="relative" rAng="0" ptsTypes="AA">
                                      <p:cBhvr>
                                        <p:cTn id="14" dur="2000" fill="hold"/>
                                        <p:tgtEl>
                                          <p:spTgt spid="59"/>
                                        </p:tgtEl>
                                        <p:attrNameLst>
                                          <p:attrName>ppt_x</p:attrName>
                                          <p:attrName>ppt_y</p:attrName>
                                        </p:attrNameLst>
                                      </p:cBhvr>
                                      <p:rCtr x="-8160" y="-4583"/>
                                    </p:animMotion>
                                  </p:childTnLst>
                                </p:cTn>
                              </p:par>
                            </p:childTnLst>
                          </p:cTn>
                        </p:par>
                      </p:childTnLst>
                    </p:cTn>
                  </p:par>
                  <p:par>
                    <p:cTn id="15" fill="hold">
                      <p:stCondLst>
                        <p:cond delay="indefinite"/>
                      </p:stCondLst>
                      <p:childTnLst>
                        <p:par>
                          <p:cTn id="16" fill="hold">
                            <p:stCondLst>
                              <p:cond delay="0"/>
                            </p:stCondLst>
                            <p:childTnLst>
                              <p:par>
                                <p:cTn id="17" presetID="64" presetClass="path" presetSubtype="0" accel="50000" decel="50000" fill="hold" grpId="0" nodeType="clickEffect">
                                  <p:stCondLst>
                                    <p:cond delay="0"/>
                                  </p:stCondLst>
                                  <p:childTnLst>
                                    <p:animMotion origin="layout" path="M -4.72222E-6 1.48148E-6 L 0.55834 -0.15254 " pathEditMode="relative" rAng="0" ptsTypes="AA">
                                      <p:cBhvr>
                                        <p:cTn id="18" dur="2000" fill="hold"/>
                                        <p:tgtEl>
                                          <p:spTgt spid="51"/>
                                        </p:tgtEl>
                                        <p:attrNameLst>
                                          <p:attrName>ppt_x</p:attrName>
                                          <p:attrName>ppt_y</p:attrName>
                                        </p:attrNameLst>
                                      </p:cBhvr>
                                      <p:rCtr x="27795" y="-7755"/>
                                    </p:animMotion>
                                  </p:childTnLst>
                                </p:cTn>
                              </p:par>
                            </p:childTnLst>
                          </p:cTn>
                        </p:par>
                      </p:childTnLst>
                    </p:cTn>
                  </p:par>
                  <p:par>
                    <p:cTn id="19" fill="hold">
                      <p:stCondLst>
                        <p:cond delay="indefinite"/>
                      </p:stCondLst>
                      <p:childTnLst>
                        <p:par>
                          <p:cTn id="20" fill="hold">
                            <p:stCondLst>
                              <p:cond delay="0"/>
                            </p:stCondLst>
                            <p:childTnLst>
                              <p:par>
                                <p:cTn id="21" presetID="64" presetClass="path" presetSubtype="0" accel="50000" decel="50000" fill="hold" grpId="0" nodeType="clickEffect">
                                  <p:stCondLst>
                                    <p:cond delay="0"/>
                                  </p:stCondLst>
                                  <p:childTnLst>
                                    <p:animMotion origin="layout" path="M 5E-6 -7.40741E-7 L 0.36094 -0.15231 " pathEditMode="relative" rAng="0" ptsTypes="AA">
                                      <p:cBhvr>
                                        <p:cTn id="22" dur="2000" fill="hold"/>
                                        <p:tgtEl>
                                          <p:spTgt spid="57"/>
                                        </p:tgtEl>
                                        <p:attrNameLst>
                                          <p:attrName>ppt_x</p:attrName>
                                          <p:attrName>ppt_y</p:attrName>
                                        </p:attrNameLst>
                                      </p:cBhvr>
                                      <p:rCtr x="18177" y="-729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5" grpId="0"/>
      <p:bldP spid="57" grpId="0"/>
      <p:bldP spid="59" grpId="0"/>
      <p:bldP spid="6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AA0929-7C2C-4E14-987A-C8D0714F0037}"/>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619017" y="2623791"/>
            <a:ext cx="1905967" cy="1610419"/>
          </a:xfrm>
          <a:prstGeom prst="rect">
            <a:avLst/>
          </a:prstGeom>
        </p:spPr>
      </p:pic>
      <p:pic>
        <p:nvPicPr>
          <p:cNvPr id="17" name="Picture 16">
            <a:extLst>
              <a:ext uri="{FF2B5EF4-FFF2-40B4-BE49-F238E27FC236}">
                <a16:creationId xmlns:a16="http://schemas.microsoft.com/office/drawing/2014/main" id="{9AD2FC26-08E6-4F8C-A219-1A3B25EB70AE}"/>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580432" y="2623790"/>
            <a:ext cx="1905967" cy="1610419"/>
          </a:xfrm>
          <a:prstGeom prst="rect">
            <a:avLst/>
          </a:prstGeom>
        </p:spPr>
      </p:pic>
      <p:sp>
        <p:nvSpPr>
          <p:cNvPr id="2" name="Text Placeholder 1"/>
          <p:cNvSpPr>
            <a:spLocks noGrp="1"/>
          </p:cNvSpPr>
          <p:nvPr>
            <p:ph type="body" sz="quarter" idx="11"/>
          </p:nvPr>
        </p:nvSpPr>
        <p:spPr/>
        <p:txBody>
          <a:bodyPr/>
          <a:lstStyle/>
          <a:p>
            <a:pPr marL="0" indent="0">
              <a:buNone/>
            </a:pPr>
            <a:r>
              <a:rPr lang="en-GB" dirty="0"/>
              <a:t>3.2 Unit fractions                          </a:t>
            </a:r>
            <a:r>
              <a:rPr lang="en-GB" dirty="0">
                <a:solidFill>
                  <a:srgbClr val="3875A1"/>
                </a:solidFill>
              </a:rPr>
              <a:t>S</a:t>
            </a:r>
            <a:r>
              <a:rPr lang="en-US" dirty="0">
                <a:solidFill>
                  <a:srgbClr val="3875A1"/>
                </a:solidFill>
              </a:rPr>
              <a:t>tep 2:6</a:t>
            </a:r>
          </a:p>
        </p:txBody>
      </p:sp>
      <p:graphicFrame>
        <p:nvGraphicFramePr>
          <p:cNvPr id="21" name="Object 20">
            <a:extLst>
              <a:ext uri="{FF2B5EF4-FFF2-40B4-BE49-F238E27FC236}">
                <a16:creationId xmlns:a16="http://schemas.microsoft.com/office/drawing/2014/main" id="{6DCDF20F-0EAA-45FA-8F06-02DEE6CE0B83}"/>
              </a:ext>
            </a:extLst>
          </p:cNvPr>
          <p:cNvGraphicFramePr>
            <a:graphicFrameLocks noChangeAspect="1"/>
          </p:cNvGraphicFramePr>
          <p:nvPr/>
        </p:nvGraphicFramePr>
        <p:xfrm>
          <a:off x="4457700" y="4719638"/>
          <a:ext cx="228600" cy="723900"/>
        </p:xfrm>
        <a:graphic>
          <a:graphicData uri="http://schemas.openxmlformats.org/presentationml/2006/ole">
            <mc:AlternateContent xmlns:mc="http://schemas.openxmlformats.org/markup-compatibility/2006">
              <mc:Choice xmlns:v="urn:schemas-microsoft-com:vml" Requires="v">
                <p:oleObj spid="_x0000_s87235" name="Equation" r:id="rId6" imgW="228600" imgH="723600" progId="Equation.DSMT4">
                  <p:embed/>
                </p:oleObj>
              </mc:Choice>
              <mc:Fallback>
                <p:oleObj name="Equation" r:id="rId6" imgW="228600" imgH="723600" progId="Equation.DSMT4">
                  <p:embed/>
                  <p:pic>
                    <p:nvPicPr>
                      <p:cNvPr id="21" name="Object 20">
                        <a:extLst>
                          <a:ext uri="{FF2B5EF4-FFF2-40B4-BE49-F238E27FC236}">
                            <a16:creationId xmlns:a16="http://schemas.microsoft.com/office/drawing/2014/main" id="{6DCDF20F-0EAA-45FA-8F06-02DEE6CE0B83}"/>
                          </a:ext>
                        </a:extLst>
                      </p:cNvPr>
                      <p:cNvPicPr/>
                      <p:nvPr/>
                    </p:nvPicPr>
                    <p:blipFill>
                      <a:blip r:embed="rId7"/>
                      <a:stretch>
                        <a:fillRect/>
                      </a:stretch>
                    </p:blipFill>
                    <p:spPr>
                      <a:xfrm>
                        <a:off x="4457700" y="4719638"/>
                        <a:ext cx="228600" cy="7239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DE344C54-9CDE-4316-83EF-5CB6D7175140}"/>
              </a:ext>
            </a:extLst>
          </p:cNvPr>
          <p:cNvGraphicFramePr>
            <a:graphicFrameLocks noChangeAspect="1"/>
          </p:cNvGraphicFramePr>
          <p:nvPr/>
        </p:nvGraphicFramePr>
        <p:xfrm>
          <a:off x="4457700" y="4733925"/>
          <a:ext cx="241300" cy="736600"/>
        </p:xfrm>
        <a:graphic>
          <a:graphicData uri="http://schemas.openxmlformats.org/presentationml/2006/ole">
            <mc:AlternateContent xmlns:mc="http://schemas.openxmlformats.org/markup-compatibility/2006">
              <mc:Choice xmlns:v="urn:schemas-microsoft-com:vml" Requires="v">
                <p:oleObj spid="_x0000_s87236" name="Equation" r:id="rId8" imgW="241200" imgH="736560" progId="Equation.DSMT4">
                  <p:embed/>
                </p:oleObj>
              </mc:Choice>
              <mc:Fallback>
                <p:oleObj name="Equation" r:id="rId8" imgW="241200" imgH="736560" progId="Equation.DSMT4">
                  <p:embed/>
                  <p:pic>
                    <p:nvPicPr>
                      <p:cNvPr id="7" name="Object 6">
                        <a:extLst>
                          <a:ext uri="{FF2B5EF4-FFF2-40B4-BE49-F238E27FC236}">
                            <a16:creationId xmlns:a16="http://schemas.microsoft.com/office/drawing/2014/main" id="{DE344C54-9CDE-4316-83EF-5CB6D7175140}"/>
                          </a:ext>
                        </a:extLst>
                      </p:cNvPr>
                      <p:cNvPicPr/>
                      <p:nvPr/>
                    </p:nvPicPr>
                    <p:blipFill>
                      <a:blip r:embed="rId9"/>
                      <a:stretch>
                        <a:fillRect/>
                      </a:stretch>
                    </p:blipFill>
                    <p:spPr>
                      <a:xfrm>
                        <a:off x="4457700" y="4733925"/>
                        <a:ext cx="241300" cy="736600"/>
                      </a:xfrm>
                      <a:prstGeom prst="rect">
                        <a:avLst/>
                      </a:prstGeom>
                    </p:spPr>
                  </p:pic>
                </p:oleObj>
              </mc:Fallback>
            </mc:AlternateContent>
          </a:graphicData>
        </a:graphic>
      </p:graphicFrame>
      <p:pic>
        <p:nvPicPr>
          <p:cNvPr id="22" name="Picture 21">
            <a:extLst>
              <a:ext uri="{FF2B5EF4-FFF2-40B4-BE49-F238E27FC236}">
                <a16:creationId xmlns:a16="http://schemas.microsoft.com/office/drawing/2014/main" id="{22A4AE22-A616-4E73-815E-9E33DE68887A}"/>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3594886" y="2622837"/>
            <a:ext cx="1905968" cy="1610419"/>
          </a:xfrm>
          <a:prstGeom prst="rect">
            <a:avLst/>
          </a:prstGeom>
        </p:spPr>
      </p:pic>
      <p:pic>
        <p:nvPicPr>
          <p:cNvPr id="24" name="Picture 23">
            <a:extLst>
              <a:ext uri="{FF2B5EF4-FFF2-40B4-BE49-F238E27FC236}">
                <a16:creationId xmlns:a16="http://schemas.microsoft.com/office/drawing/2014/main" id="{40C6C57B-B694-4465-AC19-5660D71890CC}"/>
              </a:ext>
            </a:extLst>
          </p:cNvPr>
          <p:cNvPicPr>
            <a:picLocks noChangeAspect="1"/>
          </p:cNvPicPr>
          <p:nvPr/>
        </p:nvPicPr>
        <p:blipFill rotWithShape="1">
          <a:blip r:embed="rId11">
            <a:extLst>
              <a:ext uri="{28A0092B-C50C-407E-A947-70E740481C1C}">
                <a14:useLocalDpi xmlns:a14="http://schemas.microsoft.com/office/drawing/2010/main" val="0"/>
              </a:ext>
            </a:extLst>
          </a:blip>
          <a:srcRect r="-67"/>
          <a:stretch/>
        </p:blipFill>
        <p:spPr>
          <a:xfrm>
            <a:off x="3580431" y="2621884"/>
            <a:ext cx="1905968" cy="1610419"/>
          </a:xfrm>
          <a:prstGeom prst="rect">
            <a:avLst/>
          </a:prstGeom>
        </p:spPr>
      </p:pic>
      <p:graphicFrame>
        <p:nvGraphicFramePr>
          <p:cNvPr id="9" name="Object 8">
            <a:extLst>
              <a:ext uri="{FF2B5EF4-FFF2-40B4-BE49-F238E27FC236}">
                <a16:creationId xmlns:a16="http://schemas.microsoft.com/office/drawing/2014/main" id="{BC0D7129-F9F8-46DD-9071-94370A1E63A4}"/>
              </a:ext>
            </a:extLst>
          </p:cNvPr>
          <p:cNvGraphicFramePr>
            <a:graphicFrameLocks noChangeAspect="1"/>
          </p:cNvGraphicFramePr>
          <p:nvPr/>
        </p:nvGraphicFramePr>
        <p:xfrm>
          <a:off x="4454525" y="4729163"/>
          <a:ext cx="241300" cy="736600"/>
        </p:xfrm>
        <a:graphic>
          <a:graphicData uri="http://schemas.openxmlformats.org/presentationml/2006/ole">
            <mc:AlternateContent xmlns:mc="http://schemas.openxmlformats.org/markup-compatibility/2006">
              <mc:Choice xmlns:v="urn:schemas-microsoft-com:vml" Requires="v">
                <p:oleObj spid="_x0000_s87237" name="Equation" r:id="rId12" imgW="241200" imgH="736560" progId="Equation.DSMT4">
                  <p:embed/>
                </p:oleObj>
              </mc:Choice>
              <mc:Fallback>
                <p:oleObj name="Equation" r:id="rId12" imgW="241200" imgH="736560" progId="Equation.DSMT4">
                  <p:embed/>
                  <p:pic>
                    <p:nvPicPr>
                      <p:cNvPr id="9" name="Object 8">
                        <a:extLst>
                          <a:ext uri="{FF2B5EF4-FFF2-40B4-BE49-F238E27FC236}">
                            <a16:creationId xmlns:a16="http://schemas.microsoft.com/office/drawing/2014/main" id="{BC0D7129-F9F8-46DD-9071-94370A1E63A4}"/>
                          </a:ext>
                        </a:extLst>
                      </p:cNvPr>
                      <p:cNvPicPr/>
                      <p:nvPr/>
                    </p:nvPicPr>
                    <p:blipFill>
                      <a:blip r:embed="rId13"/>
                      <a:stretch>
                        <a:fillRect/>
                      </a:stretch>
                    </p:blipFill>
                    <p:spPr>
                      <a:xfrm>
                        <a:off x="4454525" y="4729163"/>
                        <a:ext cx="241300" cy="7366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BBCE09FA-8C7D-4AF4-B241-2AB5EFBEFBF2}"/>
              </a:ext>
            </a:extLst>
          </p:cNvPr>
          <p:cNvGraphicFramePr>
            <a:graphicFrameLocks noChangeAspect="1"/>
          </p:cNvGraphicFramePr>
          <p:nvPr/>
        </p:nvGraphicFramePr>
        <p:xfrm>
          <a:off x="4405313" y="4732338"/>
          <a:ext cx="342900" cy="723900"/>
        </p:xfrm>
        <a:graphic>
          <a:graphicData uri="http://schemas.openxmlformats.org/presentationml/2006/ole">
            <mc:AlternateContent xmlns:mc="http://schemas.openxmlformats.org/markup-compatibility/2006">
              <mc:Choice xmlns:v="urn:schemas-microsoft-com:vml" Requires="v">
                <p:oleObj spid="_x0000_s87238" name="Equation" r:id="rId14" imgW="342720" imgH="723600" progId="Equation.DSMT4">
                  <p:embed/>
                </p:oleObj>
              </mc:Choice>
              <mc:Fallback>
                <p:oleObj name="Equation" r:id="rId14" imgW="342720" imgH="723600" progId="Equation.DSMT4">
                  <p:embed/>
                  <p:pic>
                    <p:nvPicPr>
                      <p:cNvPr id="11" name="Object 10">
                        <a:extLst>
                          <a:ext uri="{FF2B5EF4-FFF2-40B4-BE49-F238E27FC236}">
                            <a16:creationId xmlns:a16="http://schemas.microsoft.com/office/drawing/2014/main" id="{BBCE09FA-8C7D-4AF4-B241-2AB5EFBEFBF2}"/>
                          </a:ext>
                        </a:extLst>
                      </p:cNvPr>
                      <p:cNvPicPr/>
                      <p:nvPr/>
                    </p:nvPicPr>
                    <p:blipFill>
                      <a:blip r:embed="rId15"/>
                      <a:stretch>
                        <a:fillRect/>
                      </a:stretch>
                    </p:blipFill>
                    <p:spPr>
                      <a:xfrm>
                        <a:off x="4405313" y="4732338"/>
                        <a:ext cx="342900" cy="723900"/>
                      </a:xfrm>
                      <a:prstGeom prst="rect">
                        <a:avLst/>
                      </a:prstGeom>
                    </p:spPr>
                  </p:pic>
                </p:oleObj>
              </mc:Fallback>
            </mc:AlternateContent>
          </a:graphicData>
        </a:graphic>
      </p:graphicFrame>
    </p:spTree>
    <p:extLst>
      <p:ext uri="{BB962C8B-B14F-4D97-AF65-F5344CB8AC3E}">
        <p14:creationId xmlns:p14="http://schemas.microsoft.com/office/powerpoint/2010/main" val="359009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21"/>
                                        </p:tgtEl>
                                      </p:cBhvr>
                                    </p:animEffect>
                                    <p:set>
                                      <p:cBhvr>
                                        <p:cTn id="15" dur="1" fill="hold">
                                          <p:stCondLst>
                                            <p:cond delay="499"/>
                                          </p:stCondLst>
                                        </p:cTn>
                                        <p:tgtEl>
                                          <p:spTgt spid="21"/>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17"/>
                                        </p:tgtEl>
                                      </p:cBhvr>
                                    </p:animEffect>
                                    <p:set>
                                      <p:cBhvr>
                                        <p:cTn id="29" dur="1" fill="hold">
                                          <p:stCondLst>
                                            <p:cond delay="499"/>
                                          </p:stCondLst>
                                        </p:cTn>
                                        <p:tgtEl>
                                          <p:spTgt spid="17"/>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22"/>
                                        </p:tgtEl>
                                      </p:cBhvr>
                                    </p:animEffect>
                                    <p:set>
                                      <p:cBhvr>
                                        <p:cTn id="46" dur="1" fill="hold">
                                          <p:stCondLst>
                                            <p:cond delay="499"/>
                                          </p:stCondLst>
                                        </p:cTn>
                                        <p:tgtEl>
                                          <p:spTgt spid="22"/>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500"/>
                                        <p:tgtEl>
                                          <p:spTgt spid="2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AA0929-7C2C-4E14-987A-C8D0714F0037}"/>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787775" y="2652720"/>
            <a:ext cx="1568450" cy="1552560"/>
          </a:xfrm>
          <a:prstGeom prst="rect">
            <a:avLst/>
          </a:prstGeom>
        </p:spPr>
      </p:pic>
      <p:pic>
        <p:nvPicPr>
          <p:cNvPr id="17" name="Picture 16">
            <a:extLst>
              <a:ext uri="{FF2B5EF4-FFF2-40B4-BE49-F238E27FC236}">
                <a16:creationId xmlns:a16="http://schemas.microsoft.com/office/drawing/2014/main" id="{9AD2FC26-08E6-4F8C-A219-1A3B25EB70AE}"/>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700846" y="2652720"/>
            <a:ext cx="1655379" cy="1552560"/>
          </a:xfrm>
          <a:prstGeom prst="rect">
            <a:avLst/>
          </a:prstGeom>
        </p:spPr>
      </p:pic>
      <p:sp>
        <p:nvSpPr>
          <p:cNvPr id="2" name="Text Placeholder 1"/>
          <p:cNvSpPr>
            <a:spLocks noGrp="1"/>
          </p:cNvSpPr>
          <p:nvPr>
            <p:ph type="body" sz="quarter" idx="11"/>
          </p:nvPr>
        </p:nvSpPr>
        <p:spPr/>
        <p:txBody>
          <a:bodyPr/>
          <a:lstStyle/>
          <a:p>
            <a:pPr marL="0" indent="0">
              <a:buNone/>
            </a:pPr>
            <a:r>
              <a:rPr lang="en-GB" dirty="0"/>
              <a:t>3.2 Unit fractions                          </a:t>
            </a:r>
            <a:r>
              <a:rPr lang="en-GB" dirty="0">
                <a:solidFill>
                  <a:srgbClr val="3875A1"/>
                </a:solidFill>
              </a:rPr>
              <a:t>S</a:t>
            </a:r>
            <a:r>
              <a:rPr lang="en-US" dirty="0">
                <a:solidFill>
                  <a:srgbClr val="3875A1"/>
                </a:solidFill>
              </a:rPr>
              <a:t>tep 2:7</a:t>
            </a:r>
          </a:p>
        </p:txBody>
      </p:sp>
      <p:graphicFrame>
        <p:nvGraphicFramePr>
          <p:cNvPr id="21" name="Object 20">
            <a:extLst>
              <a:ext uri="{FF2B5EF4-FFF2-40B4-BE49-F238E27FC236}">
                <a16:creationId xmlns:a16="http://schemas.microsoft.com/office/drawing/2014/main" id="{6DCDF20F-0EAA-45FA-8F06-02DEE6CE0B83}"/>
              </a:ext>
            </a:extLst>
          </p:cNvPr>
          <p:cNvGraphicFramePr>
            <a:graphicFrameLocks noChangeAspect="1"/>
          </p:cNvGraphicFramePr>
          <p:nvPr/>
        </p:nvGraphicFramePr>
        <p:xfrm>
          <a:off x="4451350" y="4713288"/>
          <a:ext cx="241300" cy="736600"/>
        </p:xfrm>
        <a:graphic>
          <a:graphicData uri="http://schemas.openxmlformats.org/presentationml/2006/ole">
            <mc:AlternateContent xmlns:mc="http://schemas.openxmlformats.org/markup-compatibility/2006">
              <mc:Choice xmlns:v="urn:schemas-microsoft-com:vml" Requires="v">
                <p:oleObj spid="_x0000_s88211" name="Equation" r:id="rId6" imgW="241200" imgH="736560" progId="Equation.DSMT4">
                  <p:embed/>
                </p:oleObj>
              </mc:Choice>
              <mc:Fallback>
                <p:oleObj name="Equation" r:id="rId6" imgW="241200" imgH="736560" progId="Equation.DSMT4">
                  <p:embed/>
                  <p:pic>
                    <p:nvPicPr>
                      <p:cNvPr id="21" name="Object 20">
                        <a:extLst>
                          <a:ext uri="{FF2B5EF4-FFF2-40B4-BE49-F238E27FC236}">
                            <a16:creationId xmlns:a16="http://schemas.microsoft.com/office/drawing/2014/main" id="{6DCDF20F-0EAA-45FA-8F06-02DEE6CE0B83}"/>
                          </a:ext>
                        </a:extLst>
                      </p:cNvPr>
                      <p:cNvPicPr/>
                      <p:nvPr/>
                    </p:nvPicPr>
                    <p:blipFill>
                      <a:blip r:embed="rId7"/>
                      <a:stretch>
                        <a:fillRect/>
                      </a:stretch>
                    </p:blipFill>
                    <p:spPr>
                      <a:xfrm>
                        <a:off x="4451350" y="4713288"/>
                        <a:ext cx="241300" cy="7366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DE344C54-9CDE-4316-83EF-5CB6D7175140}"/>
              </a:ext>
            </a:extLst>
          </p:cNvPr>
          <p:cNvGraphicFramePr>
            <a:graphicFrameLocks noChangeAspect="1"/>
          </p:cNvGraphicFramePr>
          <p:nvPr/>
        </p:nvGraphicFramePr>
        <p:xfrm>
          <a:off x="4452938" y="4714876"/>
          <a:ext cx="228600" cy="723900"/>
        </p:xfrm>
        <a:graphic>
          <a:graphicData uri="http://schemas.openxmlformats.org/presentationml/2006/ole">
            <mc:AlternateContent xmlns:mc="http://schemas.openxmlformats.org/markup-compatibility/2006">
              <mc:Choice xmlns:v="urn:schemas-microsoft-com:vml" Requires="v">
                <p:oleObj spid="_x0000_s88212" name="Equation" r:id="rId8" imgW="228600" imgH="723600" progId="Equation.DSMT4">
                  <p:embed/>
                </p:oleObj>
              </mc:Choice>
              <mc:Fallback>
                <p:oleObj name="Equation" r:id="rId8" imgW="228600" imgH="723600" progId="Equation.DSMT4">
                  <p:embed/>
                  <p:pic>
                    <p:nvPicPr>
                      <p:cNvPr id="7" name="Object 6">
                        <a:extLst>
                          <a:ext uri="{FF2B5EF4-FFF2-40B4-BE49-F238E27FC236}">
                            <a16:creationId xmlns:a16="http://schemas.microsoft.com/office/drawing/2014/main" id="{DE344C54-9CDE-4316-83EF-5CB6D7175140}"/>
                          </a:ext>
                        </a:extLst>
                      </p:cNvPr>
                      <p:cNvPicPr/>
                      <p:nvPr/>
                    </p:nvPicPr>
                    <p:blipFill>
                      <a:blip r:embed="rId9"/>
                      <a:stretch>
                        <a:fillRect/>
                      </a:stretch>
                    </p:blipFill>
                    <p:spPr>
                      <a:xfrm>
                        <a:off x="4452938" y="4714876"/>
                        <a:ext cx="228600" cy="723900"/>
                      </a:xfrm>
                      <a:prstGeom prst="rect">
                        <a:avLst/>
                      </a:prstGeom>
                    </p:spPr>
                  </p:pic>
                </p:oleObj>
              </mc:Fallback>
            </mc:AlternateContent>
          </a:graphicData>
        </a:graphic>
      </p:graphicFrame>
      <p:pic>
        <p:nvPicPr>
          <p:cNvPr id="22" name="Picture 21">
            <a:extLst>
              <a:ext uri="{FF2B5EF4-FFF2-40B4-BE49-F238E27FC236}">
                <a16:creationId xmlns:a16="http://schemas.microsoft.com/office/drawing/2014/main" id="{22A4AE22-A616-4E73-815E-9E33DE68887A}"/>
              </a:ext>
            </a:extLst>
          </p:cNvPr>
          <p:cNvPicPr>
            <a:picLocks noChangeAspect="1"/>
          </p:cNvPicPr>
          <p:nvPr/>
        </p:nvPicPr>
        <p:blipFill rotWithShape="1">
          <a:blip r:embed="rId10">
            <a:extLst>
              <a:ext uri="{28A0092B-C50C-407E-A947-70E740481C1C}">
                <a14:useLocalDpi xmlns:a14="http://schemas.microsoft.com/office/drawing/2010/main" val="0"/>
              </a:ext>
            </a:extLst>
          </a:blip>
          <a:srcRect b="-3988"/>
          <a:stretch/>
        </p:blipFill>
        <p:spPr>
          <a:xfrm>
            <a:off x="3787775" y="2652720"/>
            <a:ext cx="1655379" cy="1614480"/>
          </a:xfrm>
          <a:prstGeom prst="rect">
            <a:avLst/>
          </a:prstGeom>
        </p:spPr>
      </p:pic>
      <p:graphicFrame>
        <p:nvGraphicFramePr>
          <p:cNvPr id="9" name="Object 8">
            <a:extLst>
              <a:ext uri="{FF2B5EF4-FFF2-40B4-BE49-F238E27FC236}">
                <a16:creationId xmlns:a16="http://schemas.microsoft.com/office/drawing/2014/main" id="{BC0D7129-F9F8-46DD-9071-94370A1E63A4}"/>
              </a:ext>
            </a:extLst>
          </p:cNvPr>
          <p:cNvGraphicFramePr>
            <a:graphicFrameLocks noChangeAspect="1"/>
          </p:cNvGraphicFramePr>
          <p:nvPr/>
        </p:nvGraphicFramePr>
        <p:xfrm>
          <a:off x="4456906" y="4718844"/>
          <a:ext cx="241300" cy="736600"/>
        </p:xfrm>
        <a:graphic>
          <a:graphicData uri="http://schemas.openxmlformats.org/presentationml/2006/ole">
            <mc:AlternateContent xmlns:mc="http://schemas.openxmlformats.org/markup-compatibility/2006">
              <mc:Choice xmlns:v="urn:schemas-microsoft-com:vml" Requires="v">
                <p:oleObj spid="_x0000_s88213" name="Equation" r:id="rId11" imgW="241200" imgH="736560" progId="Equation.DSMT4">
                  <p:embed/>
                </p:oleObj>
              </mc:Choice>
              <mc:Fallback>
                <p:oleObj name="Equation" r:id="rId11" imgW="241200" imgH="736560" progId="Equation.DSMT4">
                  <p:embed/>
                  <p:pic>
                    <p:nvPicPr>
                      <p:cNvPr id="9" name="Object 8">
                        <a:extLst>
                          <a:ext uri="{FF2B5EF4-FFF2-40B4-BE49-F238E27FC236}">
                            <a16:creationId xmlns:a16="http://schemas.microsoft.com/office/drawing/2014/main" id="{BC0D7129-F9F8-46DD-9071-94370A1E63A4}"/>
                          </a:ext>
                        </a:extLst>
                      </p:cNvPr>
                      <p:cNvPicPr/>
                      <p:nvPr/>
                    </p:nvPicPr>
                    <p:blipFill>
                      <a:blip r:embed="rId12"/>
                      <a:stretch>
                        <a:fillRect/>
                      </a:stretch>
                    </p:blipFill>
                    <p:spPr>
                      <a:xfrm>
                        <a:off x="4456906" y="4718844"/>
                        <a:ext cx="241300" cy="736600"/>
                      </a:xfrm>
                      <a:prstGeom prst="rect">
                        <a:avLst/>
                      </a:prstGeom>
                    </p:spPr>
                  </p:pic>
                </p:oleObj>
              </mc:Fallback>
            </mc:AlternateContent>
          </a:graphicData>
        </a:graphic>
      </p:graphicFrame>
    </p:spTree>
    <p:extLst>
      <p:ext uri="{BB962C8B-B14F-4D97-AF65-F5344CB8AC3E}">
        <p14:creationId xmlns:p14="http://schemas.microsoft.com/office/powerpoint/2010/main" val="102973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21"/>
                                        </p:tgtEl>
                                      </p:cBhvr>
                                    </p:animEffect>
                                    <p:set>
                                      <p:cBhvr>
                                        <p:cTn id="15" dur="1" fill="hold">
                                          <p:stCondLst>
                                            <p:cond delay="499"/>
                                          </p:stCondLst>
                                        </p:cTn>
                                        <p:tgtEl>
                                          <p:spTgt spid="21"/>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17"/>
                                        </p:tgtEl>
                                      </p:cBhvr>
                                    </p:animEffect>
                                    <p:set>
                                      <p:cBhvr>
                                        <p:cTn id="29" dur="1" fill="hold">
                                          <p:stCondLst>
                                            <p:cond delay="499"/>
                                          </p:stCondLst>
                                        </p:cTn>
                                        <p:tgtEl>
                                          <p:spTgt spid="17"/>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99F58A3A-2916-4151-9A8D-4E7962C9ACE9}"/>
              </a:ext>
            </a:extLst>
          </p:cNvPr>
          <p:cNvPicPr>
            <a:picLocks noChangeAspect="1"/>
          </p:cNvPicPr>
          <p:nvPr/>
        </p:nvPicPr>
        <p:blipFill rotWithShape="1">
          <a:blip r:embed="rId3">
            <a:extLst>
              <a:ext uri="{28A0092B-C50C-407E-A947-70E740481C1C}">
                <a14:useLocalDpi xmlns:a14="http://schemas.microsoft.com/office/drawing/2010/main" val="0"/>
              </a:ext>
            </a:extLst>
          </a:blip>
          <a:srcRect l="-578" r="-422"/>
          <a:stretch/>
        </p:blipFill>
        <p:spPr>
          <a:xfrm>
            <a:off x="553578" y="2623791"/>
            <a:ext cx="8005849" cy="1610419"/>
          </a:xfrm>
          <a:prstGeom prst="rect">
            <a:avLst/>
          </a:prstGeom>
        </p:spPr>
      </p:pic>
      <p:sp>
        <p:nvSpPr>
          <p:cNvPr id="2" name="Text Placeholder 1"/>
          <p:cNvSpPr>
            <a:spLocks noGrp="1"/>
          </p:cNvSpPr>
          <p:nvPr>
            <p:ph type="body" sz="quarter" idx="11"/>
          </p:nvPr>
        </p:nvSpPr>
        <p:spPr/>
        <p:txBody>
          <a:bodyPr/>
          <a:lstStyle/>
          <a:p>
            <a:pPr marL="0" indent="0">
              <a:buNone/>
            </a:pPr>
            <a:r>
              <a:rPr lang="en-GB" dirty="0"/>
              <a:t>3.2 Unit fractions                          </a:t>
            </a:r>
            <a:r>
              <a:rPr lang="en-GB" dirty="0">
                <a:solidFill>
                  <a:srgbClr val="3875A1"/>
                </a:solidFill>
              </a:rPr>
              <a:t>S</a:t>
            </a:r>
            <a:r>
              <a:rPr lang="en-US" dirty="0">
                <a:solidFill>
                  <a:srgbClr val="3875A1"/>
                </a:solidFill>
              </a:rPr>
              <a:t>tep 1:1</a:t>
            </a:r>
          </a:p>
        </p:txBody>
      </p:sp>
      <p:pic>
        <p:nvPicPr>
          <p:cNvPr id="6" name="Picture 5">
            <a:extLst>
              <a:ext uri="{FF2B5EF4-FFF2-40B4-BE49-F238E27FC236}">
                <a16:creationId xmlns:a16="http://schemas.microsoft.com/office/drawing/2014/main" id="{38AFC83B-1020-4F2A-AD71-78534EFDC93A}"/>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624638" y="2623791"/>
            <a:ext cx="1894724" cy="1610419"/>
          </a:xfrm>
          <a:prstGeom prst="rect">
            <a:avLst/>
          </a:prstGeom>
        </p:spPr>
      </p:pic>
      <p:pic>
        <p:nvPicPr>
          <p:cNvPr id="11" name="Picture 10">
            <a:extLst>
              <a:ext uri="{FF2B5EF4-FFF2-40B4-BE49-F238E27FC236}">
                <a16:creationId xmlns:a16="http://schemas.microsoft.com/office/drawing/2014/main" id="{3E7C49EA-B05A-4D38-963D-C93B9106B5BC}"/>
              </a:ext>
            </a:extLst>
          </p:cNvPr>
          <p:cNvPicPr>
            <a:picLocks noChangeAspect="1"/>
          </p:cNvPicPr>
          <p:nvPr/>
        </p:nvPicPr>
        <p:blipFill rotWithShape="1">
          <a:blip r:embed="rId5">
            <a:extLst>
              <a:ext uri="{28A0092B-C50C-407E-A947-70E740481C1C}">
                <a14:useLocalDpi xmlns:a14="http://schemas.microsoft.com/office/drawing/2010/main" val="0"/>
              </a:ext>
            </a:extLst>
          </a:blip>
          <a:srcRect b="-232"/>
          <a:stretch/>
        </p:blipFill>
        <p:spPr>
          <a:xfrm>
            <a:off x="3624638" y="2613424"/>
            <a:ext cx="1925722" cy="1633486"/>
          </a:xfrm>
          <a:prstGeom prst="rect">
            <a:avLst/>
          </a:prstGeom>
        </p:spPr>
      </p:pic>
      <p:pic>
        <p:nvPicPr>
          <p:cNvPr id="14" name="Picture 13">
            <a:extLst>
              <a:ext uri="{FF2B5EF4-FFF2-40B4-BE49-F238E27FC236}">
                <a16:creationId xmlns:a16="http://schemas.microsoft.com/office/drawing/2014/main" id="{8B10FB7C-79BF-4F10-AE3D-ABF4D20EA47E}"/>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617677" y="2625210"/>
            <a:ext cx="1894725" cy="1610419"/>
          </a:xfrm>
          <a:prstGeom prst="rect">
            <a:avLst/>
          </a:prstGeom>
        </p:spPr>
      </p:pic>
      <p:pic>
        <p:nvPicPr>
          <p:cNvPr id="15" name="Picture 14">
            <a:extLst>
              <a:ext uri="{FF2B5EF4-FFF2-40B4-BE49-F238E27FC236}">
                <a16:creationId xmlns:a16="http://schemas.microsoft.com/office/drawing/2014/main" id="{ED42D6F9-CFB1-4214-B92D-7F75175BA778}"/>
              </a:ext>
            </a:extLst>
          </p:cNvPr>
          <p:cNvPicPr>
            <a:picLocks noChangeAspect="1"/>
          </p:cNvPicPr>
          <p:nvPr/>
        </p:nvPicPr>
        <p:blipFill rotWithShape="1">
          <a:blip r:embed="rId7">
            <a:extLst>
              <a:ext uri="{28A0092B-C50C-407E-A947-70E740481C1C}">
                <a14:useLocalDpi xmlns:a14="http://schemas.microsoft.com/office/drawing/2010/main" val="0"/>
              </a:ext>
            </a:extLst>
          </a:blip>
          <a:srcRect b="-232"/>
          <a:stretch/>
        </p:blipFill>
        <p:spPr>
          <a:xfrm>
            <a:off x="3570873" y="2617449"/>
            <a:ext cx="2028040" cy="1633486"/>
          </a:xfrm>
          <a:prstGeom prst="rect">
            <a:avLst/>
          </a:prstGeom>
        </p:spPr>
      </p:pic>
      <p:pic>
        <p:nvPicPr>
          <p:cNvPr id="20" name="Picture 19">
            <a:extLst>
              <a:ext uri="{FF2B5EF4-FFF2-40B4-BE49-F238E27FC236}">
                <a16:creationId xmlns:a16="http://schemas.microsoft.com/office/drawing/2014/main" id="{88086B07-8C99-4D48-9717-6E5BB6EBE01E}"/>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3604094" y="2626116"/>
            <a:ext cx="1925721" cy="1610419"/>
          </a:xfrm>
          <a:prstGeom prst="rect">
            <a:avLst/>
          </a:prstGeom>
        </p:spPr>
      </p:pic>
      <p:pic>
        <p:nvPicPr>
          <p:cNvPr id="21" name="Picture 20">
            <a:extLst>
              <a:ext uri="{FF2B5EF4-FFF2-40B4-BE49-F238E27FC236}">
                <a16:creationId xmlns:a16="http://schemas.microsoft.com/office/drawing/2014/main" id="{FA496C1A-C86B-4642-8486-35611EDB6791}"/>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3522427" y="2622190"/>
            <a:ext cx="2038351" cy="1629705"/>
          </a:xfrm>
          <a:prstGeom prst="rect">
            <a:avLst/>
          </a:prstGeom>
        </p:spPr>
      </p:pic>
      <p:pic>
        <p:nvPicPr>
          <p:cNvPr id="28" name="Picture 27">
            <a:extLst>
              <a:ext uri="{FF2B5EF4-FFF2-40B4-BE49-F238E27FC236}">
                <a16:creationId xmlns:a16="http://schemas.microsoft.com/office/drawing/2014/main" id="{47AFDAC6-7A91-4A44-BBE0-A524AF9F3FEB}"/>
              </a:ext>
            </a:extLst>
          </p:cNvPr>
          <p:cNvPicPr>
            <a:picLocks noChangeAspect="1"/>
          </p:cNvPicPr>
          <p:nvPr/>
        </p:nvPicPr>
        <p:blipFill rotWithShape="1">
          <a:blip r:embed="rId10">
            <a:extLst>
              <a:ext uri="{28A0092B-C50C-407E-A947-70E740481C1C}">
                <a14:useLocalDpi xmlns:a14="http://schemas.microsoft.com/office/drawing/2010/main" val="0"/>
              </a:ext>
            </a:extLst>
          </a:blip>
          <a:srcRect r="-1802"/>
          <a:stretch/>
        </p:blipFill>
        <p:spPr>
          <a:xfrm>
            <a:off x="3625664" y="2631506"/>
            <a:ext cx="1894725" cy="1610419"/>
          </a:xfrm>
          <a:prstGeom prst="rect">
            <a:avLst/>
          </a:prstGeom>
        </p:spPr>
      </p:pic>
      <p:pic>
        <p:nvPicPr>
          <p:cNvPr id="29" name="Picture 28">
            <a:extLst>
              <a:ext uri="{FF2B5EF4-FFF2-40B4-BE49-F238E27FC236}">
                <a16:creationId xmlns:a16="http://schemas.microsoft.com/office/drawing/2014/main" id="{C883F905-A04B-42A7-81D1-5188CEC5C706}"/>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3567137" y="2618806"/>
            <a:ext cx="1923529" cy="1629705"/>
          </a:xfrm>
          <a:prstGeom prst="rect">
            <a:avLst/>
          </a:prstGeom>
        </p:spPr>
      </p:pic>
    </p:spTree>
    <p:extLst>
      <p:ext uri="{BB962C8B-B14F-4D97-AF65-F5344CB8AC3E}">
        <p14:creationId xmlns:p14="http://schemas.microsoft.com/office/powerpoint/2010/main" val="24147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14"/>
                                        </p:tgtEl>
                                      </p:cBhvr>
                                    </p:animEffect>
                                    <p:set>
                                      <p:cBhvr>
                                        <p:cTn id="29" dur="1" fill="hold">
                                          <p:stCondLst>
                                            <p:cond delay="499"/>
                                          </p:stCondLst>
                                        </p:cTn>
                                        <p:tgtEl>
                                          <p:spTgt spid="14"/>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15"/>
                                        </p:tgtEl>
                                      </p:cBhvr>
                                    </p:animEffect>
                                    <p:set>
                                      <p:cBhvr>
                                        <p:cTn id="32" dur="1" fill="hold">
                                          <p:stCondLst>
                                            <p:cond delay="499"/>
                                          </p:stCondLst>
                                        </p:cTn>
                                        <p:tgtEl>
                                          <p:spTgt spid="15"/>
                                        </p:tgtEl>
                                        <p:attrNameLst>
                                          <p:attrName>style.visibility</p:attrName>
                                        </p:attrNameLst>
                                      </p:cBhvr>
                                      <p:to>
                                        <p:strVal val="hidden"/>
                                      </p:to>
                                    </p:se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20"/>
                                        </p:tgtEl>
                                      </p:cBhvr>
                                    </p:animEffect>
                                    <p:set>
                                      <p:cBhvr>
                                        <p:cTn id="46" dur="1" fill="hold">
                                          <p:stCondLst>
                                            <p:cond delay="499"/>
                                          </p:stCondLst>
                                        </p:cTn>
                                        <p:tgtEl>
                                          <p:spTgt spid="20"/>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21"/>
                                        </p:tgtEl>
                                      </p:cBhvr>
                                    </p:animEffect>
                                    <p:set>
                                      <p:cBhvr>
                                        <p:cTn id="49" dur="1" fill="hold">
                                          <p:stCondLst>
                                            <p:cond delay="499"/>
                                          </p:stCondLst>
                                        </p:cTn>
                                        <p:tgtEl>
                                          <p:spTgt spid="21"/>
                                        </p:tgtEl>
                                        <p:attrNameLst>
                                          <p:attrName>style.visibility</p:attrName>
                                        </p:attrNameLst>
                                      </p:cBhvr>
                                      <p:to>
                                        <p:strVal val="hidden"/>
                                      </p:to>
                                    </p:se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500"/>
                                        <p:tgtEl>
                                          <p:spTgt spid="2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500"/>
                                        <p:tgtEl>
                                          <p:spTgt spid="29"/>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500"/>
                                        <p:tgtEl>
                                          <p:spTgt spid="11"/>
                                        </p:tgtEl>
                                      </p:cBhvr>
                                    </p:animEffect>
                                    <p:set>
                                      <p:cBhvr>
                                        <p:cTn id="63" dur="1" fill="hold">
                                          <p:stCondLst>
                                            <p:cond delay="499"/>
                                          </p:stCondLst>
                                        </p:cTn>
                                        <p:tgtEl>
                                          <p:spTgt spid="11"/>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6"/>
                                        </p:tgtEl>
                                      </p:cBhvr>
                                    </p:animEffect>
                                    <p:set>
                                      <p:cBhvr>
                                        <p:cTn id="66" dur="1" fill="hold">
                                          <p:stCondLst>
                                            <p:cond delay="499"/>
                                          </p:stCondLst>
                                        </p:cTn>
                                        <p:tgtEl>
                                          <p:spTgt spid="6"/>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14"/>
                                        </p:tgtEl>
                                      </p:cBhvr>
                                    </p:animEffect>
                                    <p:set>
                                      <p:cBhvr>
                                        <p:cTn id="69" dur="1" fill="hold">
                                          <p:stCondLst>
                                            <p:cond delay="499"/>
                                          </p:stCondLst>
                                        </p:cTn>
                                        <p:tgtEl>
                                          <p:spTgt spid="14"/>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15"/>
                                        </p:tgtEl>
                                      </p:cBhvr>
                                    </p:animEffect>
                                    <p:set>
                                      <p:cBhvr>
                                        <p:cTn id="72" dur="1" fill="hold">
                                          <p:stCondLst>
                                            <p:cond delay="499"/>
                                          </p:stCondLst>
                                        </p:cTn>
                                        <p:tgtEl>
                                          <p:spTgt spid="15"/>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20"/>
                                        </p:tgtEl>
                                      </p:cBhvr>
                                    </p:animEffect>
                                    <p:set>
                                      <p:cBhvr>
                                        <p:cTn id="75" dur="1" fill="hold">
                                          <p:stCondLst>
                                            <p:cond delay="499"/>
                                          </p:stCondLst>
                                        </p:cTn>
                                        <p:tgtEl>
                                          <p:spTgt spid="20"/>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21"/>
                                        </p:tgtEl>
                                      </p:cBhvr>
                                    </p:animEffect>
                                    <p:set>
                                      <p:cBhvr>
                                        <p:cTn id="78" dur="1" fill="hold">
                                          <p:stCondLst>
                                            <p:cond delay="499"/>
                                          </p:stCondLst>
                                        </p:cTn>
                                        <p:tgtEl>
                                          <p:spTgt spid="21"/>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28"/>
                                        </p:tgtEl>
                                      </p:cBhvr>
                                    </p:animEffect>
                                    <p:set>
                                      <p:cBhvr>
                                        <p:cTn id="81" dur="1" fill="hold">
                                          <p:stCondLst>
                                            <p:cond delay="499"/>
                                          </p:stCondLst>
                                        </p:cTn>
                                        <p:tgtEl>
                                          <p:spTgt spid="28"/>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500"/>
                                        <p:tgtEl>
                                          <p:spTgt spid="29"/>
                                        </p:tgtEl>
                                      </p:cBhvr>
                                    </p:animEffect>
                                    <p:set>
                                      <p:cBhvr>
                                        <p:cTn id="84" dur="1" fill="hold">
                                          <p:stCondLst>
                                            <p:cond delay="499"/>
                                          </p:stCondLst>
                                        </p:cTn>
                                        <p:tgtEl>
                                          <p:spTgt spid="29"/>
                                        </p:tgtEl>
                                        <p:attrNameLst>
                                          <p:attrName>style.visibility</p:attrName>
                                        </p:attrNameLst>
                                      </p:cBhvr>
                                      <p:to>
                                        <p:strVal val="hidden"/>
                                      </p:to>
                                    </p:set>
                                  </p:childTnLst>
                                </p:cTn>
                              </p:par>
                            </p:childTnLst>
                          </p:cTn>
                        </p:par>
                        <p:par>
                          <p:cTn id="85" fill="hold">
                            <p:stCondLst>
                              <p:cond delay="500"/>
                            </p:stCondLst>
                            <p:childTnLst>
                              <p:par>
                                <p:cTn id="86" presetID="10" presetClass="entr" presetSubtype="0" fill="hold"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fade">
                                      <p:cBhvr>
                                        <p:cTn id="8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3.2 Unit fractions                          </a:t>
            </a:r>
            <a:r>
              <a:rPr lang="en-GB" dirty="0">
                <a:solidFill>
                  <a:srgbClr val="3875A1"/>
                </a:solidFill>
              </a:rPr>
              <a:t>S</a:t>
            </a:r>
            <a:r>
              <a:rPr lang="en-US" dirty="0">
                <a:solidFill>
                  <a:srgbClr val="3875A1"/>
                </a:solidFill>
              </a:rPr>
              <a:t>tep 2:6</a:t>
            </a:r>
          </a:p>
        </p:txBody>
      </p:sp>
      <p:pic>
        <p:nvPicPr>
          <p:cNvPr id="5" name="Picture 4">
            <a:extLst>
              <a:ext uri="{FF2B5EF4-FFF2-40B4-BE49-F238E27FC236}">
                <a16:creationId xmlns:a16="http://schemas.microsoft.com/office/drawing/2014/main" id="{226CD6C3-8215-40B9-9112-7A4A5ABA0B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1032658"/>
            <a:ext cx="7907446" cy="4792684"/>
          </a:xfrm>
          <a:prstGeom prst="rect">
            <a:avLst/>
          </a:prstGeom>
        </p:spPr>
      </p:pic>
    </p:spTree>
    <p:extLst>
      <p:ext uri="{BB962C8B-B14F-4D97-AF65-F5344CB8AC3E}">
        <p14:creationId xmlns:p14="http://schemas.microsoft.com/office/powerpoint/2010/main" val="40565353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3.2 Unit fractions                          </a:t>
            </a:r>
            <a:r>
              <a:rPr lang="en-GB" dirty="0">
                <a:solidFill>
                  <a:srgbClr val="3875A1"/>
                </a:solidFill>
              </a:rPr>
              <a:t>S</a:t>
            </a:r>
            <a:r>
              <a:rPr lang="en-US" dirty="0">
                <a:solidFill>
                  <a:srgbClr val="3875A1"/>
                </a:solidFill>
              </a:rPr>
              <a:t>tep 2:6</a:t>
            </a:r>
          </a:p>
        </p:txBody>
      </p:sp>
      <p:pic>
        <p:nvPicPr>
          <p:cNvPr id="4" name="Picture 3">
            <a:extLst>
              <a:ext uri="{FF2B5EF4-FFF2-40B4-BE49-F238E27FC236}">
                <a16:creationId xmlns:a16="http://schemas.microsoft.com/office/drawing/2014/main" id="{7A539D11-0FBD-4561-B237-3FAB1656E8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277" y="1491337"/>
            <a:ext cx="7907446" cy="2487954"/>
          </a:xfrm>
          <a:prstGeom prst="rect">
            <a:avLst/>
          </a:prstGeom>
        </p:spPr>
      </p:pic>
      <p:sp>
        <p:nvSpPr>
          <p:cNvPr id="6" name="TextBox 5">
            <a:extLst>
              <a:ext uri="{FF2B5EF4-FFF2-40B4-BE49-F238E27FC236}">
                <a16:creationId xmlns:a16="http://schemas.microsoft.com/office/drawing/2014/main" id="{245E2D48-6A87-4A4F-B05B-308B36309982}"/>
              </a:ext>
            </a:extLst>
          </p:cNvPr>
          <p:cNvSpPr txBox="1"/>
          <p:nvPr/>
        </p:nvSpPr>
        <p:spPr>
          <a:xfrm>
            <a:off x="3683547" y="4418490"/>
            <a:ext cx="1776907" cy="461665"/>
          </a:xfrm>
          <a:prstGeom prst="rect">
            <a:avLst/>
          </a:prstGeom>
          <a:noFill/>
        </p:spPr>
        <p:txBody>
          <a:bodyPr wrap="square" rtlCol="0">
            <a:spAutoFit/>
          </a:bodyPr>
          <a:lstStyle/>
          <a:p>
            <a:pPr algn="ctr"/>
            <a:r>
              <a:rPr lang="en-GB" sz="2400" dirty="0">
                <a:latin typeface="Myriad Pro" panose="020B0503030403020204" pitchFamily="34" charset="0"/>
              </a:rPr>
              <a:t>one-ninth</a:t>
            </a:r>
          </a:p>
        </p:txBody>
      </p:sp>
      <p:graphicFrame>
        <p:nvGraphicFramePr>
          <p:cNvPr id="9" name="Object 8">
            <a:extLst>
              <a:ext uri="{FF2B5EF4-FFF2-40B4-BE49-F238E27FC236}">
                <a16:creationId xmlns:a16="http://schemas.microsoft.com/office/drawing/2014/main" id="{B5909DDE-51F4-4101-846B-7E92D07D17FC}"/>
              </a:ext>
            </a:extLst>
          </p:cNvPr>
          <p:cNvGraphicFramePr>
            <a:graphicFrameLocks noChangeAspect="1"/>
          </p:cNvGraphicFramePr>
          <p:nvPr/>
        </p:nvGraphicFramePr>
        <p:xfrm>
          <a:off x="4451350" y="4951054"/>
          <a:ext cx="241300" cy="736600"/>
        </p:xfrm>
        <a:graphic>
          <a:graphicData uri="http://schemas.openxmlformats.org/presentationml/2006/ole">
            <mc:AlternateContent xmlns:mc="http://schemas.openxmlformats.org/markup-compatibility/2006">
              <mc:Choice xmlns:v="urn:schemas-microsoft-com:vml" Requires="v">
                <p:oleObj spid="_x0000_s89139" name="Equation" r:id="rId5" imgW="241200" imgH="736560" progId="Equation.DSMT4">
                  <p:embed/>
                </p:oleObj>
              </mc:Choice>
              <mc:Fallback>
                <p:oleObj name="Equation" r:id="rId5" imgW="241200" imgH="736560" progId="Equation.DSMT4">
                  <p:embed/>
                  <p:pic>
                    <p:nvPicPr>
                      <p:cNvPr id="9" name="Object 8">
                        <a:extLst>
                          <a:ext uri="{FF2B5EF4-FFF2-40B4-BE49-F238E27FC236}">
                            <a16:creationId xmlns:a16="http://schemas.microsoft.com/office/drawing/2014/main" id="{B5909DDE-51F4-4101-846B-7E92D07D17FC}"/>
                          </a:ext>
                        </a:extLst>
                      </p:cNvPr>
                      <p:cNvPicPr/>
                      <p:nvPr/>
                    </p:nvPicPr>
                    <p:blipFill>
                      <a:blip r:embed="rId6"/>
                      <a:stretch>
                        <a:fillRect/>
                      </a:stretch>
                    </p:blipFill>
                    <p:spPr>
                      <a:xfrm>
                        <a:off x="4451350" y="4951054"/>
                        <a:ext cx="241300" cy="736600"/>
                      </a:xfrm>
                      <a:prstGeom prst="rect">
                        <a:avLst/>
                      </a:prstGeom>
                    </p:spPr>
                  </p:pic>
                </p:oleObj>
              </mc:Fallback>
            </mc:AlternateContent>
          </a:graphicData>
        </a:graphic>
      </p:graphicFrame>
    </p:spTree>
    <p:extLst>
      <p:ext uri="{BB962C8B-B14F-4D97-AF65-F5344CB8AC3E}">
        <p14:creationId xmlns:p14="http://schemas.microsoft.com/office/powerpoint/2010/main" val="2466989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3.2 Unit fractions                          </a:t>
            </a:r>
            <a:r>
              <a:rPr lang="en-GB" dirty="0">
                <a:solidFill>
                  <a:srgbClr val="3875A1"/>
                </a:solidFill>
              </a:rPr>
              <a:t>S</a:t>
            </a:r>
            <a:r>
              <a:rPr lang="en-US" dirty="0">
                <a:solidFill>
                  <a:srgbClr val="3875A1"/>
                </a:solidFill>
              </a:rPr>
              <a:t>tep 3:1</a:t>
            </a:r>
          </a:p>
        </p:txBody>
      </p:sp>
      <p:pic>
        <p:nvPicPr>
          <p:cNvPr id="5" name="Picture 4">
            <a:extLst>
              <a:ext uri="{FF2B5EF4-FFF2-40B4-BE49-F238E27FC236}">
                <a16:creationId xmlns:a16="http://schemas.microsoft.com/office/drawing/2014/main" id="{68F9A0A6-6B12-4ED5-BF47-B468CE763A73}"/>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37282" y="2430927"/>
            <a:ext cx="5921383" cy="1156442"/>
          </a:xfrm>
          <a:prstGeom prst="rect">
            <a:avLst/>
          </a:prstGeom>
        </p:spPr>
      </p:pic>
      <p:sp>
        <p:nvSpPr>
          <p:cNvPr id="10" name="TextBox 9">
            <a:extLst>
              <a:ext uri="{FF2B5EF4-FFF2-40B4-BE49-F238E27FC236}">
                <a16:creationId xmlns:a16="http://schemas.microsoft.com/office/drawing/2014/main" id="{0994FD19-17A3-4264-A54B-94287942E01E}"/>
              </a:ext>
            </a:extLst>
          </p:cNvPr>
          <p:cNvSpPr txBox="1"/>
          <p:nvPr/>
        </p:nvSpPr>
        <p:spPr>
          <a:xfrm>
            <a:off x="3449857" y="3803630"/>
            <a:ext cx="2244287" cy="461665"/>
          </a:xfrm>
          <a:prstGeom prst="rect">
            <a:avLst/>
          </a:prstGeom>
          <a:noFill/>
        </p:spPr>
        <p:txBody>
          <a:bodyPr wrap="square" rtlCol="0">
            <a:spAutoFit/>
          </a:bodyPr>
          <a:lstStyle/>
          <a:p>
            <a:pPr algn="ctr"/>
            <a:r>
              <a:rPr lang="en-GB" sz="2400" dirty="0">
                <a:latin typeface="Myriad Pro" panose="020B0503030403020204" pitchFamily="34" charset="0"/>
              </a:rPr>
              <a:t>4 equal parts.</a:t>
            </a:r>
          </a:p>
        </p:txBody>
      </p:sp>
      <p:sp>
        <p:nvSpPr>
          <p:cNvPr id="12" name="TextBox 11">
            <a:extLst>
              <a:ext uri="{FF2B5EF4-FFF2-40B4-BE49-F238E27FC236}">
                <a16:creationId xmlns:a16="http://schemas.microsoft.com/office/drawing/2014/main" id="{4101B640-EA3C-4269-A3A0-409F393F38E4}"/>
              </a:ext>
            </a:extLst>
          </p:cNvPr>
          <p:cNvSpPr txBox="1"/>
          <p:nvPr/>
        </p:nvSpPr>
        <p:spPr>
          <a:xfrm>
            <a:off x="1675793" y="4172961"/>
            <a:ext cx="5792414" cy="461665"/>
          </a:xfrm>
          <a:prstGeom prst="rect">
            <a:avLst/>
          </a:prstGeom>
          <a:noFill/>
        </p:spPr>
        <p:txBody>
          <a:bodyPr wrap="square" rtlCol="0">
            <a:spAutoFit/>
          </a:bodyPr>
          <a:lstStyle/>
          <a:p>
            <a:pPr algn="ctr"/>
            <a:r>
              <a:rPr lang="en-GB" sz="2400" dirty="0">
                <a:latin typeface="Myriad Pro" panose="020B0503030403020204" pitchFamily="34" charset="0"/>
              </a:rPr>
              <a:t>Each part is one-quarter of the whole.</a:t>
            </a:r>
          </a:p>
        </p:txBody>
      </p:sp>
      <p:sp>
        <p:nvSpPr>
          <p:cNvPr id="14" name="TextBox 13">
            <a:extLst>
              <a:ext uri="{FF2B5EF4-FFF2-40B4-BE49-F238E27FC236}">
                <a16:creationId xmlns:a16="http://schemas.microsoft.com/office/drawing/2014/main" id="{086A403C-65D7-402F-88B6-50CDBD19673D}"/>
              </a:ext>
            </a:extLst>
          </p:cNvPr>
          <p:cNvSpPr txBox="1"/>
          <p:nvPr/>
        </p:nvSpPr>
        <p:spPr>
          <a:xfrm>
            <a:off x="1936143" y="4525964"/>
            <a:ext cx="5271715" cy="461665"/>
          </a:xfrm>
          <a:prstGeom prst="rect">
            <a:avLst/>
          </a:prstGeom>
          <a:noFill/>
        </p:spPr>
        <p:txBody>
          <a:bodyPr wrap="square" rtlCol="0">
            <a:spAutoFit/>
          </a:bodyPr>
          <a:lstStyle/>
          <a:p>
            <a:pPr algn="ctr"/>
            <a:r>
              <a:rPr lang="en-GB" sz="2400" dirty="0">
                <a:latin typeface="Myriad Pro" panose="020B0503030403020204" pitchFamily="34" charset="0"/>
              </a:rPr>
              <a:t>One-quarter has been cut off.</a:t>
            </a:r>
          </a:p>
        </p:txBody>
      </p:sp>
      <p:pic>
        <p:nvPicPr>
          <p:cNvPr id="28" name="Picture 27">
            <a:extLst>
              <a:ext uri="{FF2B5EF4-FFF2-40B4-BE49-F238E27FC236}">
                <a16:creationId xmlns:a16="http://schemas.microsoft.com/office/drawing/2014/main" id="{E2C8F819-7E5B-47FD-ACA2-90CB52DD094C}"/>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558664" y="2430927"/>
            <a:ext cx="1948054" cy="1156442"/>
          </a:xfrm>
          <a:prstGeom prst="rect">
            <a:avLst/>
          </a:prstGeom>
        </p:spPr>
      </p:pic>
      <p:pic>
        <p:nvPicPr>
          <p:cNvPr id="19" name="Picture 18">
            <a:extLst>
              <a:ext uri="{FF2B5EF4-FFF2-40B4-BE49-F238E27FC236}">
                <a16:creationId xmlns:a16="http://schemas.microsoft.com/office/drawing/2014/main" id="{B4457A74-3822-458A-86D5-8EC0CE7393E2}"/>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134099" y="2935651"/>
            <a:ext cx="827465" cy="1156443"/>
          </a:xfrm>
          <a:prstGeom prst="rect">
            <a:avLst/>
          </a:prstGeom>
        </p:spPr>
      </p:pic>
      <p:pic>
        <p:nvPicPr>
          <p:cNvPr id="23" name="Picture 22">
            <a:extLst>
              <a:ext uri="{FF2B5EF4-FFF2-40B4-BE49-F238E27FC236}">
                <a16:creationId xmlns:a16="http://schemas.microsoft.com/office/drawing/2014/main" id="{5DE80992-0A04-4ADE-8B07-9C9D23DF41C3}"/>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5731200" y="2451600"/>
            <a:ext cx="827465" cy="792000"/>
          </a:xfrm>
          <a:prstGeom prst="rect">
            <a:avLst/>
          </a:prstGeom>
        </p:spPr>
      </p:pic>
      <p:pic>
        <p:nvPicPr>
          <p:cNvPr id="8" name="Picture 7">
            <a:extLst>
              <a:ext uri="{FF2B5EF4-FFF2-40B4-BE49-F238E27FC236}">
                <a16:creationId xmlns:a16="http://schemas.microsoft.com/office/drawing/2014/main" id="{04A6FC20-7352-45E6-A56E-F71BCF89C9DB}"/>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1523999" y="2446995"/>
            <a:ext cx="5034665" cy="1019701"/>
          </a:xfrm>
          <a:prstGeom prst="rect">
            <a:avLst/>
          </a:prstGeom>
        </p:spPr>
      </p:pic>
    </p:spTree>
    <p:extLst>
      <p:ext uri="{BB962C8B-B14F-4D97-AF65-F5344CB8AC3E}">
        <p14:creationId xmlns:p14="http://schemas.microsoft.com/office/powerpoint/2010/main" val="1242593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par>
                          <p:cTn id="23" fill="hold">
                            <p:stCondLst>
                              <p:cond delay="500"/>
                            </p:stCondLst>
                            <p:childTnLst>
                              <p:par>
                                <p:cTn id="24" presetID="64" presetClass="path" presetSubtype="0" accel="50000" decel="50000" fill="hold" nodeType="afterEffect">
                                  <p:stCondLst>
                                    <p:cond delay="0"/>
                                  </p:stCondLst>
                                  <p:childTnLst>
                                    <p:animMotion origin="layout" path="M -2.22222E-6 1.48148E-6 L -2.22222E-6 -0.25 " pathEditMode="relative" rAng="0" ptsTypes="AA">
                                      <p:cBhvr>
                                        <p:cTn id="25" dur="2000" fill="hold"/>
                                        <p:tgtEl>
                                          <p:spTgt spid="19"/>
                                        </p:tgtEl>
                                        <p:attrNameLst>
                                          <p:attrName>ppt_x</p:attrName>
                                          <p:attrName>ppt_y</p:attrName>
                                        </p:attrNameLst>
                                      </p:cBhvr>
                                      <p:rCtr x="0" y="-12500"/>
                                    </p:animMotion>
                                  </p:childTnLst>
                                </p:cTn>
                              </p:par>
                            </p:childTnLst>
                          </p:cTn>
                        </p:par>
                        <p:par>
                          <p:cTn id="26" fill="hold">
                            <p:stCondLst>
                              <p:cond delay="2500"/>
                            </p:stCondLst>
                            <p:childTnLst>
                              <p:par>
                                <p:cTn id="27" presetID="63" presetClass="path" presetSubtype="0" accel="50000" decel="50000" fill="hold" nodeType="afterEffect">
                                  <p:stCondLst>
                                    <p:cond delay="0"/>
                                  </p:stCondLst>
                                  <p:childTnLst>
                                    <p:animMotion origin="layout" path="M 3.05556E-6 2.59259E-6 L 0.03803 2.59259E-6 " pathEditMode="relative" rAng="0" ptsTypes="AA">
                                      <p:cBhvr>
                                        <p:cTn id="28" dur="2000" fill="hold"/>
                                        <p:tgtEl>
                                          <p:spTgt spid="28"/>
                                        </p:tgtEl>
                                        <p:attrNameLst>
                                          <p:attrName>ppt_x</p:attrName>
                                          <p:attrName>ppt_y</p:attrName>
                                        </p:attrNameLst>
                                      </p:cBhvr>
                                      <p:rCtr x="1094" y="0"/>
                                    </p:animMotion>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3.2 Unit fractions                          </a:t>
            </a:r>
            <a:r>
              <a:rPr lang="en-GB" dirty="0">
                <a:solidFill>
                  <a:srgbClr val="3875A1"/>
                </a:solidFill>
              </a:rPr>
              <a:t>S</a:t>
            </a:r>
            <a:r>
              <a:rPr lang="en-US" dirty="0">
                <a:solidFill>
                  <a:srgbClr val="3875A1"/>
                </a:solidFill>
              </a:rPr>
              <a:t>tep 3:1</a:t>
            </a:r>
          </a:p>
        </p:txBody>
      </p:sp>
      <p:pic>
        <p:nvPicPr>
          <p:cNvPr id="5" name="Picture 4">
            <a:extLst>
              <a:ext uri="{FF2B5EF4-FFF2-40B4-BE49-F238E27FC236}">
                <a16:creationId xmlns:a16="http://schemas.microsoft.com/office/drawing/2014/main" id="{68F9A0A6-6B12-4ED5-BF47-B468CE763A73}"/>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18277" y="2430928"/>
            <a:ext cx="6599292" cy="1156442"/>
          </a:xfrm>
          <a:prstGeom prst="rect">
            <a:avLst/>
          </a:prstGeom>
        </p:spPr>
      </p:pic>
      <p:sp>
        <p:nvSpPr>
          <p:cNvPr id="10" name="TextBox 9">
            <a:extLst>
              <a:ext uri="{FF2B5EF4-FFF2-40B4-BE49-F238E27FC236}">
                <a16:creationId xmlns:a16="http://schemas.microsoft.com/office/drawing/2014/main" id="{0994FD19-17A3-4264-A54B-94287942E01E}"/>
              </a:ext>
            </a:extLst>
          </p:cNvPr>
          <p:cNvSpPr txBox="1"/>
          <p:nvPr/>
        </p:nvSpPr>
        <p:spPr>
          <a:xfrm>
            <a:off x="3449857" y="3803630"/>
            <a:ext cx="2244287" cy="461665"/>
          </a:xfrm>
          <a:prstGeom prst="rect">
            <a:avLst/>
          </a:prstGeom>
          <a:noFill/>
        </p:spPr>
        <p:txBody>
          <a:bodyPr wrap="square" rtlCol="0">
            <a:spAutoFit/>
          </a:bodyPr>
          <a:lstStyle/>
          <a:p>
            <a:pPr algn="ctr"/>
            <a:r>
              <a:rPr lang="en-GB" sz="2400" dirty="0">
                <a:latin typeface="Myriad Pro" panose="020B0503030403020204" pitchFamily="34" charset="0"/>
              </a:rPr>
              <a:t>6 equal parts.</a:t>
            </a:r>
          </a:p>
        </p:txBody>
      </p:sp>
      <p:sp>
        <p:nvSpPr>
          <p:cNvPr id="12" name="TextBox 11">
            <a:extLst>
              <a:ext uri="{FF2B5EF4-FFF2-40B4-BE49-F238E27FC236}">
                <a16:creationId xmlns:a16="http://schemas.microsoft.com/office/drawing/2014/main" id="{4101B640-EA3C-4269-A3A0-409F393F38E4}"/>
              </a:ext>
            </a:extLst>
          </p:cNvPr>
          <p:cNvSpPr txBox="1"/>
          <p:nvPr/>
        </p:nvSpPr>
        <p:spPr>
          <a:xfrm>
            <a:off x="1466244" y="4172961"/>
            <a:ext cx="6211513" cy="461665"/>
          </a:xfrm>
          <a:prstGeom prst="rect">
            <a:avLst/>
          </a:prstGeom>
          <a:noFill/>
        </p:spPr>
        <p:txBody>
          <a:bodyPr wrap="square" rtlCol="0">
            <a:spAutoFit/>
          </a:bodyPr>
          <a:lstStyle/>
          <a:p>
            <a:pPr algn="ctr"/>
            <a:r>
              <a:rPr lang="en-GB" sz="2400" dirty="0">
                <a:latin typeface="Myriad Pro" panose="020B0503030403020204" pitchFamily="34" charset="0"/>
              </a:rPr>
              <a:t>Each part is one-sixth of the whole.</a:t>
            </a:r>
          </a:p>
        </p:txBody>
      </p:sp>
      <p:sp>
        <p:nvSpPr>
          <p:cNvPr id="14" name="TextBox 13">
            <a:extLst>
              <a:ext uri="{FF2B5EF4-FFF2-40B4-BE49-F238E27FC236}">
                <a16:creationId xmlns:a16="http://schemas.microsoft.com/office/drawing/2014/main" id="{086A403C-65D7-402F-88B6-50CDBD19673D}"/>
              </a:ext>
            </a:extLst>
          </p:cNvPr>
          <p:cNvSpPr txBox="1"/>
          <p:nvPr/>
        </p:nvSpPr>
        <p:spPr>
          <a:xfrm>
            <a:off x="1989815" y="4525964"/>
            <a:ext cx="5164371" cy="461665"/>
          </a:xfrm>
          <a:prstGeom prst="rect">
            <a:avLst/>
          </a:prstGeom>
          <a:noFill/>
        </p:spPr>
        <p:txBody>
          <a:bodyPr wrap="square" rtlCol="0">
            <a:spAutoFit/>
          </a:bodyPr>
          <a:lstStyle/>
          <a:p>
            <a:pPr algn="ctr"/>
            <a:r>
              <a:rPr lang="en-GB" sz="2400" dirty="0">
                <a:latin typeface="Myriad Pro" panose="020B0503030403020204" pitchFamily="34" charset="0"/>
              </a:rPr>
              <a:t>One-sixth has been cut off.</a:t>
            </a:r>
          </a:p>
        </p:txBody>
      </p:sp>
      <p:pic>
        <p:nvPicPr>
          <p:cNvPr id="28" name="Picture 27">
            <a:extLst>
              <a:ext uri="{FF2B5EF4-FFF2-40B4-BE49-F238E27FC236}">
                <a16:creationId xmlns:a16="http://schemas.microsoft.com/office/drawing/2014/main" id="{E2C8F819-7E5B-47FD-ACA2-90CB52DD094C}"/>
              </a:ext>
            </a:extLst>
          </p:cNvPr>
          <p:cNvPicPr>
            <a:picLocks noChangeAspect="1"/>
          </p:cNvPicPr>
          <p:nvPr/>
        </p:nvPicPr>
        <p:blipFill rotWithShape="1">
          <a:blip r:embed="rId4">
            <a:extLst>
              <a:ext uri="{28A0092B-C50C-407E-A947-70E740481C1C}">
                <a14:useLocalDpi xmlns:a14="http://schemas.microsoft.com/office/drawing/2010/main" val="0"/>
              </a:ext>
            </a:extLst>
          </a:blip>
          <a:srcRect r="-15042"/>
          <a:stretch/>
        </p:blipFill>
        <p:spPr>
          <a:xfrm>
            <a:off x="7200900" y="2430000"/>
            <a:ext cx="1523999" cy="1177333"/>
          </a:xfrm>
          <a:prstGeom prst="rect">
            <a:avLst/>
          </a:prstGeom>
        </p:spPr>
      </p:pic>
      <p:pic>
        <p:nvPicPr>
          <p:cNvPr id="19" name="Picture 18">
            <a:extLst>
              <a:ext uri="{FF2B5EF4-FFF2-40B4-BE49-F238E27FC236}">
                <a16:creationId xmlns:a16="http://schemas.microsoft.com/office/drawing/2014/main" id="{B4457A74-3822-458A-86D5-8EC0CE7393E2}"/>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781799" y="2935651"/>
            <a:ext cx="827465" cy="1156443"/>
          </a:xfrm>
          <a:prstGeom prst="rect">
            <a:avLst/>
          </a:prstGeom>
        </p:spPr>
      </p:pic>
      <p:pic>
        <p:nvPicPr>
          <p:cNvPr id="23" name="Picture 22">
            <a:extLst>
              <a:ext uri="{FF2B5EF4-FFF2-40B4-BE49-F238E27FC236}">
                <a16:creationId xmlns:a16="http://schemas.microsoft.com/office/drawing/2014/main" id="{5DE80992-0A04-4ADE-8B07-9C9D23DF41C3}"/>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6134099" y="2451600"/>
            <a:ext cx="1066801" cy="791504"/>
          </a:xfrm>
          <a:prstGeom prst="rect">
            <a:avLst/>
          </a:prstGeom>
        </p:spPr>
      </p:pic>
      <p:pic>
        <p:nvPicPr>
          <p:cNvPr id="8" name="Picture 7">
            <a:extLst>
              <a:ext uri="{FF2B5EF4-FFF2-40B4-BE49-F238E27FC236}">
                <a16:creationId xmlns:a16="http://schemas.microsoft.com/office/drawing/2014/main" id="{04A6FC20-7352-45E6-A56E-F71BCF89C9DB}"/>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1798319" y="2446996"/>
            <a:ext cx="5486401" cy="1275768"/>
          </a:xfrm>
          <a:prstGeom prst="rect">
            <a:avLst/>
          </a:prstGeom>
        </p:spPr>
      </p:pic>
    </p:spTree>
    <p:extLst>
      <p:ext uri="{BB962C8B-B14F-4D97-AF65-F5344CB8AC3E}">
        <p14:creationId xmlns:p14="http://schemas.microsoft.com/office/powerpoint/2010/main" val="103248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par>
                          <p:cTn id="23" fill="hold">
                            <p:stCondLst>
                              <p:cond delay="500"/>
                            </p:stCondLst>
                            <p:childTnLst>
                              <p:par>
                                <p:cTn id="24" presetID="64" presetClass="path" presetSubtype="0" accel="50000" decel="50000" fill="hold" nodeType="afterEffect">
                                  <p:stCondLst>
                                    <p:cond delay="0"/>
                                  </p:stCondLst>
                                  <p:childTnLst>
                                    <p:animMotion origin="layout" path="M 4.44444E-6 1.48148E-6 L 4.44444E-6 -0.25 " pathEditMode="relative" rAng="0" ptsTypes="AA">
                                      <p:cBhvr>
                                        <p:cTn id="25" dur="2000" fill="hold"/>
                                        <p:tgtEl>
                                          <p:spTgt spid="19"/>
                                        </p:tgtEl>
                                        <p:attrNameLst>
                                          <p:attrName>ppt_x</p:attrName>
                                          <p:attrName>ppt_y</p:attrName>
                                        </p:attrNameLst>
                                      </p:cBhvr>
                                      <p:rCtr x="0" y="-12500"/>
                                    </p:animMotion>
                                  </p:childTnLst>
                                </p:cTn>
                              </p:par>
                            </p:childTnLst>
                          </p:cTn>
                        </p:par>
                        <p:par>
                          <p:cTn id="26" fill="hold">
                            <p:stCondLst>
                              <p:cond delay="2500"/>
                            </p:stCondLst>
                            <p:childTnLst>
                              <p:par>
                                <p:cTn id="27" presetID="63" presetClass="path" presetSubtype="0" accel="50000" decel="50000" fill="hold" nodeType="afterEffect">
                                  <p:stCondLst>
                                    <p:cond delay="0"/>
                                  </p:stCondLst>
                                  <p:childTnLst>
                                    <p:animMotion origin="layout" path="M -3.33333E-6 3.7037E-6 L 0.03802 3.7037E-6 " pathEditMode="relative" rAng="0" ptsTypes="AA">
                                      <p:cBhvr>
                                        <p:cTn id="28" dur="2000" fill="hold"/>
                                        <p:tgtEl>
                                          <p:spTgt spid="28"/>
                                        </p:tgtEl>
                                        <p:attrNameLst>
                                          <p:attrName>ppt_x</p:attrName>
                                          <p:attrName>ppt_y</p:attrName>
                                        </p:attrNameLst>
                                      </p:cBhvr>
                                      <p:rCtr x="1892" y="0"/>
                                    </p:animMotion>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AB7BA2B-3E75-4C23-A71E-D2B2C9660EA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804903" y="4865912"/>
            <a:ext cx="6135088" cy="867228"/>
          </a:xfrm>
          <a:prstGeom prst="rect">
            <a:avLst/>
          </a:prstGeom>
        </p:spPr>
      </p:pic>
      <p:sp>
        <p:nvSpPr>
          <p:cNvPr id="2" name="Text Placeholder 1"/>
          <p:cNvSpPr>
            <a:spLocks noGrp="1"/>
          </p:cNvSpPr>
          <p:nvPr>
            <p:ph type="body" sz="quarter" idx="11"/>
          </p:nvPr>
        </p:nvSpPr>
        <p:spPr/>
        <p:txBody>
          <a:bodyPr/>
          <a:lstStyle/>
          <a:p>
            <a:pPr marL="0" indent="0">
              <a:buNone/>
            </a:pPr>
            <a:r>
              <a:rPr lang="en-GB" dirty="0"/>
              <a:t>3.2 Unit fractions                          </a:t>
            </a:r>
            <a:r>
              <a:rPr lang="en-GB" dirty="0">
                <a:solidFill>
                  <a:srgbClr val="3875A1"/>
                </a:solidFill>
              </a:rPr>
              <a:t>S</a:t>
            </a:r>
            <a:r>
              <a:rPr lang="en-US" dirty="0">
                <a:solidFill>
                  <a:srgbClr val="3875A1"/>
                </a:solidFill>
              </a:rPr>
              <a:t>tep 3:1</a:t>
            </a:r>
          </a:p>
        </p:txBody>
      </p:sp>
      <p:pic>
        <p:nvPicPr>
          <p:cNvPr id="4" name="Picture 3">
            <a:extLst>
              <a:ext uri="{FF2B5EF4-FFF2-40B4-BE49-F238E27FC236}">
                <a16:creationId xmlns:a16="http://schemas.microsoft.com/office/drawing/2014/main" id="{844B2CD3-8C58-4309-AA13-A700D5CDB409}"/>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66113" y="1236486"/>
            <a:ext cx="5118326" cy="676258"/>
          </a:xfrm>
          <a:prstGeom prst="rect">
            <a:avLst/>
          </a:prstGeom>
        </p:spPr>
      </p:pic>
      <p:pic>
        <p:nvPicPr>
          <p:cNvPr id="20" name="Picture 19">
            <a:extLst>
              <a:ext uri="{FF2B5EF4-FFF2-40B4-BE49-F238E27FC236}">
                <a16:creationId xmlns:a16="http://schemas.microsoft.com/office/drawing/2014/main" id="{B1CD7B3B-5D81-441C-8F25-491F9300009B}"/>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7184439" y="1236485"/>
            <a:ext cx="494347" cy="1264323"/>
          </a:xfrm>
          <a:prstGeom prst="rect">
            <a:avLst/>
          </a:prstGeom>
        </p:spPr>
      </p:pic>
      <p:sp>
        <p:nvSpPr>
          <p:cNvPr id="26" name="TextBox 25">
            <a:extLst>
              <a:ext uri="{FF2B5EF4-FFF2-40B4-BE49-F238E27FC236}">
                <a16:creationId xmlns:a16="http://schemas.microsoft.com/office/drawing/2014/main" id="{9FE2A677-FDDB-4178-8297-DE86F4344B97}"/>
              </a:ext>
            </a:extLst>
          </p:cNvPr>
          <p:cNvSpPr txBox="1"/>
          <p:nvPr/>
        </p:nvSpPr>
        <p:spPr>
          <a:xfrm>
            <a:off x="7678786" y="1681911"/>
            <a:ext cx="1006029" cy="461665"/>
          </a:xfrm>
          <a:prstGeom prst="rect">
            <a:avLst/>
          </a:prstGeom>
          <a:noFill/>
        </p:spPr>
        <p:txBody>
          <a:bodyPr wrap="square" rtlCol="0">
            <a:spAutoFit/>
          </a:bodyPr>
          <a:lstStyle/>
          <a:p>
            <a:pPr algn="ctr"/>
            <a:r>
              <a:rPr lang="en-GB" sz="2400" dirty="0">
                <a:latin typeface="Myriad Pro" panose="020B0503030403020204" pitchFamily="34" charset="0"/>
              </a:rPr>
              <a:t>fold</a:t>
            </a:r>
          </a:p>
        </p:txBody>
      </p:sp>
      <p:pic>
        <p:nvPicPr>
          <p:cNvPr id="29" name="Picture 28">
            <a:extLst>
              <a:ext uri="{FF2B5EF4-FFF2-40B4-BE49-F238E27FC236}">
                <a16:creationId xmlns:a16="http://schemas.microsoft.com/office/drawing/2014/main" id="{32EA0094-82AA-4626-BF07-1E80A9C77570}"/>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2069055" y="2017483"/>
            <a:ext cx="2556221" cy="812800"/>
          </a:xfrm>
          <a:prstGeom prst="rect">
            <a:avLst/>
          </a:prstGeom>
        </p:spPr>
      </p:pic>
      <p:pic>
        <p:nvPicPr>
          <p:cNvPr id="31" name="Picture 30">
            <a:extLst>
              <a:ext uri="{FF2B5EF4-FFF2-40B4-BE49-F238E27FC236}">
                <a16:creationId xmlns:a16="http://schemas.microsoft.com/office/drawing/2014/main" id="{44553ED0-E24F-4DD3-80D8-B19053753816}"/>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4662695" y="2243461"/>
            <a:ext cx="601636" cy="1210936"/>
          </a:xfrm>
          <a:prstGeom prst="rect">
            <a:avLst/>
          </a:prstGeom>
        </p:spPr>
      </p:pic>
      <p:sp>
        <p:nvSpPr>
          <p:cNvPr id="33" name="TextBox 32">
            <a:extLst>
              <a:ext uri="{FF2B5EF4-FFF2-40B4-BE49-F238E27FC236}">
                <a16:creationId xmlns:a16="http://schemas.microsoft.com/office/drawing/2014/main" id="{420E068F-2B03-4128-B978-B862341B5DC1}"/>
              </a:ext>
            </a:extLst>
          </p:cNvPr>
          <p:cNvSpPr txBox="1"/>
          <p:nvPr/>
        </p:nvSpPr>
        <p:spPr>
          <a:xfrm>
            <a:off x="5218355" y="2599450"/>
            <a:ext cx="1006029" cy="461665"/>
          </a:xfrm>
          <a:prstGeom prst="rect">
            <a:avLst/>
          </a:prstGeom>
          <a:noFill/>
        </p:spPr>
        <p:txBody>
          <a:bodyPr wrap="square" rtlCol="0">
            <a:spAutoFit/>
          </a:bodyPr>
          <a:lstStyle/>
          <a:p>
            <a:pPr algn="ctr"/>
            <a:r>
              <a:rPr lang="en-GB" sz="2400" dirty="0">
                <a:latin typeface="Myriad Pro" panose="020B0503030403020204" pitchFamily="34" charset="0"/>
              </a:rPr>
              <a:t>fold</a:t>
            </a:r>
          </a:p>
        </p:txBody>
      </p:sp>
      <p:pic>
        <p:nvPicPr>
          <p:cNvPr id="35" name="Picture 34">
            <a:extLst>
              <a:ext uri="{FF2B5EF4-FFF2-40B4-BE49-F238E27FC236}">
                <a16:creationId xmlns:a16="http://schemas.microsoft.com/office/drawing/2014/main" id="{1CE2A445-95FA-49E3-89B6-2E4F9CDF72FC}"/>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2069055" y="2934033"/>
            <a:ext cx="1308419" cy="770735"/>
          </a:xfrm>
          <a:prstGeom prst="rect">
            <a:avLst/>
          </a:prstGeom>
        </p:spPr>
      </p:pic>
      <p:pic>
        <p:nvPicPr>
          <p:cNvPr id="37" name="Picture 36">
            <a:extLst>
              <a:ext uri="{FF2B5EF4-FFF2-40B4-BE49-F238E27FC236}">
                <a16:creationId xmlns:a16="http://schemas.microsoft.com/office/drawing/2014/main" id="{08B55B47-8ACA-4CC3-A10F-768BBF84B2D8}"/>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3414893" y="3118952"/>
            <a:ext cx="601636" cy="1210936"/>
          </a:xfrm>
          <a:prstGeom prst="rect">
            <a:avLst/>
          </a:prstGeom>
        </p:spPr>
      </p:pic>
      <p:sp>
        <p:nvSpPr>
          <p:cNvPr id="38" name="TextBox 37">
            <a:extLst>
              <a:ext uri="{FF2B5EF4-FFF2-40B4-BE49-F238E27FC236}">
                <a16:creationId xmlns:a16="http://schemas.microsoft.com/office/drawing/2014/main" id="{68AD5950-17B3-496F-8FAC-F9D260F25B85}"/>
              </a:ext>
            </a:extLst>
          </p:cNvPr>
          <p:cNvSpPr txBox="1"/>
          <p:nvPr/>
        </p:nvSpPr>
        <p:spPr>
          <a:xfrm>
            <a:off x="3801560" y="3473436"/>
            <a:ext cx="1264321" cy="461665"/>
          </a:xfrm>
          <a:prstGeom prst="rect">
            <a:avLst/>
          </a:prstGeom>
          <a:noFill/>
        </p:spPr>
        <p:txBody>
          <a:bodyPr wrap="square" rtlCol="0">
            <a:spAutoFit/>
          </a:bodyPr>
          <a:lstStyle/>
          <a:p>
            <a:pPr algn="ctr"/>
            <a:r>
              <a:rPr lang="en-GB" sz="2400" dirty="0">
                <a:latin typeface="Myriad Pro" panose="020B0503030403020204" pitchFamily="34" charset="0"/>
              </a:rPr>
              <a:t>fold</a:t>
            </a:r>
          </a:p>
        </p:txBody>
      </p:sp>
      <p:pic>
        <p:nvPicPr>
          <p:cNvPr id="41" name="Picture 40">
            <a:extLst>
              <a:ext uri="{FF2B5EF4-FFF2-40B4-BE49-F238E27FC236}">
                <a16:creationId xmlns:a16="http://schemas.microsoft.com/office/drawing/2014/main" id="{F08BCEA3-AF99-4F57-B6CE-1AA725F668E1}"/>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2069056" y="3808518"/>
            <a:ext cx="699672" cy="770738"/>
          </a:xfrm>
          <a:prstGeom prst="rect">
            <a:avLst/>
          </a:prstGeom>
        </p:spPr>
      </p:pic>
      <p:pic>
        <p:nvPicPr>
          <p:cNvPr id="43" name="Picture 42">
            <a:extLst>
              <a:ext uri="{FF2B5EF4-FFF2-40B4-BE49-F238E27FC236}">
                <a16:creationId xmlns:a16="http://schemas.microsoft.com/office/drawing/2014/main" id="{D924F62F-DB19-4F09-A278-AAE9522B49BE}"/>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2069211" y="4789712"/>
            <a:ext cx="5227119" cy="943428"/>
          </a:xfrm>
          <a:prstGeom prst="rect">
            <a:avLst/>
          </a:prstGeom>
        </p:spPr>
      </p:pic>
      <p:pic>
        <p:nvPicPr>
          <p:cNvPr id="45" name="Picture 44">
            <a:extLst>
              <a:ext uri="{FF2B5EF4-FFF2-40B4-BE49-F238E27FC236}">
                <a16:creationId xmlns:a16="http://schemas.microsoft.com/office/drawing/2014/main" id="{F0EDCFDC-1779-48BF-8B89-A4E22F145EF0}"/>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2059219" y="5007986"/>
            <a:ext cx="5080907" cy="592262"/>
          </a:xfrm>
          <a:prstGeom prst="rect">
            <a:avLst/>
          </a:prstGeom>
        </p:spPr>
      </p:pic>
      <p:sp>
        <p:nvSpPr>
          <p:cNvPr id="3" name="Rectangle 2">
            <a:extLst>
              <a:ext uri="{FF2B5EF4-FFF2-40B4-BE49-F238E27FC236}">
                <a16:creationId xmlns:a16="http://schemas.microsoft.com/office/drawing/2014/main" id="{61A9EB20-A3FB-4F30-BA7A-9BD4E0530435}"/>
              </a:ext>
            </a:extLst>
          </p:cNvPr>
          <p:cNvSpPr/>
          <p:nvPr/>
        </p:nvSpPr>
        <p:spPr>
          <a:xfrm>
            <a:off x="2094546" y="2125588"/>
            <a:ext cx="2509200" cy="63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EF1D3153-B8A1-4E9D-8543-53B065B190DE}"/>
              </a:ext>
            </a:extLst>
          </p:cNvPr>
          <p:cNvSpPr/>
          <p:nvPr/>
        </p:nvSpPr>
        <p:spPr>
          <a:xfrm>
            <a:off x="2094545" y="2993534"/>
            <a:ext cx="1245395" cy="63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3" name="Picture 22">
            <a:extLst>
              <a:ext uri="{FF2B5EF4-FFF2-40B4-BE49-F238E27FC236}">
                <a16:creationId xmlns:a16="http://schemas.microsoft.com/office/drawing/2014/main" id="{FA2CD8A3-4C95-403B-9D24-4D3500382C09}"/>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flipH="1">
            <a:off x="1456868" y="4016432"/>
            <a:ext cx="581646" cy="1210936"/>
          </a:xfrm>
          <a:prstGeom prst="rect">
            <a:avLst/>
          </a:prstGeom>
        </p:spPr>
      </p:pic>
      <p:sp>
        <p:nvSpPr>
          <p:cNvPr id="24" name="TextBox 23">
            <a:extLst>
              <a:ext uri="{FF2B5EF4-FFF2-40B4-BE49-F238E27FC236}">
                <a16:creationId xmlns:a16="http://schemas.microsoft.com/office/drawing/2014/main" id="{5E02FACD-2F1E-43B2-9A5B-329B9BFD215C}"/>
              </a:ext>
            </a:extLst>
          </p:cNvPr>
          <p:cNvSpPr txBox="1"/>
          <p:nvPr/>
        </p:nvSpPr>
        <p:spPr>
          <a:xfrm>
            <a:off x="137161" y="4404247"/>
            <a:ext cx="1400798" cy="461665"/>
          </a:xfrm>
          <a:prstGeom prst="rect">
            <a:avLst/>
          </a:prstGeom>
          <a:noFill/>
        </p:spPr>
        <p:txBody>
          <a:bodyPr wrap="square" rtlCol="0">
            <a:spAutoFit/>
          </a:bodyPr>
          <a:lstStyle/>
          <a:p>
            <a:pPr algn="ctr"/>
            <a:r>
              <a:rPr lang="en-GB" sz="2400" dirty="0">
                <a:latin typeface="Myriad Pro" panose="020B0503030403020204" pitchFamily="34" charset="0"/>
              </a:rPr>
              <a:t>unfold</a:t>
            </a:r>
          </a:p>
        </p:txBody>
      </p:sp>
    </p:spTree>
    <p:extLst>
      <p:ext uri="{BB962C8B-B14F-4D97-AF65-F5344CB8AC3E}">
        <p14:creationId xmlns:p14="http://schemas.microsoft.com/office/powerpoint/2010/main" val="2233943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par>
                                <p:cTn id="21" presetID="10" presetClass="exit" presetSubtype="0" fill="hold" grpId="0" nodeType="withEffect">
                                  <p:stCondLst>
                                    <p:cond delay="0"/>
                                  </p:stCondLst>
                                  <p:childTnLst>
                                    <p:animEffect transition="out" filter="fade">
                                      <p:cBhvr>
                                        <p:cTn id="22" dur="500"/>
                                        <p:tgtEl>
                                          <p:spTgt spid="3"/>
                                        </p:tgtEl>
                                      </p:cBhvr>
                                    </p:animEffect>
                                    <p:set>
                                      <p:cBhvr>
                                        <p:cTn id="23" dur="1" fill="hold">
                                          <p:stCondLst>
                                            <p:cond delay="499"/>
                                          </p:stCondLst>
                                        </p:cTn>
                                        <p:tgtEl>
                                          <p:spTgt spid="3"/>
                                        </p:tgtEl>
                                        <p:attrNameLst>
                                          <p:attrName>style.visibility</p:attrName>
                                        </p:attrNameLst>
                                      </p:cBhvr>
                                      <p:to>
                                        <p:strVal val="hidden"/>
                                      </p:to>
                                    </p:se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par>
                          <p:cTn id="28" fill="hold">
                            <p:stCondLst>
                              <p:cond delay="1000"/>
                            </p:stCondLst>
                            <p:childTnLst>
                              <p:par>
                                <p:cTn id="29" presetID="10" presetClass="entr" presetSubtype="0" fill="hold"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500"/>
                                        <p:tgtEl>
                                          <p:spTgt spid="37"/>
                                        </p:tgtEl>
                                      </p:cBhvr>
                                    </p:animEffect>
                                  </p:childTnLst>
                                </p:cTn>
                              </p:par>
                              <p:par>
                                <p:cTn id="37" presetID="10" presetClass="exit" presetSubtype="0" fill="hold" grpId="0" nodeType="withEffect">
                                  <p:stCondLst>
                                    <p:cond delay="0"/>
                                  </p:stCondLst>
                                  <p:childTnLst>
                                    <p:animEffect transition="out" filter="fade">
                                      <p:cBhvr>
                                        <p:cTn id="38" dur="500"/>
                                        <p:tgtEl>
                                          <p:spTgt spid="18"/>
                                        </p:tgtEl>
                                      </p:cBhvr>
                                    </p:animEffect>
                                    <p:set>
                                      <p:cBhvr>
                                        <p:cTn id="39" dur="1" fill="hold">
                                          <p:stCondLst>
                                            <p:cond delay="499"/>
                                          </p:stCondLst>
                                        </p:cTn>
                                        <p:tgtEl>
                                          <p:spTgt spid="18"/>
                                        </p:tgtEl>
                                        <p:attrNameLst>
                                          <p:attrName>style.visibility</p:attrName>
                                        </p:attrNameLst>
                                      </p:cBhvr>
                                      <p:to>
                                        <p:strVal val="hidden"/>
                                      </p:to>
                                    </p:se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500"/>
                                        <p:tgtEl>
                                          <p:spTgt spid="38"/>
                                        </p:tgtEl>
                                      </p:cBhvr>
                                    </p:animEffect>
                                  </p:childTnLst>
                                </p:cTn>
                              </p:par>
                            </p:childTnLst>
                          </p:cTn>
                        </p:par>
                        <p:par>
                          <p:cTn id="44" fill="hold">
                            <p:stCondLst>
                              <p:cond delay="1000"/>
                            </p:stCondLst>
                            <p:childTnLst>
                              <p:par>
                                <p:cTn id="45" presetID="10" presetClass="entr" presetSubtype="0"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500"/>
                                        <p:tgtEl>
                                          <p:spTgt spid="4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childTnLst>
                          </p:cTn>
                        </p:par>
                        <p:par>
                          <p:cTn id="56" fill="hold">
                            <p:stCondLst>
                              <p:cond delay="500"/>
                            </p:stCondLst>
                            <p:childTnLst>
                              <p:par>
                                <p:cTn id="57" presetID="10" presetClass="entr" presetSubtype="0" fill="hold"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fade">
                                      <p:cBhvr>
                                        <p:cTn id="59" dur="500"/>
                                        <p:tgtEl>
                                          <p:spTgt spid="43"/>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500"/>
                                        <p:tgtEl>
                                          <p:spTgt spid="11"/>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fade">
                                      <p:cBhvr>
                                        <p:cTn id="6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3" grpId="0"/>
      <p:bldP spid="38" grpId="0"/>
      <p:bldP spid="3" grpId="0" animBg="1"/>
      <p:bldP spid="18" grpId="0" animBg="1"/>
      <p:bldP spid="2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3.2 Unit fractions                          </a:t>
            </a:r>
            <a:r>
              <a:rPr lang="en-GB" dirty="0">
                <a:solidFill>
                  <a:srgbClr val="3875A1"/>
                </a:solidFill>
              </a:rPr>
              <a:t>S</a:t>
            </a:r>
            <a:r>
              <a:rPr lang="en-US" dirty="0">
                <a:solidFill>
                  <a:srgbClr val="3875A1"/>
                </a:solidFill>
              </a:rPr>
              <a:t>tep 3:2</a:t>
            </a:r>
          </a:p>
        </p:txBody>
      </p:sp>
      <p:pic>
        <p:nvPicPr>
          <p:cNvPr id="5" name="Picture 4">
            <a:extLst>
              <a:ext uri="{FF2B5EF4-FFF2-40B4-BE49-F238E27FC236}">
                <a16:creationId xmlns:a16="http://schemas.microsoft.com/office/drawing/2014/main" id="{53AF4697-5C10-47D9-A3DC-BDF4A2A95D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277" y="3014341"/>
            <a:ext cx="7907446" cy="829319"/>
          </a:xfrm>
          <a:prstGeom prst="rect">
            <a:avLst/>
          </a:prstGeom>
        </p:spPr>
      </p:pic>
      <p:graphicFrame>
        <p:nvGraphicFramePr>
          <p:cNvPr id="7" name="Object 6">
            <a:extLst>
              <a:ext uri="{FF2B5EF4-FFF2-40B4-BE49-F238E27FC236}">
                <a16:creationId xmlns:a16="http://schemas.microsoft.com/office/drawing/2014/main" id="{2CA0A555-0606-4F44-ACC9-A632B3554533}"/>
              </a:ext>
            </a:extLst>
          </p:cNvPr>
          <p:cNvGraphicFramePr>
            <a:graphicFrameLocks noChangeAspect="1"/>
          </p:cNvGraphicFramePr>
          <p:nvPr>
            <p:extLst>
              <p:ext uri="{D42A27DB-BD31-4B8C-83A1-F6EECF244321}">
                <p14:modId xmlns:p14="http://schemas.microsoft.com/office/powerpoint/2010/main" val="3209906725"/>
              </p:ext>
            </p:extLst>
          </p:nvPr>
        </p:nvGraphicFramePr>
        <p:xfrm>
          <a:off x="1701800" y="2033905"/>
          <a:ext cx="254000" cy="723900"/>
        </p:xfrm>
        <a:graphic>
          <a:graphicData uri="http://schemas.openxmlformats.org/presentationml/2006/ole">
            <mc:AlternateContent xmlns:mc="http://schemas.openxmlformats.org/markup-compatibility/2006">
              <mc:Choice xmlns:v="urn:schemas-microsoft-com:vml" Requires="v">
                <p:oleObj spid="_x0000_s90165" name="Equation" r:id="rId5" imgW="253800" imgH="723600" progId="Equation.DSMT4">
                  <p:embed/>
                </p:oleObj>
              </mc:Choice>
              <mc:Fallback>
                <p:oleObj name="Equation" r:id="rId5" imgW="253800" imgH="723600" progId="Equation.DSMT4">
                  <p:embed/>
                  <p:pic>
                    <p:nvPicPr>
                      <p:cNvPr id="7" name="Object 6">
                        <a:extLst>
                          <a:ext uri="{FF2B5EF4-FFF2-40B4-BE49-F238E27FC236}">
                            <a16:creationId xmlns:a16="http://schemas.microsoft.com/office/drawing/2014/main" id="{2CA0A555-0606-4F44-ACC9-A632B3554533}"/>
                          </a:ext>
                        </a:extLst>
                      </p:cNvPr>
                      <p:cNvPicPr/>
                      <p:nvPr/>
                    </p:nvPicPr>
                    <p:blipFill>
                      <a:blip r:embed="rId6"/>
                      <a:stretch>
                        <a:fillRect/>
                      </a:stretch>
                    </p:blipFill>
                    <p:spPr>
                      <a:xfrm>
                        <a:off x="1701800" y="2033905"/>
                        <a:ext cx="254000" cy="723900"/>
                      </a:xfrm>
                      <a:prstGeom prst="rect">
                        <a:avLst/>
                      </a:prstGeom>
                    </p:spPr>
                  </p:pic>
                </p:oleObj>
              </mc:Fallback>
            </mc:AlternateContent>
          </a:graphicData>
        </a:graphic>
      </p:graphicFrame>
    </p:spTree>
    <p:extLst>
      <p:ext uri="{BB962C8B-B14F-4D97-AF65-F5344CB8AC3E}">
        <p14:creationId xmlns:p14="http://schemas.microsoft.com/office/powerpoint/2010/main" val="1984589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AF4697-5C10-47D9-A3DC-BDF4A2A95D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277" y="3015892"/>
            <a:ext cx="7907446" cy="887177"/>
          </a:xfrm>
          <a:prstGeom prst="rect">
            <a:avLst/>
          </a:prstGeom>
        </p:spPr>
      </p:pic>
      <p:sp>
        <p:nvSpPr>
          <p:cNvPr id="2" name="Text Placeholder 1"/>
          <p:cNvSpPr>
            <a:spLocks noGrp="1"/>
          </p:cNvSpPr>
          <p:nvPr>
            <p:ph type="body" sz="quarter" idx="11"/>
          </p:nvPr>
        </p:nvSpPr>
        <p:spPr/>
        <p:txBody>
          <a:bodyPr/>
          <a:lstStyle/>
          <a:p>
            <a:pPr marL="0" indent="0">
              <a:buNone/>
            </a:pPr>
            <a:r>
              <a:rPr lang="en-GB" dirty="0"/>
              <a:t>3.2 Unit fractions                          </a:t>
            </a:r>
            <a:r>
              <a:rPr lang="en-GB" dirty="0">
                <a:solidFill>
                  <a:srgbClr val="3875A1"/>
                </a:solidFill>
              </a:rPr>
              <a:t>S</a:t>
            </a:r>
            <a:r>
              <a:rPr lang="en-US" dirty="0">
                <a:solidFill>
                  <a:srgbClr val="3875A1"/>
                </a:solidFill>
              </a:rPr>
              <a:t>tep 3:2</a:t>
            </a:r>
          </a:p>
        </p:txBody>
      </p:sp>
      <p:graphicFrame>
        <p:nvGraphicFramePr>
          <p:cNvPr id="7" name="Object 6">
            <a:extLst>
              <a:ext uri="{FF2B5EF4-FFF2-40B4-BE49-F238E27FC236}">
                <a16:creationId xmlns:a16="http://schemas.microsoft.com/office/drawing/2014/main" id="{2CA0A555-0606-4F44-ACC9-A632B3554533}"/>
              </a:ext>
            </a:extLst>
          </p:cNvPr>
          <p:cNvGraphicFramePr>
            <a:graphicFrameLocks noChangeAspect="1"/>
          </p:cNvGraphicFramePr>
          <p:nvPr>
            <p:extLst>
              <p:ext uri="{D42A27DB-BD31-4B8C-83A1-F6EECF244321}">
                <p14:modId xmlns:p14="http://schemas.microsoft.com/office/powerpoint/2010/main" val="357996902"/>
              </p:ext>
            </p:extLst>
          </p:nvPr>
        </p:nvGraphicFramePr>
        <p:xfrm>
          <a:off x="5328920" y="2033905"/>
          <a:ext cx="254000" cy="723900"/>
        </p:xfrm>
        <a:graphic>
          <a:graphicData uri="http://schemas.openxmlformats.org/presentationml/2006/ole">
            <mc:AlternateContent xmlns:mc="http://schemas.openxmlformats.org/markup-compatibility/2006">
              <mc:Choice xmlns:v="urn:schemas-microsoft-com:vml" Requires="v">
                <p:oleObj spid="_x0000_s91235" name="Equation" r:id="rId5" imgW="253800" imgH="723600" progId="Equation.DSMT4">
                  <p:embed/>
                </p:oleObj>
              </mc:Choice>
              <mc:Fallback>
                <p:oleObj name="Equation" r:id="rId5" imgW="253800" imgH="723600" progId="Equation.DSMT4">
                  <p:embed/>
                  <p:pic>
                    <p:nvPicPr>
                      <p:cNvPr id="7" name="Object 6">
                        <a:extLst>
                          <a:ext uri="{FF2B5EF4-FFF2-40B4-BE49-F238E27FC236}">
                            <a16:creationId xmlns:a16="http://schemas.microsoft.com/office/drawing/2014/main" id="{2CA0A555-0606-4F44-ACC9-A632B3554533}"/>
                          </a:ext>
                        </a:extLst>
                      </p:cNvPr>
                      <p:cNvPicPr/>
                      <p:nvPr/>
                    </p:nvPicPr>
                    <p:blipFill>
                      <a:blip r:embed="rId6"/>
                      <a:stretch>
                        <a:fillRect/>
                      </a:stretch>
                    </p:blipFill>
                    <p:spPr>
                      <a:xfrm>
                        <a:off x="5328920" y="2033905"/>
                        <a:ext cx="254000" cy="723900"/>
                      </a:xfrm>
                      <a:prstGeom prst="rect">
                        <a:avLst/>
                      </a:prstGeom>
                    </p:spPr>
                  </p:pic>
                </p:oleObj>
              </mc:Fallback>
            </mc:AlternateContent>
          </a:graphicData>
        </a:graphic>
      </p:graphicFrame>
      <p:pic>
        <p:nvPicPr>
          <p:cNvPr id="11" name="Picture 10">
            <a:extLst>
              <a:ext uri="{FF2B5EF4-FFF2-40B4-BE49-F238E27FC236}">
                <a16:creationId xmlns:a16="http://schemas.microsoft.com/office/drawing/2014/main" id="{1ABE19CB-1479-41C1-9785-064538EC196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8277" y="5132701"/>
            <a:ext cx="7907446" cy="829319"/>
          </a:xfrm>
          <a:prstGeom prst="rect">
            <a:avLst/>
          </a:prstGeom>
        </p:spPr>
      </p:pic>
      <p:graphicFrame>
        <p:nvGraphicFramePr>
          <p:cNvPr id="3" name="Object 2">
            <a:extLst>
              <a:ext uri="{FF2B5EF4-FFF2-40B4-BE49-F238E27FC236}">
                <a16:creationId xmlns:a16="http://schemas.microsoft.com/office/drawing/2014/main" id="{FAE3EB7A-5DC5-4096-A2C4-C4F1AFDB9478}"/>
              </a:ext>
            </a:extLst>
          </p:cNvPr>
          <p:cNvGraphicFramePr>
            <a:graphicFrameLocks noChangeAspect="1"/>
          </p:cNvGraphicFramePr>
          <p:nvPr>
            <p:extLst>
              <p:ext uri="{D42A27DB-BD31-4B8C-83A1-F6EECF244321}">
                <p14:modId xmlns:p14="http://schemas.microsoft.com/office/powerpoint/2010/main" val="2894790724"/>
              </p:ext>
            </p:extLst>
          </p:nvPr>
        </p:nvGraphicFramePr>
        <p:xfrm>
          <a:off x="1720215" y="4176396"/>
          <a:ext cx="247650" cy="714375"/>
        </p:xfrm>
        <a:graphic>
          <a:graphicData uri="http://schemas.openxmlformats.org/presentationml/2006/ole">
            <mc:AlternateContent xmlns:mc="http://schemas.openxmlformats.org/markup-compatibility/2006">
              <mc:Choice xmlns:v="urn:schemas-microsoft-com:vml" Requires="v">
                <p:oleObj spid="_x0000_s91236" name="Equation" r:id="rId8" imgW="247741" imgH="714552" progId="Equation.DSMT4">
                  <p:embed/>
                </p:oleObj>
              </mc:Choice>
              <mc:Fallback>
                <p:oleObj name="Equation" r:id="rId8" imgW="247741" imgH="714552" progId="Equation.DSMT4">
                  <p:embed/>
                  <p:pic>
                    <p:nvPicPr>
                      <p:cNvPr id="0" name=""/>
                      <p:cNvPicPr/>
                      <p:nvPr/>
                    </p:nvPicPr>
                    <p:blipFill>
                      <a:blip r:embed="rId9"/>
                      <a:stretch>
                        <a:fillRect/>
                      </a:stretch>
                    </p:blipFill>
                    <p:spPr>
                      <a:xfrm>
                        <a:off x="1720215" y="4176396"/>
                        <a:ext cx="247650" cy="714375"/>
                      </a:xfrm>
                      <a:prstGeom prst="rect">
                        <a:avLst/>
                      </a:prstGeom>
                    </p:spPr>
                  </p:pic>
                </p:oleObj>
              </mc:Fallback>
            </mc:AlternateContent>
          </a:graphicData>
        </a:graphic>
      </p:graphicFrame>
    </p:spTree>
    <p:extLst>
      <p:ext uri="{BB962C8B-B14F-4D97-AF65-F5344CB8AC3E}">
        <p14:creationId xmlns:p14="http://schemas.microsoft.com/office/powerpoint/2010/main" val="299581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AF4697-5C10-47D9-A3DC-BDF4A2A95D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080" y="3015892"/>
            <a:ext cx="7499840" cy="887177"/>
          </a:xfrm>
          <a:prstGeom prst="rect">
            <a:avLst/>
          </a:prstGeom>
        </p:spPr>
      </p:pic>
      <p:sp>
        <p:nvSpPr>
          <p:cNvPr id="2" name="Text Placeholder 1"/>
          <p:cNvSpPr>
            <a:spLocks noGrp="1"/>
          </p:cNvSpPr>
          <p:nvPr>
            <p:ph type="body" sz="quarter" idx="11"/>
          </p:nvPr>
        </p:nvSpPr>
        <p:spPr/>
        <p:txBody>
          <a:bodyPr/>
          <a:lstStyle/>
          <a:p>
            <a:pPr marL="0" indent="0">
              <a:buNone/>
            </a:pPr>
            <a:r>
              <a:rPr lang="en-GB" dirty="0"/>
              <a:t>3.2 Unit fractions                          </a:t>
            </a:r>
            <a:r>
              <a:rPr lang="en-GB" dirty="0">
                <a:solidFill>
                  <a:srgbClr val="3875A1"/>
                </a:solidFill>
              </a:rPr>
              <a:t>S</a:t>
            </a:r>
            <a:r>
              <a:rPr lang="en-US" dirty="0">
                <a:solidFill>
                  <a:srgbClr val="3875A1"/>
                </a:solidFill>
              </a:rPr>
              <a:t>tep 3:2</a:t>
            </a:r>
          </a:p>
        </p:txBody>
      </p:sp>
      <p:graphicFrame>
        <p:nvGraphicFramePr>
          <p:cNvPr id="7" name="Object 6">
            <a:extLst>
              <a:ext uri="{FF2B5EF4-FFF2-40B4-BE49-F238E27FC236}">
                <a16:creationId xmlns:a16="http://schemas.microsoft.com/office/drawing/2014/main" id="{2CA0A555-0606-4F44-ACC9-A632B3554533}"/>
              </a:ext>
            </a:extLst>
          </p:cNvPr>
          <p:cNvGraphicFramePr>
            <a:graphicFrameLocks noChangeAspect="1"/>
          </p:cNvGraphicFramePr>
          <p:nvPr>
            <p:extLst>
              <p:ext uri="{D42A27DB-BD31-4B8C-83A1-F6EECF244321}">
                <p14:modId xmlns:p14="http://schemas.microsoft.com/office/powerpoint/2010/main" val="1809180508"/>
              </p:ext>
            </p:extLst>
          </p:nvPr>
        </p:nvGraphicFramePr>
        <p:xfrm>
          <a:off x="1485900" y="2079625"/>
          <a:ext cx="228600" cy="723900"/>
        </p:xfrm>
        <a:graphic>
          <a:graphicData uri="http://schemas.openxmlformats.org/presentationml/2006/ole">
            <mc:AlternateContent xmlns:mc="http://schemas.openxmlformats.org/markup-compatibility/2006">
              <mc:Choice xmlns:v="urn:schemas-microsoft-com:vml" Requires="v">
                <p:oleObj spid="_x0000_s92213" name="Equation" r:id="rId5" imgW="228600" imgH="723600" progId="Equation.DSMT4">
                  <p:embed/>
                </p:oleObj>
              </mc:Choice>
              <mc:Fallback>
                <p:oleObj name="Equation" r:id="rId5" imgW="228600" imgH="723600" progId="Equation.DSMT4">
                  <p:embed/>
                  <p:pic>
                    <p:nvPicPr>
                      <p:cNvPr id="7" name="Object 6">
                        <a:extLst>
                          <a:ext uri="{FF2B5EF4-FFF2-40B4-BE49-F238E27FC236}">
                            <a16:creationId xmlns:a16="http://schemas.microsoft.com/office/drawing/2014/main" id="{2CA0A555-0606-4F44-ACC9-A632B3554533}"/>
                          </a:ext>
                        </a:extLst>
                      </p:cNvPr>
                      <p:cNvPicPr/>
                      <p:nvPr/>
                    </p:nvPicPr>
                    <p:blipFill>
                      <a:blip r:embed="rId6"/>
                      <a:stretch>
                        <a:fillRect/>
                      </a:stretch>
                    </p:blipFill>
                    <p:spPr>
                      <a:xfrm>
                        <a:off x="1485900" y="2079625"/>
                        <a:ext cx="228600" cy="723900"/>
                      </a:xfrm>
                      <a:prstGeom prst="rect">
                        <a:avLst/>
                      </a:prstGeom>
                    </p:spPr>
                  </p:pic>
                </p:oleObj>
              </mc:Fallback>
            </mc:AlternateContent>
          </a:graphicData>
        </a:graphic>
      </p:graphicFrame>
    </p:spTree>
    <p:extLst>
      <p:ext uri="{BB962C8B-B14F-4D97-AF65-F5344CB8AC3E}">
        <p14:creationId xmlns:p14="http://schemas.microsoft.com/office/powerpoint/2010/main" val="94211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AF4697-5C10-47D9-A3DC-BDF4A2A95D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080" y="3038758"/>
            <a:ext cx="7499840" cy="841445"/>
          </a:xfrm>
          <a:prstGeom prst="rect">
            <a:avLst/>
          </a:prstGeom>
        </p:spPr>
      </p:pic>
      <p:sp>
        <p:nvSpPr>
          <p:cNvPr id="2" name="Text Placeholder 1"/>
          <p:cNvSpPr>
            <a:spLocks noGrp="1"/>
          </p:cNvSpPr>
          <p:nvPr>
            <p:ph type="body" sz="quarter" idx="11"/>
          </p:nvPr>
        </p:nvSpPr>
        <p:spPr/>
        <p:txBody>
          <a:bodyPr/>
          <a:lstStyle/>
          <a:p>
            <a:pPr marL="0" indent="0">
              <a:buNone/>
            </a:pPr>
            <a:r>
              <a:rPr lang="en-GB" dirty="0"/>
              <a:t>3.2 Unit fractions                          </a:t>
            </a:r>
            <a:r>
              <a:rPr lang="en-GB" dirty="0">
                <a:solidFill>
                  <a:srgbClr val="3875A1"/>
                </a:solidFill>
              </a:rPr>
              <a:t>S</a:t>
            </a:r>
            <a:r>
              <a:rPr lang="en-US" dirty="0">
                <a:solidFill>
                  <a:srgbClr val="3875A1"/>
                </a:solidFill>
              </a:rPr>
              <a:t>tep 3:2</a:t>
            </a:r>
          </a:p>
        </p:txBody>
      </p:sp>
      <p:graphicFrame>
        <p:nvGraphicFramePr>
          <p:cNvPr id="7" name="Object 6">
            <a:extLst>
              <a:ext uri="{FF2B5EF4-FFF2-40B4-BE49-F238E27FC236}">
                <a16:creationId xmlns:a16="http://schemas.microsoft.com/office/drawing/2014/main" id="{2CA0A555-0606-4F44-ACC9-A632B3554533}"/>
              </a:ext>
            </a:extLst>
          </p:cNvPr>
          <p:cNvGraphicFramePr>
            <a:graphicFrameLocks noChangeAspect="1"/>
          </p:cNvGraphicFramePr>
          <p:nvPr>
            <p:extLst>
              <p:ext uri="{D42A27DB-BD31-4B8C-83A1-F6EECF244321}">
                <p14:modId xmlns:p14="http://schemas.microsoft.com/office/powerpoint/2010/main" val="1524832909"/>
              </p:ext>
            </p:extLst>
          </p:nvPr>
        </p:nvGraphicFramePr>
        <p:xfrm>
          <a:off x="4442460" y="2088515"/>
          <a:ext cx="228600" cy="736600"/>
        </p:xfrm>
        <a:graphic>
          <a:graphicData uri="http://schemas.openxmlformats.org/presentationml/2006/ole">
            <mc:AlternateContent xmlns:mc="http://schemas.openxmlformats.org/markup-compatibility/2006">
              <mc:Choice xmlns:v="urn:schemas-microsoft-com:vml" Requires="v">
                <p:oleObj spid="_x0000_s93237" name="Equation" r:id="rId5" imgW="228600" imgH="736560" progId="Equation.DSMT4">
                  <p:embed/>
                </p:oleObj>
              </mc:Choice>
              <mc:Fallback>
                <p:oleObj name="Equation" r:id="rId5" imgW="228600" imgH="736560" progId="Equation.DSMT4">
                  <p:embed/>
                  <p:pic>
                    <p:nvPicPr>
                      <p:cNvPr id="7" name="Object 6">
                        <a:extLst>
                          <a:ext uri="{FF2B5EF4-FFF2-40B4-BE49-F238E27FC236}">
                            <a16:creationId xmlns:a16="http://schemas.microsoft.com/office/drawing/2014/main" id="{2CA0A555-0606-4F44-ACC9-A632B3554533}"/>
                          </a:ext>
                        </a:extLst>
                      </p:cNvPr>
                      <p:cNvPicPr/>
                      <p:nvPr/>
                    </p:nvPicPr>
                    <p:blipFill>
                      <a:blip r:embed="rId6"/>
                      <a:stretch>
                        <a:fillRect/>
                      </a:stretch>
                    </p:blipFill>
                    <p:spPr>
                      <a:xfrm>
                        <a:off x="4442460" y="2088515"/>
                        <a:ext cx="228600" cy="736600"/>
                      </a:xfrm>
                      <a:prstGeom prst="rect">
                        <a:avLst/>
                      </a:prstGeom>
                    </p:spPr>
                  </p:pic>
                </p:oleObj>
              </mc:Fallback>
            </mc:AlternateContent>
          </a:graphicData>
        </a:graphic>
      </p:graphicFrame>
    </p:spTree>
    <p:extLst>
      <p:ext uri="{BB962C8B-B14F-4D97-AF65-F5344CB8AC3E}">
        <p14:creationId xmlns:p14="http://schemas.microsoft.com/office/powerpoint/2010/main" val="57468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AF4697-5C10-47D9-A3DC-BDF4A2A95D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080" y="3047904"/>
            <a:ext cx="7499840" cy="823153"/>
          </a:xfrm>
          <a:prstGeom prst="rect">
            <a:avLst/>
          </a:prstGeom>
        </p:spPr>
      </p:pic>
      <p:sp>
        <p:nvSpPr>
          <p:cNvPr id="2" name="Text Placeholder 1"/>
          <p:cNvSpPr>
            <a:spLocks noGrp="1"/>
          </p:cNvSpPr>
          <p:nvPr>
            <p:ph type="body" sz="quarter" idx="11"/>
          </p:nvPr>
        </p:nvSpPr>
        <p:spPr/>
        <p:txBody>
          <a:bodyPr/>
          <a:lstStyle/>
          <a:p>
            <a:pPr marL="0" indent="0">
              <a:buNone/>
            </a:pPr>
            <a:r>
              <a:rPr lang="en-GB" dirty="0"/>
              <a:t>3.2 Unit fractions                          </a:t>
            </a:r>
            <a:r>
              <a:rPr lang="en-GB" dirty="0">
                <a:solidFill>
                  <a:srgbClr val="3875A1"/>
                </a:solidFill>
              </a:rPr>
              <a:t>S</a:t>
            </a:r>
            <a:r>
              <a:rPr lang="en-US" dirty="0">
                <a:solidFill>
                  <a:srgbClr val="3875A1"/>
                </a:solidFill>
              </a:rPr>
              <a:t>tep 3:2</a:t>
            </a:r>
          </a:p>
        </p:txBody>
      </p:sp>
      <p:graphicFrame>
        <p:nvGraphicFramePr>
          <p:cNvPr id="7" name="Object 6">
            <a:extLst>
              <a:ext uri="{FF2B5EF4-FFF2-40B4-BE49-F238E27FC236}">
                <a16:creationId xmlns:a16="http://schemas.microsoft.com/office/drawing/2014/main" id="{2CA0A555-0606-4F44-ACC9-A632B3554533}"/>
              </a:ext>
            </a:extLst>
          </p:cNvPr>
          <p:cNvGraphicFramePr>
            <a:graphicFrameLocks noChangeAspect="1"/>
          </p:cNvGraphicFramePr>
          <p:nvPr>
            <p:extLst>
              <p:ext uri="{D42A27DB-BD31-4B8C-83A1-F6EECF244321}">
                <p14:modId xmlns:p14="http://schemas.microsoft.com/office/powerpoint/2010/main" val="1629905089"/>
              </p:ext>
            </p:extLst>
          </p:nvPr>
        </p:nvGraphicFramePr>
        <p:xfrm>
          <a:off x="7438390" y="2103755"/>
          <a:ext cx="241300" cy="736600"/>
        </p:xfrm>
        <a:graphic>
          <a:graphicData uri="http://schemas.openxmlformats.org/presentationml/2006/ole">
            <mc:AlternateContent xmlns:mc="http://schemas.openxmlformats.org/markup-compatibility/2006">
              <mc:Choice xmlns:v="urn:schemas-microsoft-com:vml" Requires="v">
                <p:oleObj spid="_x0000_s94261" name="Equation" r:id="rId5" imgW="241200" imgH="736560" progId="Equation.DSMT4">
                  <p:embed/>
                </p:oleObj>
              </mc:Choice>
              <mc:Fallback>
                <p:oleObj name="Equation" r:id="rId5" imgW="241200" imgH="736560" progId="Equation.DSMT4">
                  <p:embed/>
                  <p:pic>
                    <p:nvPicPr>
                      <p:cNvPr id="7" name="Object 6">
                        <a:extLst>
                          <a:ext uri="{FF2B5EF4-FFF2-40B4-BE49-F238E27FC236}">
                            <a16:creationId xmlns:a16="http://schemas.microsoft.com/office/drawing/2014/main" id="{2CA0A555-0606-4F44-ACC9-A632B3554533}"/>
                          </a:ext>
                        </a:extLst>
                      </p:cNvPr>
                      <p:cNvPicPr/>
                      <p:nvPr/>
                    </p:nvPicPr>
                    <p:blipFill>
                      <a:blip r:embed="rId6"/>
                      <a:stretch>
                        <a:fillRect/>
                      </a:stretch>
                    </p:blipFill>
                    <p:spPr>
                      <a:xfrm>
                        <a:off x="7438390" y="2103755"/>
                        <a:ext cx="241300" cy="736600"/>
                      </a:xfrm>
                      <a:prstGeom prst="rect">
                        <a:avLst/>
                      </a:prstGeom>
                    </p:spPr>
                  </p:pic>
                </p:oleObj>
              </mc:Fallback>
            </mc:AlternateContent>
          </a:graphicData>
        </a:graphic>
      </p:graphicFrame>
    </p:spTree>
    <p:extLst>
      <p:ext uri="{BB962C8B-B14F-4D97-AF65-F5344CB8AC3E}">
        <p14:creationId xmlns:p14="http://schemas.microsoft.com/office/powerpoint/2010/main" val="1137683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59BB9338-E96D-4C71-BE39-D5F53CE552C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53988" y="2392353"/>
            <a:ext cx="5997388" cy="2073294"/>
          </a:xfrm>
          <a:prstGeom prst="rect">
            <a:avLst/>
          </a:prstGeom>
        </p:spPr>
      </p:pic>
      <p:sp>
        <p:nvSpPr>
          <p:cNvPr id="2" name="Text Placeholder 1"/>
          <p:cNvSpPr>
            <a:spLocks noGrp="1"/>
          </p:cNvSpPr>
          <p:nvPr>
            <p:ph type="body" sz="quarter" idx="11"/>
          </p:nvPr>
        </p:nvSpPr>
        <p:spPr/>
        <p:txBody>
          <a:bodyPr/>
          <a:lstStyle/>
          <a:p>
            <a:pPr marL="0" indent="0">
              <a:buNone/>
            </a:pPr>
            <a:r>
              <a:rPr lang="en-GB" dirty="0"/>
              <a:t>3.2 Unit fractions                          </a:t>
            </a:r>
            <a:r>
              <a:rPr lang="en-GB" dirty="0">
                <a:solidFill>
                  <a:srgbClr val="3875A1"/>
                </a:solidFill>
              </a:rPr>
              <a:t>S</a:t>
            </a:r>
            <a:r>
              <a:rPr lang="en-US" dirty="0">
                <a:solidFill>
                  <a:srgbClr val="3875A1"/>
                </a:solidFill>
              </a:rPr>
              <a:t>tep 1:1</a:t>
            </a:r>
          </a:p>
        </p:txBody>
      </p:sp>
      <p:pic>
        <p:nvPicPr>
          <p:cNvPr id="4" name="Picture 3">
            <a:extLst>
              <a:ext uri="{FF2B5EF4-FFF2-40B4-BE49-F238E27FC236}">
                <a16:creationId xmlns:a16="http://schemas.microsoft.com/office/drawing/2014/main" id="{290AADB3-7246-4ED5-809D-11B82D09639A}"/>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778250" y="2392353"/>
            <a:ext cx="1566333" cy="2073294"/>
          </a:xfrm>
          <a:prstGeom prst="rect">
            <a:avLst/>
          </a:prstGeom>
        </p:spPr>
      </p:pic>
      <p:pic>
        <p:nvPicPr>
          <p:cNvPr id="7" name="Picture 6">
            <a:extLst>
              <a:ext uri="{FF2B5EF4-FFF2-40B4-BE49-F238E27FC236}">
                <a16:creationId xmlns:a16="http://schemas.microsoft.com/office/drawing/2014/main" id="{2EAC5A27-C2D8-4071-96F7-38098CB3B40D}"/>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630089" y="1575681"/>
            <a:ext cx="1905000" cy="3809076"/>
          </a:xfrm>
          <a:prstGeom prst="rect">
            <a:avLst/>
          </a:prstGeom>
        </p:spPr>
      </p:pic>
      <p:pic>
        <p:nvPicPr>
          <p:cNvPr id="16" name="Picture 15">
            <a:extLst>
              <a:ext uri="{FF2B5EF4-FFF2-40B4-BE49-F238E27FC236}">
                <a16:creationId xmlns:a16="http://schemas.microsoft.com/office/drawing/2014/main" id="{3182B7F9-52B4-4460-B81F-3D135EA0149E}"/>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716241" y="2396272"/>
            <a:ext cx="1704542" cy="2073294"/>
          </a:xfrm>
          <a:prstGeom prst="rect">
            <a:avLst/>
          </a:prstGeom>
        </p:spPr>
      </p:pic>
      <p:pic>
        <p:nvPicPr>
          <p:cNvPr id="18" name="Picture 17">
            <a:extLst>
              <a:ext uri="{FF2B5EF4-FFF2-40B4-BE49-F238E27FC236}">
                <a16:creationId xmlns:a16="http://schemas.microsoft.com/office/drawing/2014/main" id="{16AEB472-1629-4070-974E-9177024B3601}"/>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3540336" y="1574648"/>
            <a:ext cx="1905000" cy="3809076"/>
          </a:xfrm>
          <a:prstGeom prst="rect">
            <a:avLst/>
          </a:prstGeom>
        </p:spPr>
      </p:pic>
      <p:pic>
        <p:nvPicPr>
          <p:cNvPr id="24" name="Picture 23">
            <a:extLst>
              <a:ext uri="{FF2B5EF4-FFF2-40B4-BE49-F238E27FC236}">
                <a16:creationId xmlns:a16="http://schemas.microsoft.com/office/drawing/2014/main" id="{3E9DD7B3-FA4D-482C-B40C-E2CFEACE8779}"/>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3768937" y="2389758"/>
            <a:ext cx="1589987" cy="2073294"/>
          </a:xfrm>
          <a:prstGeom prst="rect">
            <a:avLst/>
          </a:prstGeom>
        </p:spPr>
      </p:pic>
      <p:pic>
        <p:nvPicPr>
          <p:cNvPr id="25" name="Picture 24">
            <a:extLst>
              <a:ext uri="{FF2B5EF4-FFF2-40B4-BE49-F238E27FC236}">
                <a16:creationId xmlns:a16="http://schemas.microsoft.com/office/drawing/2014/main" id="{4E34B04A-5BD9-4F18-86FE-CBC4C65A87FE}"/>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3570816" y="1581612"/>
            <a:ext cx="1905000" cy="3809076"/>
          </a:xfrm>
          <a:prstGeom prst="rect">
            <a:avLst/>
          </a:prstGeom>
        </p:spPr>
      </p:pic>
    </p:spTree>
    <p:extLst>
      <p:ext uri="{BB962C8B-B14F-4D97-AF65-F5344CB8AC3E}">
        <p14:creationId xmlns:p14="http://schemas.microsoft.com/office/powerpoint/2010/main" val="160503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16"/>
                                        </p:tgtEl>
                                      </p:cBhvr>
                                    </p:animEffect>
                                    <p:set>
                                      <p:cBhvr>
                                        <p:cTn id="29" dur="1" fill="hold">
                                          <p:stCondLst>
                                            <p:cond delay="499"/>
                                          </p:stCondLst>
                                        </p:cTn>
                                        <p:tgtEl>
                                          <p:spTgt spid="16"/>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18"/>
                                        </p:tgtEl>
                                      </p:cBhvr>
                                    </p:animEffect>
                                    <p:set>
                                      <p:cBhvr>
                                        <p:cTn id="32" dur="1" fill="hold">
                                          <p:stCondLst>
                                            <p:cond delay="499"/>
                                          </p:stCondLst>
                                        </p:cTn>
                                        <p:tgtEl>
                                          <p:spTgt spid="18"/>
                                        </p:tgtEl>
                                        <p:attrNameLst>
                                          <p:attrName>style.visibility</p:attrName>
                                        </p:attrNameLst>
                                      </p:cBhvr>
                                      <p:to>
                                        <p:strVal val="hidden"/>
                                      </p:to>
                                    </p:se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7"/>
                                        </p:tgtEl>
                                      </p:cBhvr>
                                    </p:animEffect>
                                    <p:set>
                                      <p:cBhvr>
                                        <p:cTn id="46" dur="1" fill="hold">
                                          <p:stCondLst>
                                            <p:cond delay="499"/>
                                          </p:stCondLst>
                                        </p:cTn>
                                        <p:tgtEl>
                                          <p:spTgt spid="7"/>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4"/>
                                        </p:tgtEl>
                                      </p:cBhvr>
                                    </p:animEffect>
                                    <p:set>
                                      <p:cBhvr>
                                        <p:cTn id="49" dur="1" fill="hold">
                                          <p:stCondLst>
                                            <p:cond delay="499"/>
                                          </p:stCondLst>
                                        </p:cTn>
                                        <p:tgtEl>
                                          <p:spTgt spid="4"/>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16"/>
                                        </p:tgtEl>
                                      </p:cBhvr>
                                    </p:animEffect>
                                    <p:set>
                                      <p:cBhvr>
                                        <p:cTn id="52" dur="1" fill="hold">
                                          <p:stCondLst>
                                            <p:cond delay="499"/>
                                          </p:stCondLst>
                                        </p:cTn>
                                        <p:tgtEl>
                                          <p:spTgt spid="16"/>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18"/>
                                        </p:tgtEl>
                                      </p:cBhvr>
                                    </p:animEffect>
                                    <p:set>
                                      <p:cBhvr>
                                        <p:cTn id="55" dur="1" fill="hold">
                                          <p:stCondLst>
                                            <p:cond delay="499"/>
                                          </p:stCondLst>
                                        </p:cTn>
                                        <p:tgtEl>
                                          <p:spTgt spid="18"/>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24"/>
                                        </p:tgtEl>
                                      </p:cBhvr>
                                    </p:animEffect>
                                    <p:set>
                                      <p:cBhvr>
                                        <p:cTn id="58" dur="1" fill="hold">
                                          <p:stCondLst>
                                            <p:cond delay="499"/>
                                          </p:stCondLst>
                                        </p:cTn>
                                        <p:tgtEl>
                                          <p:spTgt spid="24"/>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25"/>
                                        </p:tgtEl>
                                      </p:cBhvr>
                                    </p:animEffect>
                                    <p:set>
                                      <p:cBhvr>
                                        <p:cTn id="61" dur="1" fill="hold">
                                          <p:stCondLst>
                                            <p:cond delay="499"/>
                                          </p:stCondLst>
                                        </p:cTn>
                                        <p:tgtEl>
                                          <p:spTgt spid="25"/>
                                        </p:tgtEl>
                                        <p:attrNameLst>
                                          <p:attrName>style.visibility</p:attrName>
                                        </p:attrNameLst>
                                      </p:cBhvr>
                                      <p:to>
                                        <p:strVal val="hidden"/>
                                      </p:to>
                                    </p:set>
                                  </p:childTnLst>
                                </p:cTn>
                              </p:par>
                            </p:childTnLst>
                          </p:cTn>
                        </p:par>
                        <p:par>
                          <p:cTn id="62" fill="hold">
                            <p:stCondLst>
                              <p:cond delay="500"/>
                            </p:stCondLst>
                            <p:childTnLst>
                              <p:par>
                                <p:cTn id="63" presetID="10"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fade">
                                      <p:cBhvr>
                                        <p:cTn id="6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AF4697-5C10-47D9-A3DC-BDF4A2A95D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277" y="1919834"/>
            <a:ext cx="7907446" cy="3018332"/>
          </a:xfrm>
          <a:prstGeom prst="rect">
            <a:avLst/>
          </a:prstGeom>
        </p:spPr>
      </p:pic>
      <p:sp>
        <p:nvSpPr>
          <p:cNvPr id="2" name="Text Placeholder 1"/>
          <p:cNvSpPr>
            <a:spLocks noGrp="1"/>
          </p:cNvSpPr>
          <p:nvPr>
            <p:ph type="body" sz="quarter" idx="11"/>
          </p:nvPr>
        </p:nvSpPr>
        <p:spPr/>
        <p:txBody>
          <a:bodyPr/>
          <a:lstStyle/>
          <a:p>
            <a:pPr marL="0" indent="0">
              <a:buNone/>
            </a:pPr>
            <a:r>
              <a:rPr lang="en-GB" dirty="0"/>
              <a:t>3.2 Unit fractions                          </a:t>
            </a:r>
            <a:r>
              <a:rPr lang="en-GB" dirty="0">
                <a:solidFill>
                  <a:srgbClr val="3875A1"/>
                </a:solidFill>
              </a:rPr>
              <a:t>S</a:t>
            </a:r>
            <a:r>
              <a:rPr lang="en-US" dirty="0">
                <a:solidFill>
                  <a:srgbClr val="3875A1"/>
                </a:solidFill>
              </a:rPr>
              <a:t>tep 3:3</a:t>
            </a:r>
          </a:p>
        </p:txBody>
      </p:sp>
      <p:graphicFrame>
        <p:nvGraphicFramePr>
          <p:cNvPr id="7" name="Object 6">
            <a:extLst>
              <a:ext uri="{FF2B5EF4-FFF2-40B4-BE49-F238E27FC236}">
                <a16:creationId xmlns:a16="http://schemas.microsoft.com/office/drawing/2014/main" id="{2CA0A555-0606-4F44-ACC9-A632B3554533}"/>
              </a:ext>
            </a:extLst>
          </p:cNvPr>
          <p:cNvGraphicFramePr>
            <a:graphicFrameLocks noChangeAspect="1"/>
          </p:cNvGraphicFramePr>
          <p:nvPr/>
        </p:nvGraphicFramePr>
        <p:xfrm>
          <a:off x="4451350" y="5380355"/>
          <a:ext cx="241300" cy="736600"/>
        </p:xfrm>
        <a:graphic>
          <a:graphicData uri="http://schemas.openxmlformats.org/presentationml/2006/ole">
            <mc:AlternateContent xmlns:mc="http://schemas.openxmlformats.org/markup-compatibility/2006">
              <mc:Choice xmlns:v="urn:schemas-microsoft-com:vml" Requires="v">
                <p:oleObj spid="_x0000_s95285" name="Equation" r:id="rId5" imgW="241200" imgH="736560" progId="Equation.DSMT4">
                  <p:embed/>
                </p:oleObj>
              </mc:Choice>
              <mc:Fallback>
                <p:oleObj name="Equation" r:id="rId5" imgW="241200" imgH="736560" progId="Equation.DSMT4">
                  <p:embed/>
                  <p:pic>
                    <p:nvPicPr>
                      <p:cNvPr id="7" name="Object 6">
                        <a:extLst>
                          <a:ext uri="{FF2B5EF4-FFF2-40B4-BE49-F238E27FC236}">
                            <a16:creationId xmlns:a16="http://schemas.microsoft.com/office/drawing/2014/main" id="{2CA0A555-0606-4F44-ACC9-A632B3554533}"/>
                          </a:ext>
                        </a:extLst>
                      </p:cNvPr>
                      <p:cNvPicPr/>
                      <p:nvPr/>
                    </p:nvPicPr>
                    <p:blipFill>
                      <a:blip r:embed="rId6"/>
                      <a:stretch>
                        <a:fillRect/>
                      </a:stretch>
                    </p:blipFill>
                    <p:spPr>
                      <a:xfrm>
                        <a:off x="4451350" y="5380355"/>
                        <a:ext cx="241300" cy="736600"/>
                      </a:xfrm>
                      <a:prstGeom prst="rect">
                        <a:avLst/>
                      </a:prstGeom>
                    </p:spPr>
                  </p:pic>
                </p:oleObj>
              </mc:Fallback>
            </mc:AlternateContent>
          </a:graphicData>
        </a:graphic>
      </p:graphicFrame>
    </p:spTree>
    <p:extLst>
      <p:ext uri="{BB962C8B-B14F-4D97-AF65-F5344CB8AC3E}">
        <p14:creationId xmlns:p14="http://schemas.microsoft.com/office/powerpoint/2010/main" val="4101252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3.2 Unit fractions                          </a:t>
            </a:r>
            <a:r>
              <a:rPr lang="en-GB" dirty="0">
                <a:solidFill>
                  <a:srgbClr val="3875A1"/>
                </a:solidFill>
              </a:rPr>
              <a:t>S</a:t>
            </a:r>
            <a:r>
              <a:rPr lang="en-US" dirty="0">
                <a:solidFill>
                  <a:srgbClr val="3875A1"/>
                </a:solidFill>
              </a:rPr>
              <a:t>tep 3:3</a:t>
            </a:r>
          </a:p>
        </p:txBody>
      </p:sp>
      <p:pic>
        <p:nvPicPr>
          <p:cNvPr id="4" name="Picture 3">
            <a:extLst>
              <a:ext uri="{FF2B5EF4-FFF2-40B4-BE49-F238E27FC236}">
                <a16:creationId xmlns:a16="http://schemas.microsoft.com/office/drawing/2014/main" id="{5B83CDFE-4406-4FAA-A0D2-D43ED3055D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1871619"/>
            <a:ext cx="7907446" cy="3114762"/>
          </a:xfrm>
          <a:prstGeom prst="rect">
            <a:avLst/>
          </a:prstGeom>
        </p:spPr>
      </p:pic>
    </p:spTree>
    <p:extLst>
      <p:ext uri="{BB962C8B-B14F-4D97-AF65-F5344CB8AC3E}">
        <p14:creationId xmlns:p14="http://schemas.microsoft.com/office/powerpoint/2010/main" val="26660377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3.2 Unit fractions                          </a:t>
            </a:r>
            <a:r>
              <a:rPr lang="en-GB" dirty="0">
                <a:solidFill>
                  <a:srgbClr val="3875A1"/>
                </a:solidFill>
              </a:rPr>
              <a:t>S</a:t>
            </a:r>
            <a:r>
              <a:rPr lang="en-US" dirty="0">
                <a:solidFill>
                  <a:srgbClr val="3875A1"/>
                </a:solidFill>
              </a:rPr>
              <a:t>tep 3:4</a:t>
            </a:r>
          </a:p>
        </p:txBody>
      </p:sp>
      <p:pic>
        <p:nvPicPr>
          <p:cNvPr id="5" name="Picture 4">
            <a:extLst>
              <a:ext uri="{FF2B5EF4-FFF2-40B4-BE49-F238E27FC236}">
                <a16:creationId xmlns:a16="http://schemas.microsoft.com/office/drawing/2014/main" id="{33E7F372-AC8F-44B6-8D41-E9BF3B4F32FF}"/>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995448" y="2369237"/>
            <a:ext cx="3153104" cy="2119527"/>
          </a:xfrm>
          <a:prstGeom prst="rect">
            <a:avLst/>
          </a:prstGeom>
        </p:spPr>
      </p:pic>
      <p:graphicFrame>
        <p:nvGraphicFramePr>
          <p:cNvPr id="6" name="Object 5">
            <a:extLst>
              <a:ext uri="{FF2B5EF4-FFF2-40B4-BE49-F238E27FC236}">
                <a16:creationId xmlns:a16="http://schemas.microsoft.com/office/drawing/2014/main" id="{0B2E7F9E-7F92-41D6-9E02-CF59E2DDDC88}"/>
              </a:ext>
            </a:extLst>
          </p:cNvPr>
          <p:cNvGraphicFramePr>
            <a:graphicFrameLocks noChangeAspect="1"/>
          </p:cNvGraphicFramePr>
          <p:nvPr/>
        </p:nvGraphicFramePr>
        <p:xfrm>
          <a:off x="4457700" y="5062538"/>
          <a:ext cx="228600" cy="736600"/>
        </p:xfrm>
        <a:graphic>
          <a:graphicData uri="http://schemas.openxmlformats.org/presentationml/2006/ole">
            <mc:AlternateContent xmlns:mc="http://schemas.openxmlformats.org/markup-compatibility/2006">
              <mc:Choice xmlns:v="urn:schemas-microsoft-com:vml" Requires="v">
                <p:oleObj spid="_x0000_s96409" name="Equation" r:id="rId5" imgW="228600" imgH="736560" progId="Equation.DSMT4">
                  <p:embed/>
                </p:oleObj>
              </mc:Choice>
              <mc:Fallback>
                <p:oleObj name="Equation" r:id="rId5" imgW="228600" imgH="736560" progId="Equation.DSMT4">
                  <p:embed/>
                  <p:pic>
                    <p:nvPicPr>
                      <p:cNvPr id="6" name="Object 5">
                        <a:extLst>
                          <a:ext uri="{FF2B5EF4-FFF2-40B4-BE49-F238E27FC236}">
                            <a16:creationId xmlns:a16="http://schemas.microsoft.com/office/drawing/2014/main" id="{0B2E7F9E-7F92-41D6-9E02-CF59E2DDDC88}"/>
                          </a:ext>
                        </a:extLst>
                      </p:cNvPr>
                      <p:cNvPicPr/>
                      <p:nvPr/>
                    </p:nvPicPr>
                    <p:blipFill>
                      <a:blip r:embed="rId6"/>
                      <a:stretch>
                        <a:fillRect/>
                      </a:stretch>
                    </p:blipFill>
                    <p:spPr>
                      <a:xfrm>
                        <a:off x="4457700" y="5062538"/>
                        <a:ext cx="228600" cy="736600"/>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F6B82DA4-5DCF-40C4-B79B-DA935F08AA83}"/>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3011214" y="2400768"/>
            <a:ext cx="3153104" cy="2119527"/>
          </a:xfrm>
          <a:prstGeom prst="rect">
            <a:avLst/>
          </a:prstGeom>
        </p:spPr>
      </p:pic>
      <p:graphicFrame>
        <p:nvGraphicFramePr>
          <p:cNvPr id="10" name="Object 9">
            <a:extLst>
              <a:ext uri="{FF2B5EF4-FFF2-40B4-BE49-F238E27FC236}">
                <a16:creationId xmlns:a16="http://schemas.microsoft.com/office/drawing/2014/main" id="{CDFFB7E4-F6A2-497D-9401-5D6A75272C49}"/>
              </a:ext>
            </a:extLst>
          </p:cNvPr>
          <p:cNvGraphicFramePr>
            <a:graphicFrameLocks noChangeAspect="1"/>
          </p:cNvGraphicFramePr>
          <p:nvPr>
            <p:extLst>
              <p:ext uri="{D42A27DB-BD31-4B8C-83A1-F6EECF244321}">
                <p14:modId xmlns:p14="http://schemas.microsoft.com/office/powerpoint/2010/main" val="2318065739"/>
              </p:ext>
            </p:extLst>
          </p:nvPr>
        </p:nvGraphicFramePr>
        <p:xfrm>
          <a:off x="4467116" y="5055969"/>
          <a:ext cx="241300" cy="736600"/>
        </p:xfrm>
        <a:graphic>
          <a:graphicData uri="http://schemas.openxmlformats.org/presentationml/2006/ole">
            <mc:AlternateContent xmlns:mc="http://schemas.openxmlformats.org/markup-compatibility/2006">
              <mc:Choice xmlns:v="urn:schemas-microsoft-com:vml" Requires="v">
                <p:oleObj spid="_x0000_s96410" name="Equation" r:id="rId8" imgW="241200" imgH="736560" progId="Equation.DSMT4">
                  <p:embed/>
                </p:oleObj>
              </mc:Choice>
              <mc:Fallback>
                <p:oleObj name="Equation" r:id="rId8" imgW="241200" imgH="736560" progId="Equation.DSMT4">
                  <p:embed/>
                  <p:pic>
                    <p:nvPicPr>
                      <p:cNvPr id="10" name="Object 9">
                        <a:extLst>
                          <a:ext uri="{FF2B5EF4-FFF2-40B4-BE49-F238E27FC236}">
                            <a16:creationId xmlns:a16="http://schemas.microsoft.com/office/drawing/2014/main" id="{CDFFB7E4-F6A2-497D-9401-5D6A75272C49}"/>
                          </a:ext>
                        </a:extLst>
                      </p:cNvPr>
                      <p:cNvPicPr/>
                      <p:nvPr/>
                    </p:nvPicPr>
                    <p:blipFill>
                      <a:blip r:embed="rId9"/>
                      <a:stretch>
                        <a:fillRect/>
                      </a:stretch>
                    </p:blipFill>
                    <p:spPr>
                      <a:xfrm>
                        <a:off x="4467116" y="5055969"/>
                        <a:ext cx="241300" cy="736600"/>
                      </a:xfrm>
                      <a:prstGeom prst="rect">
                        <a:avLst/>
                      </a:prstGeom>
                    </p:spPr>
                  </p:pic>
                </p:oleObj>
              </mc:Fallback>
            </mc:AlternateContent>
          </a:graphicData>
        </a:graphic>
      </p:graphicFrame>
      <p:pic>
        <p:nvPicPr>
          <p:cNvPr id="12" name="Picture 11">
            <a:extLst>
              <a:ext uri="{FF2B5EF4-FFF2-40B4-BE49-F238E27FC236}">
                <a16:creationId xmlns:a16="http://schemas.microsoft.com/office/drawing/2014/main" id="{B1E4D5F9-B4E0-484B-935F-7926B59505C2}"/>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2995448" y="2394199"/>
            <a:ext cx="3168870" cy="2119527"/>
          </a:xfrm>
          <a:prstGeom prst="rect">
            <a:avLst/>
          </a:prstGeom>
        </p:spPr>
      </p:pic>
      <p:graphicFrame>
        <p:nvGraphicFramePr>
          <p:cNvPr id="14" name="Object 13">
            <a:extLst>
              <a:ext uri="{FF2B5EF4-FFF2-40B4-BE49-F238E27FC236}">
                <a16:creationId xmlns:a16="http://schemas.microsoft.com/office/drawing/2014/main" id="{099D07B6-FA08-4A45-8FB9-ACF1A95F71B4}"/>
              </a:ext>
            </a:extLst>
          </p:cNvPr>
          <p:cNvGraphicFramePr>
            <a:graphicFrameLocks noChangeAspect="1"/>
          </p:cNvGraphicFramePr>
          <p:nvPr>
            <p:extLst>
              <p:ext uri="{D42A27DB-BD31-4B8C-83A1-F6EECF244321}">
                <p14:modId xmlns:p14="http://schemas.microsoft.com/office/powerpoint/2010/main" val="1581031420"/>
              </p:ext>
            </p:extLst>
          </p:nvPr>
        </p:nvGraphicFramePr>
        <p:xfrm>
          <a:off x="4452883" y="5066567"/>
          <a:ext cx="254000" cy="723900"/>
        </p:xfrm>
        <a:graphic>
          <a:graphicData uri="http://schemas.openxmlformats.org/presentationml/2006/ole">
            <mc:AlternateContent xmlns:mc="http://schemas.openxmlformats.org/markup-compatibility/2006">
              <mc:Choice xmlns:v="urn:schemas-microsoft-com:vml" Requires="v">
                <p:oleObj spid="_x0000_s96411" name="Equation" r:id="rId11" imgW="253800" imgH="723600" progId="Equation.DSMT4">
                  <p:embed/>
                </p:oleObj>
              </mc:Choice>
              <mc:Fallback>
                <p:oleObj name="Equation" r:id="rId11" imgW="253800" imgH="723600" progId="Equation.DSMT4">
                  <p:embed/>
                  <p:pic>
                    <p:nvPicPr>
                      <p:cNvPr id="14" name="Object 13">
                        <a:extLst>
                          <a:ext uri="{FF2B5EF4-FFF2-40B4-BE49-F238E27FC236}">
                            <a16:creationId xmlns:a16="http://schemas.microsoft.com/office/drawing/2014/main" id="{099D07B6-FA08-4A45-8FB9-ACF1A95F71B4}"/>
                          </a:ext>
                        </a:extLst>
                      </p:cNvPr>
                      <p:cNvPicPr/>
                      <p:nvPr/>
                    </p:nvPicPr>
                    <p:blipFill>
                      <a:blip r:embed="rId12"/>
                      <a:stretch>
                        <a:fillRect/>
                      </a:stretch>
                    </p:blipFill>
                    <p:spPr>
                      <a:xfrm>
                        <a:off x="4452883" y="5066567"/>
                        <a:ext cx="254000" cy="723900"/>
                      </a:xfrm>
                      <a:prstGeom prst="rect">
                        <a:avLst/>
                      </a:prstGeom>
                    </p:spPr>
                  </p:pic>
                </p:oleObj>
              </mc:Fallback>
            </mc:AlternateContent>
          </a:graphicData>
        </a:graphic>
      </p:graphicFrame>
    </p:spTree>
    <p:extLst>
      <p:ext uri="{BB962C8B-B14F-4D97-AF65-F5344CB8AC3E}">
        <p14:creationId xmlns:p14="http://schemas.microsoft.com/office/powerpoint/2010/main" val="60845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8"/>
                                        </p:tgtEl>
                                      </p:cBhvr>
                                    </p:animEffect>
                                    <p:set>
                                      <p:cBhvr>
                                        <p:cTn id="29" dur="1" fill="hold">
                                          <p:stCondLst>
                                            <p:cond delay="499"/>
                                          </p:stCondLst>
                                        </p:cTn>
                                        <p:tgtEl>
                                          <p:spTgt spid="8"/>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3.2 Unit fractions                          </a:t>
            </a:r>
            <a:r>
              <a:rPr lang="en-GB" dirty="0">
                <a:solidFill>
                  <a:srgbClr val="3875A1"/>
                </a:solidFill>
              </a:rPr>
              <a:t>S</a:t>
            </a:r>
            <a:r>
              <a:rPr lang="en-US" dirty="0">
                <a:solidFill>
                  <a:srgbClr val="3875A1"/>
                </a:solidFill>
              </a:rPr>
              <a:t>tep 3:5</a:t>
            </a:r>
          </a:p>
        </p:txBody>
      </p:sp>
      <p:graphicFrame>
        <p:nvGraphicFramePr>
          <p:cNvPr id="6" name="Object 5">
            <a:extLst>
              <a:ext uri="{FF2B5EF4-FFF2-40B4-BE49-F238E27FC236}">
                <a16:creationId xmlns:a16="http://schemas.microsoft.com/office/drawing/2014/main" id="{0B2E7F9E-7F92-41D6-9E02-CF59E2DDDC88}"/>
              </a:ext>
            </a:extLst>
          </p:cNvPr>
          <p:cNvGraphicFramePr>
            <a:graphicFrameLocks noChangeAspect="1"/>
          </p:cNvGraphicFramePr>
          <p:nvPr/>
        </p:nvGraphicFramePr>
        <p:xfrm>
          <a:off x="4457700" y="5062538"/>
          <a:ext cx="228600" cy="736600"/>
        </p:xfrm>
        <a:graphic>
          <a:graphicData uri="http://schemas.openxmlformats.org/presentationml/2006/ole">
            <mc:AlternateContent xmlns:mc="http://schemas.openxmlformats.org/markup-compatibility/2006">
              <mc:Choice xmlns:v="urn:schemas-microsoft-com:vml" Requires="v">
                <p:oleObj spid="_x0000_s97332" name="Equation" r:id="rId4" imgW="228600" imgH="736560" progId="Equation.DSMT4">
                  <p:embed/>
                </p:oleObj>
              </mc:Choice>
              <mc:Fallback>
                <p:oleObj name="Equation" r:id="rId4" imgW="228600" imgH="736560" progId="Equation.DSMT4">
                  <p:embed/>
                  <p:pic>
                    <p:nvPicPr>
                      <p:cNvPr id="6" name="Object 5">
                        <a:extLst>
                          <a:ext uri="{FF2B5EF4-FFF2-40B4-BE49-F238E27FC236}">
                            <a16:creationId xmlns:a16="http://schemas.microsoft.com/office/drawing/2014/main" id="{0B2E7F9E-7F92-41D6-9E02-CF59E2DDDC88}"/>
                          </a:ext>
                        </a:extLst>
                      </p:cNvPr>
                      <p:cNvPicPr/>
                      <p:nvPr/>
                    </p:nvPicPr>
                    <p:blipFill>
                      <a:blip r:embed="rId5"/>
                      <a:stretch>
                        <a:fillRect/>
                      </a:stretch>
                    </p:blipFill>
                    <p:spPr>
                      <a:xfrm>
                        <a:off x="4457700" y="5062538"/>
                        <a:ext cx="228600" cy="736600"/>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421B98B5-6869-4191-9053-B3A7527E1B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8277" y="2565931"/>
            <a:ext cx="7907446" cy="1726138"/>
          </a:xfrm>
          <a:prstGeom prst="rect">
            <a:avLst/>
          </a:prstGeom>
        </p:spPr>
      </p:pic>
    </p:spTree>
    <p:extLst>
      <p:ext uri="{BB962C8B-B14F-4D97-AF65-F5344CB8AC3E}">
        <p14:creationId xmlns:p14="http://schemas.microsoft.com/office/powerpoint/2010/main" val="244728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3.2 Unit fractions                          </a:t>
            </a:r>
            <a:r>
              <a:rPr lang="en-GB" dirty="0">
                <a:solidFill>
                  <a:srgbClr val="3875A1"/>
                </a:solidFill>
              </a:rPr>
              <a:t>S</a:t>
            </a:r>
            <a:r>
              <a:rPr lang="en-US" dirty="0">
                <a:solidFill>
                  <a:srgbClr val="3875A1"/>
                </a:solidFill>
              </a:rPr>
              <a:t>tep 3:5</a:t>
            </a:r>
          </a:p>
        </p:txBody>
      </p:sp>
      <p:graphicFrame>
        <p:nvGraphicFramePr>
          <p:cNvPr id="6" name="Object 5">
            <a:extLst>
              <a:ext uri="{FF2B5EF4-FFF2-40B4-BE49-F238E27FC236}">
                <a16:creationId xmlns:a16="http://schemas.microsoft.com/office/drawing/2014/main" id="{0B2E7F9E-7F92-41D6-9E02-CF59E2DDDC88}"/>
              </a:ext>
            </a:extLst>
          </p:cNvPr>
          <p:cNvGraphicFramePr>
            <a:graphicFrameLocks noChangeAspect="1"/>
          </p:cNvGraphicFramePr>
          <p:nvPr/>
        </p:nvGraphicFramePr>
        <p:xfrm>
          <a:off x="4457700" y="5062538"/>
          <a:ext cx="228600" cy="736600"/>
        </p:xfrm>
        <a:graphic>
          <a:graphicData uri="http://schemas.openxmlformats.org/presentationml/2006/ole">
            <mc:AlternateContent xmlns:mc="http://schemas.openxmlformats.org/markup-compatibility/2006">
              <mc:Choice xmlns:v="urn:schemas-microsoft-com:vml" Requires="v">
                <p:oleObj spid="_x0000_s98356" name="Equation" r:id="rId4" imgW="228600" imgH="736560" progId="Equation.DSMT4">
                  <p:embed/>
                </p:oleObj>
              </mc:Choice>
              <mc:Fallback>
                <p:oleObj name="Equation" r:id="rId4" imgW="228600" imgH="736560" progId="Equation.DSMT4">
                  <p:embed/>
                  <p:pic>
                    <p:nvPicPr>
                      <p:cNvPr id="6" name="Object 5">
                        <a:extLst>
                          <a:ext uri="{FF2B5EF4-FFF2-40B4-BE49-F238E27FC236}">
                            <a16:creationId xmlns:a16="http://schemas.microsoft.com/office/drawing/2014/main" id="{0B2E7F9E-7F92-41D6-9E02-CF59E2DDDC88}"/>
                          </a:ext>
                        </a:extLst>
                      </p:cNvPr>
                      <p:cNvPicPr/>
                      <p:nvPr/>
                    </p:nvPicPr>
                    <p:blipFill>
                      <a:blip r:embed="rId5"/>
                      <a:stretch>
                        <a:fillRect/>
                      </a:stretch>
                    </p:blipFill>
                    <p:spPr>
                      <a:xfrm>
                        <a:off x="4457700" y="5062538"/>
                        <a:ext cx="228600" cy="736600"/>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421B98B5-6869-4191-9053-B3A7527E1B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0244" y="2565931"/>
            <a:ext cx="7863511" cy="1726138"/>
          </a:xfrm>
          <a:prstGeom prst="rect">
            <a:avLst/>
          </a:prstGeom>
        </p:spPr>
      </p:pic>
    </p:spTree>
    <p:extLst>
      <p:ext uri="{BB962C8B-B14F-4D97-AF65-F5344CB8AC3E}">
        <p14:creationId xmlns:p14="http://schemas.microsoft.com/office/powerpoint/2010/main" val="313416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3.2 Unit fractions                          </a:t>
            </a:r>
            <a:r>
              <a:rPr lang="en-GB" dirty="0">
                <a:solidFill>
                  <a:srgbClr val="3875A1"/>
                </a:solidFill>
              </a:rPr>
              <a:t>S</a:t>
            </a:r>
            <a:r>
              <a:rPr lang="en-US" dirty="0">
                <a:solidFill>
                  <a:srgbClr val="3875A1"/>
                </a:solidFill>
              </a:rPr>
              <a:t>tep 3:6</a:t>
            </a:r>
          </a:p>
        </p:txBody>
      </p:sp>
      <p:pic>
        <p:nvPicPr>
          <p:cNvPr id="8" name="Picture 7">
            <a:extLst>
              <a:ext uri="{FF2B5EF4-FFF2-40B4-BE49-F238E27FC236}">
                <a16:creationId xmlns:a16="http://schemas.microsoft.com/office/drawing/2014/main" id="{BC03C981-0706-493D-9A34-4719A4EAC9DC}"/>
              </a:ext>
            </a:extLst>
          </p:cNvPr>
          <p:cNvPicPr>
            <a:picLocks noChangeAspect="1"/>
          </p:cNvPicPr>
          <p:nvPr/>
        </p:nvPicPr>
        <p:blipFill rotWithShape="1">
          <a:blip r:embed="rId4">
            <a:extLst>
              <a:ext uri="{28A0092B-C50C-407E-A947-70E740481C1C}">
                <a14:useLocalDpi xmlns:a14="http://schemas.microsoft.com/office/drawing/2010/main" val="0"/>
              </a:ext>
            </a:extLst>
          </a:blip>
          <a:srcRect t="-9736"/>
          <a:stretch/>
        </p:blipFill>
        <p:spPr>
          <a:xfrm>
            <a:off x="1567692" y="892629"/>
            <a:ext cx="508000" cy="522514"/>
          </a:xfrm>
          <a:prstGeom prst="rect">
            <a:avLst/>
          </a:prstGeom>
        </p:spPr>
      </p:pic>
      <p:pic>
        <p:nvPicPr>
          <p:cNvPr id="9" name="Picture 8">
            <a:extLst>
              <a:ext uri="{FF2B5EF4-FFF2-40B4-BE49-F238E27FC236}">
                <a16:creationId xmlns:a16="http://schemas.microsoft.com/office/drawing/2014/main" id="{8259740A-D263-46B3-BA6D-0BCFCF64EC8A}"/>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124330" y="1425289"/>
            <a:ext cx="508000" cy="522514"/>
          </a:xfrm>
          <a:prstGeom prst="rect">
            <a:avLst/>
          </a:prstGeom>
        </p:spPr>
      </p:pic>
      <p:pic>
        <p:nvPicPr>
          <p:cNvPr id="11" name="Picture 10">
            <a:extLst>
              <a:ext uri="{FF2B5EF4-FFF2-40B4-BE49-F238E27FC236}">
                <a16:creationId xmlns:a16="http://schemas.microsoft.com/office/drawing/2014/main" id="{65EEDD1A-09F9-4B3A-AB79-A4A569AF614F}"/>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024764" y="1790696"/>
            <a:ext cx="566056" cy="522514"/>
          </a:xfrm>
          <a:prstGeom prst="rect">
            <a:avLst/>
          </a:prstGeom>
        </p:spPr>
      </p:pic>
      <p:pic>
        <p:nvPicPr>
          <p:cNvPr id="13" name="Picture 12">
            <a:extLst>
              <a:ext uri="{FF2B5EF4-FFF2-40B4-BE49-F238E27FC236}">
                <a16:creationId xmlns:a16="http://schemas.microsoft.com/office/drawing/2014/main" id="{2E4CCA72-7203-4050-881E-3F52FED89DE9}"/>
              </a:ext>
            </a:extLst>
          </p:cNvPr>
          <p:cNvPicPr>
            <a:picLocks noChangeAspect="1"/>
          </p:cNvPicPr>
          <p:nvPr/>
        </p:nvPicPr>
        <p:blipFill rotWithShape="1">
          <a:blip r:embed="rId7">
            <a:extLst>
              <a:ext uri="{28A0092B-C50C-407E-A947-70E740481C1C}">
                <a14:useLocalDpi xmlns:a14="http://schemas.microsoft.com/office/drawing/2010/main" val="0"/>
              </a:ext>
            </a:extLst>
          </a:blip>
          <a:srcRect t="-9188"/>
          <a:stretch/>
        </p:blipFill>
        <p:spPr>
          <a:xfrm>
            <a:off x="2949742" y="819308"/>
            <a:ext cx="508000" cy="551542"/>
          </a:xfrm>
          <a:prstGeom prst="rect">
            <a:avLst/>
          </a:prstGeom>
        </p:spPr>
      </p:pic>
      <p:pic>
        <p:nvPicPr>
          <p:cNvPr id="15" name="Picture 14">
            <a:extLst>
              <a:ext uri="{FF2B5EF4-FFF2-40B4-BE49-F238E27FC236}">
                <a16:creationId xmlns:a16="http://schemas.microsoft.com/office/drawing/2014/main" id="{DE32181A-6E76-4F33-AE93-FC10ECBCC936}"/>
              </a:ext>
            </a:extLst>
          </p:cNvPr>
          <p:cNvPicPr>
            <a:picLocks noChangeAspect="1"/>
          </p:cNvPicPr>
          <p:nvPr/>
        </p:nvPicPr>
        <p:blipFill rotWithShape="1">
          <a:blip r:embed="rId8">
            <a:extLst>
              <a:ext uri="{28A0092B-C50C-407E-A947-70E740481C1C}">
                <a14:useLocalDpi xmlns:a14="http://schemas.microsoft.com/office/drawing/2010/main" val="0"/>
              </a:ext>
            </a:extLst>
          </a:blip>
          <a:srcRect t="-9188"/>
          <a:stretch/>
        </p:blipFill>
        <p:spPr>
          <a:xfrm>
            <a:off x="4070385" y="831568"/>
            <a:ext cx="566056" cy="551542"/>
          </a:xfrm>
          <a:prstGeom prst="rect">
            <a:avLst/>
          </a:prstGeom>
        </p:spPr>
      </p:pic>
      <p:pic>
        <p:nvPicPr>
          <p:cNvPr id="17" name="Picture 16">
            <a:extLst>
              <a:ext uri="{FF2B5EF4-FFF2-40B4-BE49-F238E27FC236}">
                <a16:creationId xmlns:a16="http://schemas.microsoft.com/office/drawing/2014/main" id="{C716133D-9BE7-4E09-A308-E3396CD03A27}"/>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3740679" y="1439804"/>
            <a:ext cx="566056" cy="493486"/>
          </a:xfrm>
          <a:prstGeom prst="rect">
            <a:avLst/>
          </a:prstGeom>
        </p:spPr>
      </p:pic>
      <p:pic>
        <p:nvPicPr>
          <p:cNvPr id="19" name="Picture 18">
            <a:extLst>
              <a:ext uri="{FF2B5EF4-FFF2-40B4-BE49-F238E27FC236}">
                <a16:creationId xmlns:a16="http://schemas.microsoft.com/office/drawing/2014/main" id="{B90795F1-F608-4ED2-AB33-D235F2200FEC}"/>
              </a:ext>
            </a:extLst>
          </p:cNvPr>
          <p:cNvPicPr>
            <a:picLocks noChangeAspect="1"/>
          </p:cNvPicPr>
          <p:nvPr/>
        </p:nvPicPr>
        <p:blipFill rotWithShape="1">
          <a:blip r:embed="rId10">
            <a:extLst>
              <a:ext uri="{28A0092B-C50C-407E-A947-70E740481C1C}">
                <a14:useLocalDpi xmlns:a14="http://schemas.microsoft.com/office/drawing/2010/main" val="0"/>
              </a:ext>
            </a:extLst>
          </a:blip>
          <a:srcRect t="-9188"/>
          <a:stretch/>
        </p:blipFill>
        <p:spPr>
          <a:xfrm>
            <a:off x="4937719" y="999908"/>
            <a:ext cx="547192" cy="551542"/>
          </a:xfrm>
          <a:prstGeom prst="rect">
            <a:avLst/>
          </a:prstGeom>
        </p:spPr>
      </p:pic>
      <p:pic>
        <p:nvPicPr>
          <p:cNvPr id="21" name="Picture 20">
            <a:extLst>
              <a:ext uri="{FF2B5EF4-FFF2-40B4-BE49-F238E27FC236}">
                <a16:creationId xmlns:a16="http://schemas.microsoft.com/office/drawing/2014/main" id="{C9B24BA6-B5AD-4E33-A90A-AE061BBE49D5}"/>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4526273" y="1771177"/>
            <a:ext cx="547192" cy="493487"/>
          </a:xfrm>
          <a:prstGeom prst="rect">
            <a:avLst/>
          </a:prstGeom>
        </p:spPr>
      </p:pic>
      <p:pic>
        <p:nvPicPr>
          <p:cNvPr id="23" name="Picture 22">
            <a:extLst>
              <a:ext uri="{FF2B5EF4-FFF2-40B4-BE49-F238E27FC236}">
                <a16:creationId xmlns:a16="http://schemas.microsoft.com/office/drawing/2014/main" id="{2137C742-7094-47BE-924A-5CBF387B04C8}"/>
              </a:ext>
            </a:extLst>
          </p:cNvPr>
          <p:cNvPicPr>
            <a:picLocks noChangeAspect="1"/>
          </p:cNvPicPr>
          <p:nvPr/>
        </p:nvPicPr>
        <p:blipFill rotWithShape="1">
          <a:blip r:embed="rId12">
            <a:extLst>
              <a:ext uri="{28A0092B-C50C-407E-A947-70E740481C1C}">
                <a14:useLocalDpi xmlns:a14="http://schemas.microsoft.com/office/drawing/2010/main" val="0"/>
              </a:ext>
            </a:extLst>
          </a:blip>
          <a:srcRect t="-9188"/>
          <a:stretch/>
        </p:blipFill>
        <p:spPr>
          <a:xfrm>
            <a:off x="5815140" y="857418"/>
            <a:ext cx="556260" cy="551542"/>
          </a:xfrm>
          <a:prstGeom prst="rect">
            <a:avLst/>
          </a:prstGeom>
        </p:spPr>
      </p:pic>
      <p:pic>
        <p:nvPicPr>
          <p:cNvPr id="25" name="Picture 24">
            <a:extLst>
              <a:ext uri="{FF2B5EF4-FFF2-40B4-BE49-F238E27FC236}">
                <a16:creationId xmlns:a16="http://schemas.microsoft.com/office/drawing/2014/main" id="{651A74A2-FB10-4922-941C-E8DB895575E7}"/>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5392751" y="1653502"/>
            <a:ext cx="556260" cy="493487"/>
          </a:xfrm>
          <a:prstGeom prst="rect">
            <a:avLst/>
          </a:prstGeom>
        </p:spPr>
      </p:pic>
      <p:pic>
        <p:nvPicPr>
          <p:cNvPr id="27" name="Picture 26">
            <a:extLst>
              <a:ext uri="{FF2B5EF4-FFF2-40B4-BE49-F238E27FC236}">
                <a16:creationId xmlns:a16="http://schemas.microsoft.com/office/drawing/2014/main" id="{3A56BEF3-D05B-4450-94AA-A4A6C13576FD}"/>
              </a:ext>
            </a:extLst>
          </p:cNvPr>
          <p:cNvPicPr>
            <a:picLocks noChangeAspect="1"/>
          </p:cNvPicPr>
          <p:nvPr/>
        </p:nvPicPr>
        <p:blipFill rotWithShape="1">
          <a:blip r:embed="rId14">
            <a:extLst>
              <a:ext uri="{28A0092B-C50C-407E-A947-70E740481C1C}">
                <a14:useLocalDpi xmlns:a14="http://schemas.microsoft.com/office/drawing/2010/main" val="0"/>
              </a:ext>
            </a:extLst>
          </a:blip>
          <a:srcRect t="-9188"/>
          <a:stretch/>
        </p:blipFill>
        <p:spPr>
          <a:xfrm>
            <a:off x="7006425" y="983751"/>
            <a:ext cx="556260" cy="551542"/>
          </a:xfrm>
          <a:prstGeom prst="rect">
            <a:avLst/>
          </a:prstGeom>
        </p:spPr>
      </p:pic>
      <p:pic>
        <p:nvPicPr>
          <p:cNvPr id="29" name="Picture 28">
            <a:extLst>
              <a:ext uri="{FF2B5EF4-FFF2-40B4-BE49-F238E27FC236}">
                <a16:creationId xmlns:a16="http://schemas.microsoft.com/office/drawing/2014/main" id="{F9CF5743-53D6-4DFD-A3C3-997D9BC0C847}"/>
              </a:ext>
            </a:extLst>
          </p:cNvPr>
          <p:cNvPicPr>
            <a:picLocks noChangeAspect="1"/>
          </p:cNvPicPr>
          <p:nvPr/>
        </p:nvPicPr>
        <p:blipFill rotWithShape="1">
          <a:blip r:embed="rId15">
            <a:extLst>
              <a:ext uri="{28A0092B-C50C-407E-A947-70E740481C1C}">
                <a14:useLocalDpi xmlns:a14="http://schemas.microsoft.com/office/drawing/2010/main" val="0"/>
              </a:ext>
            </a:extLst>
          </a:blip>
          <a:srcRect/>
          <a:stretch/>
        </p:blipFill>
        <p:spPr>
          <a:xfrm>
            <a:off x="6379020" y="1606792"/>
            <a:ext cx="556260" cy="493488"/>
          </a:xfrm>
          <a:prstGeom prst="rect">
            <a:avLst/>
          </a:prstGeom>
        </p:spPr>
      </p:pic>
      <p:graphicFrame>
        <p:nvGraphicFramePr>
          <p:cNvPr id="37" name="Object 36">
            <a:extLst>
              <a:ext uri="{FF2B5EF4-FFF2-40B4-BE49-F238E27FC236}">
                <a16:creationId xmlns:a16="http://schemas.microsoft.com/office/drawing/2014/main" id="{65A7ACA8-9605-45FB-BCD0-AEF614A318E7}"/>
              </a:ext>
            </a:extLst>
          </p:cNvPr>
          <p:cNvGraphicFramePr>
            <a:graphicFrameLocks noChangeAspect="1"/>
          </p:cNvGraphicFramePr>
          <p:nvPr>
            <p:extLst>
              <p:ext uri="{D42A27DB-BD31-4B8C-83A1-F6EECF244321}">
                <p14:modId xmlns:p14="http://schemas.microsoft.com/office/powerpoint/2010/main" val="3402522081"/>
              </p:ext>
            </p:extLst>
          </p:nvPr>
        </p:nvGraphicFramePr>
        <p:xfrm>
          <a:off x="7562685" y="3312827"/>
          <a:ext cx="241300" cy="736600"/>
        </p:xfrm>
        <a:graphic>
          <a:graphicData uri="http://schemas.openxmlformats.org/presentationml/2006/ole">
            <mc:AlternateContent xmlns:mc="http://schemas.openxmlformats.org/markup-compatibility/2006">
              <mc:Choice xmlns:v="urn:schemas-microsoft-com:vml" Requires="v">
                <p:oleObj spid="_x0000_s99432" name="Equation" r:id="rId16" imgW="241200" imgH="736560" progId="Equation.DSMT4">
                  <p:embed/>
                </p:oleObj>
              </mc:Choice>
              <mc:Fallback>
                <p:oleObj name="Equation" r:id="rId16" imgW="241200" imgH="736560" progId="Equation.DSMT4">
                  <p:embed/>
                  <p:pic>
                    <p:nvPicPr>
                      <p:cNvPr id="37" name="Object 36">
                        <a:extLst>
                          <a:ext uri="{FF2B5EF4-FFF2-40B4-BE49-F238E27FC236}">
                            <a16:creationId xmlns:a16="http://schemas.microsoft.com/office/drawing/2014/main" id="{65A7ACA8-9605-45FB-BCD0-AEF614A318E7}"/>
                          </a:ext>
                        </a:extLst>
                      </p:cNvPr>
                      <p:cNvPicPr/>
                      <p:nvPr/>
                    </p:nvPicPr>
                    <p:blipFill>
                      <a:blip r:embed="rId17"/>
                      <a:stretch>
                        <a:fillRect/>
                      </a:stretch>
                    </p:blipFill>
                    <p:spPr>
                      <a:xfrm>
                        <a:off x="7562685" y="3312827"/>
                        <a:ext cx="241300" cy="736600"/>
                      </a:xfrm>
                      <a:prstGeom prst="rect">
                        <a:avLst/>
                      </a:prstGeom>
                    </p:spPr>
                  </p:pic>
                </p:oleObj>
              </mc:Fallback>
            </mc:AlternateContent>
          </a:graphicData>
        </a:graphic>
      </p:graphicFrame>
      <p:pic>
        <p:nvPicPr>
          <p:cNvPr id="24" name="Picture 23">
            <a:extLst>
              <a:ext uri="{FF2B5EF4-FFF2-40B4-BE49-F238E27FC236}">
                <a16:creationId xmlns:a16="http://schemas.microsoft.com/office/drawing/2014/main" id="{A3493F94-F387-4DA5-A047-9A4F166B6EA1}"/>
              </a:ext>
            </a:extLst>
          </p:cNvPr>
          <p:cNvPicPr>
            <a:picLocks noChangeAspect="1"/>
          </p:cNvPicPr>
          <p:nvPr/>
        </p:nvPicPr>
        <p:blipFill rotWithShape="1">
          <a:blip r:embed="rId18">
            <a:extLst>
              <a:ext uri="{28A0092B-C50C-407E-A947-70E740481C1C}">
                <a14:useLocalDpi xmlns:a14="http://schemas.microsoft.com/office/drawing/2010/main" val="0"/>
              </a:ext>
            </a:extLst>
          </a:blip>
          <a:srcRect/>
          <a:stretch/>
        </p:blipFill>
        <p:spPr>
          <a:xfrm>
            <a:off x="2841682" y="3134807"/>
            <a:ext cx="584918" cy="1473586"/>
          </a:xfrm>
          <a:prstGeom prst="rect">
            <a:avLst/>
          </a:prstGeom>
        </p:spPr>
      </p:pic>
      <p:pic>
        <p:nvPicPr>
          <p:cNvPr id="28" name="Picture 27">
            <a:extLst>
              <a:ext uri="{FF2B5EF4-FFF2-40B4-BE49-F238E27FC236}">
                <a16:creationId xmlns:a16="http://schemas.microsoft.com/office/drawing/2014/main" id="{AC8FEB1B-111B-4E13-AC9F-CED5567CF2FD}"/>
              </a:ext>
            </a:extLst>
          </p:cNvPr>
          <p:cNvPicPr>
            <a:picLocks noChangeAspect="1"/>
          </p:cNvPicPr>
          <p:nvPr/>
        </p:nvPicPr>
        <p:blipFill rotWithShape="1">
          <a:blip r:embed="rId18">
            <a:extLst>
              <a:ext uri="{28A0092B-C50C-407E-A947-70E740481C1C}">
                <a14:useLocalDpi xmlns:a14="http://schemas.microsoft.com/office/drawing/2010/main" val="0"/>
              </a:ext>
            </a:extLst>
          </a:blip>
          <a:srcRect/>
          <a:stretch/>
        </p:blipFill>
        <p:spPr>
          <a:xfrm>
            <a:off x="3393138" y="3134807"/>
            <a:ext cx="584918" cy="1473586"/>
          </a:xfrm>
          <a:prstGeom prst="rect">
            <a:avLst/>
          </a:prstGeom>
        </p:spPr>
      </p:pic>
      <p:pic>
        <p:nvPicPr>
          <p:cNvPr id="32" name="Picture 31">
            <a:extLst>
              <a:ext uri="{FF2B5EF4-FFF2-40B4-BE49-F238E27FC236}">
                <a16:creationId xmlns:a16="http://schemas.microsoft.com/office/drawing/2014/main" id="{5A69473E-9CDB-4153-9645-87F694B2C50E}"/>
              </a:ext>
            </a:extLst>
          </p:cNvPr>
          <p:cNvPicPr>
            <a:picLocks noChangeAspect="1"/>
          </p:cNvPicPr>
          <p:nvPr/>
        </p:nvPicPr>
        <p:blipFill rotWithShape="1">
          <a:blip r:embed="rId18">
            <a:extLst>
              <a:ext uri="{28A0092B-C50C-407E-A947-70E740481C1C}">
                <a14:useLocalDpi xmlns:a14="http://schemas.microsoft.com/office/drawing/2010/main" val="0"/>
              </a:ext>
            </a:extLst>
          </a:blip>
          <a:srcRect/>
          <a:stretch/>
        </p:blipFill>
        <p:spPr>
          <a:xfrm>
            <a:off x="3945241" y="3129621"/>
            <a:ext cx="584918" cy="1473586"/>
          </a:xfrm>
          <a:prstGeom prst="rect">
            <a:avLst/>
          </a:prstGeom>
        </p:spPr>
      </p:pic>
      <p:pic>
        <p:nvPicPr>
          <p:cNvPr id="34" name="Picture 33">
            <a:extLst>
              <a:ext uri="{FF2B5EF4-FFF2-40B4-BE49-F238E27FC236}">
                <a16:creationId xmlns:a16="http://schemas.microsoft.com/office/drawing/2014/main" id="{8CAD4EEA-FAE8-4B08-BBFC-A01201D5A30B}"/>
              </a:ext>
            </a:extLst>
          </p:cNvPr>
          <p:cNvPicPr>
            <a:picLocks noChangeAspect="1"/>
          </p:cNvPicPr>
          <p:nvPr/>
        </p:nvPicPr>
        <p:blipFill rotWithShape="1">
          <a:blip r:embed="rId18">
            <a:extLst>
              <a:ext uri="{28A0092B-C50C-407E-A947-70E740481C1C}">
                <a14:useLocalDpi xmlns:a14="http://schemas.microsoft.com/office/drawing/2010/main" val="0"/>
              </a:ext>
            </a:extLst>
          </a:blip>
          <a:srcRect/>
          <a:stretch/>
        </p:blipFill>
        <p:spPr>
          <a:xfrm>
            <a:off x="4497344" y="3131151"/>
            <a:ext cx="584918" cy="1473586"/>
          </a:xfrm>
          <a:prstGeom prst="rect">
            <a:avLst/>
          </a:prstGeom>
        </p:spPr>
      </p:pic>
      <p:pic>
        <p:nvPicPr>
          <p:cNvPr id="35" name="Picture 34">
            <a:extLst>
              <a:ext uri="{FF2B5EF4-FFF2-40B4-BE49-F238E27FC236}">
                <a16:creationId xmlns:a16="http://schemas.microsoft.com/office/drawing/2014/main" id="{77B7A77B-BB53-4495-9E3D-C3EA1AB959EF}"/>
              </a:ext>
            </a:extLst>
          </p:cNvPr>
          <p:cNvPicPr>
            <a:picLocks noChangeAspect="1"/>
          </p:cNvPicPr>
          <p:nvPr/>
        </p:nvPicPr>
        <p:blipFill rotWithShape="1">
          <a:blip r:embed="rId18">
            <a:extLst>
              <a:ext uri="{28A0092B-C50C-407E-A947-70E740481C1C}">
                <a14:useLocalDpi xmlns:a14="http://schemas.microsoft.com/office/drawing/2010/main" val="0"/>
              </a:ext>
            </a:extLst>
          </a:blip>
          <a:srcRect/>
          <a:stretch/>
        </p:blipFill>
        <p:spPr>
          <a:xfrm>
            <a:off x="5048800" y="3131151"/>
            <a:ext cx="584918" cy="1473586"/>
          </a:xfrm>
          <a:prstGeom prst="rect">
            <a:avLst/>
          </a:prstGeom>
        </p:spPr>
      </p:pic>
      <p:pic>
        <p:nvPicPr>
          <p:cNvPr id="38" name="Picture 37">
            <a:extLst>
              <a:ext uri="{FF2B5EF4-FFF2-40B4-BE49-F238E27FC236}">
                <a16:creationId xmlns:a16="http://schemas.microsoft.com/office/drawing/2014/main" id="{C92883C4-EA45-477E-BA73-A1EEBCD7C6BF}"/>
              </a:ext>
            </a:extLst>
          </p:cNvPr>
          <p:cNvPicPr>
            <a:picLocks noChangeAspect="1"/>
          </p:cNvPicPr>
          <p:nvPr/>
        </p:nvPicPr>
        <p:blipFill rotWithShape="1">
          <a:blip r:embed="rId18">
            <a:extLst>
              <a:ext uri="{28A0092B-C50C-407E-A947-70E740481C1C}">
                <a14:useLocalDpi xmlns:a14="http://schemas.microsoft.com/office/drawing/2010/main" val="0"/>
              </a:ext>
            </a:extLst>
          </a:blip>
          <a:srcRect/>
          <a:stretch/>
        </p:blipFill>
        <p:spPr>
          <a:xfrm>
            <a:off x="5600903" y="3125965"/>
            <a:ext cx="584918" cy="1473586"/>
          </a:xfrm>
          <a:prstGeom prst="rect">
            <a:avLst/>
          </a:prstGeom>
        </p:spPr>
      </p:pic>
      <p:pic>
        <p:nvPicPr>
          <p:cNvPr id="4" name="Picture 3">
            <a:extLst>
              <a:ext uri="{FF2B5EF4-FFF2-40B4-BE49-F238E27FC236}">
                <a16:creationId xmlns:a16="http://schemas.microsoft.com/office/drawing/2014/main" id="{E3B5D207-E910-4044-868D-29B86A72BC1B}"/>
              </a:ext>
            </a:extLst>
          </p:cNvPr>
          <p:cNvPicPr>
            <a:picLocks noChangeAspect="1"/>
          </p:cNvPicPr>
          <p:nvPr/>
        </p:nvPicPr>
        <p:blipFill rotWithShape="1">
          <a:blip r:embed="rId19">
            <a:extLst>
              <a:ext uri="{28A0092B-C50C-407E-A947-70E740481C1C}">
                <a14:useLocalDpi xmlns:a14="http://schemas.microsoft.com/office/drawing/2010/main" val="0"/>
              </a:ext>
            </a:extLst>
          </a:blip>
          <a:srcRect/>
          <a:stretch/>
        </p:blipFill>
        <p:spPr>
          <a:xfrm>
            <a:off x="2813050" y="3093531"/>
            <a:ext cx="660567" cy="1490350"/>
          </a:xfrm>
          <a:prstGeom prst="rect">
            <a:avLst/>
          </a:prstGeom>
        </p:spPr>
      </p:pic>
    </p:spTree>
    <p:extLst>
      <p:ext uri="{BB962C8B-B14F-4D97-AF65-F5344CB8AC3E}">
        <p14:creationId xmlns:p14="http://schemas.microsoft.com/office/powerpoint/2010/main" val="4271182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16667E-6 -2.22222E-6 L 0.14583 0.32916 " pathEditMode="relative" rAng="0" ptsTypes="AA">
                                      <p:cBhvr>
                                        <p:cTn id="6" dur="2000" fill="hold"/>
                                        <p:tgtEl>
                                          <p:spTgt spid="8"/>
                                        </p:tgtEl>
                                        <p:attrNameLst>
                                          <p:attrName>ppt_x</p:attrName>
                                          <p:attrName>ppt_y</p:attrName>
                                        </p:attrNameLst>
                                      </p:cBhvr>
                                      <p:rCtr x="7378" y="16875"/>
                                    </p:animMotion>
                                  </p:childTnLst>
                                </p:cTn>
                              </p:par>
                              <p:par>
                                <p:cTn id="7" presetID="42" presetClass="path" presetSubtype="0" accel="50000" decel="50000" fill="hold" nodeType="withEffect">
                                  <p:stCondLst>
                                    <p:cond delay="0"/>
                                  </p:stCondLst>
                                  <p:childTnLst>
                                    <p:animMotion origin="layout" path="M 4.44444E-6 -3.33333E-6 L 0.0849 0.33311 " pathEditMode="relative" rAng="0" ptsTypes="AA">
                                      <p:cBhvr>
                                        <p:cTn id="8" dur="2000" fill="hold"/>
                                        <p:tgtEl>
                                          <p:spTgt spid="9"/>
                                        </p:tgtEl>
                                        <p:attrNameLst>
                                          <p:attrName>ppt_x</p:attrName>
                                          <p:attrName>ppt_y</p:attrName>
                                        </p:attrNameLst>
                                      </p:cBhvr>
                                      <p:rCtr x="4149" y="16019"/>
                                    </p:animMotion>
                                  </p:childTnLst>
                                </p:cTn>
                              </p:par>
                              <p:par>
                                <p:cTn id="9" presetID="42" presetClass="path" presetSubtype="0" accel="50000" decel="50000" fill="hold" nodeType="withEffect">
                                  <p:stCondLst>
                                    <p:cond delay="0"/>
                                  </p:stCondLst>
                                  <p:childTnLst>
                                    <p:animMotion origin="layout" path="M -0.00104 -4.07407E-6 L 0.04184 0.27871 " pathEditMode="relative" rAng="0" ptsTypes="AA">
                                      <p:cBhvr>
                                        <p:cTn id="10" dur="2000" fill="hold"/>
                                        <p:tgtEl>
                                          <p:spTgt spid="11"/>
                                        </p:tgtEl>
                                        <p:attrNameLst>
                                          <p:attrName>ppt_x</p:attrName>
                                          <p:attrName>ppt_y</p:attrName>
                                        </p:attrNameLst>
                                      </p:cBhvr>
                                      <p:rCtr x="2135" y="13935"/>
                                    </p:animMotion>
                                  </p:childTnLst>
                                </p:cTn>
                              </p:par>
                              <p:par>
                                <p:cTn id="11" presetID="42" presetClass="path" presetSubtype="0" accel="50000" decel="50000" fill="hold" nodeType="withEffect">
                                  <p:stCondLst>
                                    <p:cond delay="0"/>
                                  </p:stCondLst>
                                  <p:childTnLst>
                                    <p:animMotion origin="layout" path="M 2.77778E-6 -2.22222E-6 L 0.05625 0.34028 " pathEditMode="relative" rAng="0" ptsTypes="AA">
                                      <p:cBhvr>
                                        <p:cTn id="12" dur="2000" fill="hold"/>
                                        <p:tgtEl>
                                          <p:spTgt spid="13"/>
                                        </p:tgtEl>
                                        <p:attrNameLst>
                                          <p:attrName>ppt_x</p:attrName>
                                          <p:attrName>ppt_y</p:attrName>
                                        </p:attrNameLst>
                                      </p:cBhvr>
                                      <p:rCtr x="2812" y="17014"/>
                                    </p:animMotion>
                                  </p:childTnLst>
                                </p:cTn>
                              </p:par>
                              <p:par>
                                <p:cTn id="13" presetID="42" presetClass="path" presetSubtype="0" accel="50000" decel="50000" fill="hold" nodeType="withEffect">
                                  <p:stCondLst>
                                    <p:cond delay="0"/>
                                  </p:stCondLst>
                                  <p:childTnLst>
                                    <p:animMotion origin="layout" path="M 3.33333E-6 -2.22222E-6 L -0.01128 0.41875 " pathEditMode="relative" rAng="0" ptsTypes="AA">
                                      <p:cBhvr>
                                        <p:cTn id="14" dur="2000" fill="hold"/>
                                        <p:tgtEl>
                                          <p:spTgt spid="15"/>
                                        </p:tgtEl>
                                        <p:attrNameLst>
                                          <p:attrName>ppt_x</p:attrName>
                                          <p:attrName>ppt_y</p:attrName>
                                        </p:attrNameLst>
                                      </p:cBhvr>
                                      <p:rCtr x="-729" y="21019"/>
                                    </p:animMotion>
                                  </p:childTnLst>
                                </p:cTn>
                              </p:par>
                              <p:par>
                                <p:cTn id="15" presetID="42" presetClass="path" presetSubtype="0" accel="50000" decel="50000" fill="hold" nodeType="withEffect">
                                  <p:stCondLst>
                                    <p:cond delay="0"/>
                                  </p:stCondLst>
                                  <p:childTnLst>
                                    <p:animMotion origin="layout" path="M 3.05556E-6 -1.48148E-6 L 0.02535 0.25417 " pathEditMode="relative" rAng="0" ptsTypes="AA">
                                      <p:cBhvr>
                                        <p:cTn id="16" dur="2000" fill="hold"/>
                                        <p:tgtEl>
                                          <p:spTgt spid="17"/>
                                        </p:tgtEl>
                                        <p:attrNameLst>
                                          <p:attrName>ppt_x</p:attrName>
                                          <p:attrName>ppt_y</p:attrName>
                                        </p:attrNameLst>
                                      </p:cBhvr>
                                      <p:rCtr x="1267" y="12801"/>
                                    </p:animMotion>
                                  </p:childTnLst>
                                </p:cTn>
                              </p:par>
                              <p:par>
                                <p:cTn id="17" presetID="42" presetClass="path" presetSubtype="0" accel="50000" decel="50000" fill="hold" nodeType="withEffect">
                                  <p:stCondLst>
                                    <p:cond delay="0"/>
                                  </p:stCondLst>
                                  <p:childTnLst>
                                    <p:animMotion origin="layout" path="M 1.94444E-6 7.40741E-7 L -0.04305 0.31412 " pathEditMode="relative" rAng="0" ptsTypes="AA">
                                      <p:cBhvr>
                                        <p:cTn id="18" dur="2000" fill="hold"/>
                                        <p:tgtEl>
                                          <p:spTgt spid="19"/>
                                        </p:tgtEl>
                                        <p:attrNameLst>
                                          <p:attrName>ppt_x</p:attrName>
                                          <p:attrName>ppt_y</p:attrName>
                                        </p:attrNameLst>
                                      </p:cBhvr>
                                      <p:rCtr x="-2153" y="15787"/>
                                    </p:animMotion>
                                  </p:childTnLst>
                                </p:cTn>
                              </p:par>
                              <p:par>
                                <p:cTn id="19" presetID="42" presetClass="path" presetSubtype="0" accel="50000" decel="50000" fill="hold" nodeType="withEffect">
                                  <p:stCondLst>
                                    <p:cond delay="0"/>
                                  </p:stCondLst>
                                  <p:childTnLst>
                                    <p:animMotion origin="layout" path="M -4.72222E-6 2.22222E-6 L 0.00069 0.28635 " pathEditMode="relative" rAng="0" ptsTypes="AA">
                                      <p:cBhvr>
                                        <p:cTn id="20" dur="2000" fill="hold"/>
                                        <p:tgtEl>
                                          <p:spTgt spid="21"/>
                                        </p:tgtEl>
                                        <p:attrNameLst>
                                          <p:attrName>ppt_x</p:attrName>
                                          <p:attrName>ppt_y</p:attrName>
                                        </p:attrNameLst>
                                      </p:cBhvr>
                                      <p:rCtr x="-851" y="14815"/>
                                    </p:animMotion>
                                  </p:childTnLst>
                                </p:cTn>
                              </p:par>
                              <p:par>
                                <p:cTn id="21" presetID="42" presetClass="path" presetSubtype="0" accel="50000" decel="50000" fill="hold" nodeType="withEffect">
                                  <p:stCondLst>
                                    <p:cond delay="0"/>
                                  </p:stCondLst>
                                  <p:childTnLst>
                                    <p:animMotion origin="layout" path="M -1.11111E-6 -2.22222E-6 L -0.07899 0.33472 " pathEditMode="relative" rAng="0" ptsTypes="AA">
                                      <p:cBhvr>
                                        <p:cTn id="22" dur="2000" fill="hold"/>
                                        <p:tgtEl>
                                          <p:spTgt spid="23"/>
                                        </p:tgtEl>
                                        <p:attrNameLst>
                                          <p:attrName>ppt_x</p:attrName>
                                          <p:attrName>ppt_y</p:attrName>
                                        </p:attrNameLst>
                                      </p:cBhvr>
                                      <p:rCtr x="-3698" y="17014"/>
                                    </p:animMotion>
                                  </p:childTnLst>
                                </p:cTn>
                              </p:par>
                              <p:par>
                                <p:cTn id="23" presetID="42" presetClass="path" presetSubtype="0" accel="50000" decel="50000" fill="hold" nodeType="withEffect">
                                  <p:stCondLst>
                                    <p:cond delay="0"/>
                                  </p:stCondLst>
                                  <p:childTnLst>
                                    <p:animMotion origin="layout" path="M -0.00052 -0.00208 L -0.03438 0.30348 " pathEditMode="relative" rAng="0" ptsTypes="AA">
                                      <p:cBhvr>
                                        <p:cTn id="24" dur="2000" fill="hold"/>
                                        <p:tgtEl>
                                          <p:spTgt spid="25"/>
                                        </p:tgtEl>
                                        <p:attrNameLst>
                                          <p:attrName>ppt_x</p:attrName>
                                          <p:attrName>ppt_y</p:attrName>
                                        </p:attrNameLst>
                                      </p:cBhvr>
                                      <p:rCtr x="-1701" y="15278"/>
                                    </p:animMotion>
                                  </p:childTnLst>
                                </p:cTn>
                              </p:par>
                              <p:par>
                                <p:cTn id="25" presetID="42" presetClass="path" presetSubtype="0" accel="50000" decel="50000" fill="hold" nodeType="withEffect">
                                  <p:stCondLst>
                                    <p:cond delay="0"/>
                                  </p:stCondLst>
                                  <p:childTnLst>
                                    <p:animMotion origin="layout" path="M -2.77778E-7 7.40741E-7 L -0.14757 0.31644 " pathEditMode="relative" rAng="0" ptsTypes="AA">
                                      <p:cBhvr>
                                        <p:cTn id="26" dur="2000" fill="hold"/>
                                        <p:tgtEl>
                                          <p:spTgt spid="27"/>
                                        </p:tgtEl>
                                        <p:attrNameLst>
                                          <p:attrName>ppt_x</p:attrName>
                                          <p:attrName>ppt_y</p:attrName>
                                        </p:attrNameLst>
                                      </p:cBhvr>
                                      <p:rCtr x="-7465" y="15787"/>
                                    </p:animMotion>
                                  </p:childTnLst>
                                </p:cTn>
                              </p:par>
                              <p:par>
                                <p:cTn id="27" presetID="42" presetClass="path" presetSubtype="0" accel="50000" decel="50000" fill="hold" nodeType="withEffect">
                                  <p:stCondLst>
                                    <p:cond delay="0"/>
                                  </p:stCondLst>
                                  <p:childTnLst>
                                    <p:animMotion origin="layout" path="M 2.5E-6 2.22222E-6 L -0.08055 0.30972 " pathEditMode="relative" rAng="0" ptsTypes="AA">
                                      <p:cBhvr>
                                        <p:cTn id="28" dur="2000" fill="hold"/>
                                        <p:tgtEl>
                                          <p:spTgt spid="29"/>
                                        </p:tgtEl>
                                        <p:attrNameLst>
                                          <p:attrName>ppt_x</p:attrName>
                                          <p:attrName>ppt_y</p:attrName>
                                        </p:attrNameLst>
                                      </p:cBhvr>
                                      <p:rCtr x="-3802" y="14792"/>
                                    </p:animMotion>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par>
                                <p:cTn id="33" presetID="10" presetClass="entr" presetSubtype="0"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500"/>
                                        <p:tgtEl>
                                          <p:spTgt spid="35"/>
                                        </p:tgtEl>
                                      </p:cBhvr>
                                    </p:animEffect>
                                  </p:childTnLst>
                                </p:cTn>
                              </p:par>
                              <p:par>
                                <p:cTn id="36" presetID="10" presetClass="entr" presetSubtype="0" fill="hold" nodeType="with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500"/>
                                        <p:tgtEl>
                                          <p:spTgt spid="38"/>
                                        </p:tgtEl>
                                      </p:cBhvr>
                                    </p:animEffect>
                                  </p:childTnLst>
                                </p:cTn>
                              </p:par>
                              <p:par>
                                <p:cTn id="39" presetID="10" presetClass="entr" presetSubtype="0"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500"/>
                                        <p:tgtEl>
                                          <p:spTgt spid="32"/>
                                        </p:tgtEl>
                                      </p:cBhvr>
                                    </p:animEffect>
                                  </p:childTnLst>
                                </p:cTn>
                              </p:par>
                              <p:par>
                                <p:cTn id="42" presetID="10" presetClass="entr" presetSubtype="0" fill="hold"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par>
                                <p:cTn id="45" presetID="10" presetClass="entr" presetSubtype="0"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500"/>
                                        <p:tgtEl>
                                          <p:spTgt spid="4"/>
                                        </p:tgtEl>
                                      </p:cBhvr>
                                    </p:animEffect>
                                  </p:childTnLst>
                                </p:cTn>
                              </p:par>
                            </p:childTnLst>
                          </p:cTn>
                        </p:par>
                        <p:par>
                          <p:cTn id="53" fill="hold">
                            <p:stCondLst>
                              <p:cond delay="500"/>
                            </p:stCondLst>
                            <p:childTnLst>
                              <p:par>
                                <p:cTn id="54" presetID="10" presetClass="entr" presetSubtype="0"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500"/>
                                        <p:tgtEl>
                                          <p:spTgt spid="37"/>
                                        </p:tgtEl>
                                      </p:cBhvr>
                                    </p:animEffect>
                                  </p:childTnLst>
                                </p:cTn>
                              </p:par>
                            </p:childTnLst>
                          </p:cTn>
                        </p:par>
                      </p:childTnLst>
                    </p:cTn>
                  </p:par>
                  <p:par>
                    <p:cTn id="57" fill="hold">
                      <p:stCondLst>
                        <p:cond delay="indefinite"/>
                      </p:stCondLst>
                      <p:childTnLst>
                        <p:par>
                          <p:cTn id="58" fill="hold">
                            <p:stCondLst>
                              <p:cond delay="0"/>
                            </p:stCondLst>
                            <p:childTnLst>
                              <p:par>
                                <p:cTn id="59" presetID="64" presetClass="path" presetSubtype="0" accel="50000" decel="50000" fill="hold" nodeType="clickEffect">
                                  <p:stCondLst>
                                    <p:cond delay="0"/>
                                  </p:stCondLst>
                                  <p:childTnLst>
                                    <p:animMotion origin="layout" path="M 0.14583 0.32916 L -8.33333E-7 7.40741E-7 " pathEditMode="relative" rAng="0" ptsTypes="AA">
                                      <p:cBhvr>
                                        <p:cTn id="60" dur="2000" fill="hold"/>
                                        <p:tgtEl>
                                          <p:spTgt spid="8"/>
                                        </p:tgtEl>
                                        <p:attrNameLst>
                                          <p:attrName>ppt_x</p:attrName>
                                          <p:attrName>ppt_y</p:attrName>
                                        </p:attrNameLst>
                                      </p:cBhvr>
                                      <p:rCtr x="-7240" y="-15648"/>
                                    </p:animMotion>
                                  </p:childTnLst>
                                </p:cTn>
                              </p:par>
                              <p:par>
                                <p:cTn id="61" presetID="64" presetClass="path" presetSubtype="0" accel="50000" decel="50000" fill="hold" nodeType="withEffect">
                                  <p:stCondLst>
                                    <p:cond delay="0"/>
                                  </p:stCondLst>
                                  <p:childTnLst>
                                    <p:animMotion origin="layout" path="M 0.0849 0.33311 L 4.72222E-6 7.40741E-7 " pathEditMode="relative" rAng="0" ptsTypes="AA">
                                      <p:cBhvr>
                                        <p:cTn id="62" dur="2000" fill="hold"/>
                                        <p:tgtEl>
                                          <p:spTgt spid="9"/>
                                        </p:tgtEl>
                                        <p:attrNameLst>
                                          <p:attrName>ppt_x</p:attrName>
                                          <p:attrName>ppt_y</p:attrName>
                                        </p:attrNameLst>
                                      </p:cBhvr>
                                      <p:rCtr x="-4062" y="-17245"/>
                                    </p:animMotion>
                                  </p:childTnLst>
                                </p:cTn>
                              </p:par>
                              <p:par>
                                <p:cTn id="63" presetID="64" presetClass="path" presetSubtype="0" accel="50000" decel="50000" fill="hold" nodeType="withEffect">
                                  <p:stCondLst>
                                    <p:cond delay="0"/>
                                  </p:stCondLst>
                                  <p:childTnLst>
                                    <p:animMotion origin="layout" path="M 0.04184 0.27871 L 3.05556E-6 -6.93889E-18 " pathEditMode="relative" rAng="0" ptsTypes="AA">
                                      <p:cBhvr>
                                        <p:cTn id="64" dur="2000" fill="hold"/>
                                        <p:tgtEl>
                                          <p:spTgt spid="11"/>
                                        </p:tgtEl>
                                        <p:attrNameLst>
                                          <p:attrName>ppt_x</p:attrName>
                                          <p:attrName>ppt_y</p:attrName>
                                        </p:attrNameLst>
                                      </p:cBhvr>
                                      <p:rCtr x="-1632" y="-13588"/>
                                    </p:animMotion>
                                  </p:childTnLst>
                                </p:cTn>
                              </p:par>
                              <p:par>
                                <p:cTn id="65" presetID="64" presetClass="path" presetSubtype="0" accel="50000" decel="50000" fill="hold" nodeType="withEffect">
                                  <p:stCondLst>
                                    <p:cond delay="0"/>
                                  </p:stCondLst>
                                  <p:childTnLst>
                                    <p:animMotion origin="layout" path="M 0.05625 0.34028 L -1.66667E-6 -3.33333E-6 " pathEditMode="relative" rAng="0" ptsTypes="AA">
                                      <p:cBhvr>
                                        <p:cTn id="66" dur="2000" fill="hold"/>
                                        <p:tgtEl>
                                          <p:spTgt spid="13"/>
                                        </p:tgtEl>
                                        <p:attrNameLst>
                                          <p:attrName>ppt_x</p:attrName>
                                          <p:attrName>ppt_y</p:attrName>
                                        </p:attrNameLst>
                                      </p:cBhvr>
                                      <p:rCtr x="-2778" y="-17708"/>
                                    </p:animMotion>
                                  </p:childTnLst>
                                </p:cTn>
                              </p:par>
                              <p:par>
                                <p:cTn id="67" presetID="64" presetClass="path" presetSubtype="0" accel="50000" decel="50000" fill="hold" nodeType="withEffect">
                                  <p:stCondLst>
                                    <p:cond delay="0"/>
                                  </p:stCondLst>
                                  <p:childTnLst>
                                    <p:animMotion origin="layout" path="M -0.01128 0.41875 L -3.88889E-6 -2.22222E-6 " pathEditMode="relative" rAng="0" ptsTypes="AA">
                                      <p:cBhvr>
                                        <p:cTn id="68" dur="2000" fill="hold"/>
                                        <p:tgtEl>
                                          <p:spTgt spid="15"/>
                                        </p:tgtEl>
                                        <p:attrNameLst>
                                          <p:attrName>ppt_x</p:attrName>
                                          <p:attrName>ppt_y</p:attrName>
                                        </p:attrNameLst>
                                      </p:cBhvr>
                                      <p:rCtr x="417" y="-21019"/>
                                    </p:animMotion>
                                  </p:childTnLst>
                                </p:cTn>
                              </p:par>
                              <p:par>
                                <p:cTn id="69" presetID="64" presetClass="path" presetSubtype="0" accel="50000" decel="50000" fill="hold" nodeType="withEffect">
                                  <p:stCondLst>
                                    <p:cond delay="0"/>
                                  </p:stCondLst>
                                  <p:childTnLst>
                                    <p:animMotion origin="layout" path="M 0.02535 0.25417 L 3.33333E-6 -1.48148E-6 " pathEditMode="relative" rAng="0" ptsTypes="AA">
                                      <p:cBhvr>
                                        <p:cTn id="70" dur="2000" fill="hold"/>
                                        <p:tgtEl>
                                          <p:spTgt spid="17"/>
                                        </p:tgtEl>
                                        <p:attrNameLst>
                                          <p:attrName>ppt_x</p:attrName>
                                          <p:attrName>ppt_y</p:attrName>
                                        </p:attrNameLst>
                                      </p:cBhvr>
                                      <p:rCtr x="-868" y="-12801"/>
                                    </p:animMotion>
                                  </p:childTnLst>
                                </p:cTn>
                              </p:par>
                              <p:par>
                                <p:cTn id="71" presetID="64" presetClass="path" presetSubtype="0" accel="50000" decel="50000" fill="hold" nodeType="withEffect">
                                  <p:stCondLst>
                                    <p:cond delay="0"/>
                                  </p:stCondLst>
                                  <p:childTnLst>
                                    <p:animMotion origin="layout" path="M -0.04305 0.31412 L -1.38889E-6 7.40741E-7 " pathEditMode="relative" rAng="0" ptsTypes="AA">
                                      <p:cBhvr>
                                        <p:cTn id="72" dur="2000" fill="hold"/>
                                        <p:tgtEl>
                                          <p:spTgt spid="19"/>
                                        </p:tgtEl>
                                        <p:attrNameLst>
                                          <p:attrName>ppt_x</p:attrName>
                                          <p:attrName>ppt_y</p:attrName>
                                        </p:attrNameLst>
                                      </p:cBhvr>
                                      <p:rCtr x="2240" y="-15787"/>
                                    </p:animMotion>
                                  </p:childTnLst>
                                </p:cTn>
                              </p:par>
                              <p:par>
                                <p:cTn id="73" presetID="64" presetClass="path" presetSubtype="0" accel="50000" decel="50000" fill="hold" nodeType="withEffect">
                                  <p:stCondLst>
                                    <p:cond delay="0"/>
                                  </p:stCondLst>
                                  <p:childTnLst>
                                    <p:animMotion origin="layout" path="M 0.00069 0.28635 L 2.5E-6 3.1225E-17 " pathEditMode="relative" rAng="0" ptsTypes="AA">
                                      <p:cBhvr>
                                        <p:cTn id="74" dur="2000" fill="hold"/>
                                        <p:tgtEl>
                                          <p:spTgt spid="21"/>
                                        </p:tgtEl>
                                        <p:attrNameLst>
                                          <p:attrName>ppt_x</p:attrName>
                                          <p:attrName>ppt_y</p:attrName>
                                        </p:attrNameLst>
                                      </p:cBhvr>
                                      <p:rCtr x="-417" y="-13727"/>
                                    </p:animMotion>
                                  </p:childTnLst>
                                </p:cTn>
                              </p:par>
                              <p:par>
                                <p:cTn id="75" presetID="64" presetClass="path" presetSubtype="0" accel="50000" decel="50000" fill="hold" nodeType="withEffect">
                                  <p:stCondLst>
                                    <p:cond delay="0"/>
                                  </p:stCondLst>
                                  <p:childTnLst>
                                    <p:animMotion origin="layout" path="M -0.07899 0.33472 L -4.44444E-6 -2.22222E-6 " pathEditMode="relative" rAng="0" ptsTypes="AA">
                                      <p:cBhvr>
                                        <p:cTn id="76" dur="2000" fill="hold"/>
                                        <p:tgtEl>
                                          <p:spTgt spid="23"/>
                                        </p:tgtEl>
                                        <p:attrNameLst>
                                          <p:attrName>ppt_x</p:attrName>
                                          <p:attrName>ppt_y</p:attrName>
                                        </p:attrNameLst>
                                      </p:cBhvr>
                                      <p:rCtr x="3785" y="-17014"/>
                                    </p:animMotion>
                                  </p:childTnLst>
                                </p:cTn>
                              </p:par>
                              <p:par>
                                <p:cTn id="77" presetID="64" presetClass="path" presetSubtype="0" accel="50000" decel="50000" fill="hold" nodeType="withEffect">
                                  <p:stCondLst>
                                    <p:cond delay="0"/>
                                  </p:stCondLst>
                                  <p:childTnLst>
                                    <p:animMotion origin="layout" path="M -0.03438 0.30348 L -2.5E-6 -2.59259E-6 " pathEditMode="relative" rAng="0" ptsTypes="AA">
                                      <p:cBhvr>
                                        <p:cTn id="78" dur="2000" fill="hold"/>
                                        <p:tgtEl>
                                          <p:spTgt spid="25"/>
                                        </p:tgtEl>
                                        <p:attrNameLst>
                                          <p:attrName>ppt_x</p:attrName>
                                          <p:attrName>ppt_y</p:attrName>
                                        </p:attrNameLst>
                                      </p:cBhvr>
                                      <p:rCtr x="2031" y="-15023"/>
                                    </p:animMotion>
                                  </p:childTnLst>
                                </p:cTn>
                              </p:par>
                              <p:par>
                                <p:cTn id="79" presetID="64" presetClass="path" presetSubtype="0" accel="50000" decel="50000" fill="hold" nodeType="withEffect">
                                  <p:stCondLst>
                                    <p:cond delay="0"/>
                                  </p:stCondLst>
                                  <p:childTnLst>
                                    <p:animMotion origin="layout" path="M -0.14757 0.31644 L 1.94444E-6 6.93889E-18 " pathEditMode="relative" rAng="0" ptsTypes="AA">
                                      <p:cBhvr>
                                        <p:cTn id="80" dur="2000" fill="hold"/>
                                        <p:tgtEl>
                                          <p:spTgt spid="27"/>
                                        </p:tgtEl>
                                        <p:attrNameLst>
                                          <p:attrName>ppt_x</p:attrName>
                                          <p:attrName>ppt_y</p:attrName>
                                        </p:attrNameLst>
                                      </p:cBhvr>
                                      <p:rCtr x="6962" y="-15000"/>
                                    </p:animMotion>
                                  </p:childTnLst>
                                </p:cTn>
                              </p:par>
                              <p:par>
                                <p:cTn id="81" presetID="64" presetClass="path" presetSubtype="0" accel="50000" decel="50000" fill="hold" nodeType="withEffect">
                                  <p:stCondLst>
                                    <p:cond delay="0"/>
                                  </p:stCondLst>
                                  <p:childTnLst>
                                    <p:animMotion origin="layout" path="M -0.08055 0.30972 L 1.94444E-6 2.22222E-6 " pathEditMode="relative" rAng="0" ptsTypes="AA">
                                      <p:cBhvr>
                                        <p:cTn id="82" dur="2000" fill="hold"/>
                                        <p:tgtEl>
                                          <p:spTgt spid="29"/>
                                        </p:tgtEl>
                                        <p:attrNameLst>
                                          <p:attrName>ppt_x</p:attrName>
                                          <p:attrName>ppt_y</p:attrName>
                                        </p:attrNameLst>
                                      </p:cBhvr>
                                      <p:rCtr x="3611" y="-14792"/>
                                    </p:animMotion>
                                  </p:childTnLst>
                                </p:cTn>
                              </p:par>
                              <p:par>
                                <p:cTn id="83" presetID="10" presetClass="exit" presetSubtype="0" fill="hold" nodeType="withEffect">
                                  <p:stCondLst>
                                    <p:cond delay="0"/>
                                  </p:stCondLst>
                                  <p:childTnLst>
                                    <p:animEffect transition="out" filter="fade">
                                      <p:cBhvr>
                                        <p:cTn id="84" dur="500"/>
                                        <p:tgtEl>
                                          <p:spTgt spid="34"/>
                                        </p:tgtEl>
                                      </p:cBhvr>
                                    </p:animEffect>
                                    <p:set>
                                      <p:cBhvr>
                                        <p:cTn id="85" dur="1" fill="hold">
                                          <p:stCondLst>
                                            <p:cond delay="499"/>
                                          </p:stCondLst>
                                        </p:cTn>
                                        <p:tgtEl>
                                          <p:spTgt spid="34"/>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35"/>
                                        </p:tgtEl>
                                      </p:cBhvr>
                                    </p:animEffect>
                                    <p:set>
                                      <p:cBhvr>
                                        <p:cTn id="88" dur="1" fill="hold">
                                          <p:stCondLst>
                                            <p:cond delay="499"/>
                                          </p:stCondLst>
                                        </p:cTn>
                                        <p:tgtEl>
                                          <p:spTgt spid="35"/>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500"/>
                                        <p:tgtEl>
                                          <p:spTgt spid="38"/>
                                        </p:tgtEl>
                                      </p:cBhvr>
                                    </p:animEffect>
                                    <p:set>
                                      <p:cBhvr>
                                        <p:cTn id="91" dur="1" fill="hold">
                                          <p:stCondLst>
                                            <p:cond delay="499"/>
                                          </p:stCondLst>
                                        </p:cTn>
                                        <p:tgtEl>
                                          <p:spTgt spid="38"/>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500"/>
                                        <p:tgtEl>
                                          <p:spTgt spid="32"/>
                                        </p:tgtEl>
                                      </p:cBhvr>
                                    </p:animEffect>
                                    <p:set>
                                      <p:cBhvr>
                                        <p:cTn id="94" dur="1" fill="hold">
                                          <p:stCondLst>
                                            <p:cond delay="499"/>
                                          </p:stCondLst>
                                        </p:cTn>
                                        <p:tgtEl>
                                          <p:spTgt spid="32"/>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
                                        <p:tgtEl>
                                          <p:spTgt spid="28"/>
                                        </p:tgtEl>
                                      </p:cBhvr>
                                    </p:animEffect>
                                    <p:set>
                                      <p:cBhvr>
                                        <p:cTn id="97" dur="1" fill="hold">
                                          <p:stCondLst>
                                            <p:cond delay="499"/>
                                          </p:stCondLst>
                                        </p:cTn>
                                        <p:tgtEl>
                                          <p:spTgt spid="28"/>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24"/>
                                        </p:tgtEl>
                                      </p:cBhvr>
                                    </p:animEffect>
                                    <p:set>
                                      <p:cBhvr>
                                        <p:cTn id="100" dur="1" fill="hold">
                                          <p:stCondLst>
                                            <p:cond delay="499"/>
                                          </p:stCondLst>
                                        </p:cTn>
                                        <p:tgtEl>
                                          <p:spTgt spid="24"/>
                                        </p:tgtEl>
                                        <p:attrNameLst>
                                          <p:attrName>style.visibility</p:attrName>
                                        </p:attrNameLst>
                                      </p:cBhvr>
                                      <p:to>
                                        <p:strVal val="hidden"/>
                                      </p:to>
                                    </p:set>
                                  </p:childTnLst>
                                </p:cTn>
                              </p:par>
                              <p:par>
                                <p:cTn id="101" presetID="10" presetClass="exit" presetSubtype="0" fill="hold" nodeType="withEffect">
                                  <p:stCondLst>
                                    <p:cond delay="0"/>
                                  </p:stCondLst>
                                  <p:childTnLst>
                                    <p:animEffect transition="out" filter="fade">
                                      <p:cBhvr>
                                        <p:cTn id="102" dur="500"/>
                                        <p:tgtEl>
                                          <p:spTgt spid="4"/>
                                        </p:tgtEl>
                                      </p:cBhvr>
                                    </p:animEffect>
                                    <p:set>
                                      <p:cBhvr>
                                        <p:cTn id="103" dur="1" fill="hold">
                                          <p:stCondLst>
                                            <p:cond delay="499"/>
                                          </p:stCondLst>
                                        </p:cTn>
                                        <p:tgtEl>
                                          <p:spTgt spid="4"/>
                                        </p:tgtEl>
                                        <p:attrNameLst>
                                          <p:attrName>style.visibility</p:attrName>
                                        </p:attrNameLst>
                                      </p:cBhvr>
                                      <p:to>
                                        <p:strVal val="hidden"/>
                                      </p:to>
                                    </p:set>
                                  </p:childTnLst>
                                </p:cTn>
                              </p:par>
                              <p:par>
                                <p:cTn id="104" presetID="10" presetClass="exit" presetSubtype="0" fill="hold" nodeType="withEffect">
                                  <p:stCondLst>
                                    <p:cond delay="0"/>
                                  </p:stCondLst>
                                  <p:childTnLst>
                                    <p:animEffect transition="out" filter="fade">
                                      <p:cBhvr>
                                        <p:cTn id="105" dur="500"/>
                                        <p:tgtEl>
                                          <p:spTgt spid="37"/>
                                        </p:tgtEl>
                                      </p:cBhvr>
                                    </p:animEffect>
                                    <p:set>
                                      <p:cBhvr>
                                        <p:cTn id="106" dur="1" fill="hold">
                                          <p:stCondLst>
                                            <p:cond delay="49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89CE4352-BE9F-4517-B83E-8F1BF64922AE}"/>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949114" y="2894124"/>
            <a:ext cx="1306286" cy="1473585"/>
          </a:xfrm>
          <a:prstGeom prst="rect">
            <a:avLst/>
          </a:prstGeom>
        </p:spPr>
      </p:pic>
      <p:sp>
        <p:nvSpPr>
          <p:cNvPr id="2" name="Text Placeholder 1"/>
          <p:cNvSpPr>
            <a:spLocks noGrp="1"/>
          </p:cNvSpPr>
          <p:nvPr>
            <p:ph type="body" sz="quarter" idx="11"/>
          </p:nvPr>
        </p:nvSpPr>
        <p:spPr/>
        <p:txBody>
          <a:bodyPr/>
          <a:lstStyle/>
          <a:p>
            <a:pPr marL="0" indent="0">
              <a:buNone/>
            </a:pPr>
            <a:r>
              <a:rPr lang="en-GB" dirty="0"/>
              <a:t>3.2 Unit fractions                          </a:t>
            </a:r>
            <a:r>
              <a:rPr lang="en-GB" dirty="0">
                <a:solidFill>
                  <a:srgbClr val="3875A1"/>
                </a:solidFill>
              </a:rPr>
              <a:t>S</a:t>
            </a:r>
            <a:r>
              <a:rPr lang="en-US" dirty="0">
                <a:solidFill>
                  <a:srgbClr val="3875A1"/>
                </a:solidFill>
              </a:rPr>
              <a:t>tep 3:6</a:t>
            </a:r>
          </a:p>
        </p:txBody>
      </p:sp>
      <p:pic>
        <p:nvPicPr>
          <p:cNvPr id="8" name="Picture 7">
            <a:extLst>
              <a:ext uri="{FF2B5EF4-FFF2-40B4-BE49-F238E27FC236}">
                <a16:creationId xmlns:a16="http://schemas.microsoft.com/office/drawing/2014/main" id="{BC03C981-0706-493D-9A34-4719A4EAC9DC}"/>
              </a:ext>
            </a:extLst>
          </p:cNvPr>
          <p:cNvPicPr>
            <a:picLocks noChangeAspect="1"/>
          </p:cNvPicPr>
          <p:nvPr/>
        </p:nvPicPr>
        <p:blipFill rotWithShape="1">
          <a:blip r:embed="rId5">
            <a:extLst>
              <a:ext uri="{28A0092B-C50C-407E-A947-70E740481C1C}">
                <a14:useLocalDpi xmlns:a14="http://schemas.microsoft.com/office/drawing/2010/main" val="0"/>
              </a:ext>
            </a:extLst>
          </a:blip>
          <a:srcRect t="-9736"/>
          <a:stretch/>
        </p:blipFill>
        <p:spPr>
          <a:xfrm>
            <a:off x="1567692" y="892629"/>
            <a:ext cx="508000" cy="522514"/>
          </a:xfrm>
          <a:prstGeom prst="rect">
            <a:avLst/>
          </a:prstGeom>
        </p:spPr>
      </p:pic>
      <p:pic>
        <p:nvPicPr>
          <p:cNvPr id="9" name="Picture 8">
            <a:extLst>
              <a:ext uri="{FF2B5EF4-FFF2-40B4-BE49-F238E27FC236}">
                <a16:creationId xmlns:a16="http://schemas.microsoft.com/office/drawing/2014/main" id="{8259740A-D263-46B3-BA6D-0BCFCF64EC8A}"/>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2124330" y="1425289"/>
            <a:ext cx="508000" cy="522514"/>
          </a:xfrm>
          <a:prstGeom prst="rect">
            <a:avLst/>
          </a:prstGeom>
        </p:spPr>
      </p:pic>
      <p:pic>
        <p:nvPicPr>
          <p:cNvPr id="11" name="Picture 10">
            <a:extLst>
              <a:ext uri="{FF2B5EF4-FFF2-40B4-BE49-F238E27FC236}">
                <a16:creationId xmlns:a16="http://schemas.microsoft.com/office/drawing/2014/main" id="{65EEDD1A-09F9-4B3A-AB79-A4A569AF614F}"/>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3024764" y="1790696"/>
            <a:ext cx="566056" cy="522514"/>
          </a:xfrm>
          <a:prstGeom prst="rect">
            <a:avLst/>
          </a:prstGeom>
        </p:spPr>
      </p:pic>
      <p:pic>
        <p:nvPicPr>
          <p:cNvPr id="13" name="Picture 12">
            <a:extLst>
              <a:ext uri="{FF2B5EF4-FFF2-40B4-BE49-F238E27FC236}">
                <a16:creationId xmlns:a16="http://schemas.microsoft.com/office/drawing/2014/main" id="{2E4CCA72-7203-4050-881E-3F52FED89DE9}"/>
              </a:ext>
            </a:extLst>
          </p:cNvPr>
          <p:cNvPicPr>
            <a:picLocks noChangeAspect="1"/>
          </p:cNvPicPr>
          <p:nvPr/>
        </p:nvPicPr>
        <p:blipFill rotWithShape="1">
          <a:blip r:embed="rId8">
            <a:extLst>
              <a:ext uri="{28A0092B-C50C-407E-A947-70E740481C1C}">
                <a14:useLocalDpi xmlns:a14="http://schemas.microsoft.com/office/drawing/2010/main" val="0"/>
              </a:ext>
            </a:extLst>
          </a:blip>
          <a:srcRect t="-9188"/>
          <a:stretch/>
        </p:blipFill>
        <p:spPr>
          <a:xfrm>
            <a:off x="2949742" y="819308"/>
            <a:ext cx="508000" cy="551542"/>
          </a:xfrm>
          <a:prstGeom prst="rect">
            <a:avLst/>
          </a:prstGeom>
        </p:spPr>
      </p:pic>
      <p:pic>
        <p:nvPicPr>
          <p:cNvPr id="15" name="Picture 14">
            <a:extLst>
              <a:ext uri="{FF2B5EF4-FFF2-40B4-BE49-F238E27FC236}">
                <a16:creationId xmlns:a16="http://schemas.microsoft.com/office/drawing/2014/main" id="{DE32181A-6E76-4F33-AE93-FC10ECBCC936}"/>
              </a:ext>
            </a:extLst>
          </p:cNvPr>
          <p:cNvPicPr>
            <a:picLocks noChangeAspect="1"/>
          </p:cNvPicPr>
          <p:nvPr/>
        </p:nvPicPr>
        <p:blipFill rotWithShape="1">
          <a:blip r:embed="rId9">
            <a:extLst>
              <a:ext uri="{28A0092B-C50C-407E-A947-70E740481C1C}">
                <a14:useLocalDpi xmlns:a14="http://schemas.microsoft.com/office/drawing/2010/main" val="0"/>
              </a:ext>
            </a:extLst>
          </a:blip>
          <a:srcRect t="-9188"/>
          <a:stretch/>
        </p:blipFill>
        <p:spPr>
          <a:xfrm>
            <a:off x="4070385" y="831568"/>
            <a:ext cx="566056" cy="551542"/>
          </a:xfrm>
          <a:prstGeom prst="rect">
            <a:avLst/>
          </a:prstGeom>
        </p:spPr>
      </p:pic>
      <p:pic>
        <p:nvPicPr>
          <p:cNvPr id="17" name="Picture 16">
            <a:extLst>
              <a:ext uri="{FF2B5EF4-FFF2-40B4-BE49-F238E27FC236}">
                <a16:creationId xmlns:a16="http://schemas.microsoft.com/office/drawing/2014/main" id="{C716133D-9BE7-4E09-A308-E3396CD03A27}"/>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3740679" y="1439804"/>
            <a:ext cx="566056" cy="493486"/>
          </a:xfrm>
          <a:prstGeom prst="rect">
            <a:avLst/>
          </a:prstGeom>
        </p:spPr>
      </p:pic>
      <p:pic>
        <p:nvPicPr>
          <p:cNvPr id="19" name="Picture 18">
            <a:extLst>
              <a:ext uri="{FF2B5EF4-FFF2-40B4-BE49-F238E27FC236}">
                <a16:creationId xmlns:a16="http://schemas.microsoft.com/office/drawing/2014/main" id="{B90795F1-F608-4ED2-AB33-D235F2200FEC}"/>
              </a:ext>
            </a:extLst>
          </p:cNvPr>
          <p:cNvPicPr>
            <a:picLocks noChangeAspect="1"/>
          </p:cNvPicPr>
          <p:nvPr/>
        </p:nvPicPr>
        <p:blipFill rotWithShape="1">
          <a:blip r:embed="rId11">
            <a:extLst>
              <a:ext uri="{28A0092B-C50C-407E-A947-70E740481C1C}">
                <a14:useLocalDpi xmlns:a14="http://schemas.microsoft.com/office/drawing/2010/main" val="0"/>
              </a:ext>
            </a:extLst>
          </a:blip>
          <a:srcRect t="-9188"/>
          <a:stretch/>
        </p:blipFill>
        <p:spPr>
          <a:xfrm>
            <a:off x="4937719" y="999908"/>
            <a:ext cx="547192" cy="551542"/>
          </a:xfrm>
          <a:prstGeom prst="rect">
            <a:avLst/>
          </a:prstGeom>
        </p:spPr>
      </p:pic>
      <p:pic>
        <p:nvPicPr>
          <p:cNvPr id="21" name="Picture 20">
            <a:extLst>
              <a:ext uri="{FF2B5EF4-FFF2-40B4-BE49-F238E27FC236}">
                <a16:creationId xmlns:a16="http://schemas.microsoft.com/office/drawing/2014/main" id="{C9B24BA6-B5AD-4E33-A90A-AE061BBE49D5}"/>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4526273" y="1771177"/>
            <a:ext cx="547192" cy="493487"/>
          </a:xfrm>
          <a:prstGeom prst="rect">
            <a:avLst/>
          </a:prstGeom>
        </p:spPr>
      </p:pic>
      <p:pic>
        <p:nvPicPr>
          <p:cNvPr id="23" name="Picture 22">
            <a:extLst>
              <a:ext uri="{FF2B5EF4-FFF2-40B4-BE49-F238E27FC236}">
                <a16:creationId xmlns:a16="http://schemas.microsoft.com/office/drawing/2014/main" id="{2137C742-7094-47BE-924A-5CBF387B04C8}"/>
              </a:ext>
            </a:extLst>
          </p:cNvPr>
          <p:cNvPicPr>
            <a:picLocks noChangeAspect="1"/>
          </p:cNvPicPr>
          <p:nvPr/>
        </p:nvPicPr>
        <p:blipFill rotWithShape="1">
          <a:blip r:embed="rId13">
            <a:extLst>
              <a:ext uri="{28A0092B-C50C-407E-A947-70E740481C1C}">
                <a14:useLocalDpi xmlns:a14="http://schemas.microsoft.com/office/drawing/2010/main" val="0"/>
              </a:ext>
            </a:extLst>
          </a:blip>
          <a:srcRect t="-9188"/>
          <a:stretch/>
        </p:blipFill>
        <p:spPr>
          <a:xfrm>
            <a:off x="5815140" y="857418"/>
            <a:ext cx="556260" cy="551542"/>
          </a:xfrm>
          <a:prstGeom prst="rect">
            <a:avLst/>
          </a:prstGeom>
        </p:spPr>
      </p:pic>
      <p:pic>
        <p:nvPicPr>
          <p:cNvPr id="25" name="Picture 24">
            <a:extLst>
              <a:ext uri="{FF2B5EF4-FFF2-40B4-BE49-F238E27FC236}">
                <a16:creationId xmlns:a16="http://schemas.microsoft.com/office/drawing/2014/main" id="{651A74A2-FB10-4922-941C-E8DB895575E7}"/>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5392751" y="1653502"/>
            <a:ext cx="556260" cy="493487"/>
          </a:xfrm>
          <a:prstGeom prst="rect">
            <a:avLst/>
          </a:prstGeom>
        </p:spPr>
      </p:pic>
      <p:pic>
        <p:nvPicPr>
          <p:cNvPr id="27" name="Picture 26">
            <a:extLst>
              <a:ext uri="{FF2B5EF4-FFF2-40B4-BE49-F238E27FC236}">
                <a16:creationId xmlns:a16="http://schemas.microsoft.com/office/drawing/2014/main" id="{3A56BEF3-D05B-4450-94AA-A4A6C13576FD}"/>
              </a:ext>
            </a:extLst>
          </p:cNvPr>
          <p:cNvPicPr>
            <a:picLocks noChangeAspect="1"/>
          </p:cNvPicPr>
          <p:nvPr/>
        </p:nvPicPr>
        <p:blipFill rotWithShape="1">
          <a:blip r:embed="rId15">
            <a:extLst>
              <a:ext uri="{28A0092B-C50C-407E-A947-70E740481C1C}">
                <a14:useLocalDpi xmlns:a14="http://schemas.microsoft.com/office/drawing/2010/main" val="0"/>
              </a:ext>
            </a:extLst>
          </a:blip>
          <a:srcRect t="-9188"/>
          <a:stretch/>
        </p:blipFill>
        <p:spPr>
          <a:xfrm>
            <a:off x="7006425" y="983751"/>
            <a:ext cx="556260" cy="551542"/>
          </a:xfrm>
          <a:prstGeom prst="rect">
            <a:avLst/>
          </a:prstGeom>
        </p:spPr>
      </p:pic>
      <p:pic>
        <p:nvPicPr>
          <p:cNvPr id="29" name="Picture 28">
            <a:extLst>
              <a:ext uri="{FF2B5EF4-FFF2-40B4-BE49-F238E27FC236}">
                <a16:creationId xmlns:a16="http://schemas.microsoft.com/office/drawing/2014/main" id="{F9CF5743-53D6-4DFD-A3C3-997D9BC0C847}"/>
              </a:ext>
            </a:extLst>
          </p:cNvPr>
          <p:cNvPicPr>
            <a:picLocks noChangeAspect="1"/>
          </p:cNvPicPr>
          <p:nvPr/>
        </p:nvPicPr>
        <p:blipFill rotWithShape="1">
          <a:blip r:embed="rId16">
            <a:extLst>
              <a:ext uri="{28A0092B-C50C-407E-A947-70E740481C1C}">
                <a14:useLocalDpi xmlns:a14="http://schemas.microsoft.com/office/drawing/2010/main" val="0"/>
              </a:ext>
            </a:extLst>
          </a:blip>
          <a:srcRect/>
          <a:stretch/>
        </p:blipFill>
        <p:spPr>
          <a:xfrm>
            <a:off x="6379020" y="1606792"/>
            <a:ext cx="556260" cy="493488"/>
          </a:xfrm>
          <a:prstGeom prst="rect">
            <a:avLst/>
          </a:prstGeom>
        </p:spPr>
      </p:pic>
      <p:graphicFrame>
        <p:nvGraphicFramePr>
          <p:cNvPr id="37" name="Object 36">
            <a:extLst>
              <a:ext uri="{FF2B5EF4-FFF2-40B4-BE49-F238E27FC236}">
                <a16:creationId xmlns:a16="http://schemas.microsoft.com/office/drawing/2014/main" id="{65A7ACA8-9605-45FB-BCD0-AEF614A318E7}"/>
              </a:ext>
            </a:extLst>
          </p:cNvPr>
          <p:cNvGraphicFramePr>
            <a:graphicFrameLocks noChangeAspect="1"/>
          </p:cNvGraphicFramePr>
          <p:nvPr>
            <p:extLst>
              <p:ext uri="{D42A27DB-BD31-4B8C-83A1-F6EECF244321}">
                <p14:modId xmlns:p14="http://schemas.microsoft.com/office/powerpoint/2010/main" val="3875570811"/>
              </p:ext>
            </p:extLst>
          </p:nvPr>
        </p:nvGraphicFramePr>
        <p:xfrm>
          <a:off x="7556500" y="3319463"/>
          <a:ext cx="254000" cy="723900"/>
        </p:xfrm>
        <a:graphic>
          <a:graphicData uri="http://schemas.openxmlformats.org/presentationml/2006/ole">
            <mc:AlternateContent xmlns:mc="http://schemas.openxmlformats.org/markup-compatibility/2006">
              <mc:Choice xmlns:v="urn:schemas-microsoft-com:vml" Requires="v">
                <p:oleObj spid="_x0000_s259108" name="Equation" r:id="rId17" imgW="253800" imgH="723600" progId="Equation.DSMT4">
                  <p:embed/>
                </p:oleObj>
              </mc:Choice>
              <mc:Fallback>
                <p:oleObj name="Equation" r:id="rId17" imgW="253800" imgH="723600" progId="Equation.DSMT4">
                  <p:embed/>
                  <p:pic>
                    <p:nvPicPr>
                      <p:cNvPr id="37" name="Object 36">
                        <a:extLst>
                          <a:ext uri="{FF2B5EF4-FFF2-40B4-BE49-F238E27FC236}">
                            <a16:creationId xmlns:a16="http://schemas.microsoft.com/office/drawing/2014/main" id="{65A7ACA8-9605-45FB-BCD0-AEF614A318E7}"/>
                          </a:ext>
                        </a:extLst>
                      </p:cNvPr>
                      <p:cNvPicPr/>
                      <p:nvPr/>
                    </p:nvPicPr>
                    <p:blipFill>
                      <a:blip r:embed="rId18"/>
                      <a:stretch>
                        <a:fillRect/>
                      </a:stretch>
                    </p:blipFill>
                    <p:spPr>
                      <a:xfrm>
                        <a:off x="7556500" y="3319463"/>
                        <a:ext cx="254000" cy="723900"/>
                      </a:xfrm>
                      <a:prstGeom prst="rect">
                        <a:avLst/>
                      </a:prstGeom>
                    </p:spPr>
                  </p:pic>
                </p:oleObj>
              </mc:Fallback>
            </mc:AlternateContent>
          </a:graphicData>
        </a:graphic>
      </p:graphicFrame>
      <p:pic>
        <p:nvPicPr>
          <p:cNvPr id="39" name="Picture 38">
            <a:extLst>
              <a:ext uri="{FF2B5EF4-FFF2-40B4-BE49-F238E27FC236}">
                <a16:creationId xmlns:a16="http://schemas.microsoft.com/office/drawing/2014/main" id="{848D0AD4-4520-4C60-B925-C5E50427C3B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219987" y="2894124"/>
            <a:ext cx="1306286" cy="1473585"/>
          </a:xfrm>
          <a:prstGeom prst="rect">
            <a:avLst/>
          </a:prstGeom>
        </p:spPr>
      </p:pic>
      <p:pic>
        <p:nvPicPr>
          <p:cNvPr id="42" name="Picture 41">
            <a:extLst>
              <a:ext uri="{FF2B5EF4-FFF2-40B4-BE49-F238E27FC236}">
                <a16:creationId xmlns:a16="http://schemas.microsoft.com/office/drawing/2014/main" id="{F1F9EA17-17A6-4FE7-86A5-503F0FE1D3F7}"/>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490860" y="2894124"/>
            <a:ext cx="1306286" cy="1473585"/>
          </a:xfrm>
          <a:prstGeom prst="rect">
            <a:avLst/>
          </a:prstGeom>
        </p:spPr>
      </p:pic>
      <p:pic>
        <p:nvPicPr>
          <p:cNvPr id="44" name="Picture 43">
            <a:extLst>
              <a:ext uri="{FF2B5EF4-FFF2-40B4-BE49-F238E27FC236}">
                <a16:creationId xmlns:a16="http://schemas.microsoft.com/office/drawing/2014/main" id="{F4DC11D5-1DD4-4EE2-8C6E-9B10333897DA}"/>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761733" y="2894124"/>
            <a:ext cx="1306286" cy="1473585"/>
          </a:xfrm>
          <a:prstGeom prst="rect">
            <a:avLst/>
          </a:prstGeom>
        </p:spPr>
      </p:pic>
      <p:pic>
        <p:nvPicPr>
          <p:cNvPr id="5" name="Picture 4">
            <a:extLst>
              <a:ext uri="{FF2B5EF4-FFF2-40B4-BE49-F238E27FC236}">
                <a16:creationId xmlns:a16="http://schemas.microsoft.com/office/drawing/2014/main" id="{073B637C-65F6-4C56-935E-EB84815C9723}"/>
              </a:ext>
            </a:extLst>
          </p:cNvPr>
          <p:cNvPicPr>
            <a:picLocks noChangeAspect="1"/>
          </p:cNvPicPr>
          <p:nvPr/>
        </p:nvPicPr>
        <p:blipFill rotWithShape="1">
          <a:blip r:embed="rId19">
            <a:extLst>
              <a:ext uri="{28A0092B-C50C-407E-A947-70E740481C1C}">
                <a14:useLocalDpi xmlns:a14="http://schemas.microsoft.com/office/drawing/2010/main" val="0"/>
              </a:ext>
            </a:extLst>
          </a:blip>
          <a:srcRect/>
          <a:stretch/>
        </p:blipFill>
        <p:spPr>
          <a:xfrm>
            <a:off x="1897749" y="2805011"/>
            <a:ext cx="1366216" cy="1631042"/>
          </a:xfrm>
          <a:prstGeom prst="rect">
            <a:avLst/>
          </a:prstGeom>
        </p:spPr>
      </p:pic>
    </p:spTree>
    <p:extLst>
      <p:ext uri="{BB962C8B-B14F-4D97-AF65-F5344CB8AC3E}">
        <p14:creationId xmlns:p14="http://schemas.microsoft.com/office/powerpoint/2010/main" val="946274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4.44444E-6 4.44444E-6 L 0.11701 0.34236 " pathEditMode="relative" rAng="0" ptsTypes="AA">
                                      <p:cBhvr>
                                        <p:cTn id="6" dur="2000" fill="hold"/>
                                        <p:tgtEl>
                                          <p:spTgt spid="8"/>
                                        </p:tgtEl>
                                        <p:attrNameLst>
                                          <p:attrName>ppt_x</p:attrName>
                                          <p:attrName>ppt_y</p:attrName>
                                        </p:attrNameLst>
                                      </p:cBhvr>
                                      <p:rCtr x="5851" y="17292"/>
                                    </p:animMotion>
                                  </p:childTnLst>
                                </p:cTn>
                              </p:par>
                              <p:par>
                                <p:cTn id="7" presetID="42" presetClass="path" presetSubtype="0" accel="50000" decel="50000" fill="hold" nodeType="withEffect">
                                  <p:stCondLst>
                                    <p:cond delay="0"/>
                                  </p:stCondLst>
                                  <p:childTnLst>
                                    <p:animMotion origin="layout" path="M 0.00208 -0.00139 L -0.00469 0.26528 " pathEditMode="relative" rAng="0" ptsTypes="AA">
                                      <p:cBhvr>
                                        <p:cTn id="8" dur="2000" fill="hold"/>
                                        <p:tgtEl>
                                          <p:spTgt spid="9"/>
                                        </p:tgtEl>
                                        <p:attrNameLst>
                                          <p:attrName>ppt_x</p:attrName>
                                          <p:attrName>ppt_y</p:attrName>
                                        </p:attrNameLst>
                                      </p:cBhvr>
                                      <p:rCtr x="-347" y="13333"/>
                                    </p:animMotion>
                                  </p:childTnLst>
                                </p:cTn>
                              </p:par>
                              <p:par>
                                <p:cTn id="9" presetID="42" presetClass="path" presetSubtype="0" accel="50000" decel="50000" fill="hold" nodeType="withEffect">
                                  <p:stCondLst>
                                    <p:cond delay="0"/>
                                  </p:stCondLst>
                                  <p:childTnLst>
                                    <p:animMotion origin="layout" path="M 3.33333E-6 3.7037E-6 L -0.07691 0.28172 " pathEditMode="relative" rAng="0" ptsTypes="AA">
                                      <p:cBhvr>
                                        <p:cTn id="10" dur="2000" fill="hold"/>
                                        <p:tgtEl>
                                          <p:spTgt spid="11"/>
                                        </p:tgtEl>
                                        <p:attrNameLst>
                                          <p:attrName>ppt_x</p:attrName>
                                          <p:attrName>ppt_y</p:attrName>
                                        </p:attrNameLst>
                                      </p:cBhvr>
                                      <p:rCtr x="-3785" y="14213"/>
                                    </p:animMotion>
                                  </p:childTnLst>
                                </p:cTn>
                              </p:par>
                              <p:par>
                                <p:cTn id="11" presetID="42" presetClass="path" presetSubtype="0" accel="50000" decel="50000" fill="hold" nodeType="withEffect">
                                  <p:stCondLst>
                                    <p:cond delay="0"/>
                                  </p:stCondLst>
                                  <p:childTnLst>
                                    <p:animMotion origin="layout" path="M 2.77778E-6 -2.22222E-6 L 0.04636 0.35417 " pathEditMode="relative" rAng="0" ptsTypes="AA">
                                      <p:cBhvr>
                                        <p:cTn id="12" dur="2000" fill="hold"/>
                                        <p:tgtEl>
                                          <p:spTgt spid="13"/>
                                        </p:tgtEl>
                                        <p:attrNameLst>
                                          <p:attrName>ppt_x</p:attrName>
                                          <p:attrName>ppt_y</p:attrName>
                                        </p:attrNameLst>
                                      </p:cBhvr>
                                      <p:rCtr x="2205" y="17569"/>
                                    </p:animMotion>
                                  </p:childTnLst>
                                </p:cTn>
                              </p:par>
                              <p:par>
                                <p:cTn id="13" presetID="42" presetClass="path" presetSubtype="0" accel="50000" decel="50000" fill="hold" nodeType="withEffect">
                                  <p:stCondLst>
                                    <p:cond delay="0"/>
                                  </p:stCondLst>
                                  <p:childTnLst>
                                    <p:animMotion origin="layout" path="M -1.66667E-6 -2.59259E-6 L -0.05087 0.42268 " pathEditMode="relative" rAng="0" ptsTypes="AA">
                                      <p:cBhvr>
                                        <p:cTn id="14" dur="2000" fill="hold"/>
                                        <p:tgtEl>
                                          <p:spTgt spid="15"/>
                                        </p:tgtEl>
                                        <p:attrNameLst>
                                          <p:attrName>ppt_x</p:attrName>
                                          <p:attrName>ppt_y</p:attrName>
                                        </p:attrNameLst>
                                      </p:cBhvr>
                                      <p:rCtr x="-2552" y="21088"/>
                                    </p:animMotion>
                                  </p:childTnLst>
                                </p:cTn>
                              </p:par>
                              <p:par>
                                <p:cTn id="15" presetID="42" presetClass="path" presetSubtype="0" accel="50000" decel="50000" fill="hold" nodeType="withEffect">
                                  <p:stCondLst>
                                    <p:cond delay="0"/>
                                  </p:stCondLst>
                                  <p:childTnLst>
                                    <p:animMotion origin="layout" path="M -5.55556E-7 -3.33333E-6 L 0.01493 0.26759 " pathEditMode="relative" rAng="0" ptsTypes="AA">
                                      <p:cBhvr>
                                        <p:cTn id="16" dur="2000" fill="hold"/>
                                        <p:tgtEl>
                                          <p:spTgt spid="17"/>
                                        </p:tgtEl>
                                        <p:attrNameLst>
                                          <p:attrName>ppt_x</p:attrName>
                                          <p:attrName>ppt_y</p:attrName>
                                        </p:attrNameLst>
                                      </p:cBhvr>
                                      <p:rCtr x="781" y="13356"/>
                                    </p:animMotion>
                                  </p:childTnLst>
                                </p:cTn>
                              </p:par>
                              <p:par>
                                <p:cTn id="17" presetID="42" presetClass="path" presetSubtype="0" accel="50000" decel="50000" fill="hold" nodeType="withEffect">
                                  <p:stCondLst>
                                    <p:cond delay="0"/>
                                  </p:stCondLst>
                                  <p:childTnLst>
                                    <p:animMotion origin="layout" path="M -1.66667E-6 3.7037E-7 L -0.03576 0.328 " pathEditMode="relative" rAng="0" ptsTypes="AA">
                                      <p:cBhvr>
                                        <p:cTn id="18" dur="2000" fill="hold"/>
                                        <p:tgtEl>
                                          <p:spTgt spid="19"/>
                                        </p:tgtEl>
                                        <p:attrNameLst>
                                          <p:attrName>ppt_x</p:attrName>
                                          <p:attrName>ppt_y</p:attrName>
                                        </p:attrNameLst>
                                      </p:cBhvr>
                                      <p:rCtr x="-1788" y="16366"/>
                                    </p:animMotion>
                                  </p:childTnLst>
                                </p:cTn>
                              </p:par>
                              <p:par>
                                <p:cTn id="19" presetID="42" presetClass="path" presetSubtype="0" accel="50000" decel="50000" fill="hold" nodeType="withEffect">
                                  <p:stCondLst>
                                    <p:cond delay="0"/>
                                  </p:stCondLst>
                                  <p:childTnLst>
                                    <p:animMotion origin="layout" path="M 3.61111E-6 -2.96296E-6 L 0.04045 0.2912 " pathEditMode="relative" rAng="0" ptsTypes="AA">
                                      <p:cBhvr>
                                        <p:cTn id="20" dur="2000" fill="hold"/>
                                        <p:tgtEl>
                                          <p:spTgt spid="21"/>
                                        </p:tgtEl>
                                        <p:attrNameLst>
                                          <p:attrName>ppt_x</p:attrName>
                                          <p:attrName>ppt_y</p:attrName>
                                        </p:attrNameLst>
                                      </p:cBhvr>
                                      <p:rCtr x="2014" y="14583"/>
                                    </p:animMotion>
                                  </p:childTnLst>
                                </p:cTn>
                              </p:par>
                              <p:par>
                                <p:cTn id="21" presetID="42" presetClass="path" presetSubtype="0" accel="50000" decel="50000" fill="hold" nodeType="withEffect">
                                  <p:stCondLst>
                                    <p:cond delay="0"/>
                                  </p:stCondLst>
                                  <p:childTnLst>
                                    <p:animMotion origin="layout" path="M 5.55556E-7 2.22222E-6 L -0.07118 0.34884 " pathEditMode="relative" rAng="0" ptsTypes="AA">
                                      <p:cBhvr>
                                        <p:cTn id="22" dur="2000" fill="hold"/>
                                        <p:tgtEl>
                                          <p:spTgt spid="23"/>
                                        </p:tgtEl>
                                        <p:attrNameLst>
                                          <p:attrName>ppt_x</p:attrName>
                                          <p:attrName>ppt_y</p:attrName>
                                        </p:attrNameLst>
                                      </p:cBhvr>
                                      <p:rCtr x="-3559" y="17431"/>
                                    </p:animMotion>
                                  </p:childTnLst>
                                </p:cTn>
                              </p:par>
                              <p:par>
                                <p:cTn id="23" presetID="42" presetClass="path" presetSubtype="0" accel="50000" decel="50000" fill="hold" nodeType="withEffect">
                                  <p:stCondLst>
                                    <p:cond delay="0"/>
                                  </p:stCondLst>
                                  <p:childTnLst>
                                    <p:animMotion origin="layout" path="M -0.00052 -0.00208 L 0.05347 0.23658 " pathEditMode="relative" rAng="0" ptsTypes="AA">
                                      <p:cBhvr>
                                        <p:cTn id="24" dur="2000" fill="hold"/>
                                        <p:tgtEl>
                                          <p:spTgt spid="25"/>
                                        </p:tgtEl>
                                        <p:attrNameLst>
                                          <p:attrName>ppt_x</p:attrName>
                                          <p:attrName>ppt_y</p:attrName>
                                        </p:attrNameLst>
                                      </p:cBhvr>
                                      <p:rCtr x="2691" y="11852"/>
                                    </p:animMotion>
                                  </p:childTnLst>
                                </p:cTn>
                              </p:par>
                              <p:par>
                                <p:cTn id="25" presetID="42" presetClass="path" presetSubtype="0" accel="50000" decel="50000" fill="hold" nodeType="withEffect">
                                  <p:stCondLst>
                                    <p:cond delay="0"/>
                                  </p:stCondLst>
                                  <p:childTnLst>
                                    <p:animMotion origin="layout" path="M 2.22222E-6 -4.81481E-6 L -0.06077 0.32963 " pathEditMode="relative" rAng="0" ptsTypes="AA">
                                      <p:cBhvr>
                                        <p:cTn id="26" dur="2000" fill="hold"/>
                                        <p:tgtEl>
                                          <p:spTgt spid="27"/>
                                        </p:tgtEl>
                                        <p:attrNameLst>
                                          <p:attrName>ppt_x</p:attrName>
                                          <p:attrName>ppt_y</p:attrName>
                                        </p:attrNameLst>
                                      </p:cBhvr>
                                      <p:rCtr x="-3038" y="16435"/>
                                    </p:animMotion>
                                  </p:childTnLst>
                                </p:cTn>
                              </p:par>
                              <p:par>
                                <p:cTn id="27" presetID="42" presetClass="path" presetSubtype="0" accel="50000" decel="50000" fill="hold" nodeType="withEffect">
                                  <p:stCondLst>
                                    <p:cond delay="0"/>
                                  </p:stCondLst>
                                  <p:childTnLst>
                                    <p:animMotion origin="layout" path="M -1.38889E-6 1.11111E-6 L -0.02361 0.31528 " pathEditMode="relative" rAng="0" ptsTypes="AA">
                                      <p:cBhvr>
                                        <p:cTn id="28" dur="2000" fill="hold"/>
                                        <p:tgtEl>
                                          <p:spTgt spid="29"/>
                                        </p:tgtEl>
                                        <p:attrNameLst>
                                          <p:attrName>ppt_x</p:attrName>
                                          <p:attrName>ppt_y</p:attrName>
                                        </p:attrNameLst>
                                      </p:cBhvr>
                                      <p:rCtr x="-1163" y="15764"/>
                                    </p:animMotion>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500"/>
                                        <p:tgtEl>
                                          <p:spTgt spid="42"/>
                                        </p:tgtEl>
                                      </p:cBhvr>
                                    </p:animEffect>
                                  </p:childTnLst>
                                </p:cTn>
                              </p:par>
                              <p:par>
                                <p:cTn id="33" presetID="10" presetClass="entr" presetSubtype="0" fill="hold" nodeType="with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500"/>
                                        <p:tgtEl>
                                          <p:spTgt spid="44"/>
                                        </p:tgtEl>
                                      </p:cBhvr>
                                    </p:animEffect>
                                  </p:childTnLst>
                                </p:cTn>
                              </p:par>
                              <p:par>
                                <p:cTn id="36" presetID="10" presetClass="entr" presetSubtype="0" fill="hold" nodeType="with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500"/>
                                        <p:tgtEl>
                                          <p:spTgt spid="39"/>
                                        </p:tgtEl>
                                      </p:cBhvr>
                                    </p:animEffect>
                                  </p:childTnLst>
                                </p:cTn>
                              </p:par>
                              <p:par>
                                <p:cTn id="39" presetID="10" presetClass="entr" presetSubtype="0" fill="hold" nodeType="with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500"/>
                                        <p:tgtEl>
                                          <p:spTgt spid="4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500"/>
                                        <p:tgtEl>
                                          <p:spTgt spid="37"/>
                                        </p:tgtEl>
                                      </p:cBhvr>
                                    </p:animEffect>
                                  </p:childTnLst>
                                </p:cTn>
                              </p:par>
                            </p:childTnLst>
                          </p:cTn>
                        </p:par>
                      </p:childTnLst>
                    </p:cTn>
                  </p:par>
                  <p:par>
                    <p:cTn id="51" fill="hold">
                      <p:stCondLst>
                        <p:cond delay="indefinite"/>
                      </p:stCondLst>
                      <p:childTnLst>
                        <p:par>
                          <p:cTn id="52" fill="hold">
                            <p:stCondLst>
                              <p:cond delay="0"/>
                            </p:stCondLst>
                            <p:childTnLst>
                              <p:par>
                                <p:cTn id="53" presetID="64" presetClass="path" presetSubtype="0" accel="50000" decel="50000" fill="hold" nodeType="clickEffect">
                                  <p:stCondLst>
                                    <p:cond delay="0"/>
                                  </p:stCondLst>
                                  <p:childTnLst>
                                    <p:animMotion origin="layout" path="M 0.11701 0.34236 L 2.77778E-7 -4.44444E-6 " pathEditMode="relative" rAng="0" ptsTypes="AA">
                                      <p:cBhvr>
                                        <p:cTn id="54" dur="2000" fill="hold"/>
                                        <p:tgtEl>
                                          <p:spTgt spid="8"/>
                                        </p:tgtEl>
                                        <p:attrNameLst>
                                          <p:attrName>ppt_x</p:attrName>
                                          <p:attrName>ppt_y</p:attrName>
                                        </p:attrNameLst>
                                      </p:cBhvr>
                                      <p:rCtr x="-5729" y="-17060"/>
                                    </p:animMotion>
                                  </p:childTnLst>
                                </p:cTn>
                              </p:par>
                              <p:par>
                                <p:cTn id="55" presetID="64" presetClass="path" presetSubtype="0" accel="50000" decel="50000" fill="hold" nodeType="withEffect">
                                  <p:stCondLst>
                                    <p:cond delay="0"/>
                                  </p:stCondLst>
                                  <p:childTnLst>
                                    <p:animMotion origin="layout" path="M -0.00469 0.26528 L 4.44444E-6 -3.33333E-6 " pathEditMode="relative" rAng="0" ptsTypes="AA">
                                      <p:cBhvr>
                                        <p:cTn id="56" dur="2000" fill="hold"/>
                                        <p:tgtEl>
                                          <p:spTgt spid="9"/>
                                        </p:tgtEl>
                                        <p:attrNameLst>
                                          <p:attrName>ppt_x</p:attrName>
                                          <p:attrName>ppt_y</p:attrName>
                                        </p:attrNameLst>
                                      </p:cBhvr>
                                      <p:rCtr x="313" y="-12639"/>
                                    </p:animMotion>
                                  </p:childTnLst>
                                </p:cTn>
                              </p:par>
                              <p:par>
                                <p:cTn id="57" presetID="64" presetClass="path" presetSubtype="0" accel="50000" decel="50000" fill="hold" nodeType="withEffect">
                                  <p:stCondLst>
                                    <p:cond delay="0"/>
                                  </p:stCondLst>
                                  <p:childTnLst>
                                    <p:animMotion origin="layout" path="M -0.07691 0.28172 L -0.00104 3.7037E-6 " pathEditMode="relative" rAng="0" ptsTypes="AA">
                                      <p:cBhvr>
                                        <p:cTn id="58" dur="2000" fill="hold"/>
                                        <p:tgtEl>
                                          <p:spTgt spid="11"/>
                                        </p:tgtEl>
                                        <p:attrNameLst>
                                          <p:attrName>ppt_x</p:attrName>
                                          <p:attrName>ppt_y</p:attrName>
                                        </p:attrNameLst>
                                      </p:cBhvr>
                                      <p:rCtr x="3837" y="-14236"/>
                                    </p:animMotion>
                                  </p:childTnLst>
                                </p:cTn>
                              </p:par>
                              <p:par>
                                <p:cTn id="59" presetID="64" presetClass="path" presetSubtype="0" accel="50000" decel="50000" fill="hold" nodeType="withEffect">
                                  <p:stCondLst>
                                    <p:cond delay="0"/>
                                  </p:stCondLst>
                                  <p:childTnLst>
                                    <p:animMotion origin="layout" path="M 0.04635 0.35417 L 2.77778E-6 -2.22222E-6 " pathEditMode="relative" rAng="0" ptsTypes="AA">
                                      <p:cBhvr>
                                        <p:cTn id="60" dur="2000" fill="hold"/>
                                        <p:tgtEl>
                                          <p:spTgt spid="13"/>
                                        </p:tgtEl>
                                        <p:attrNameLst>
                                          <p:attrName>ppt_x</p:attrName>
                                          <p:attrName>ppt_y</p:attrName>
                                        </p:attrNameLst>
                                      </p:cBhvr>
                                      <p:rCtr x="-2326" y="-17708"/>
                                    </p:animMotion>
                                  </p:childTnLst>
                                </p:cTn>
                              </p:par>
                              <p:par>
                                <p:cTn id="61" presetID="64" presetClass="path" presetSubtype="0" accel="50000" decel="50000" fill="hold" nodeType="withEffect">
                                  <p:stCondLst>
                                    <p:cond delay="0"/>
                                  </p:stCondLst>
                                  <p:childTnLst>
                                    <p:animMotion origin="layout" path="M -0.05087 0.42269 L -1.66667E-6 -2.59259E-6 " pathEditMode="relative" rAng="0" ptsTypes="AA">
                                      <p:cBhvr>
                                        <p:cTn id="62" dur="2000" fill="hold"/>
                                        <p:tgtEl>
                                          <p:spTgt spid="15"/>
                                        </p:tgtEl>
                                        <p:attrNameLst>
                                          <p:attrName>ppt_x</p:attrName>
                                          <p:attrName>ppt_y</p:attrName>
                                        </p:attrNameLst>
                                      </p:cBhvr>
                                      <p:rCtr x="2535" y="-21134"/>
                                    </p:animMotion>
                                  </p:childTnLst>
                                </p:cTn>
                              </p:par>
                              <p:par>
                                <p:cTn id="63" presetID="64" presetClass="path" presetSubtype="0" accel="50000" decel="50000" fill="hold" nodeType="withEffect">
                                  <p:stCondLst>
                                    <p:cond delay="0"/>
                                  </p:stCondLst>
                                  <p:childTnLst>
                                    <p:animMotion origin="layout" path="M 0.01493 0.2676 L -5.55556E-7 -3.33333E-6 " pathEditMode="relative" rAng="0" ptsTypes="AA">
                                      <p:cBhvr>
                                        <p:cTn id="64" dur="2000" fill="hold"/>
                                        <p:tgtEl>
                                          <p:spTgt spid="17"/>
                                        </p:tgtEl>
                                        <p:attrNameLst>
                                          <p:attrName>ppt_x</p:attrName>
                                          <p:attrName>ppt_y</p:attrName>
                                        </p:attrNameLst>
                                      </p:cBhvr>
                                      <p:rCtr x="-747" y="-13380"/>
                                    </p:animMotion>
                                  </p:childTnLst>
                                </p:cTn>
                              </p:par>
                              <p:par>
                                <p:cTn id="65" presetID="64" presetClass="path" presetSubtype="0" accel="50000" decel="50000" fill="hold" nodeType="withEffect">
                                  <p:stCondLst>
                                    <p:cond delay="0"/>
                                  </p:stCondLst>
                                  <p:childTnLst>
                                    <p:animMotion origin="layout" path="M -0.03576 0.32801 L -1.66667E-6 3.7037E-7 " pathEditMode="relative" rAng="0" ptsTypes="AA">
                                      <p:cBhvr>
                                        <p:cTn id="66" dur="2000" fill="hold"/>
                                        <p:tgtEl>
                                          <p:spTgt spid="19"/>
                                        </p:tgtEl>
                                        <p:attrNameLst>
                                          <p:attrName>ppt_x</p:attrName>
                                          <p:attrName>ppt_y</p:attrName>
                                        </p:attrNameLst>
                                      </p:cBhvr>
                                      <p:rCtr x="1788" y="-16412"/>
                                    </p:animMotion>
                                  </p:childTnLst>
                                </p:cTn>
                              </p:par>
                              <p:par>
                                <p:cTn id="67" presetID="64" presetClass="path" presetSubtype="0" accel="50000" decel="50000" fill="hold" nodeType="withEffect">
                                  <p:stCondLst>
                                    <p:cond delay="0"/>
                                  </p:stCondLst>
                                  <p:childTnLst>
                                    <p:animMotion origin="layout" path="M 0.04045 0.29121 L 3.61111E-6 -2.96296E-6 " pathEditMode="relative" rAng="0" ptsTypes="AA">
                                      <p:cBhvr>
                                        <p:cTn id="68" dur="2000" fill="hold"/>
                                        <p:tgtEl>
                                          <p:spTgt spid="21"/>
                                        </p:tgtEl>
                                        <p:attrNameLst>
                                          <p:attrName>ppt_x</p:attrName>
                                          <p:attrName>ppt_y</p:attrName>
                                        </p:attrNameLst>
                                      </p:cBhvr>
                                      <p:rCtr x="-2031" y="-14560"/>
                                    </p:animMotion>
                                  </p:childTnLst>
                                </p:cTn>
                              </p:par>
                              <p:par>
                                <p:cTn id="69" presetID="64" presetClass="path" presetSubtype="0" accel="50000" decel="50000" fill="hold" nodeType="withEffect">
                                  <p:stCondLst>
                                    <p:cond delay="0"/>
                                  </p:stCondLst>
                                  <p:childTnLst>
                                    <p:animMotion origin="layout" path="M -0.07118 0.34884 L 5.55556E-7 2.22222E-6 " pathEditMode="relative" rAng="0" ptsTypes="AA">
                                      <p:cBhvr>
                                        <p:cTn id="70" dur="2000" fill="hold"/>
                                        <p:tgtEl>
                                          <p:spTgt spid="23"/>
                                        </p:tgtEl>
                                        <p:attrNameLst>
                                          <p:attrName>ppt_x</p:attrName>
                                          <p:attrName>ppt_y</p:attrName>
                                        </p:attrNameLst>
                                      </p:cBhvr>
                                      <p:rCtr x="3559" y="-17454"/>
                                    </p:animMotion>
                                  </p:childTnLst>
                                </p:cTn>
                              </p:par>
                              <p:par>
                                <p:cTn id="71" presetID="64" presetClass="path" presetSubtype="0" accel="50000" decel="50000" fill="hold" nodeType="withEffect">
                                  <p:stCondLst>
                                    <p:cond delay="0"/>
                                  </p:stCondLst>
                                  <p:childTnLst>
                                    <p:animMotion origin="layout" path="M 0.05347 0.23658 L 1.11111E-6 -3.33333E-6 " pathEditMode="relative" rAng="0" ptsTypes="AA">
                                      <p:cBhvr>
                                        <p:cTn id="72" dur="2000" fill="hold"/>
                                        <p:tgtEl>
                                          <p:spTgt spid="25"/>
                                        </p:tgtEl>
                                        <p:attrNameLst>
                                          <p:attrName>ppt_x</p:attrName>
                                          <p:attrName>ppt_y</p:attrName>
                                        </p:attrNameLst>
                                      </p:cBhvr>
                                      <p:rCtr x="-2674" y="-11829"/>
                                    </p:animMotion>
                                  </p:childTnLst>
                                </p:cTn>
                              </p:par>
                              <p:par>
                                <p:cTn id="73" presetID="64" presetClass="path" presetSubtype="0" accel="50000" decel="50000" fill="hold" nodeType="withEffect">
                                  <p:stCondLst>
                                    <p:cond delay="0"/>
                                  </p:stCondLst>
                                  <p:childTnLst>
                                    <p:animMotion origin="layout" path="M -0.06077 0.32963 L 2.22222E-6 -4.81481E-6 " pathEditMode="relative" rAng="0" ptsTypes="AA">
                                      <p:cBhvr>
                                        <p:cTn id="74" dur="2000" fill="hold"/>
                                        <p:tgtEl>
                                          <p:spTgt spid="27"/>
                                        </p:tgtEl>
                                        <p:attrNameLst>
                                          <p:attrName>ppt_x</p:attrName>
                                          <p:attrName>ppt_y</p:attrName>
                                        </p:attrNameLst>
                                      </p:cBhvr>
                                      <p:rCtr x="3038" y="-16481"/>
                                    </p:animMotion>
                                  </p:childTnLst>
                                </p:cTn>
                              </p:par>
                              <p:par>
                                <p:cTn id="75" presetID="64" presetClass="path" presetSubtype="0" accel="50000" decel="50000" fill="hold" nodeType="withEffect">
                                  <p:stCondLst>
                                    <p:cond delay="0"/>
                                  </p:stCondLst>
                                  <p:childTnLst>
                                    <p:animMotion origin="layout" path="M -0.02361 0.31528 L -1.38889E-6 1.11111E-6 " pathEditMode="relative" rAng="0" ptsTypes="AA">
                                      <p:cBhvr>
                                        <p:cTn id="76" dur="2000" fill="hold"/>
                                        <p:tgtEl>
                                          <p:spTgt spid="29"/>
                                        </p:tgtEl>
                                        <p:attrNameLst>
                                          <p:attrName>ppt_x</p:attrName>
                                          <p:attrName>ppt_y</p:attrName>
                                        </p:attrNameLst>
                                      </p:cBhvr>
                                      <p:rCtr x="1181" y="-15764"/>
                                    </p:animMotion>
                                  </p:childTnLst>
                                </p:cTn>
                              </p:par>
                              <p:par>
                                <p:cTn id="77" presetID="10" presetClass="exit" presetSubtype="0" fill="hold" nodeType="withEffect">
                                  <p:stCondLst>
                                    <p:cond delay="0"/>
                                  </p:stCondLst>
                                  <p:childTnLst>
                                    <p:animEffect transition="out" filter="fade">
                                      <p:cBhvr>
                                        <p:cTn id="78" dur="500"/>
                                        <p:tgtEl>
                                          <p:spTgt spid="42"/>
                                        </p:tgtEl>
                                      </p:cBhvr>
                                    </p:animEffect>
                                    <p:set>
                                      <p:cBhvr>
                                        <p:cTn id="79" dur="1" fill="hold">
                                          <p:stCondLst>
                                            <p:cond delay="499"/>
                                          </p:stCondLst>
                                        </p:cTn>
                                        <p:tgtEl>
                                          <p:spTgt spid="42"/>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44"/>
                                        </p:tgtEl>
                                      </p:cBhvr>
                                    </p:animEffect>
                                    <p:set>
                                      <p:cBhvr>
                                        <p:cTn id="82" dur="1" fill="hold">
                                          <p:stCondLst>
                                            <p:cond delay="499"/>
                                          </p:stCondLst>
                                        </p:cTn>
                                        <p:tgtEl>
                                          <p:spTgt spid="44"/>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39"/>
                                        </p:tgtEl>
                                      </p:cBhvr>
                                    </p:animEffect>
                                    <p:set>
                                      <p:cBhvr>
                                        <p:cTn id="85" dur="1" fill="hold">
                                          <p:stCondLst>
                                            <p:cond delay="499"/>
                                          </p:stCondLst>
                                        </p:cTn>
                                        <p:tgtEl>
                                          <p:spTgt spid="39"/>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41"/>
                                        </p:tgtEl>
                                      </p:cBhvr>
                                    </p:animEffect>
                                    <p:set>
                                      <p:cBhvr>
                                        <p:cTn id="88" dur="1" fill="hold">
                                          <p:stCondLst>
                                            <p:cond delay="499"/>
                                          </p:stCondLst>
                                        </p:cTn>
                                        <p:tgtEl>
                                          <p:spTgt spid="41"/>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500"/>
                                        <p:tgtEl>
                                          <p:spTgt spid="5"/>
                                        </p:tgtEl>
                                      </p:cBhvr>
                                    </p:animEffect>
                                    <p:set>
                                      <p:cBhvr>
                                        <p:cTn id="91" dur="1" fill="hold">
                                          <p:stCondLst>
                                            <p:cond delay="499"/>
                                          </p:stCondLst>
                                        </p:cTn>
                                        <p:tgtEl>
                                          <p:spTgt spid="5"/>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500"/>
                                        <p:tgtEl>
                                          <p:spTgt spid="37"/>
                                        </p:tgtEl>
                                      </p:cBhvr>
                                    </p:animEffect>
                                    <p:set>
                                      <p:cBhvr>
                                        <p:cTn id="94" dur="1" fill="hold">
                                          <p:stCondLst>
                                            <p:cond delay="49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3.2 Unit fractions                          </a:t>
            </a:r>
            <a:r>
              <a:rPr lang="en-GB" dirty="0">
                <a:solidFill>
                  <a:srgbClr val="3875A1"/>
                </a:solidFill>
              </a:rPr>
              <a:t>S</a:t>
            </a:r>
            <a:r>
              <a:rPr lang="en-US" dirty="0">
                <a:solidFill>
                  <a:srgbClr val="3875A1"/>
                </a:solidFill>
              </a:rPr>
              <a:t>tep 3:6</a:t>
            </a:r>
          </a:p>
        </p:txBody>
      </p:sp>
      <p:pic>
        <p:nvPicPr>
          <p:cNvPr id="8" name="Picture 7">
            <a:extLst>
              <a:ext uri="{FF2B5EF4-FFF2-40B4-BE49-F238E27FC236}">
                <a16:creationId xmlns:a16="http://schemas.microsoft.com/office/drawing/2014/main" id="{BC03C981-0706-493D-9A34-4719A4EAC9DC}"/>
              </a:ext>
            </a:extLst>
          </p:cNvPr>
          <p:cNvPicPr>
            <a:picLocks noChangeAspect="1"/>
          </p:cNvPicPr>
          <p:nvPr/>
        </p:nvPicPr>
        <p:blipFill rotWithShape="1">
          <a:blip r:embed="rId4">
            <a:extLst>
              <a:ext uri="{28A0092B-C50C-407E-A947-70E740481C1C}">
                <a14:useLocalDpi xmlns:a14="http://schemas.microsoft.com/office/drawing/2010/main" val="0"/>
              </a:ext>
            </a:extLst>
          </a:blip>
          <a:srcRect t="-9736"/>
          <a:stretch/>
        </p:blipFill>
        <p:spPr>
          <a:xfrm>
            <a:off x="1567692" y="892629"/>
            <a:ext cx="508000" cy="522514"/>
          </a:xfrm>
          <a:prstGeom prst="rect">
            <a:avLst/>
          </a:prstGeom>
        </p:spPr>
      </p:pic>
      <p:pic>
        <p:nvPicPr>
          <p:cNvPr id="9" name="Picture 8">
            <a:extLst>
              <a:ext uri="{FF2B5EF4-FFF2-40B4-BE49-F238E27FC236}">
                <a16:creationId xmlns:a16="http://schemas.microsoft.com/office/drawing/2014/main" id="{8259740A-D263-46B3-BA6D-0BCFCF64EC8A}"/>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124330" y="1425289"/>
            <a:ext cx="508000" cy="522514"/>
          </a:xfrm>
          <a:prstGeom prst="rect">
            <a:avLst/>
          </a:prstGeom>
        </p:spPr>
      </p:pic>
      <p:pic>
        <p:nvPicPr>
          <p:cNvPr id="11" name="Picture 10">
            <a:extLst>
              <a:ext uri="{FF2B5EF4-FFF2-40B4-BE49-F238E27FC236}">
                <a16:creationId xmlns:a16="http://schemas.microsoft.com/office/drawing/2014/main" id="{65EEDD1A-09F9-4B3A-AB79-A4A569AF614F}"/>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024764" y="1790696"/>
            <a:ext cx="566056" cy="522514"/>
          </a:xfrm>
          <a:prstGeom prst="rect">
            <a:avLst/>
          </a:prstGeom>
        </p:spPr>
      </p:pic>
      <p:pic>
        <p:nvPicPr>
          <p:cNvPr id="13" name="Picture 12">
            <a:extLst>
              <a:ext uri="{FF2B5EF4-FFF2-40B4-BE49-F238E27FC236}">
                <a16:creationId xmlns:a16="http://schemas.microsoft.com/office/drawing/2014/main" id="{2E4CCA72-7203-4050-881E-3F52FED89DE9}"/>
              </a:ext>
            </a:extLst>
          </p:cNvPr>
          <p:cNvPicPr>
            <a:picLocks noChangeAspect="1"/>
          </p:cNvPicPr>
          <p:nvPr/>
        </p:nvPicPr>
        <p:blipFill rotWithShape="1">
          <a:blip r:embed="rId7">
            <a:extLst>
              <a:ext uri="{28A0092B-C50C-407E-A947-70E740481C1C}">
                <a14:useLocalDpi xmlns:a14="http://schemas.microsoft.com/office/drawing/2010/main" val="0"/>
              </a:ext>
            </a:extLst>
          </a:blip>
          <a:srcRect t="-9188"/>
          <a:stretch/>
        </p:blipFill>
        <p:spPr>
          <a:xfrm>
            <a:off x="2949742" y="819308"/>
            <a:ext cx="508000" cy="551542"/>
          </a:xfrm>
          <a:prstGeom prst="rect">
            <a:avLst/>
          </a:prstGeom>
        </p:spPr>
      </p:pic>
      <p:pic>
        <p:nvPicPr>
          <p:cNvPr id="15" name="Picture 14">
            <a:extLst>
              <a:ext uri="{FF2B5EF4-FFF2-40B4-BE49-F238E27FC236}">
                <a16:creationId xmlns:a16="http://schemas.microsoft.com/office/drawing/2014/main" id="{DE32181A-6E76-4F33-AE93-FC10ECBCC936}"/>
              </a:ext>
            </a:extLst>
          </p:cNvPr>
          <p:cNvPicPr>
            <a:picLocks noChangeAspect="1"/>
          </p:cNvPicPr>
          <p:nvPr/>
        </p:nvPicPr>
        <p:blipFill rotWithShape="1">
          <a:blip r:embed="rId8">
            <a:extLst>
              <a:ext uri="{28A0092B-C50C-407E-A947-70E740481C1C}">
                <a14:useLocalDpi xmlns:a14="http://schemas.microsoft.com/office/drawing/2010/main" val="0"/>
              </a:ext>
            </a:extLst>
          </a:blip>
          <a:srcRect t="-9188"/>
          <a:stretch/>
        </p:blipFill>
        <p:spPr>
          <a:xfrm>
            <a:off x="4070385" y="831568"/>
            <a:ext cx="566056" cy="551542"/>
          </a:xfrm>
          <a:prstGeom prst="rect">
            <a:avLst/>
          </a:prstGeom>
        </p:spPr>
      </p:pic>
      <p:pic>
        <p:nvPicPr>
          <p:cNvPr id="17" name="Picture 16">
            <a:extLst>
              <a:ext uri="{FF2B5EF4-FFF2-40B4-BE49-F238E27FC236}">
                <a16:creationId xmlns:a16="http://schemas.microsoft.com/office/drawing/2014/main" id="{C716133D-9BE7-4E09-A308-E3396CD03A27}"/>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3740679" y="1439804"/>
            <a:ext cx="566056" cy="493486"/>
          </a:xfrm>
          <a:prstGeom prst="rect">
            <a:avLst/>
          </a:prstGeom>
        </p:spPr>
      </p:pic>
      <p:pic>
        <p:nvPicPr>
          <p:cNvPr id="19" name="Picture 18">
            <a:extLst>
              <a:ext uri="{FF2B5EF4-FFF2-40B4-BE49-F238E27FC236}">
                <a16:creationId xmlns:a16="http://schemas.microsoft.com/office/drawing/2014/main" id="{B90795F1-F608-4ED2-AB33-D235F2200FEC}"/>
              </a:ext>
            </a:extLst>
          </p:cNvPr>
          <p:cNvPicPr>
            <a:picLocks noChangeAspect="1"/>
          </p:cNvPicPr>
          <p:nvPr/>
        </p:nvPicPr>
        <p:blipFill rotWithShape="1">
          <a:blip r:embed="rId10">
            <a:extLst>
              <a:ext uri="{28A0092B-C50C-407E-A947-70E740481C1C}">
                <a14:useLocalDpi xmlns:a14="http://schemas.microsoft.com/office/drawing/2010/main" val="0"/>
              </a:ext>
            </a:extLst>
          </a:blip>
          <a:srcRect t="-9188"/>
          <a:stretch/>
        </p:blipFill>
        <p:spPr>
          <a:xfrm>
            <a:off x="4937719" y="999908"/>
            <a:ext cx="547192" cy="551542"/>
          </a:xfrm>
          <a:prstGeom prst="rect">
            <a:avLst/>
          </a:prstGeom>
        </p:spPr>
      </p:pic>
      <p:pic>
        <p:nvPicPr>
          <p:cNvPr id="21" name="Picture 20">
            <a:extLst>
              <a:ext uri="{FF2B5EF4-FFF2-40B4-BE49-F238E27FC236}">
                <a16:creationId xmlns:a16="http://schemas.microsoft.com/office/drawing/2014/main" id="{C9B24BA6-B5AD-4E33-A90A-AE061BBE49D5}"/>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4526273" y="1771177"/>
            <a:ext cx="547192" cy="493487"/>
          </a:xfrm>
          <a:prstGeom prst="rect">
            <a:avLst/>
          </a:prstGeom>
        </p:spPr>
      </p:pic>
      <p:pic>
        <p:nvPicPr>
          <p:cNvPr id="23" name="Picture 22">
            <a:extLst>
              <a:ext uri="{FF2B5EF4-FFF2-40B4-BE49-F238E27FC236}">
                <a16:creationId xmlns:a16="http://schemas.microsoft.com/office/drawing/2014/main" id="{2137C742-7094-47BE-924A-5CBF387B04C8}"/>
              </a:ext>
            </a:extLst>
          </p:cNvPr>
          <p:cNvPicPr>
            <a:picLocks noChangeAspect="1"/>
          </p:cNvPicPr>
          <p:nvPr/>
        </p:nvPicPr>
        <p:blipFill rotWithShape="1">
          <a:blip r:embed="rId12">
            <a:extLst>
              <a:ext uri="{28A0092B-C50C-407E-A947-70E740481C1C}">
                <a14:useLocalDpi xmlns:a14="http://schemas.microsoft.com/office/drawing/2010/main" val="0"/>
              </a:ext>
            </a:extLst>
          </a:blip>
          <a:srcRect t="-9188"/>
          <a:stretch/>
        </p:blipFill>
        <p:spPr>
          <a:xfrm>
            <a:off x="5815140" y="857418"/>
            <a:ext cx="556260" cy="551542"/>
          </a:xfrm>
          <a:prstGeom prst="rect">
            <a:avLst/>
          </a:prstGeom>
        </p:spPr>
      </p:pic>
      <p:pic>
        <p:nvPicPr>
          <p:cNvPr id="25" name="Picture 24">
            <a:extLst>
              <a:ext uri="{FF2B5EF4-FFF2-40B4-BE49-F238E27FC236}">
                <a16:creationId xmlns:a16="http://schemas.microsoft.com/office/drawing/2014/main" id="{651A74A2-FB10-4922-941C-E8DB895575E7}"/>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5392751" y="1653502"/>
            <a:ext cx="556260" cy="493487"/>
          </a:xfrm>
          <a:prstGeom prst="rect">
            <a:avLst/>
          </a:prstGeom>
        </p:spPr>
      </p:pic>
      <p:pic>
        <p:nvPicPr>
          <p:cNvPr id="27" name="Picture 26">
            <a:extLst>
              <a:ext uri="{FF2B5EF4-FFF2-40B4-BE49-F238E27FC236}">
                <a16:creationId xmlns:a16="http://schemas.microsoft.com/office/drawing/2014/main" id="{3A56BEF3-D05B-4450-94AA-A4A6C13576FD}"/>
              </a:ext>
            </a:extLst>
          </p:cNvPr>
          <p:cNvPicPr>
            <a:picLocks noChangeAspect="1"/>
          </p:cNvPicPr>
          <p:nvPr/>
        </p:nvPicPr>
        <p:blipFill rotWithShape="1">
          <a:blip r:embed="rId14">
            <a:extLst>
              <a:ext uri="{28A0092B-C50C-407E-A947-70E740481C1C}">
                <a14:useLocalDpi xmlns:a14="http://schemas.microsoft.com/office/drawing/2010/main" val="0"/>
              </a:ext>
            </a:extLst>
          </a:blip>
          <a:srcRect t="-9188"/>
          <a:stretch/>
        </p:blipFill>
        <p:spPr>
          <a:xfrm>
            <a:off x="7006425" y="983751"/>
            <a:ext cx="556260" cy="551542"/>
          </a:xfrm>
          <a:prstGeom prst="rect">
            <a:avLst/>
          </a:prstGeom>
        </p:spPr>
      </p:pic>
      <p:pic>
        <p:nvPicPr>
          <p:cNvPr id="29" name="Picture 28">
            <a:extLst>
              <a:ext uri="{FF2B5EF4-FFF2-40B4-BE49-F238E27FC236}">
                <a16:creationId xmlns:a16="http://schemas.microsoft.com/office/drawing/2014/main" id="{F9CF5743-53D6-4DFD-A3C3-997D9BC0C847}"/>
              </a:ext>
            </a:extLst>
          </p:cNvPr>
          <p:cNvPicPr>
            <a:picLocks noChangeAspect="1"/>
          </p:cNvPicPr>
          <p:nvPr/>
        </p:nvPicPr>
        <p:blipFill rotWithShape="1">
          <a:blip r:embed="rId15">
            <a:extLst>
              <a:ext uri="{28A0092B-C50C-407E-A947-70E740481C1C}">
                <a14:useLocalDpi xmlns:a14="http://schemas.microsoft.com/office/drawing/2010/main" val="0"/>
              </a:ext>
            </a:extLst>
          </a:blip>
          <a:srcRect/>
          <a:stretch/>
        </p:blipFill>
        <p:spPr>
          <a:xfrm>
            <a:off x="6379020" y="1606792"/>
            <a:ext cx="556260" cy="493488"/>
          </a:xfrm>
          <a:prstGeom prst="rect">
            <a:avLst/>
          </a:prstGeom>
        </p:spPr>
      </p:pic>
      <p:graphicFrame>
        <p:nvGraphicFramePr>
          <p:cNvPr id="37" name="Object 36">
            <a:extLst>
              <a:ext uri="{FF2B5EF4-FFF2-40B4-BE49-F238E27FC236}">
                <a16:creationId xmlns:a16="http://schemas.microsoft.com/office/drawing/2014/main" id="{65A7ACA8-9605-45FB-BCD0-AEF614A318E7}"/>
              </a:ext>
            </a:extLst>
          </p:cNvPr>
          <p:cNvGraphicFramePr>
            <a:graphicFrameLocks noChangeAspect="1"/>
          </p:cNvGraphicFramePr>
          <p:nvPr>
            <p:extLst>
              <p:ext uri="{D42A27DB-BD31-4B8C-83A1-F6EECF244321}">
                <p14:modId xmlns:p14="http://schemas.microsoft.com/office/powerpoint/2010/main" val="1157978964"/>
              </p:ext>
            </p:extLst>
          </p:nvPr>
        </p:nvGraphicFramePr>
        <p:xfrm>
          <a:off x="7569200" y="3319463"/>
          <a:ext cx="228600" cy="723900"/>
        </p:xfrm>
        <a:graphic>
          <a:graphicData uri="http://schemas.openxmlformats.org/presentationml/2006/ole">
            <mc:AlternateContent xmlns:mc="http://schemas.openxmlformats.org/markup-compatibility/2006">
              <mc:Choice xmlns:v="urn:schemas-microsoft-com:vml" Requires="v">
                <p:oleObj spid="_x0000_s260130" name="Equation" r:id="rId16" imgW="228600" imgH="723600" progId="Equation.DSMT4">
                  <p:embed/>
                </p:oleObj>
              </mc:Choice>
              <mc:Fallback>
                <p:oleObj name="Equation" r:id="rId16" imgW="228600" imgH="723600" progId="Equation.DSMT4">
                  <p:embed/>
                  <p:pic>
                    <p:nvPicPr>
                      <p:cNvPr id="37" name="Object 36">
                        <a:extLst>
                          <a:ext uri="{FF2B5EF4-FFF2-40B4-BE49-F238E27FC236}">
                            <a16:creationId xmlns:a16="http://schemas.microsoft.com/office/drawing/2014/main" id="{65A7ACA8-9605-45FB-BCD0-AEF614A318E7}"/>
                          </a:ext>
                        </a:extLst>
                      </p:cNvPr>
                      <p:cNvPicPr/>
                      <p:nvPr/>
                    </p:nvPicPr>
                    <p:blipFill>
                      <a:blip r:embed="rId17"/>
                      <a:stretch>
                        <a:fillRect/>
                      </a:stretch>
                    </p:blipFill>
                    <p:spPr>
                      <a:xfrm>
                        <a:off x="7569200" y="3319463"/>
                        <a:ext cx="228600" cy="723900"/>
                      </a:xfrm>
                      <a:prstGeom prst="rect">
                        <a:avLst/>
                      </a:prstGeom>
                    </p:spPr>
                  </p:pic>
                </p:oleObj>
              </mc:Fallback>
            </mc:AlternateContent>
          </a:graphicData>
        </a:graphic>
      </p:graphicFrame>
      <p:pic>
        <p:nvPicPr>
          <p:cNvPr id="24" name="Picture 23">
            <a:extLst>
              <a:ext uri="{FF2B5EF4-FFF2-40B4-BE49-F238E27FC236}">
                <a16:creationId xmlns:a16="http://schemas.microsoft.com/office/drawing/2014/main" id="{ED77441A-BE89-463F-B868-7FF82BCEA86B}"/>
              </a:ext>
            </a:extLst>
          </p:cNvPr>
          <p:cNvPicPr>
            <a:picLocks noChangeAspect="1"/>
          </p:cNvPicPr>
          <p:nvPr/>
        </p:nvPicPr>
        <p:blipFill rotWithShape="1">
          <a:blip r:embed="rId18">
            <a:extLst>
              <a:ext uri="{28A0092B-C50C-407E-A947-70E740481C1C}">
                <a14:useLocalDpi xmlns:a14="http://schemas.microsoft.com/office/drawing/2010/main" val="0"/>
              </a:ext>
            </a:extLst>
          </a:blip>
          <a:srcRect/>
          <a:stretch/>
        </p:blipFill>
        <p:spPr>
          <a:xfrm>
            <a:off x="1989213" y="2943018"/>
            <a:ext cx="4884841" cy="1533308"/>
          </a:xfrm>
          <a:prstGeom prst="rect">
            <a:avLst/>
          </a:prstGeom>
        </p:spPr>
      </p:pic>
      <p:pic>
        <p:nvPicPr>
          <p:cNvPr id="28" name="Picture 27">
            <a:extLst>
              <a:ext uri="{FF2B5EF4-FFF2-40B4-BE49-F238E27FC236}">
                <a16:creationId xmlns:a16="http://schemas.microsoft.com/office/drawing/2014/main" id="{A4E1FEC9-0D1F-4A29-9C97-E22CCEAC67BC}"/>
              </a:ext>
            </a:extLst>
          </p:cNvPr>
          <p:cNvPicPr>
            <a:picLocks noChangeAspect="1"/>
          </p:cNvPicPr>
          <p:nvPr/>
        </p:nvPicPr>
        <p:blipFill rotWithShape="1">
          <a:blip r:embed="rId19">
            <a:extLst>
              <a:ext uri="{28A0092B-C50C-407E-A947-70E740481C1C}">
                <a14:useLocalDpi xmlns:a14="http://schemas.microsoft.com/office/drawing/2010/main" val="0"/>
              </a:ext>
            </a:extLst>
          </a:blip>
          <a:srcRect/>
          <a:stretch/>
        </p:blipFill>
        <p:spPr>
          <a:xfrm>
            <a:off x="1882140" y="2814331"/>
            <a:ext cx="2361730" cy="1656491"/>
          </a:xfrm>
          <a:prstGeom prst="rect">
            <a:avLst/>
          </a:prstGeom>
        </p:spPr>
      </p:pic>
    </p:spTree>
    <p:extLst>
      <p:ext uri="{BB962C8B-B14F-4D97-AF65-F5344CB8AC3E}">
        <p14:creationId xmlns:p14="http://schemas.microsoft.com/office/powerpoint/2010/main" val="133243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4.44444E-6 4.44444E-6 L 0.14652 0.325 " pathEditMode="relative" rAng="0" ptsTypes="AA">
                                      <p:cBhvr>
                                        <p:cTn id="6" dur="2000" fill="hold"/>
                                        <p:tgtEl>
                                          <p:spTgt spid="8"/>
                                        </p:tgtEl>
                                        <p:attrNameLst>
                                          <p:attrName>ppt_x</p:attrName>
                                          <p:attrName>ppt_y</p:attrName>
                                        </p:attrNameLst>
                                      </p:cBhvr>
                                      <p:rCtr x="7326" y="16065"/>
                                    </p:animMotion>
                                  </p:childTnLst>
                                </p:cTn>
                              </p:par>
                              <p:par>
                                <p:cTn id="7" presetID="42" presetClass="path" presetSubtype="0" accel="50000" decel="50000" fill="hold" nodeType="withEffect">
                                  <p:stCondLst>
                                    <p:cond delay="0"/>
                                  </p:stCondLst>
                                  <p:childTnLst>
                                    <p:animMotion origin="layout" path="M 0.00208 -0.00139 L 0.02517 0.24861 " pathEditMode="relative" rAng="0" ptsTypes="AA">
                                      <p:cBhvr>
                                        <p:cTn id="8" dur="2000" fill="hold"/>
                                        <p:tgtEl>
                                          <p:spTgt spid="9"/>
                                        </p:tgtEl>
                                        <p:attrNameLst>
                                          <p:attrName>ppt_x</p:attrName>
                                          <p:attrName>ppt_y</p:attrName>
                                        </p:attrNameLst>
                                      </p:cBhvr>
                                      <p:rCtr x="1076" y="12778"/>
                                    </p:animMotion>
                                  </p:childTnLst>
                                </p:cTn>
                              </p:par>
                              <p:par>
                                <p:cTn id="9" presetID="42" presetClass="path" presetSubtype="0" accel="50000" decel="50000" fill="hold" nodeType="withEffect">
                                  <p:stCondLst>
                                    <p:cond delay="0"/>
                                  </p:stCondLst>
                                  <p:childTnLst>
                                    <p:animMotion origin="layout" path="M -1.94444E-6 -4.07407E-6 L -0.07691 0.27708 " pathEditMode="relative" rAng="0" ptsTypes="AA">
                                      <p:cBhvr>
                                        <p:cTn id="10" dur="2000" fill="hold"/>
                                        <p:tgtEl>
                                          <p:spTgt spid="11"/>
                                        </p:tgtEl>
                                        <p:attrNameLst>
                                          <p:attrName>ppt_x</p:attrName>
                                          <p:attrName>ppt_y</p:attrName>
                                        </p:attrNameLst>
                                      </p:cBhvr>
                                      <p:rCtr x="-3906" y="13819"/>
                                    </p:animMotion>
                                  </p:childTnLst>
                                </p:cTn>
                              </p:par>
                              <p:par>
                                <p:cTn id="11" presetID="42" presetClass="path" presetSubtype="0" accel="50000" decel="50000" fill="hold" nodeType="withEffect">
                                  <p:stCondLst>
                                    <p:cond delay="0"/>
                                  </p:stCondLst>
                                  <p:childTnLst>
                                    <p:animMotion origin="layout" path="M 2.77778E-6 -2.22222E-6 L 0.05625 0.33681 " pathEditMode="relative" rAng="0" ptsTypes="AA">
                                      <p:cBhvr>
                                        <p:cTn id="12" dur="2000" fill="hold"/>
                                        <p:tgtEl>
                                          <p:spTgt spid="13"/>
                                        </p:tgtEl>
                                        <p:attrNameLst>
                                          <p:attrName>ppt_x</p:attrName>
                                          <p:attrName>ppt_y</p:attrName>
                                        </p:attrNameLst>
                                      </p:cBhvr>
                                      <p:rCtr x="2812" y="16829"/>
                                    </p:animMotion>
                                  </p:childTnLst>
                                </p:cTn>
                              </p:par>
                              <p:par>
                                <p:cTn id="13" presetID="42" presetClass="path" presetSubtype="0" accel="50000" decel="50000" fill="hold" nodeType="withEffect">
                                  <p:stCondLst>
                                    <p:cond delay="0"/>
                                  </p:stCondLst>
                                  <p:childTnLst>
                                    <p:animMotion origin="layout" path="M -1.66667E-6 -2.59259E-6 L -0.13021 0.41505 " pathEditMode="relative" rAng="0" ptsTypes="AA">
                                      <p:cBhvr>
                                        <p:cTn id="14" dur="2000" fill="hold"/>
                                        <p:tgtEl>
                                          <p:spTgt spid="15"/>
                                        </p:tgtEl>
                                        <p:attrNameLst>
                                          <p:attrName>ppt_x</p:attrName>
                                          <p:attrName>ppt_y</p:attrName>
                                        </p:attrNameLst>
                                      </p:cBhvr>
                                      <p:rCtr x="-6510" y="20741"/>
                                    </p:animMotion>
                                  </p:childTnLst>
                                </p:cTn>
                              </p:par>
                              <p:par>
                                <p:cTn id="15" presetID="42" presetClass="path" presetSubtype="0" accel="50000" decel="50000" fill="hold" nodeType="withEffect">
                                  <p:stCondLst>
                                    <p:cond delay="0"/>
                                  </p:stCondLst>
                                  <p:childTnLst>
                                    <p:animMotion origin="layout" path="M -5.55556E-7 -3.33333E-6 L 0.13091 0.25046 " pathEditMode="relative" rAng="0" ptsTypes="AA">
                                      <p:cBhvr>
                                        <p:cTn id="16" dur="2000" fill="hold"/>
                                        <p:tgtEl>
                                          <p:spTgt spid="17"/>
                                        </p:tgtEl>
                                        <p:attrNameLst>
                                          <p:attrName>ppt_x</p:attrName>
                                          <p:attrName>ppt_y</p:attrName>
                                        </p:attrNameLst>
                                      </p:cBhvr>
                                      <p:rCtr x="6597" y="12708"/>
                                    </p:animMotion>
                                  </p:childTnLst>
                                </p:cTn>
                              </p:par>
                              <p:par>
                                <p:cTn id="17" presetID="42" presetClass="path" presetSubtype="0" accel="50000" decel="50000" fill="hold" nodeType="withEffect">
                                  <p:stCondLst>
                                    <p:cond delay="0"/>
                                  </p:stCondLst>
                                  <p:childTnLst>
                                    <p:animMotion origin="layout" path="M -1.66667E-6 3.7037E-7 L -0.1632 0.38981 " pathEditMode="relative" rAng="0" ptsTypes="AA">
                                      <p:cBhvr>
                                        <p:cTn id="18" dur="2000" fill="hold"/>
                                        <p:tgtEl>
                                          <p:spTgt spid="19"/>
                                        </p:tgtEl>
                                        <p:attrNameLst>
                                          <p:attrName>ppt_x</p:attrName>
                                          <p:attrName>ppt_y</p:attrName>
                                        </p:attrNameLst>
                                      </p:cBhvr>
                                      <p:rCtr x="-8385" y="19375"/>
                                    </p:animMotion>
                                  </p:childTnLst>
                                </p:cTn>
                              </p:par>
                              <p:par>
                                <p:cTn id="19" presetID="42" presetClass="path" presetSubtype="0" accel="50000" decel="50000" fill="hold" nodeType="withEffect">
                                  <p:stCondLst>
                                    <p:cond delay="0"/>
                                  </p:stCondLst>
                                  <p:childTnLst>
                                    <p:animMotion origin="layout" path="M 3.61111E-6 -2.96296E-6 L 0.04618 0.2831 " pathEditMode="relative" rAng="0" ptsTypes="AA">
                                      <p:cBhvr>
                                        <p:cTn id="20" dur="2000" fill="hold"/>
                                        <p:tgtEl>
                                          <p:spTgt spid="21"/>
                                        </p:tgtEl>
                                        <p:attrNameLst>
                                          <p:attrName>ppt_x</p:attrName>
                                          <p:attrName>ppt_y</p:attrName>
                                        </p:attrNameLst>
                                      </p:cBhvr>
                                      <p:rCtr x="2448" y="14028"/>
                                    </p:animMotion>
                                  </p:childTnLst>
                                </p:cTn>
                              </p:par>
                              <p:par>
                                <p:cTn id="21" presetID="42" presetClass="path" presetSubtype="0" accel="50000" decel="50000" fill="hold" nodeType="withEffect">
                                  <p:stCondLst>
                                    <p:cond delay="0"/>
                                  </p:stCondLst>
                                  <p:childTnLst>
                                    <p:animMotion origin="layout" path="M 5.55556E-7 2.22222E-6 L -0.03611 0.33056 " pathEditMode="relative" rAng="0" ptsTypes="AA">
                                      <p:cBhvr>
                                        <p:cTn id="22" dur="2000" fill="hold"/>
                                        <p:tgtEl>
                                          <p:spTgt spid="23"/>
                                        </p:tgtEl>
                                        <p:attrNameLst>
                                          <p:attrName>ppt_x</p:attrName>
                                          <p:attrName>ppt_y</p:attrName>
                                        </p:attrNameLst>
                                      </p:cBhvr>
                                      <p:rCtr x="-1684" y="16574"/>
                                    </p:animMotion>
                                  </p:childTnLst>
                                </p:cTn>
                              </p:par>
                              <p:par>
                                <p:cTn id="23" presetID="42" presetClass="path" presetSubtype="0" accel="50000" decel="50000" fill="hold" nodeType="withEffect">
                                  <p:stCondLst>
                                    <p:cond delay="0"/>
                                  </p:stCondLst>
                                  <p:childTnLst>
                                    <p:animMotion origin="layout" path="M -0.00052 -0.00208 L 0.07292 0.21829 " pathEditMode="relative" rAng="0" ptsTypes="AA">
                                      <p:cBhvr>
                                        <p:cTn id="24" dur="2000" fill="hold"/>
                                        <p:tgtEl>
                                          <p:spTgt spid="25"/>
                                        </p:tgtEl>
                                        <p:attrNameLst>
                                          <p:attrName>ppt_x</p:attrName>
                                          <p:attrName>ppt_y</p:attrName>
                                        </p:attrNameLst>
                                      </p:cBhvr>
                                      <p:rCtr x="3854" y="11088"/>
                                    </p:animMotion>
                                  </p:childTnLst>
                                </p:cTn>
                              </p:par>
                              <p:par>
                                <p:cTn id="25" presetID="42" presetClass="path" presetSubtype="0" accel="50000" decel="50000" fill="hold" nodeType="withEffect">
                                  <p:stCondLst>
                                    <p:cond delay="0"/>
                                  </p:stCondLst>
                                  <p:childTnLst>
                                    <p:animMotion origin="layout" path="M 2.22222E-6 -4.81481E-6 L -0.10538 0.39144 " pathEditMode="relative" rAng="0" ptsTypes="AA">
                                      <p:cBhvr>
                                        <p:cTn id="26" dur="2000" fill="hold"/>
                                        <p:tgtEl>
                                          <p:spTgt spid="27"/>
                                        </p:tgtEl>
                                        <p:attrNameLst>
                                          <p:attrName>ppt_x</p:attrName>
                                          <p:attrName>ppt_y</p:attrName>
                                        </p:attrNameLst>
                                      </p:cBhvr>
                                      <p:rCtr x="-5382" y="19699"/>
                                    </p:animMotion>
                                  </p:childTnLst>
                                </p:cTn>
                              </p:par>
                              <p:par>
                                <p:cTn id="27" presetID="42" presetClass="path" presetSubtype="0" accel="50000" decel="50000" fill="hold" nodeType="withEffect">
                                  <p:stCondLst>
                                    <p:cond delay="0"/>
                                  </p:stCondLst>
                                  <p:childTnLst>
                                    <p:animMotion origin="layout" path="M -1.38889E-6 1.11111E-6 L -0.09445 0.30625 " pathEditMode="relative" rAng="0" ptsTypes="AA">
                                      <p:cBhvr>
                                        <p:cTn id="28" dur="2000" fill="hold"/>
                                        <p:tgtEl>
                                          <p:spTgt spid="29"/>
                                        </p:tgtEl>
                                        <p:attrNameLst>
                                          <p:attrName>ppt_x</p:attrName>
                                          <p:attrName>ppt_y</p:attrName>
                                        </p:attrNameLst>
                                      </p:cBhvr>
                                      <p:rCtr x="-4757" y="15301"/>
                                    </p:animMotion>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500"/>
                                        <p:tgtEl>
                                          <p:spTgt spid="37"/>
                                        </p:tgtEl>
                                      </p:cBhvr>
                                    </p:animEffect>
                                  </p:childTnLst>
                                </p:cTn>
                              </p:par>
                            </p:childTnLst>
                          </p:cTn>
                        </p:par>
                      </p:childTnLst>
                    </p:cTn>
                  </p:par>
                  <p:par>
                    <p:cTn id="42" fill="hold">
                      <p:stCondLst>
                        <p:cond delay="indefinite"/>
                      </p:stCondLst>
                      <p:childTnLst>
                        <p:par>
                          <p:cTn id="43" fill="hold">
                            <p:stCondLst>
                              <p:cond delay="0"/>
                            </p:stCondLst>
                            <p:childTnLst>
                              <p:par>
                                <p:cTn id="44" presetID="64" presetClass="path" presetSubtype="0" accel="50000" decel="50000" fill="hold" nodeType="clickEffect">
                                  <p:stCondLst>
                                    <p:cond delay="0"/>
                                  </p:stCondLst>
                                  <p:childTnLst>
                                    <p:animMotion origin="layout" path="M 0.14652 0.325 L 4.44444E-6 4.44444E-6 " pathEditMode="relative" rAng="0" ptsTypes="AA">
                                      <p:cBhvr>
                                        <p:cTn id="45" dur="2000" fill="hold"/>
                                        <p:tgtEl>
                                          <p:spTgt spid="8"/>
                                        </p:tgtEl>
                                        <p:attrNameLst>
                                          <p:attrName>ppt_x</p:attrName>
                                          <p:attrName>ppt_y</p:attrName>
                                        </p:attrNameLst>
                                      </p:cBhvr>
                                      <p:rCtr x="-7326" y="-16250"/>
                                    </p:animMotion>
                                  </p:childTnLst>
                                </p:cTn>
                              </p:par>
                              <p:par>
                                <p:cTn id="46" presetID="64" presetClass="path" presetSubtype="0" accel="50000" decel="50000" fill="hold" nodeType="withEffect">
                                  <p:stCondLst>
                                    <p:cond delay="0"/>
                                  </p:stCondLst>
                                  <p:childTnLst>
                                    <p:animMotion origin="layout" path="M 0.02517 0.24861 L 4.44444E-6 -3.7037E-6 " pathEditMode="relative" rAng="0" ptsTypes="AA">
                                      <p:cBhvr>
                                        <p:cTn id="47" dur="2000" fill="hold"/>
                                        <p:tgtEl>
                                          <p:spTgt spid="9"/>
                                        </p:tgtEl>
                                        <p:attrNameLst>
                                          <p:attrName>ppt_x</p:attrName>
                                          <p:attrName>ppt_y</p:attrName>
                                        </p:attrNameLst>
                                      </p:cBhvr>
                                      <p:rCtr x="-1181" y="-12662"/>
                                    </p:animMotion>
                                  </p:childTnLst>
                                </p:cTn>
                              </p:par>
                              <p:par>
                                <p:cTn id="48" presetID="64" presetClass="path" presetSubtype="0" accel="50000" decel="50000" fill="hold" nodeType="withEffect">
                                  <p:stCondLst>
                                    <p:cond delay="0"/>
                                  </p:stCondLst>
                                  <p:childTnLst>
                                    <p:animMotion origin="layout" path="M -0.07691 0.27709 L 2.46114E-17 -6.93889E-18 " pathEditMode="relative" rAng="0" ptsTypes="AA">
                                      <p:cBhvr>
                                        <p:cTn id="49" dur="2000" fill="hold"/>
                                        <p:tgtEl>
                                          <p:spTgt spid="11"/>
                                        </p:tgtEl>
                                        <p:attrNameLst>
                                          <p:attrName>ppt_x</p:attrName>
                                          <p:attrName>ppt_y</p:attrName>
                                        </p:attrNameLst>
                                      </p:cBhvr>
                                      <p:rCtr x="3889" y="-13495"/>
                                    </p:animMotion>
                                  </p:childTnLst>
                                </p:cTn>
                              </p:par>
                              <p:par>
                                <p:cTn id="50" presetID="64" presetClass="path" presetSubtype="0" accel="50000" decel="50000" fill="hold" nodeType="withEffect">
                                  <p:stCondLst>
                                    <p:cond delay="0"/>
                                  </p:stCondLst>
                                  <p:childTnLst>
                                    <p:animMotion origin="layout" path="M 0.05625 0.33681 L 2.77778E-6 -2.22222E-6 " pathEditMode="relative" rAng="0" ptsTypes="AA">
                                      <p:cBhvr>
                                        <p:cTn id="51" dur="2000" fill="hold"/>
                                        <p:tgtEl>
                                          <p:spTgt spid="13"/>
                                        </p:tgtEl>
                                        <p:attrNameLst>
                                          <p:attrName>ppt_x</p:attrName>
                                          <p:attrName>ppt_y</p:attrName>
                                        </p:attrNameLst>
                                      </p:cBhvr>
                                      <p:rCtr x="-2812" y="-16852"/>
                                    </p:animMotion>
                                  </p:childTnLst>
                                </p:cTn>
                              </p:par>
                              <p:par>
                                <p:cTn id="52" presetID="64" presetClass="path" presetSubtype="0" accel="50000" decel="50000" fill="hold" nodeType="withEffect">
                                  <p:stCondLst>
                                    <p:cond delay="0"/>
                                  </p:stCondLst>
                                  <p:childTnLst>
                                    <p:animMotion origin="layout" path="M -0.13021 0.41505 L -1.66667E-6 -2.59259E-6 " pathEditMode="relative" rAng="0" ptsTypes="AA">
                                      <p:cBhvr>
                                        <p:cTn id="53" dur="2000" fill="hold"/>
                                        <p:tgtEl>
                                          <p:spTgt spid="15"/>
                                        </p:tgtEl>
                                        <p:attrNameLst>
                                          <p:attrName>ppt_x</p:attrName>
                                          <p:attrName>ppt_y</p:attrName>
                                        </p:attrNameLst>
                                      </p:cBhvr>
                                      <p:rCtr x="6510" y="-20764"/>
                                    </p:animMotion>
                                  </p:childTnLst>
                                </p:cTn>
                              </p:par>
                              <p:par>
                                <p:cTn id="54" presetID="64" presetClass="path" presetSubtype="0" accel="50000" decel="50000" fill="hold" nodeType="withEffect">
                                  <p:stCondLst>
                                    <p:cond delay="0"/>
                                  </p:stCondLst>
                                  <p:childTnLst>
                                    <p:animMotion origin="layout" path="M 0.1309 0.25047 L -5.55556E-7 -3.33333E-6 " pathEditMode="relative" rAng="0" ptsTypes="AA">
                                      <p:cBhvr>
                                        <p:cTn id="55" dur="2000" fill="hold"/>
                                        <p:tgtEl>
                                          <p:spTgt spid="17"/>
                                        </p:tgtEl>
                                        <p:attrNameLst>
                                          <p:attrName>ppt_x</p:attrName>
                                          <p:attrName>ppt_y</p:attrName>
                                        </p:attrNameLst>
                                      </p:cBhvr>
                                      <p:rCtr x="-6545" y="-12523"/>
                                    </p:animMotion>
                                  </p:childTnLst>
                                </p:cTn>
                              </p:par>
                              <p:par>
                                <p:cTn id="56" presetID="64" presetClass="path" presetSubtype="0" accel="50000" decel="50000" fill="hold" nodeType="withEffect">
                                  <p:stCondLst>
                                    <p:cond delay="0"/>
                                  </p:stCondLst>
                                  <p:childTnLst>
                                    <p:animMotion origin="layout" path="M -0.16319 0.38981 L -1.66667E-6 3.7037E-7 " pathEditMode="relative" rAng="0" ptsTypes="AA">
                                      <p:cBhvr>
                                        <p:cTn id="57" dur="2000" fill="hold"/>
                                        <p:tgtEl>
                                          <p:spTgt spid="19"/>
                                        </p:tgtEl>
                                        <p:attrNameLst>
                                          <p:attrName>ppt_x</p:attrName>
                                          <p:attrName>ppt_y</p:attrName>
                                        </p:attrNameLst>
                                      </p:cBhvr>
                                      <p:rCtr x="8160" y="-19491"/>
                                    </p:animMotion>
                                  </p:childTnLst>
                                </p:cTn>
                              </p:par>
                              <p:par>
                                <p:cTn id="58" presetID="64" presetClass="path" presetSubtype="0" accel="50000" decel="50000" fill="hold" nodeType="withEffect">
                                  <p:stCondLst>
                                    <p:cond delay="0"/>
                                  </p:stCondLst>
                                  <p:childTnLst>
                                    <p:animMotion origin="layout" path="M 0.04618 0.2831 L -3.33333E-6 -1.11111E-6 " pathEditMode="relative" rAng="0" ptsTypes="AA">
                                      <p:cBhvr>
                                        <p:cTn id="59" dur="2000" fill="hold"/>
                                        <p:tgtEl>
                                          <p:spTgt spid="21"/>
                                        </p:tgtEl>
                                        <p:attrNameLst>
                                          <p:attrName>ppt_x</p:attrName>
                                          <p:attrName>ppt_y</p:attrName>
                                        </p:attrNameLst>
                                      </p:cBhvr>
                                      <p:rCtr x="-2205" y="-13935"/>
                                    </p:animMotion>
                                  </p:childTnLst>
                                </p:cTn>
                              </p:par>
                              <p:par>
                                <p:cTn id="60" presetID="64" presetClass="path" presetSubtype="0" accel="50000" decel="50000" fill="hold" nodeType="withEffect">
                                  <p:stCondLst>
                                    <p:cond delay="0"/>
                                  </p:stCondLst>
                                  <p:childTnLst>
                                    <p:animMotion origin="layout" path="M -0.03611 0.33055 L 5.55556E-7 2.22222E-6 " pathEditMode="relative" rAng="0" ptsTypes="AA">
                                      <p:cBhvr>
                                        <p:cTn id="61" dur="2000" fill="hold"/>
                                        <p:tgtEl>
                                          <p:spTgt spid="23"/>
                                        </p:tgtEl>
                                        <p:attrNameLst>
                                          <p:attrName>ppt_x</p:attrName>
                                          <p:attrName>ppt_y</p:attrName>
                                        </p:attrNameLst>
                                      </p:cBhvr>
                                      <p:rCtr x="1806" y="-16528"/>
                                    </p:animMotion>
                                  </p:childTnLst>
                                </p:cTn>
                              </p:par>
                              <p:par>
                                <p:cTn id="62" presetID="64" presetClass="path" presetSubtype="0" accel="50000" decel="50000" fill="hold" nodeType="withEffect">
                                  <p:stCondLst>
                                    <p:cond delay="0"/>
                                  </p:stCondLst>
                                  <p:childTnLst>
                                    <p:animMotion origin="layout" path="M 0.07292 0.21829 L 1.11111E-6 -3.33333E-6 " pathEditMode="relative" rAng="0" ptsTypes="AA">
                                      <p:cBhvr>
                                        <p:cTn id="63" dur="2000" fill="hold"/>
                                        <p:tgtEl>
                                          <p:spTgt spid="25"/>
                                        </p:tgtEl>
                                        <p:attrNameLst>
                                          <p:attrName>ppt_x</p:attrName>
                                          <p:attrName>ppt_y</p:attrName>
                                        </p:attrNameLst>
                                      </p:cBhvr>
                                      <p:rCtr x="-3646" y="-10926"/>
                                    </p:animMotion>
                                  </p:childTnLst>
                                </p:cTn>
                              </p:par>
                              <p:par>
                                <p:cTn id="64" presetID="64" presetClass="path" presetSubtype="0" accel="50000" decel="50000" fill="hold" nodeType="withEffect">
                                  <p:stCondLst>
                                    <p:cond delay="0"/>
                                  </p:stCondLst>
                                  <p:childTnLst>
                                    <p:animMotion origin="layout" path="M -0.10538 0.39144 L 2.22222E-6 -4.81481E-6 " pathEditMode="relative" rAng="0" ptsTypes="AA">
                                      <p:cBhvr>
                                        <p:cTn id="65" dur="2000" fill="hold"/>
                                        <p:tgtEl>
                                          <p:spTgt spid="27"/>
                                        </p:tgtEl>
                                        <p:attrNameLst>
                                          <p:attrName>ppt_x</p:attrName>
                                          <p:attrName>ppt_y</p:attrName>
                                        </p:attrNameLst>
                                      </p:cBhvr>
                                      <p:rCtr x="5260" y="-19583"/>
                                    </p:animMotion>
                                  </p:childTnLst>
                                </p:cTn>
                              </p:par>
                              <p:par>
                                <p:cTn id="66" presetID="64" presetClass="path" presetSubtype="0" accel="50000" decel="50000" fill="hold" nodeType="withEffect">
                                  <p:stCondLst>
                                    <p:cond delay="0"/>
                                  </p:stCondLst>
                                  <p:childTnLst>
                                    <p:animMotion origin="layout" path="M -0.09444 0.30625 L -1.38889E-6 1.11111E-6 " pathEditMode="relative" rAng="0" ptsTypes="AA">
                                      <p:cBhvr>
                                        <p:cTn id="67" dur="2000" fill="hold"/>
                                        <p:tgtEl>
                                          <p:spTgt spid="29"/>
                                        </p:tgtEl>
                                        <p:attrNameLst>
                                          <p:attrName>ppt_x</p:attrName>
                                          <p:attrName>ppt_y</p:attrName>
                                        </p:attrNameLst>
                                      </p:cBhvr>
                                      <p:rCtr x="4722" y="-15324"/>
                                    </p:animMotion>
                                  </p:childTnLst>
                                </p:cTn>
                              </p:par>
                              <p:par>
                                <p:cTn id="68" presetID="10" presetClass="exit" presetSubtype="0" fill="hold" nodeType="withEffect">
                                  <p:stCondLst>
                                    <p:cond delay="0"/>
                                  </p:stCondLst>
                                  <p:childTnLst>
                                    <p:animEffect transition="out" filter="fade">
                                      <p:cBhvr>
                                        <p:cTn id="69" dur="500"/>
                                        <p:tgtEl>
                                          <p:spTgt spid="24"/>
                                        </p:tgtEl>
                                      </p:cBhvr>
                                    </p:animEffect>
                                    <p:set>
                                      <p:cBhvr>
                                        <p:cTn id="70" dur="1" fill="hold">
                                          <p:stCondLst>
                                            <p:cond delay="499"/>
                                          </p:stCondLst>
                                        </p:cTn>
                                        <p:tgtEl>
                                          <p:spTgt spid="24"/>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28"/>
                                        </p:tgtEl>
                                      </p:cBhvr>
                                    </p:animEffect>
                                    <p:set>
                                      <p:cBhvr>
                                        <p:cTn id="73" dur="1" fill="hold">
                                          <p:stCondLst>
                                            <p:cond delay="499"/>
                                          </p:stCondLst>
                                        </p:cTn>
                                        <p:tgtEl>
                                          <p:spTgt spid="28"/>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37"/>
                                        </p:tgtEl>
                                      </p:cBhvr>
                                    </p:animEffect>
                                    <p:set>
                                      <p:cBhvr>
                                        <p:cTn id="76" dur="1" fill="hold">
                                          <p:stCondLst>
                                            <p:cond delay="49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3.2 Unit fractions                          </a:t>
            </a:r>
            <a:r>
              <a:rPr lang="en-GB" dirty="0">
                <a:solidFill>
                  <a:srgbClr val="3875A1"/>
                </a:solidFill>
              </a:rPr>
              <a:t>S</a:t>
            </a:r>
            <a:r>
              <a:rPr lang="en-US" dirty="0">
                <a:solidFill>
                  <a:srgbClr val="3875A1"/>
                </a:solidFill>
              </a:rPr>
              <a:t>tep 3:6</a:t>
            </a:r>
          </a:p>
        </p:txBody>
      </p:sp>
      <p:pic>
        <p:nvPicPr>
          <p:cNvPr id="8" name="Picture 7">
            <a:extLst>
              <a:ext uri="{FF2B5EF4-FFF2-40B4-BE49-F238E27FC236}">
                <a16:creationId xmlns:a16="http://schemas.microsoft.com/office/drawing/2014/main" id="{BC03C981-0706-493D-9A34-4719A4EAC9DC}"/>
              </a:ext>
            </a:extLst>
          </p:cNvPr>
          <p:cNvPicPr>
            <a:picLocks noChangeAspect="1"/>
          </p:cNvPicPr>
          <p:nvPr/>
        </p:nvPicPr>
        <p:blipFill rotWithShape="1">
          <a:blip r:embed="rId4">
            <a:extLst>
              <a:ext uri="{28A0092B-C50C-407E-A947-70E740481C1C}">
                <a14:useLocalDpi xmlns:a14="http://schemas.microsoft.com/office/drawing/2010/main" val="0"/>
              </a:ext>
            </a:extLst>
          </a:blip>
          <a:srcRect t="-9736"/>
          <a:stretch/>
        </p:blipFill>
        <p:spPr>
          <a:xfrm>
            <a:off x="1567692" y="892629"/>
            <a:ext cx="508000" cy="522514"/>
          </a:xfrm>
          <a:prstGeom prst="rect">
            <a:avLst/>
          </a:prstGeom>
        </p:spPr>
      </p:pic>
      <p:pic>
        <p:nvPicPr>
          <p:cNvPr id="9" name="Picture 8">
            <a:extLst>
              <a:ext uri="{FF2B5EF4-FFF2-40B4-BE49-F238E27FC236}">
                <a16:creationId xmlns:a16="http://schemas.microsoft.com/office/drawing/2014/main" id="{8259740A-D263-46B3-BA6D-0BCFCF64EC8A}"/>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124330" y="1425289"/>
            <a:ext cx="508000" cy="522514"/>
          </a:xfrm>
          <a:prstGeom prst="rect">
            <a:avLst/>
          </a:prstGeom>
        </p:spPr>
      </p:pic>
      <p:pic>
        <p:nvPicPr>
          <p:cNvPr id="11" name="Picture 10">
            <a:extLst>
              <a:ext uri="{FF2B5EF4-FFF2-40B4-BE49-F238E27FC236}">
                <a16:creationId xmlns:a16="http://schemas.microsoft.com/office/drawing/2014/main" id="{65EEDD1A-09F9-4B3A-AB79-A4A569AF614F}"/>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024764" y="1790696"/>
            <a:ext cx="566056" cy="522514"/>
          </a:xfrm>
          <a:prstGeom prst="rect">
            <a:avLst/>
          </a:prstGeom>
        </p:spPr>
      </p:pic>
      <p:pic>
        <p:nvPicPr>
          <p:cNvPr id="13" name="Picture 12">
            <a:extLst>
              <a:ext uri="{FF2B5EF4-FFF2-40B4-BE49-F238E27FC236}">
                <a16:creationId xmlns:a16="http://schemas.microsoft.com/office/drawing/2014/main" id="{2E4CCA72-7203-4050-881E-3F52FED89DE9}"/>
              </a:ext>
            </a:extLst>
          </p:cNvPr>
          <p:cNvPicPr>
            <a:picLocks noChangeAspect="1"/>
          </p:cNvPicPr>
          <p:nvPr/>
        </p:nvPicPr>
        <p:blipFill rotWithShape="1">
          <a:blip r:embed="rId7">
            <a:extLst>
              <a:ext uri="{28A0092B-C50C-407E-A947-70E740481C1C}">
                <a14:useLocalDpi xmlns:a14="http://schemas.microsoft.com/office/drawing/2010/main" val="0"/>
              </a:ext>
            </a:extLst>
          </a:blip>
          <a:srcRect t="-9188"/>
          <a:stretch/>
        </p:blipFill>
        <p:spPr>
          <a:xfrm>
            <a:off x="2949742" y="819308"/>
            <a:ext cx="508000" cy="551542"/>
          </a:xfrm>
          <a:prstGeom prst="rect">
            <a:avLst/>
          </a:prstGeom>
        </p:spPr>
      </p:pic>
      <p:pic>
        <p:nvPicPr>
          <p:cNvPr id="15" name="Picture 14">
            <a:extLst>
              <a:ext uri="{FF2B5EF4-FFF2-40B4-BE49-F238E27FC236}">
                <a16:creationId xmlns:a16="http://schemas.microsoft.com/office/drawing/2014/main" id="{DE32181A-6E76-4F33-AE93-FC10ECBCC936}"/>
              </a:ext>
            </a:extLst>
          </p:cNvPr>
          <p:cNvPicPr>
            <a:picLocks noChangeAspect="1"/>
          </p:cNvPicPr>
          <p:nvPr/>
        </p:nvPicPr>
        <p:blipFill rotWithShape="1">
          <a:blip r:embed="rId8">
            <a:extLst>
              <a:ext uri="{28A0092B-C50C-407E-A947-70E740481C1C}">
                <a14:useLocalDpi xmlns:a14="http://schemas.microsoft.com/office/drawing/2010/main" val="0"/>
              </a:ext>
            </a:extLst>
          </a:blip>
          <a:srcRect t="-9188"/>
          <a:stretch/>
        </p:blipFill>
        <p:spPr>
          <a:xfrm>
            <a:off x="4070385" y="831568"/>
            <a:ext cx="566056" cy="551542"/>
          </a:xfrm>
          <a:prstGeom prst="rect">
            <a:avLst/>
          </a:prstGeom>
        </p:spPr>
      </p:pic>
      <p:pic>
        <p:nvPicPr>
          <p:cNvPr id="17" name="Picture 16">
            <a:extLst>
              <a:ext uri="{FF2B5EF4-FFF2-40B4-BE49-F238E27FC236}">
                <a16:creationId xmlns:a16="http://schemas.microsoft.com/office/drawing/2014/main" id="{C716133D-9BE7-4E09-A308-E3396CD03A27}"/>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3740679" y="1439804"/>
            <a:ext cx="566056" cy="493486"/>
          </a:xfrm>
          <a:prstGeom prst="rect">
            <a:avLst/>
          </a:prstGeom>
        </p:spPr>
      </p:pic>
      <p:pic>
        <p:nvPicPr>
          <p:cNvPr id="19" name="Picture 18">
            <a:extLst>
              <a:ext uri="{FF2B5EF4-FFF2-40B4-BE49-F238E27FC236}">
                <a16:creationId xmlns:a16="http://schemas.microsoft.com/office/drawing/2014/main" id="{B90795F1-F608-4ED2-AB33-D235F2200FEC}"/>
              </a:ext>
            </a:extLst>
          </p:cNvPr>
          <p:cNvPicPr>
            <a:picLocks noChangeAspect="1"/>
          </p:cNvPicPr>
          <p:nvPr/>
        </p:nvPicPr>
        <p:blipFill rotWithShape="1">
          <a:blip r:embed="rId10">
            <a:extLst>
              <a:ext uri="{28A0092B-C50C-407E-A947-70E740481C1C}">
                <a14:useLocalDpi xmlns:a14="http://schemas.microsoft.com/office/drawing/2010/main" val="0"/>
              </a:ext>
            </a:extLst>
          </a:blip>
          <a:srcRect t="-9188"/>
          <a:stretch/>
        </p:blipFill>
        <p:spPr>
          <a:xfrm>
            <a:off x="4937719" y="999908"/>
            <a:ext cx="547192" cy="551542"/>
          </a:xfrm>
          <a:prstGeom prst="rect">
            <a:avLst/>
          </a:prstGeom>
        </p:spPr>
      </p:pic>
      <p:pic>
        <p:nvPicPr>
          <p:cNvPr id="21" name="Picture 20">
            <a:extLst>
              <a:ext uri="{FF2B5EF4-FFF2-40B4-BE49-F238E27FC236}">
                <a16:creationId xmlns:a16="http://schemas.microsoft.com/office/drawing/2014/main" id="{C9B24BA6-B5AD-4E33-A90A-AE061BBE49D5}"/>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4526273" y="1771177"/>
            <a:ext cx="547192" cy="493487"/>
          </a:xfrm>
          <a:prstGeom prst="rect">
            <a:avLst/>
          </a:prstGeom>
        </p:spPr>
      </p:pic>
      <p:pic>
        <p:nvPicPr>
          <p:cNvPr id="23" name="Picture 22">
            <a:extLst>
              <a:ext uri="{FF2B5EF4-FFF2-40B4-BE49-F238E27FC236}">
                <a16:creationId xmlns:a16="http://schemas.microsoft.com/office/drawing/2014/main" id="{2137C742-7094-47BE-924A-5CBF387B04C8}"/>
              </a:ext>
            </a:extLst>
          </p:cNvPr>
          <p:cNvPicPr>
            <a:picLocks noChangeAspect="1"/>
          </p:cNvPicPr>
          <p:nvPr/>
        </p:nvPicPr>
        <p:blipFill rotWithShape="1">
          <a:blip r:embed="rId12">
            <a:extLst>
              <a:ext uri="{28A0092B-C50C-407E-A947-70E740481C1C}">
                <a14:useLocalDpi xmlns:a14="http://schemas.microsoft.com/office/drawing/2010/main" val="0"/>
              </a:ext>
            </a:extLst>
          </a:blip>
          <a:srcRect t="-9188"/>
          <a:stretch/>
        </p:blipFill>
        <p:spPr>
          <a:xfrm>
            <a:off x="5815140" y="857418"/>
            <a:ext cx="556260" cy="551542"/>
          </a:xfrm>
          <a:prstGeom prst="rect">
            <a:avLst/>
          </a:prstGeom>
        </p:spPr>
      </p:pic>
      <p:pic>
        <p:nvPicPr>
          <p:cNvPr id="25" name="Picture 24">
            <a:extLst>
              <a:ext uri="{FF2B5EF4-FFF2-40B4-BE49-F238E27FC236}">
                <a16:creationId xmlns:a16="http://schemas.microsoft.com/office/drawing/2014/main" id="{651A74A2-FB10-4922-941C-E8DB895575E7}"/>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5392751" y="1653502"/>
            <a:ext cx="556260" cy="493487"/>
          </a:xfrm>
          <a:prstGeom prst="rect">
            <a:avLst/>
          </a:prstGeom>
        </p:spPr>
      </p:pic>
      <p:pic>
        <p:nvPicPr>
          <p:cNvPr id="27" name="Picture 26">
            <a:extLst>
              <a:ext uri="{FF2B5EF4-FFF2-40B4-BE49-F238E27FC236}">
                <a16:creationId xmlns:a16="http://schemas.microsoft.com/office/drawing/2014/main" id="{3A56BEF3-D05B-4450-94AA-A4A6C13576FD}"/>
              </a:ext>
            </a:extLst>
          </p:cNvPr>
          <p:cNvPicPr>
            <a:picLocks noChangeAspect="1"/>
          </p:cNvPicPr>
          <p:nvPr/>
        </p:nvPicPr>
        <p:blipFill rotWithShape="1">
          <a:blip r:embed="rId14">
            <a:extLst>
              <a:ext uri="{28A0092B-C50C-407E-A947-70E740481C1C}">
                <a14:useLocalDpi xmlns:a14="http://schemas.microsoft.com/office/drawing/2010/main" val="0"/>
              </a:ext>
            </a:extLst>
          </a:blip>
          <a:srcRect t="-9188"/>
          <a:stretch/>
        </p:blipFill>
        <p:spPr>
          <a:xfrm>
            <a:off x="7006425" y="983751"/>
            <a:ext cx="556260" cy="551542"/>
          </a:xfrm>
          <a:prstGeom prst="rect">
            <a:avLst/>
          </a:prstGeom>
        </p:spPr>
      </p:pic>
      <p:pic>
        <p:nvPicPr>
          <p:cNvPr id="29" name="Picture 28">
            <a:extLst>
              <a:ext uri="{FF2B5EF4-FFF2-40B4-BE49-F238E27FC236}">
                <a16:creationId xmlns:a16="http://schemas.microsoft.com/office/drawing/2014/main" id="{F9CF5743-53D6-4DFD-A3C3-997D9BC0C847}"/>
              </a:ext>
            </a:extLst>
          </p:cNvPr>
          <p:cNvPicPr>
            <a:picLocks noChangeAspect="1"/>
          </p:cNvPicPr>
          <p:nvPr/>
        </p:nvPicPr>
        <p:blipFill rotWithShape="1">
          <a:blip r:embed="rId15">
            <a:extLst>
              <a:ext uri="{28A0092B-C50C-407E-A947-70E740481C1C}">
                <a14:useLocalDpi xmlns:a14="http://schemas.microsoft.com/office/drawing/2010/main" val="0"/>
              </a:ext>
            </a:extLst>
          </a:blip>
          <a:srcRect/>
          <a:stretch/>
        </p:blipFill>
        <p:spPr>
          <a:xfrm>
            <a:off x="6379020" y="1606792"/>
            <a:ext cx="556260" cy="493488"/>
          </a:xfrm>
          <a:prstGeom prst="rect">
            <a:avLst/>
          </a:prstGeom>
        </p:spPr>
      </p:pic>
      <p:graphicFrame>
        <p:nvGraphicFramePr>
          <p:cNvPr id="37" name="Object 36">
            <a:extLst>
              <a:ext uri="{FF2B5EF4-FFF2-40B4-BE49-F238E27FC236}">
                <a16:creationId xmlns:a16="http://schemas.microsoft.com/office/drawing/2014/main" id="{65A7ACA8-9605-45FB-BCD0-AEF614A318E7}"/>
              </a:ext>
            </a:extLst>
          </p:cNvPr>
          <p:cNvGraphicFramePr>
            <a:graphicFrameLocks noChangeAspect="1"/>
          </p:cNvGraphicFramePr>
          <p:nvPr>
            <p:extLst>
              <p:ext uri="{D42A27DB-BD31-4B8C-83A1-F6EECF244321}">
                <p14:modId xmlns:p14="http://schemas.microsoft.com/office/powerpoint/2010/main" val="3663594507"/>
              </p:ext>
            </p:extLst>
          </p:nvPr>
        </p:nvGraphicFramePr>
        <p:xfrm>
          <a:off x="8519831" y="3335872"/>
          <a:ext cx="368300" cy="723900"/>
        </p:xfrm>
        <a:graphic>
          <a:graphicData uri="http://schemas.openxmlformats.org/presentationml/2006/ole">
            <mc:AlternateContent xmlns:mc="http://schemas.openxmlformats.org/markup-compatibility/2006">
              <mc:Choice xmlns:v="urn:schemas-microsoft-com:vml" Requires="v">
                <p:oleObj spid="_x0000_s261155" name="Equation" r:id="rId16" imgW="368280" imgH="723600" progId="Equation.DSMT4">
                  <p:embed/>
                </p:oleObj>
              </mc:Choice>
              <mc:Fallback>
                <p:oleObj name="Equation" r:id="rId16" imgW="368280" imgH="723600" progId="Equation.DSMT4">
                  <p:embed/>
                  <p:pic>
                    <p:nvPicPr>
                      <p:cNvPr id="37" name="Object 36">
                        <a:extLst>
                          <a:ext uri="{FF2B5EF4-FFF2-40B4-BE49-F238E27FC236}">
                            <a16:creationId xmlns:a16="http://schemas.microsoft.com/office/drawing/2014/main" id="{65A7ACA8-9605-45FB-BCD0-AEF614A318E7}"/>
                          </a:ext>
                        </a:extLst>
                      </p:cNvPr>
                      <p:cNvPicPr/>
                      <p:nvPr/>
                    </p:nvPicPr>
                    <p:blipFill>
                      <a:blip r:embed="rId17"/>
                      <a:stretch>
                        <a:fillRect/>
                      </a:stretch>
                    </p:blipFill>
                    <p:spPr>
                      <a:xfrm>
                        <a:off x="8519831" y="3335872"/>
                        <a:ext cx="368300" cy="723900"/>
                      </a:xfrm>
                      <a:prstGeom prst="rect">
                        <a:avLst/>
                      </a:prstGeom>
                    </p:spPr>
                  </p:pic>
                </p:oleObj>
              </mc:Fallback>
            </mc:AlternateContent>
          </a:graphicData>
        </a:graphic>
      </p:graphicFrame>
      <p:pic>
        <p:nvPicPr>
          <p:cNvPr id="26" name="Picture 25">
            <a:extLst>
              <a:ext uri="{FF2B5EF4-FFF2-40B4-BE49-F238E27FC236}">
                <a16:creationId xmlns:a16="http://schemas.microsoft.com/office/drawing/2014/main" id="{B7DDCB3D-36DC-4A4A-B1AC-ED2744AC4661}"/>
              </a:ext>
            </a:extLst>
          </p:cNvPr>
          <p:cNvPicPr>
            <a:picLocks noChangeAspect="1"/>
          </p:cNvPicPr>
          <p:nvPr/>
        </p:nvPicPr>
        <p:blipFill rotWithShape="1">
          <a:blip r:embed="rId18">
            <a:extLst>
              <a:ext uri="{28A0092B-C50C-407E-A947-70E740481C1C}">
                <a14:useLocalDpi xmlns:a14="http://schemas.microsoft.com/office/drawing/2010/main" val="0"/>
              </a:ext>
            </a:extLst>
          </a:blip>
          <a:srcRect r="-33" b="-29242"/>
          <a:stretch/>
        </p:blipFill>
        <p:spPr>
          <a:xfrm>
            <a:off x="730929" y="3400266"/>
            <a:ext cx="7788902" cy="818333"/>
          </a:xfrm>
          <a:prstGeom prst="rect">
            <a:avLst/>
          </a:prstGeom>
        </p:spPr>
      </p:pic>
      <p:pic>
        <p:nvPicPr>
          <p:cNvPr id="33" name="Picture 32">
            <a:extLst>
              <a:ext uri="{FF2B5EF4-FFF2-40B4-BE49-F238E27FC236}">
                <a16:creationId xmlns:a16="http://schemas.microsoft.com/office/drawing/2014/main" id="{A89797B7-374F-456D-BF6F-B24E2489AF5C}"/>
              </a:ext>
            </a:extLst>
          </p:cNvPr>
          <p:cNvPicPr>
            <a:picLocks noChangeAspect="1"/>
          </p:cNvPicPr>
          <p:nvPr/>
        </p:nvPicPr>
        <p:blipFill rotWithShape="1">
          <a:blip r:embed="rId19">
            <a:extLst>
              <a:ext uri="{28A0092B-C50C-407E-A947-70E740481C1C}">
                <a14:useLocalDpi xmlns:a14="http://schemas.microsoft.com/office/drawing/2010/main" val="0"/>
              </a:ext>
            </a:extLst>
          </a:blip>
          <a:srcRect b="-19080"/>
          <a:stretch/>
        </p:blipFill>
        <p:spPr>
          <a:xfrm>
            <a:off x="676550" y="3136458"/>
            <a:ext cx="700091" cy="1105029"/>
          </a:xfrm>
          <a:prstGeom prst="rect">
            <a:avLst/>
          </a:prstGeom>
        </p:spPr>
      </p:pic>
    </p:spTree>
    <p:extLst>
      <p:ext uri="{BB962C8B-B14F-4D97-AF65-F5344CB8AC3E}">
        <p14:creationId xmlns:p14="http://schemas.microsoft.com/office/powerpoint/2010/main" val="247830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1.99493E-17 3.33333E-6 L -0.08473 0.37453 " pathEditMode="relative" rAng="0" ptsTypes="AA">
                                      <p:cBhvr>
                                        <p:cTn id="6" dur="2000" fill="hold"/>
                                        <p:tgtEl>
                                          <p:spTgt spid="8"/>
                                        </p:tgtEl>
                                        <p:attrNameLst>
                                          <p:attrName>ppt_x</p:attrName>
                                          <p:attrName>ppt_y</p:attrName>
                                        </p:attrNameLst>
                                      </p:cBhvr>
                                      <p:rCtr x="-3958" y="18796"/>
                                    </p:animMotion>
                                  </p:childTnLst>
                                </p:cTn>
                              </p:par>
                              <p:par>
                                <p:cTn id="7" presetID="42" presetClass="path" presetSubtype="0" accel="50000" decel="50000" fill="hold" nodeType="withEffect">
                                  <p:stCondLst>
                                    <p:cond delay="0"/>
                                  </p:stCondLst>
                                  <p:childTnLst>
                                    <p:animMotion origin="layout" path="M 0.00208 -0.00139 L -0.07483 0.29676 " pathEditMode="relative" rAng="0" ptsTypes="AA">
                                      <p:cBhvr>
                                        <p:cTn id="8" dur="2000" fill="hold"/>
                                        <p:tgtEl>
                                          <p:spTgt spid="9"/>
                                        </p:tgtEl>
                                        <p:attrNameLst>
                                          <p:attrName>ppt_x</p:attrName>
                                          <p:attrName>ppt_y</p:attrName>
                                        </p:attrNameLst>
                                      </p:cBhvr>
                                      <p:rCtr x="-3646" y="14907"/>
                                    </p:animMotion>
                                  </p:childTnLst>
                                </p:cTn>
                              </p:par>
                              <p:par>
                                <p:cTn id="9" presetID="42" presetClass="path" presetSubtype="0" accel="50000" decel="50000" fill="hold" nodeType="withEffect">
                                  <p:stCondLst>
                                    <p:cond delay="0"/>
                                  </p:stCondLst>
                                  <p:childTnLst>
                                    <p:animMotion origin="layout" path="M -1.94444E-6 -4.07407E-6 L -0.10903 0.24329 " pathEditMode="relative" rAng="0" ptsTypes="AA">
                                      <p:cBhvr>
                                        <p:cTn id="10" dur="2000" fill="hold"/>
                                        <p:tgtEl>
                                          <p:spTgt spid="11"/>
                                        </p:tgtEl>
                                        <p:attrNameLst>
                                          <p:attrName>ppt_x</p:attrName>
                                          <p:attrName>ppt_y</p:attrName>
                                        </p:attrNameLst>
                                      </p:cBhvr>
                                      <p:rCtr x="-5538" y="12292"/>
                                    </p:animMotion>
                                  </p:childTnLst>
                                </p:cTn>
                              </p:par>
                              <p:par>
                                <p:cTn id="11" presetID="42" presetClass="path" presetSubtype="0" accel="50000" decel="50000" fill="hold" nodeType="withEffect">
                                  <p:stCondLst>
                                    <p:cond delay="0"/>
                                  </p:stCondLst>
                                  <p:childTnLst>
                                    <p:animMotion origin="layout" path="M 2.77778E-6 -2.22222E-6 L -0.02535 0.38611 " pathEditMode="relative" rAng="0" ptsTypes="AA">
                                      <p:cBhvr>
                                        <p:cTn id="12" dur="2000" fill="hold"/>
                                        <p:tgtEl>
                                          <p:spTgt spid="13"/>
                                        </p:tgtEl>
                                        <p:attrNameLst>
                                          <p:attrName>ppt_x</p:attrName>
                                          <p:attrName>ppt_y</p:attrName>
                                        </p:attrNameLst>
                                      </p:cBhvr>
                                      <p:rCtr x="-1319" y="19583"/>
                                    </p:animMotion>
                                  </p:childTnLst>
                                </p:cTn>
                              </p:par>
                              <p:par>
                                <p:cTn id="13" presetID="42" presetClass="path" presetSubtype="0" accel="50000" decel="50000" fill="hold" nodeType="withEffect">
                                  <p:stCondLst>
                                    <p:cond delay="0"/>
                                  </p:stCondLst>
                                  <p:childTnLst>
                                    <p:animMotion origin="layout" path="M -1.66667E-6 -2.59259E-6 L -0.01337 0.3831 " pathEditMode="relative" rAng="0" ptsTypes="AA">
                                      <p:cBhvr>
                                        <p:cTn id="14" dur="2000" fill="hold"/>
                                        <p:tgtEl>
                                          <p:spTgt spid="15"/>
                                        </p:tgtEl>
                                        <p:attrNameLst>
                                          <p:attrName>ppt_x</p:attrName>
                                          <p:attrName>ppt_y</p:attrName>
                                        </p:attrNameLst>
                                      </p:cBhvr>
                                      <p:rCtr x="-677" y="19144"/>
                                    </p:animMotion>
                                  </p:childTnLst>
                                </p:cTn>
                              </p:par>
                              <p:par>
                                <p:cTn id="15" presetID="42" presetClass="path" presetSubtype="0" accel="50000" decel="50000" fill="hold" nodeType="withEffect">
                                  <p:stCondLst>
                                    <p:cond delay="0"/>
                                  </p:stCondLst>
                                  <p:childTnLst>
                                    <p:animMotion origin="layout" path="M -5.55556E-7 -3.33333E-6 L -0.04722 0.29907 " pathEditMode="relative" rAng="0" ptsTypes="AA">
                                      <p:cBhvr>
                                        <p:cTn id="16" dur="2000" fill="hold"/>
                                        <p:tgtEl>
                                          <p:spTgt spid="17"/>
                                        </p:tgtEl>
                                        <p:attrNameLst>
                                          <p:attrName>ppt_x</p:attrName>
                                          <p:attrName>ppt_y</p:attrName>
                                        </p:attrNameLst>
                                      </p:cBhvr>
                                      <p:rCtr x="-2014" y="14815"/>
                                    </p:animMotion>
                                  </p:childTnLst>
                                </p:cTn>
                              </p:par>
                              <p:par>
                                <p:cTn id="17" presetID="42" presetClass="path" presetSubtype="0" accel="50000" decel="50000" fill="hold" nodeType="withEffect">
                                  <p:stCondLst>
                                    <p:cond delay="0"/>
                                  </p:stCondLst>
                                  <p:childTnLst>
                                    <p:animMotion origin="layout" path="M -1.66667E-6 3.7037E-7 L 0.03282 0.35857 " pathEditMode="relative" rAng="0" ptsTypes="AA">
                                      <p:cBhvr>
                                        <p:cTn id="18" dur="2000" fill="hold"/>
                                        <p:tgtEl>
                                          <p:spTgt spid="19"/>
                                        </p:tgtEl>
                                        <p:attrNameLst>
                                          <p:attrName>ppt_x</p:attrName>
                                          <p:attrName>ppt_y</p:attrName>
                                        </p:attrNameLst>
                                      </p:cBhvr>
                                      <p:rCtr x="1736" y="18102"/>
                                    </p:animMotion>
                                  </p:childTnLst>
                                </p:cTn>
                              </p:par>
                              <p:par>
                                <p:cTn id="19" presetID="42" presetClass="path" presetSubtype="0" accel="50000" decel="50000" fill="hold" nodeType="withEffect">
                                  <p:stCondLst>
                                    <p:cond delay="0"/>
                                  </p:stCondLst>
                                  <p:childTnLst>
                                    <p:animMotion origin="layout" path="M 3.61111E-6 -2.96296E-6 L 0.00678 0.25023 " pathEditMode="relative" rAng="0" ptsTypes="AA">
                                      <p:cBhvr>
                                        <p:cTn id="20" dur="2000" fill="hold"/>
                                        <p:tgtEl>
                                          <p:spTgt spid="21"/>
                                        </p:tgtEl>
                                        <p:attrNameLst>
                                          <p:attrName>ppt_x</p:attrName>
                                          <p:attrName>ppt_y</p:attrName>
                                        </p:attrNameLst>
                                      </p:cBhvr>
                                      <p:rCtr x="-35" y="12685"/>
                                    </p:animMotion>
                                  </p:childTnLst>
                                </p:cTn>
                              </p:par>
                              <p:par>
                                <p:cTn id="21" presetID="42" presetClass="path" presetSubtype="0" accel="50000" decel="50000" fill="hold" nodeType="withEffect">
                                  <p:stCondLst>
                                    <p:cond delay="0"/>
                                  </p:stCondLst>
                                  <p:childTnLst>
                                    <p:animMotion origin="layout" path="M 5.55556E-7 2.22222E-6 L 0.07448 0.38033 " pathEditMode="relative" rAng="0" ptsTypes="AA">
                                      <p:cBhvr>
                                        <p:cTn id="22" dur="2000" fill="hold"/>
                                        <p:tgtEl>
                                          <p:spTgt spid="23"/>
                                        </p:tgtEl>
                                        <p:attrNameLst>
                                          <p:attrName>ppt_x</p:attrName>
                                          <p:attrName>ppt_y</p:attrName>
                                        </p:attrNameLst>
                                      </p:cBhvr>
                                      <p:rCtr x="3872" y="19120"/>
                                    </p:animMotion>
                                  </p:childTnLst>
                                </p:cTn>
                              </p:par>
                              <p:par>
                                <p:cTn id="23" presetID="42" presetClass="path" presetSubtype="0" accel="50000" decel="50000" fill="hold" nodeType="withEffect">
                                  <p:stCondLst>
                                    <p:cond delay="0"/>
                                  </p:stCondLst>
                                  <p:childTnLst>
                                    <p:animMotion origin="layout" path="M -0.00052 -0.00208 L 0.05104 0.26806 " pathEditMode="relative" rAng="0" ptsTypes="AA">
                                      <p:cBhvr>
                                        <p:cTn id="24" dur="2000" fill="hold"/>
                                        <p:tgtEl>
                                          <p:spTgt spid="25"/>
                                        </p:tgtEl>
                                        <p:attrNameLst>
                                          <p:attrName>ppt_x</p:attrName>
                                          <p:attrName>ppt_y</p:attrName>
                                        </p:attrNameLst>
                                      </p:cBhvr>
                                      <p:rCtr x="2448" y="13634"/>
                                    </p:animMotion>
                                  </p:childTnLst>
                                </p:cTn>
                              </p:par>
                              <p:par>
                                <p:cTn id="25" presetID="42" presetClass="path" presetSubtype="0" accel="50000" decel="50000" fill="hold" nodeType="withEffect">
                                  <p:stCondLst>
                                    <p:cond delay="0"/>
                                  </p:stCondLst>
                                  <p:childTnLst>
                                    <p:animMotion origin="layout" path="M 2.22222E-6 -4.81481E-6 L 0.0849 0.36273 " pathEditMode="relative" rAng="0" ptsTypes="AA">
                                      <p:cBhvr>
                                        <p:cTn id="26" dur="2000" fill="hold"/>
                                        <p:tgtEl>
                                          <p:spTgt spid="27"/>
                                        </p:tgtEl>
                                        <p:attrNameLst>
                                          <p:attrName>ppt_x</p:attrName>
                                          <p:attrName>ppt_y</p:attrName>
                                        </p:attrNameLst>
                                      </p:cBhvr>
                                      <p:rCtr x="4028" y="18218"/>
                                    </p:animMotion>
                                  </p:childTnLst>
                                </p:cTn>
                              </p:par>
                              <p:par>
                                <p:cTn id="27" presetID="42" presetClass="path" presetSubtype="0" accel="50000" decel="50000" fill="hold" nodeType="withEffect">
                                  <p:stCondLst>
                                    <p:cond delay="0"/>
                                  </p:stCondLst>
                                  <p:childTnLst>
                                    <p:animMotion origin="layout" path="M -1.38889E-6 1.11111E-6 L 0.08473 0.27593 " pathEditMode="relative" rAng="0" ptsTypes="AA">
                                      <p:cBhvr>
                                        <p:cTn id="28" dur="2000" fill="hold"/>
                                        <p:tgtEl>
                                          <p:spTgt spid="29"/>
                                        </p:tgtEl>
                                        <p:attrNameLst>
                                          <p:attrName>ppt_x</p:attrName>
                                          <p:attrName>ppt_y</p:attrName>
                                        </p:attrNameLst>
                                      </p:cBhvr>
                                      <p:rCtr x="3872" y="13981"/>
                                    </p:animMotion>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3.2 Unit fractions                          </a:t>
            </a:r>
            <a:r>
              <a:rPr lang="en-GB" dirty="0">
                <a:solidFill>
                  <a:srgbClr val="3875A1"/>
                </a:solidFill>
              </a:rPr>
              <a:t>S</a:t>
            </a:r>
            <a:r>
              <a:rPr lang="en-US" dirty="0">
                <a:solidFill>
                  <a:srgbClr val="3875A1"/>
                </a:solidFill>
              </a:rPr>
              <a:t>tep 3:7</a:t>
            </a:r>
          </a:p>
        </p:txBody>
      </p:sp>
      <p:pic>
        <p:nvPicPr>
          <p:cNvPr id="4" name="Picture 3">
            <a:extLst>
              <a:ext uri="{FF2B5EF4-FFF2-40B4-BE49-F238E27FC236}">
                <a16:creationId xmlns:a16="http://schemas.microsoft.com/office/drawing/2014/main" id="{FED07208-E5D4-4993-AAE9-F26AE7F00F76}"/>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880138" y="2223369"/>
            <a:ext cx="1383725" cy="2639863"/>
          </a:xfrm>
          <a:prstGeom prst="rect">
            <a:avLst/>
          </a:prstGeom>
        </p:spPr>
      </p:pic>
      <p:graphicFrame>
        <p:nvGraphicFramePr>
          <p:cNvPr id="5" name="Object 4">
            <a:extLst>
              <a:ext uri="{FF2B5EF4-FFF2-40B4-BE49-F238E27FC236}">
                <a16:creationId xmlns:a16="http://schemas.microsoft.com/office/drawing/2014/main" id="{D3651657-3F58-457E-BB0D-AF598446020B}"/>
              </a:ext>
            </a:extLst>
          </p:cNvPr>
          <p:cNvGraphicFramePr>
            <a:graphicFrameLocks noChangeAspect="1"/>
          </p:cNvGraphicFramePr>
          <p:nvPr/>
        </p:nvGraphicFramePr>
        <p:xfrm>
          <a:off x="7131050" y="3181350"/>
          <a:ext cx="228600" cy="723900"/>
        </p:xfrm>
        <a:graphic>
          <a:graphicData uri="http://schemas.openxmlformats.org/presentationml/2006/ole">
            <mc:AlternateContent xmlns:mc="http://schemas.openxmlformats.org/markup-compatibility/2006">
              <mc:Choice xmlns:v="urn:schemas-microsoft-com:vml" Requires="v">
                <p:oleObj spid="_x0000_s100563" name="Equation" r:id="rId5" imgW="228600" imgH="723600" progId="Equation.DSMT4">
                  <p:embed/>
                </p:oleObj>
              </mc:Choice>
              <mc:Fallback>
                <p:oleObj name="Equation" r:id="rId5" imgW="228600" imgH="723600" progId="Equation.DSMT4">
                  <p:embed/>
                  <p:pic>
                    <p:nvPicPr>
                      <p:cNvPr id="5" name="Object 4">
                        <a:extLst>
                          <a:ext uri="{FF2B5EF4-FFF2-40B4-BE49-F238E27FC236}">
                            <a16:creationId xmlns:a16="http://schemas.microsoft.com/office/drawing/2014/main" id="{D3651657-3F58-457E-BB0D-AF598446020B}"/>
                          </a:ext>
                        </a:extLst>
                      </p:cNvPr>
                      <p:cNvPicPr/>
                      <p:nvPr/>
                    </p:nvPicPr>
                    <p:blipFill>
                      <a:blip r:embed="rId6"/>
                      <a:stretch>
                        <a:fillRect/>
                      </a:stretch>
                    </p:blipFill>
                    <p:spPr>
                      <a:xfrm>
                        <a:off x="7131050" y="3181350"/>
                        <a:ext cx="228600" cy="723900"/>
                      </a:xfrm>
                      <a:prstGeom prst="rect">
                        <a:avLst/>
                      </a:prstGeom>
                    </p:spPr>
                  </p:pic>
                </p:oleObj>
              </mc:Fallback>
            </mc:AlternateContent>
          </a:graphicData>
        </a:graphic>
      </p:graphicFrame>
      <p:pic>
        <p:nvPicPr>
          <p:cNvPr id="30" name="Picture 29">
            <a:extLst>
              <a:ext uri="{FF2B5EF4-FFF2-40B4-BE49-F238E27FC236}">
                <a16:creationId xmlns:a16="http://schemas.microsoft.com/office/drawing/2014/main" id="{35475D71-B91F-4FA0-A3CC-27B416A0918A}"/>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2621280" y="2223368"/>
            <a:ext cx="2636520" cy="2639863"/>
          </a:xfrm>
          <a:prstGeom prst="rect">
            <a:avLst/>
          </a:prstGeom>
        </p:spPr>
      </p:pic>
      <p:graphicFrame>
        <p:nvGraphicFramePr>
          <p:cNvPr id="7" name="Object 6">
            <a:extLst>
              <a:ext uri="{FF2B5EF4-FFF2-40B4-BE49-F238E27FC236}">
                <a16:creationId xmlns:a16="http://schemas.microsoft.com/office/drawing/2014/main" id="{C08178AE-865B-4D93-AB93-A2D2BBF62E4A}"/>
              </a:ext>
            </a:extLst>
          </p:cNvPr>
          <p:cNvGraphicFramePr>
            <a:graphicFrameLocks noChangeAspect="1"/>
          </p:cNvGraphicFramePr>
          <p:nvPr/>
        </p:nvGraphicFramePr>
        <p:xfrm>
          <a:off x="7119938" y="3181350"/>
          <a:ext cx="254000" cy="723900"/>
        </p:xfrm>
        <a:graphic>
          <a:graphicData uri="http://schemas.openxmlformats.org/presentationml/2006/ole">
            <mc:AlternateContent xmlns:mc="http://schemas.openxmlformats.org/markup-compatibility/2006">
              <mc:Choice xmlns:v="urn:schemas-microsoft-com:vml" Requires="v">
                <p:oleObj spid="_x0000_s100564" name="Equation" r:id="rId8" imgW="253800" imgH="723600" progId="Equation.DSMT4">
                  <p:embed/>
                </p:oleObj>
              </mc:Choice>
              <mc:Fallback>
                <p:oleObj name="Equation" r:id="rId8" imgW="253800" imgH="723600" progId="Equation.DSMT4">
                  <p:embed/>
                  <p:pic>
                    <p:nvPicPr>
                      <p:cNvPr id="7" name="Object 6">
                        <a:extLst>
                          <a:ext uri="{FF2B5EF4-FFF2-40B4-BE49-F238E27FC236}">
                            <a16:creationId xmlns:a16="http://schemas.microsoft.com/office/drawing/2014/main" id="{C08178AE-865B-4D93-AB93-A2D2BBF62E4A}"/>
                          </a:ext>
                        </a:extLst>
                      </p:cNvPr>
                      <p:cNvPicPr/>
                      <p:nvPr/>
                    </p:nvPicPr>
                    <p:blipFill>
                      <a:blip r:embed="rId9"/>
                      <a:stretch>
                        <a:fillRect/>
                      </a:stretch>
                    </p:blipFill>
                    <p:spPr>
                      <a:xfrm>
                        <a:off x="7119938" y="3181350"/>
                        <a:ext cx="254000" cy="723900"/>
                      </a:xfrm>
                      <a:prstGeom prst="rect">
                        <a:avLst/>
                      </a:prstGeom>
                    </p:spPr>
                  </p:pic>
                </p:oleObj>
              </mc:Fallback>
            </mc:AlternateContent>
          </a:graphicData>
        </a:graphic>
      </p:graphicFrame>
      <p:pic>
        <p:nvPicPr>
          <p:cNvPr id="33" name="Picture 32">
            <a:extLst>
              <a:ext uri="{FF2B5EF4-FFF2-40B4-BE49-F238E27FC236}">
                <a16:creationId xmlns:a16="http://schemas.microsoft.com/office/drawing/2014/main" id="{5E5C6EE1-57E2-43D8-914A-2357470475E4}"/>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1297862" y="1909508"/>
            <a:ext cx="5252244" cy="2979174"/>
          </a:xfrm>
          <a:prstGeom prst="rect">
            <a:avLst/>
          </a:prstGeom>
        </p:spPr>
      </p:pic>
      <p:graphicFrame>
        <p:nvGraphicFramePr>
          <p:cNvPr id="12" name="Object 11">
            <a:extLst>
              <a:ext uri="{FF2B5EF4-FFF2-40B4-BE49-F238E27FC236}">
                <a16:creationId xmlns:a16="http://schemas.microsoft.com/office/drawing/2014/main" id="{1925B664-7A8C-4B9C-A0E2-3568A3D50864}"/>
              </a:ext>
            </a:extLst>
          </p:cNvPr>
          <p:cNvGraphicFramePr>
            <a:graphicFrameLocks noChangeAspect="1"/>
          </p:cNvGraphicFramePr>
          <p:nvPr/>
        </p:nvGraphicFramePr>
        <p:xfrm>
          <a:off x="7131050" y="3179763"/>
          <a:ext cx="241300" cy="736600"/>
        </p:xfrm>
        <a:graphic>
          <a:graphicData uri="http://schemas.openxmlformats.org/presentationml/2006/ole">
            <mc:AlternateContent xmlns:mc="http://schemas.openxmlformats.org/markup-compatibility/2006">
              <mc:Choice xmlns:v="urn:schemas-microsoft-com:vml" Requires="v">
                <p:oleObj spid="_x0000_s100565" name="Equation" r:id="rId11" imgW="241200" imgH="736560" progId="Equation.DSMT4">
                  <p:embed/>
                </p:oleObj>
              </mc:Choice>
              <mc:Fallback>
                <p:oleObj name="Equation" r:id="rId11" imgW="241200" imgH="736560" progId="Equation.DSMT4">
                  <p:embed/>
                  <p:pic>
                    <p:nvPicPr>
                      <p:cNvPr id="12" name="Object 11">
                        <a:extLst>
                          <a:ext uri="{FF2B5EF4-FFF2-40B4-BE49-F238E27FC236}">
                            <a16:creationId xmlns:a16="http://schemas.microsoft.com/office/drawing/2014/main" id="{1925B664-7A8C-4B9C-A0E2-3568A3D50864}"/>
                          </a:ext>
                        </a:extLst>
                      </p:cNvPr>
                      <p:cNvPicPr/>
                      <p:nvPr/>
                    </p:nvPicPr>
                    <p:blipFill>
                      <a:blip r:embed="rId12"/>
                      <a:stretch>
                        <a:fillRect/>
                      </a:stretch>
                    </p:blipFill>
                    <p:spPr>
                      <a:xfrm>
                        <a:off x="7131050" y="3179763"/>
                        <a:ext cx="241300" cy="736600"/>
                      </a:xfrm>
                      <a:prstGeom prst="rect">
                        <a:avLst/>
                      </a:prstGeom>
                    </p:spPr>
                  </p:pic>
                </p:oleObj>
              </mc:Fallback>
            </mc:AlternateContent>
          </a:graphicData>
        </a:graphic>
      </p:graphicFrame>
      <p:pic>
        <p:nvPicPr>
          <p:cNvPr id="38" name="Picture 37">
            <a:extLst>
              <a:ext uri="{FF2B5EF4-FFF2-40B4-BE49-F238E27FC236}">
                <a16:creationId xmlns:a16="http://schemas.microsoft.com/office/drawing/2014/main" id="{D3CDC2D1-C358-4CAA-A48D-33931D136720}"/>
              </a:ext>
            </a:extLst>
          </p:cNvPr>
          <p:cNvPicPr>
            <a:picLocks noChangeAspect="1"/>
          </p:cNvPicPr>
          <p:nvPr/>
        </p:nvPicPr>
        <p:blipFill rotWithShape="1">
          <a:blip r:embed="rId13">
            <a:extLst>
              <a:ext uri="{28A0092B-C50C-407E-A947-70E740481C1C}">
                <a14:useLocalDpi xmlns:a14="http://schemas.microsoft.com/office/drawing/2010/main" val="0"/>
              </a:ext>
            </a:extLst>
          </a:blip>
          <a:srcRect b="-1775"/>
          <a:stretch/>
        </p:blipFill>
        <p:spPr>
          <a:xfrm>
            <a:off x="1299676" y="325742"/>
            <a:ext cx="5252244" cy="5884558"/>
          </a:xfrm>
          <a:prstGeom prst="rect">
            <a:avLst/>
          </a:prstGeom>
        </p:spPr>
      </p:pic>
      <p:graphicFrame>
        <p:nvGraphicFramePr>
          <p:cNvPr id="16" name="Object 15">
            <a:extLst>
              <a:ext uri="{FF2B5EF4-FFF2-40B4-BE49-F238E27FC236}">
                <a16:creationId xmlns:a16="http://schemas.microsoft.com/office/drawing/2014/main" id="{3D5FEB73-6242-4820-AF40-F1505341DA5E}"/>
              </a:ext>
            </a:extLst>
          </p:cNvPr>
          <p:cNvGraphicFramePr>
            <a:graphicFrameLocks noChangeAspect="1"/>
          </p:cNvGraphicFramePr>
          <p:nvPr/>
        </p:nvGraphicFramePr>
        <p:xfrm>
          <a:off x="7053263" y="3175000"/>
          <a:ext cx="381000" cy="736600"/>
        </p:xfrm>
        <a:graphic>
          <a:graphicData uri="http://schemas.openxmlformats.org/presentationml/2006/ole">
            <mc:AlternateContent xmlns:mc="http://schemas.openxmlformats.org/markup-compatibility/2006">
              <mc:Choice xmlns:v="urn:schemas-microsoft-com:vml" Requires="v">
                <p:oleObj spid="_x0000_s100566" name="Equation" r:id="rId14" imgW="380880" imgH="736560" progId="Equation.DSMT4">
                  <p:embed/>
                </p:oleObj>
              </mc:Choice>
              <mc:Fallback>
                <p:oleObj name="Equation" r:id="rId14" imgW="380880" imgH="736560" progId="Equation.DSMT4">
                  <p:embed/>
                  <p:pic>
                    <p:nvPicPr>
                      <p:cNvPr id="16" name="Object 15">
                        <a:extLst>
                          <a:ext uri="{FF2B5EF4-FFF2-40B4-BE49-F238E27FC236}">
                            <a16:creationId xmlns:a16="http://schemas.microsoft.com/office/drawing/2014/main" id="{3D5FEB73-6242-4820-AF40-F1505341DA5E}"/>
                          </a:ext>
                        </a:extLst>
                      </p:cNvPr>
                      <p:cNvPicPr/>
                      <p:nvPr/>
                    </p:nvPicPr>
                    <p:blipFill>
                      <a:blip r:embed="rId15"/>
                      <a:stretch>
                        <a:fillRect/>
                      </a:stretch>
                    </p:blipFill>
                    <p:spPr>
                      <a:xfrm>
                        <a:off x="7053263" y="3175000"/>
                        <a:ext cx="381000" cy="736600"/>
                      </a:xfrm>
                      <a:prstGeom prst="rect">
                        <a:avLst/>
                      </a:prstGeom>
                    </p:spPr>
                  </p:pic>
                </p:oleObj>
              </mc:Fallback>
            </mc:AlternateContent>
          </a:graphicData>
        </a:graphic>
      </p:graphicFrame>
      <p:sp>
        <p:nvSpPr>
          <p:cNvPr id="8" name="Oval 7">
            <a:extLst>
              <a:ext uri="{FF2B5EF4-FFF2-40B4-BE49-F238E27FC236}">
                <a16:creationId xmlns:a16="http://schemas.microsoft.com/office/drawing/2014/main" id="{9F3E0A0E-DD79-4E29-9DF4-682482BFE865}"/>
              </a:ext>
            </a:extLst>
          </p:cNvPr>
          <p:cNvSpPr/>
          <p:nvPr/>
        </p:nvSpPr>
        <p:spPr>
          <a:xfrm>
            <a:off x="5214937" y="901750"/>
            <a:ext cx="1340091" cy="1340091"/>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extLst>
              <a:ext uri="{FF2B5EF4-FFF2-40B4-BE49-F238E27FC236}">
                <a16:creationId xmlns:a16="http://schemas.microsoft.com/office/drawing/2014/main" id="{C95F846B-DB06-4D24-890E-CFF9036DE014}"/>
              </a:ext>
            </a:extLst>
          </p:cNvPr>
          <p:cNvSpPr/>
          <p:nvPr/>
        </p:nvSpPr>
        <p:spPr>
          <a:xfrm>
            <a:off x="3900489" y="3502869"/>
            <a:ext cx="1340091" cy="1340091"/>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a:extLst>
              <a:ext uri="{FF2B5EF4-FFF2-40B4-BE49-F238E27FC236}">
                <a16:creationId xmlns:a16="http://schemas.microsoft.com/office/drawing/2014/main" id="{39CC111C-ED6C-49E3-B24E-0211E7C0D818}"/>
              </a:ext>
            </a:extLst>
          </p:cNvPr>
          <p:cNvSpPr/>
          <p:nvPr/>
        </p:nvSpPr>
        <p:spPr>
          <a:xfrm>
            <a:off x="3900173" y="2201931"/>
            <a:ext cx="1340091" cy="1340091"/>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ECB811AF-80EC-418E-ACB1-5A0BC0D994CA}"/>
              </a:ext>
            </a:extLst>
          </p:cNvPr>
          <p:cNvSpPr/>
          <p:nvPr/>
        </p:nvSpPr>
        <p:spPr>
          <a:xfrm>
            <a:off x="1293255" y="3498106"/>
            <a:ext cx="1340091" cy="1340091"/>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50243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15"/>
                                        </p:tgtEl>
                                      </p:cBhvr>
                                    </p:animEffect>
                                    <p:set>
                                      <p:cBhvr>
                                        <p:cTn id="18" dur="1" fill="hold">
                                          <p:stCondLst>
                                            <p:cond delay="499"/>
                                          </p:stCondLst>
                                        </p:cTn>
                                        <p:tgtEl>
                                          <p:spTgt spid="15"/>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30"/>
                                        </p:tgtEl>
                                      </p:cBhvr>
                                    </p:animEffect>
                                    <p:set>
                                      <p:cBhvr>
                                        <p:cTn id="38" dur="1" fill="hold">
                                          <p:stCondLst>
                                            <p:cond delay="499"/>
                                          </p:stCondLst>
                                        </p:cTn>
                                        <p:tgtEl>
                                          <p:spTgt spid="30"/>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21"/>
                                        </p:tgtEl>
                                      </p:cBhvr>
                                    </p:animEffect>
                                    <p:set>
                                      <p:cBhvr>
                                        <p:cTn id="41" dur="1" fill="hold">
                                          <p:stCondLst>
                                            <p:cond delay="499"/>
                                          </p:stCondLst>
                                        </p:cTn>
                                        <p:tgtEl>
                                          <p:spTgt spid="21"/>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7"/>
                                        </p:tgtEl>
                                      </p:cBhvr>
                                    </p:animEffect>
                                    <p:set>
                                      <p:cBhvr>
                                        <p:cTn id="44" dur="1" fill="hold">
                                          <p:stCondLst>
                                            <p:cond delay="499"/>
                                          </p:stCondLst>
                                        </p:cTn>
                                        <p:tgtEl>
                                          <p:spTgt spid="7"/>
                                        </p:tgtEl>
                                        <p:attrNameLst>
                                          <p:attrName>style.visibility</p:attrName>
                                        </p:attrNameLst>
                                      </p:cBhvr>
                                      <p:to>
                                        <p:strVal val="hidden"/>
                                      </p:to>
                                    </p:se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500"/>
                                        <p:tgtEl>
                                          <p:spTgt spid="3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33"/>
                                        </p:tgtEl>
                                      </p:cBhvr>
                                    </p:animEffect>
                                    <p:set>
                                      <p:cBhvr>
                                        <p:cTn id="61" dur="1" fill="hold">
                                          <p:stCondLst>
                                            <p:cond delay="499"/>
                                          </p:stCondLst>
                                        </p:cTn>
                                        <p:tgtEl>
                                          <p:spTgt spid="33"/>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12"/>
                                        </p:tgtEl>
                                      </p:cBhvr>
                                    </p:animEffect>
                                    <p:set>
                                      <p:cBhvr>
                                        <p:cTn id="64" dur="1" fill="hold">
                                          <p:stCondLst>
                                            <p:cond delay="499"/>
                                          </p:stCondLst>
                                        </p:cTn>
                                        <p:tgtEl>
                                          <p:spTgt spid="12"/>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25"/>
                                        </p:tgtEl>
                                      </p:cBhvr>
                                    </p:animEffect>
                                    <p:set>
                                      <p:cBhvr>
                                        <p:cTn id="67" dur="1" fill="hold">
                                          <p:stCondLst>
                                            <p:cond delay="499"/>
                                          </p:stCondLst>
                                        </p:cTn>
                                        <p:tgtEl>
                                          <p:spTgt spid="25"/>
                                        </p:tgtEl>
                                        <p:attrNameLst>
                                          <p:attrName>style.visibility</p:attrName>
                                        </p:attrNameLst>
                                      </p:cBhvr>
                                      <p:to>
                                        <p:strVal val="hidden"/>
                                      </p:to>
                                    </p:set>
                                  </p:childTnLst>
                                </p:cTn>
                              </p:par>
                            </p:childTnLst>
                          </p:cTn>
                        </p:par>
                        <p:par>
                          <p:cTn id="68" fill="hold">
                            <p:stCondLst>
                              <p:cond delay="500"/>
                            </p:stCondLst>
                            <p:childTnLst>
                              <p:par>
                                <p:cTn id="69" presetID="10" presetClass="entr" presetSubtype="0" fill="hold" nodeType="after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fade">
                                      <p:cBhvr>
                                        <p:cTn id="71" dur="500"/>
                                        <p:tgtEl>
                                          <p:spTgt spid="38"/>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500"/>
                                        <p:tgtEl>
                                          <p:spTgt spid="16"/>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fade">
                                      <p:cBhvr>
                                        <p:cTn id="7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15" grpId="1" animBg="1"/>
      <p:bldP spid="21" grpId="0" animBg="1"/>
      <p:bldP spid="21" grpId="1" animBg="1"/>
      <p:bldP spid="25" grpId="0" animBg="1"/>
      <p:bldP spid="2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3.2 Unit fractions                          </a:t>
            </a:r>
            <a:r>
              <a:rPr lang="en-GB" dirty="0">
                <a:solidFill>
                  <a:srgbClr val="3875A1"/>
                </a:solidFill>
              </a:rPr>
              <a:t>S</a:t>
            </a:r>
            <a:r>
              <a:rPr lang="en-US" dirty="0">
                <a:solidFill>
                  <a:srgbClr val="3875A1"/>
                </a:solidFill>
              </a:rPr>
              <a:t>tep 1:1</a:t>
            </a:r>
          </a:p>
        </p:txBody>
      </p:sp>
      <p:pic>
        <p:nvPicPr>
          <p:cNvPr id="5" name="Picture 4">
            <a:extLst>
              <a:ext uri="{FF2B5EF4-FFF2-40B4-BE49-F238E27FC236}">
                <a16:creationId xmlns:a16="http://schemas.microsoft.com/office/drawing/2014/main" id="{58081D9D-8912-439B-B561-1D45EC5EDAC7}"/>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18277" y="3318643"/>
            <a:ext cx="7907446" cy="220715"/>
          </a:xfrm>
          <a:prstGeom prst="rect">
            <a:avLst/>
          </a:prstGeom>
        </p:spPr>
      </p:pic>
      <p:pic>
        <p:nvPicPr>
          <p:cNvPr id="12" name="Picture 11">
            <a:extLst>
              <a:ext uri="{FF2B5EF4-FFF2-40B4-BE49-F238E27FC236}">
                <a16:creationId xmlns:a16="http://schemas.microsoft.com/office/drawing/2014/main" id="{CE58D42F-AD37-4983-B945-8F9EA85DF8E9}"/>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18277" y="3318643"/>
            <a:ext cx="7907446" cy="220715"/>
          </a:xfrm>
          <a:prstGeom prst="rect">
            <a:avLst/>
          </a:prstGeom>
        </p:spPr>
      </p:pic>
      <p:pic>
        <p:nvPicPr>
          <p:cNvPr id="14" name="Picture 13">
            <a:extLst>
              <a:ext uri="{FF2B5EF4-FFF2-40B4-BE49-F238E27FC236}">
                <a16:creationId xmlns:a16="http://schemas.microsoft.com/office/drawing/2014/main" id="{09CE57B0-F20B-4124-8A8A-5849881D8A62}"/>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18277" y="3318643"/>
            <a:ext cx="7907446" cy="220715"/>
          </a:xfrm>
          <a:prstGeom prst="rect">
            <a:avLst/>
          </a:prstGeom>
        </p:spPr>
      </p:pic>
      <p:pic>
        <p:nvPicPr>
          <p:cNvPr id="17" name="Picture 16">
            <a:extLst>
              <a:ext uri="{FF2B5EF4-FFF2-40B4-BE49-F238E27FC236}">
                <a16:creationId xmlns:a16="http://schemas.microsoft.com/office/drawing/2014/main" id="{9BFB3C58-F4BE-432E-9785-5BE30D90AD30}"/>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618277" y="2331227"/>
            <a:ext cx="7907446" cy="2207863"/>
          </a:xfrm>
          <a:prstGeom prst="rect">
            <a:avLst/>
          </a:prstGeom>
        </p:spPr>
      </p:pic>
    </p:spTree>
    <p:extLst>
      <p:ext uri="{BB962C8B-B14F-4D97-AF65-F5344CB8AC3E}">
        <p14:creationId xmlns:p14="http://schemas.microsoft.com/office/powerpoint/2010/main" val="3308606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12"/>
                                        </p:tgtEl>
                                      </p:cBhvr>
                                    </p:animEffect>
                                    <p:set>
                                      <p:cBhvr>
                                        <p:cTn id="31" dur="1" fill="hold">
                                          <p:stCondLst>
                                            <p:cond delay="499"/>
                                          </p:stCondLst>
                                        </p:cTn>
                                        <p:tgtEl>
                                          <p:spTgt spid="12"/>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8AE6750-6107-425A-AD1F-D23A92ED22B5}"/>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823739" y="1582322"/>
            <a:ext cx="3496523" cy="3693356"/>
          </a:xfrm>
          <a:prstGeom prst="rect">
            <a:avLst/>
          </a:prstGeom>
        </p:spPr>
      </p:pic>
      <p:pic>
        <p:nvPicPr>
          <p:cNvPr id="15" name="Picture 14">
            <a:extLst>
              <a:ext uri="{FF2B5EF4-FFF2-40B4-BE49-F238E27FC236}">
                <a16:creationId xmlns:a16="http://schemas.microsoft.com/office/drawing/2014/main" id="{751EF963-A0F4-4F49-BB26-685C8C7CAC32}"/>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048000" y="934622"/>
            <a:ext cx="3048000" cy="3693356"/>
          </a:xfrm>
          <a:prstGeom prst="rect">
            <a:avLst/>
          </a:prstGeom>
        </p:spPr>
      </p:pic>
      <p:sp>
        <p:nvSpPr>
          <p:cNvPr id="2" name="Text Placeholder 1"/>
          <p:cNvSpPr>
            <a:spLocks noGrp="1"/>
          </p:cNvSpPr>
          <p:nvPr>
            <p:ph type="body" sz="quarter" idx="11"/>
          </p:nvPr>
        </p:nvSpPr>
        <p:spPr/>
        <p:txBody>
          <a:bodyPr/>
          <a:lstStyle/>
          <a:p>
            <a:pPr marL="0" indent="0">
              <a:buNone/>
            </a:pPr>
            <a:r>
              <a:rPr lang="en-GB" dirty="0"/>
              <a:t>3.2 Unit fractions                          </a:t>
            </a:r>
            <a:r>
              <a:rPr lang="en-GB" dirty="0">
                <a:solidFill>
                  <a:srgbClr val="3875A1"/>
                </a:solidFill>
              </a:rPr>
              <a:t>S</a:t>
            </a:r>
            <a:r>
              <a:rPr lang="en-US" dirty="0">
                <a:solidFill>
                  <a:srgbClr val="3875A1"/>
                </a:solidFill>
              </a:rPr>
              <a:t>tep 3:7</a:t>
            </a:r>
          </a:p>
        </p:txBody>
      </p:sp>
      <p:graphicFrame>
        <p:nvGraphicFramePr>
          <p:cNvPr id="9" name="Object 8">
            <a:extLst>
              <a:ext uri="{FF2B5EF4-FFF2-40B4-BE49-F238E27FC236}">
                <a16:creationId xmlns:a16="http://schemas.microsoft.com/office/drawing/2014/main" id="{0DB72831-193C-46B0-BFBC-3C53E8790D31}"/>
              </a:ext>
            </a:extLst>
          </p:cNvPr>
          <p:cNvGraphicFramePr>
            <a:graphicFrameLocks noChangeAspect="1"/>
          </p:cNvGraphicFramePr>
          <p:nvPr/>
        </p:nvGraphicFramePr>
        <p:xfrm>
          <a:off x="4457700" y="5235575"/>
          <a:ext cx="228600" cy="736600"/>
        </p:xfrm>
        <a:graphic>
          <a:graphicData uri="http://schemas.openxmlformats.org/presentationml/2006/ole">
            <mc:AlternateContent xmlns:mc="http://schemas.openxmlformats.org/markup-compatibility/2006">
              <mc:Choice xmlns:v="urn:schemas-microsoft-com:vml" Requires="v">
                <p:oleObj spid="_x0000_s101479" name="Equation" r:id="rId6" imgW="228600" imgH="736560" progId="Equation.DSMT4">
                  <p:embed/>
                </p:oleObj>
              </mc:Choice>
              <mc:Fallback>
                <p:oleObj name="Equation" r:id="rId6" imgW="228600" imgH="736560" progId="Equation.DSMT4">
                  <p:embed/>
                  <p:pic>
                    <p:nvPicPr>
                      <p:cNvPr id="9" name="Object 8">
                        <a:extLst>
                          <a:ext uri="{FF2B5EF4-FFF2-40B4-BE49-F238E27FC236}">
                            <a16:creationId xmlns:a16="http://schemas.microsoft.com/office/drawing/2014/main" id="{0DB72831-193C-46B0-BFBC-3C53E8790D31}"/>
                          </a:ext>
                        </a:extLst>
                      </p:cNvPr>
                      <p:cNvPicPr/>
                      <p:nvPr/>
                    </p:nvPicPr>
                    <p:blipFill>
                      <a:blip r:embed="rId7"/>
                      <a:stretch>
                        <a:fillRect/>
                      </a:stretch>
                    </p:blipFill>
                    <p:spPr>
                      <a:xfrm>
                        <a:off x="4457700" y="5235575"/>
                        <a:ext cx="228600" cy="7366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C62D93E7-B203-43AB-B538-09BA1D80CDF5}"/>
              </a:ext>
            </a:extLst>
          </p:cNvPr>
          <p:cNvGraphicFramePr>
            <a:graphicFrameLocks noChangeAspect="1"/>
          </p:cNvGraphicFramePr>
          <p:nvPr/>
        </p:nvGraphicFramePr>
        <p:xfrm>
          <a:off x="4460875" y="5235575"/>
          <a:ext cx="228600" cy="736600"/>
        </p:xfrm>
        <a:graphic>
          <a:graphicData uri="http://schemas.openxmlformats.org/presentationml/2006/ole">
            <mc:AlternateContent xmlns:mc="http://schemas.openxmlformats.org/markup-compatibility/2006">
              <mc:Choice xmlns:v="urn:schemas-microsoft-com:vml" Requires="v">
                <p:oleObj spid="_x0000_s101480" name="Equation" r:id="rId8" imgW="228600" imgH="736560" progId="Equation.DSMT4">
                  <p:embed/>
                </p:oleObj>
              </mc:Choice>
              <mc:Fallback>
                <p:oleObj name="Equation" r:id="rId8" imgW="228600" imgH="736560" progId="Equation.DSMT4">
                  <p:embed/>
                  <p:pic>
                    <p:nvPicPr>
                      <p:cNvPr id="10" name="Object 9">
                        <a:extLst>
                          <a:ext uri="{FF2B5EF4-FFF2-40B4-BE49-F238E27FC236}">
                            <a16:creationId xmlns:a16="http://schemas.microsoft.com/office/drawing/2014/main" id="{C62D93E7-B203-43AB-B538-09BA1D80CDF5}"/>
                          </a:ext>
                        </a:extLst>
                      </p:cNvPr>
                      <p:cNvPicPr/>
                      <p:nvPr/>
                    </p:nvPicPr>
                    <p:blipFill>
                      <a:blip r:embed="rId9"/>
                      <a:stretch>
                        <a:fillRect/>
                      </a:stretch>
                    </p:blipFill>
                    <p:spPr>
                      <a:xfrm>
                        <a:off x="4460875" y="5235575"/>
                        <a:ext cx="228600" cy="736600"/>
                      </a:xfrm>
                      <a:prstGeom prst="rect">
                        <a:avLst/>
                      </a:prstGeom>
                    </p:spPr>
                  </p:pic>
                </p:oleObj>
              </mc:Fallback>
            </mc:AlternateContent>
          </a:graphicData>
        </a:graphic>
      </p:graphicFrame>
      <p:sp>
        <p:nvSpPr>
          <p:cNvPr id="7" name="Oval 6">
            <a:extLst>
              <a:ext uri="{FF2B5EF4-FFF2-40B4-BE49-F238E27FC236}">
                <a16:creationId xmlns:a16="http://schemas.microsoft.com/office/drawing/2014/main" id="{0FFBC296-95B5-45DC-A93F-B3596C1F794A}"/>
              </a:ext>
            </a:extLst>
          </p:cNvPr>
          <p:cNvSpPr/>
          <p:nvPr/>
        </p:nvSpPr>
        <p:spPr>
          <a:xfrm>
            <a:off x="4956940" y="2672833"/>
            <a:ext cx="1340091" cy="1340091"/>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a:extLst>
              <a:ext uri="{FF2B5EF4-FFF2-40B4-BE49-F238E27FC236}">
                <a16:creationId xmlns:a16="http://schemas.microsoft.com/office/drawing/2014/main" id="{B8298017-4022-4408-9007-02C5320795AF}"/>
              </a:ext>
            </a:extLst>
          </p:cNvPr>
          <p:cNvSpPr/>
          <p:nvPr/>
        </p:nvSpPr>
        <p:spPr>
          <a:xfrm>
            <a:off x="3270009" y="3014663"/>
            <a:ext cx="1340091" cy="1502569"/>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8240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3.2 Unit fractions                          </a:t>
            </a:r>
            <a:r>
              <a:rPr lang="en-GB" dirty="0">
                <a:solidFill>
                  <a:srgbClr val="3875A1"/>
                </a:solidFill>
              </a:rPr>
              <a:t>S</a:t>
            </a:r>
            <a:r>
              <a:rPr lang="en-US" dirty="0">
                <a:solidFill>
                  <a:srgbClr val="3875A1"/>
                </a:solidFill>
              </a:rPr>
              <a:t>tep 3:8</a:t>
            </a:r>
          </a:p>
        </p:txBody>
      </p:sp>
      <p:pic>
        <p:nvPicPr>
          <p:cNvPr id="4" name="Picture 3">
            <a:extLst>
              <a:ext uri="{FF2B5EF4-FFF2-40B4-BE49-F238E27FC236}">
                <a16:creationId xmlns:a16="http://schemas.microsoft.com/office/drawing/2014/main" id="{A99C5603-AE11-4C1A-BAE0-DC9EB36F9C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2276634"/>
            <a:ext cx="7907446" cy="2304732"/>
          </a:xfrm>
          <a:prstGeom prst="rect">
            <a:avLst/>
          </a:prstGeom>
        </p:spPr>
      </p:pic>
      <p:pic>
        <p:nvPicPr>
          <p:cNvPr id="11" name="Picture 10">
            <a:extLst>
              <a:ext uri="{FF2B5EF4-FFF2-40B4-BE49-F238E27FC236}">
                <a16:creationId xmlns:a16="http://schemas.microsoft.com/office/drawing/2014/main" id="{F0EFF27C-371F-4BA4-9F86-0EAEE3BA188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89304" y="2464902"/>
            <a:ext cx="381000" cy="392906"/>
          </a:xfrm>
          <a:prstGeom prst="rect">
            <a:avLst/>
          </a:prstGeom>
        </p:spPr>
      </p:pic>
      <p:sp>
        <p:nvSpPr>
          <p:cNvPr id="12" name="Rectangle 11">
            <a:extLst>
              <a:ext uri="{FF2B5EF4-FFF2-40B4-BE49-F238E27FC236}">
                <a16:creationId xmlns:a16="http://schemas.microsoft.com/office/drawing/2014/main" id="{C6D72A85-C03C-4A7D-B17D-A4FA8480EAC7}"/>
              </a:ext>
            </a:extLst>
          </p:cNvPr>
          <p:cNvSpPr/>
          <p:nvPr/>
        </p:nvSpPr>
        <p:spPr>
          <a:xfrm>
            <a:off x="4177184" y="2276634"/>
            <a:ext cx="444911" cy="769441"/>
          </a:xfrm>
          <a:prstGeom prst="rect">
            <a:avLst/>
          </a:prstGeom>
          <a:noFill/>
        </p:spPr>
        <p:txBody>
          <a:bodyPr wrap="square">
            <a:spAutoFit/>
          </a:bodyPr>
          <a:lstStyle/>
          <a:p>
            <a:pPr>
              <a:buNone/>
            </a:pPr>
            <a:r>
              <a:rPr lang="en-GB" sz="4400" dirty="0">
                <a:solidFill>
                  <a:srgbClr val="008000"/>
                </a:solidFill>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endParaRPr lang="en-GB" sz="4400" dirty="0"/>
          </a:p>
        </p:txBody>
      </p:sp>
      <p:pic>
        <p:nvPicPr>
          <p:cNvPr id="16" name="Picture 15">
            <a:extLst>
              <a:ext uri="{FF2B5EF4-FFF2-40B4-BE49-F238E27FC236}">
                <a16:creationId xmlns:a16="http://schemas.microsoft.com/office/drawing/2014/main" id="{B0A4CA78-8F65-4A1B-BAAE-D7FCBC04E62C}"/>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227199" y="2464902"/>
            <a:ext cx="381000" cy="392906"/>
          </a:xfrm>
          <a:prstGeom prst="rect">
            <a:avLst/>
          </a:prstGeom>
        </p:spPr>
      </p:pic>
      <p:pic>
        <p:nvPicPr>
          <p:cNvPr id="18" name="Picture 17">
            <a:extLst>
              <a:ext uri="{FF2B5EF4-FFF2-40B4-BE49-F238E27FC236}">
                <a16:creationId xmlns:a16="http://schemas.microsoft.com/office/drawing/2014/main" id="{1CE7F91E-FF4C-454F-93AF-EE274C3C1E75}"/>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8342843" y="2464902"/>
            <a:ext cx="381000" cy="392906"/>
          </a:xfrm>
          <a:prstGeom prst="rect">
            <a:avLst/>
          </a:prstGeom>
        </p:spPr>
      </p:pic>
      <p:sp>
        <p:nvSpPr>
          <p:cNvPr id="20" name="TextBox 19">
            <a:extLst>
              <a:ext uri="{FF2B5EF4-FFF2-40B4-BE49-F238E27FC236}">
                <a16:creationId xmlns:a16="http://schemas.microsoft.com/office/drawing/2014/main" id="{F2709CB6-AA7A-428A-81AB-E00F763E7C47}"/>
              </a:ext>
            </a:extLst>
          </p:cNvPr>
          <p:cNvSpPr txBox="1"/>
          <p:nvPr/>
        </p:nvSpPr>
        <p:spPr>
          <a:xfrm>
            <a:off x="950683" y="991651"/>
            <a:ext cx="7242635" cy="461665"/>
          </a:xfrm>
          <a:prstGeom prst="rect">
            <a:avLst/>
          </a:prstGeom>
          <a:noFill/>
        </p:spPr>
        <p:txBody>
          <a:bodyPr wrap="square" rtlCol="0">
            <a:spAutoFit/>
          </a:bodyPr>
          <a:lstStyle/>
          <a:p>
            <a:pPr algn="ctr"/>
            <a:r>
              <a:rPr lang="en-GB" sz="2400" dirty="0">
                <a:latin typeface="Myriad Pro" panose="020B0503030403020204" pitchFamily="34" charset="0"/>
              </a:rPr>
              <a:t>Does each shape show the given fraction?</a:t>
            </a:r>
          </a:p>
        </p:txBody>
      </p:sp>
    </p:spTree>
    <p:extLst>
      <p:ext uri="{BB962C8B-B14F-4D97-AF65-F5344CB8AC3E}">
        <p14:creationId xmlns:p14="http://schemas.microsoft.com/office/powerpoint/2010/main" val="901788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0D2FC71-2561-46DE-805A-9F412EE50963}"/>
              </a:ext>
            </a:extLst>
          </p:cNvPr>
          <p:cNvSpPr/>
          <p:nvPr/>
        </p:nvSpPr>
        <p:spPr>
          <a:xfrm>
            <a:off x="6152585" y="2070313"/>
            <a:ext cx="444911" cy="769441"/>
          </a:xfrm>
          <a:prstGeom prst="rect">
            <a:avLst/>
          </a:prstGeom>
          <a:noFill/>
        </p:spPr>
        <p:txBody>
          <a:bodyPr wrap="square">
            <a:spAutoFit/>
          </a:bodyPr>
          <a:lstStyle/>
          <a:p>
            <a:pPr>
              <a:buNone/>
            </a:pPr>
            <a:r>
              <a:rPr lang="en-GB" sz="4400" dirty="0">
                <a:solidFill>
                  <a:srgbClr val="008000"/>
                </a:solidFill>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endParaRPr lang="en-GB" sz="4400" dirty="0"/>
          </a:p>
        </p:txBody>
      </p:sp>
      <p:pic>
        <p:nvPicPr>
          <p:cNvPr id="15" name="Picture 14">
            <a:extLst>
              <a:ext uri="{FF2B5EF4-FFF2-40B4-BE49-F238E27FC236}">
                <a16:creationId xmlns:a16="http://schemas.microsoft.com/office/drawing/2014/main" id="{BCD977FC-837E-485C-ACF9-A360982316E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381500" y="2221061"/>
            <a:ext cx="381000" cy="392906"/>
          </a:xfrm>
          <a:prstGeom prst="rect">
            <a:avLst/>
          </a:prstGeom>
        </p:spPr>
      </p:pic>
      <p:sp>
        <p:nvSpPr>
          <p:cNvPr id="13" name="Rectangle 12">
            <a:extLst>
              <a:ext uri="{FF2B5EF4-FFF2-40B4-BE49-F238E27FC236}">
                <a16:creationId xmlns:a16="http://schemas.microsoft.com/office/drawing/2014/main" id="{01DDD59E-FAA9-42BC-AE1C-68B10CD56223}"/>
              </a:ext>
            </a:extLst>
          </p:cNvPr>
          <p:cNvSpPr/>
          <p:nvPr/>
        </p:nvSpPr>
        <p:spPr>
          <a:xfrm>
            <a:off x="8289503" y="2070313"/>
            <a:ext cx="444911" cy="769441"/>
          </a:xfrm>
          <a:prstGeom prst="rect">
            <a:avLst/>
          </a:prstGeom>
          <a:noFill/>
        </p:spPr>
        <p:txBody>
          <a:bodyPr wrap="square">
            <a:spAutoFit/>
          </a:bodyPr>
          <a:lstStyle/>
          <a:p>
            <a:pPr>
              <a:buNone/>
            </a:pPr>
            <a:r>
              <a:rPr lang="en-GB" sz="4400" dirty="0">
                <a:solidFill>
                  <a:srgbClr val="008000"/>
                </a:solidFill>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endParaRPr lang="en-GB" sz="4400" dirty="0"/>
          </a:p>
        </p:txBody>
      </p:sp>
      <p:sp>
        <p:nvSpPr>
          <p:cNvPr id="2" name="Text Placeholder 1"/>
          <p:cNvSpPr>
            <a:spLocks noGrp="1"/>
          </p:cNvSpPr>
          <p:nvPr>
            <p:ph type="body" sz="quarter" idx="11"/>
          </p:nvPr>
        </p:nvSpPr>
        <p:spPr/>
        <p:txBody>
          <a:bodyPr/>
          <a:lstStyle/>
          <a:p>
            <a:pPr marL="0" indent="0">
              <a:buNone/>
            </a:pPr>
            <a:r>
              <a:rPr lang="en-GB" dirty="0"/>
              <a:t>3.2 Unit fractions                          </a:t>
            </a:r>
            <a:r>
              <a:rPr lang="en-GB" dirty="0">
                <a:solidFill>
                  <a:srgbClr val="3875A1"/>
                </a:solidFill>
              </a:rPr>
              <a:t>S</a:t>
            </a:r>
            <a:r>
              <a:rPr lang="en-US" dirty="0">
                <a:solidFill>
                  <a:srgbClr val="3875A1"/>
                </a:solidFill>
              </a:rPr>
              <a:t>tep 3:8</a:t>
            </a:r>
          </a:p>
        </p:txBody>
      </p:sp>
      <p:pic>
        <p:nvPicPr>
          <p:cNvPr id="4" name="Picture 3">
            <a:extLst>
              <a:ext uri="{FF2B5EF4-FFF2-40B4-BE49-F238E27FC236}">
                <a16:creationId xmlns:a16="http://schemas.microsoft.com/office/drawing/2014/main" id="{A99C5603-AE11-4C1A-BAE0-DC9EB36F9C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277" y="2455034"/>
            <a:ext cx="7907446" cy="1947932"/>
          </a:xfrm>
          <a:prstGeom prst="rect">
            <a:avLst/>
          </a:prstGeom>
        </p:spPr>
      </p:pic>
      <p:pic>
        <p:nvPicPr>
          <p:cNvPr id="11" name="Picture 10">
            <a:extLst>
              <a:ext uri="{FF2B5EF4-FFF2-40B4-BE49-F238E27FC236}">
                <a16:creationId xmlns:a16="http://schemas.microsoft.com/office/drawing/2014/main" id="{F0EFF27C-371F-4BA4-9F86-0EAEE3BA188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165504" y="2221062"/>
            <a:ext cx="381000" cy="392906"/>
          </a:xfrm>
          <a:prstGeom prst="rect">
            <a:avLst/>
          </a:prstGeom>
        </p:spPr>
      </p:pic>
      <p:sp>
        <p:nvSpPr>
          <p:cNvPr id="14" name="TextBox 13">
            <a:extLst>
              <a:ext uri="{FF2B5EF4-FFF2-40B4-BE49-F238E27FC236}">
                <a16:creationId xmlns:a16="http://schemas.microsoft.com/office/drawing/2014/main" id="{B5FB1D22-FA1C-4A1F-88F8-52B59C50E9CA}"/>
              </a:ext>
            </a:extLst>
          </p:cNvPr>
          <p:cNvSpPr txBox="1"/>
          <p:nvPr/>
        </p:nvSpPr>
        <p:spPr>
          <a:xfrm>
            <a:off x="950683" y="991651"/>
            <a:ext cx="7242635" cy="461665"/>
          </a:xfrm>
          <a:prstGeom prst="rect">
            <a:avLst/>
          </a:prstGeom>
          <a:noFill/>
        </p:spPr>
        <p:txBody>
          <a:bodyPr wrap="square" rtlCol="0">
            <a:spAutoFit/>
          </a:bodyPr>
          <a:lstStyle/>
          <a:p>
            <a:pPr algn="ctr"/>
            <a:r>
              <a:rPr lang="en-GB" sz="2400" dirty="0">
                <a:latin typeface="Myriad Pro" panose="020B0503030403020204" pitchFamily="34" charset="0"/>
              </a:rPr>
              <a:t>Does each shape show the given fraction?</a:t>
            </a:r>
          </a:p>
        </p:txBody>
      </p:sp>
    </p:spTree>
    <p:extLst>
      <p:ext uri="{BB962C8B-B14F-4D97-AF65-F5344CB8AC3E}">
        <p14:creationId xmlns:p14="http://schemas.microsoft.com/office/powerpoint/2010/main" val="2632429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3.2 Unit fractions                          </a:t>
            </a:r>
            <a:r>
              <a:rPr lang="en-GB" dirty="0">
                <a:solidFill>
                  <a:srgbClr val="3875A1"/>
                </a:solidFill>
              </a:rPr>
              <a:t>S</a:t>
            </a:r>
            <a:r>
              <a:rPr lang="en-US" dirty="0">
                <a:solidFill>
                  <a:srgbClr val="3875A1"/>
                </a:solidFill>
              </a:rPr>
              <a:t>tep 3:8</a:t>
            </a:r>
          </a:p>
        </p:txBody>
      </p:sp>
      <p:pic>
        <p:nvPicPr>
          <p:cNvPr id="4" name="Picture 3">
            <a:extLst>
              <a:ext uri="{FF2B5EF4-FFF2-40B4-BE49-F238E27FC236}">
                <a16:creationId xmlns:a16="http://schemas.microsoft.com/office/drawing/2014/main" id="{A99C5603-AE11-4C1A-BAE0-DC9EB36F9C8F}"/>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36319" y="2355536"/>
            <a:ext cx="7010401" cy="3124407"/>
          </a:xfrm>
          <a:prstGeom prst="rect">
            <a:avLst/>
          </a:prstGeom>
        </p:spPr>
      </p:pic>
      <p:pic>
        <p:nvPicPr>
          <p:cNvPr id="11" name="Picture 10">
            <a:extLst>
              <a:ext uri="{FF2B5EF4-FFF2-40B4-BE49-F238E27FC236}">
                <a16:creationId xmlns:a16="http://schemas.microsoft.com/office/drawing/2014/main" id="{F0EFF27C-371F-4BA4-9F86-0EAEE3BA188D}"/>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7910984" y="5186535"/>
            <a:ext cx="381000" cy="392906"/>
          </a:xfrm>
          <a:prstGeom prst="rect">
            <a:avLst/>
          </a:prstGeom>
        </p:spPr>
      </p:pic>
      <p:graphicFrame>
        <p:nvGraphicFramePr>
          <p:cNvPr id="3" name="Object 2">
            <a:extLst>
              <a:ext uri="{FF2B5EF4-FFF2-40B4-BE49-F238E27FC236}">
                <a16:creationId xmlns:a16="http://schemas.microsoft.com/office/drawing/2014/main" id="{A3032706-A3D9-4361-9E55-E73E2A2872E8}"/>
              </a:ext>
            </a:extLst>
          </p:cNvPr>
          <p:cNvGraphicFramePr>
            <a:graphicFrameLocks noChangeAspect="1"/>
          </p:cNvGraphicFramePr>
          <p:nvPr>
            <p:extLst>
              <p:ext uri="{D42A27DB-BD31-4B8C-83A1-F6EECF244321}">
                <p14:modId xmlns:p14="http://schemas.microsoft.com/office/powerpoint/2010/main" val="1179696312"/>
              </p:ext>
            </p:extLst>
          </p:nvPr>
        </p:nvGraphicFramePr>
        <p:xfrm>
          <a:off x="2308571" y="960626"/>
          <a:ext cx="4991100" cy="558800"/>
        </p:xfrm>
        <a:graphic>
          <a:graphicData uri="http://schemas.openxmlformats.org/presentationml/2006/ole">
            <mc:AlternateContent xmlns:mc="http://schemas.openxmlformats.org/markup-compatibility/2006">
              <mc:Choice xmlns:v="urn:schemas-microsoft-com:vml" Requires="v">
                <p:oleObj spid="_x0000_s104503" name="Equation" r:id="rId6" imgW="4991040" imgH="558720" progId="Equation.DSMT4">
                  <p:embed/>
                </p:oleObj>
              </mc:Choice>
              <mc:Fallback>
                <p:oleObj name="Equation" r:id="rId6" imgW="4991040" imgH="558720" progId="Equation.DSMT4">
                  <p:embed/>
                  <p:pic>
                    <p:nvPicPr>
                      <p:cNvPr id="3" name="Object 2">
                        <a:extLst>
                          <a:ext uri="{FF2B5EF4-FFF2-40B4-BE49-F238E27FC236}">
                            <a16:creationId xmlns:a16="http://schemas.microsoft.com/office/drawing/2014/main" id="{A3032706-A3D9-4361-9E55-E73E2A2872E8}"/>
                          </a:ext>
                        </a:extLst>
                      </p:cNvPr>
                      <p:cNvPicPr/>
                      <p:nvPr/>
                    </p:nvPicPr>
                    <p:blipFill>
                      <a:blip r:embed="rId7"/>
                      <a:stretch>
                        <a:fillRect/>
                      </a:stretch>
                    </p:blipFill>
                    <p:spPr>
                      <a:xfrm>
                        <a:off x="2308571" y="960626"/>
                        <a:ext cx="4991100" cy="558800"/>
                      </a:xfrm>
                      <a:prstGeom prst="rect">
                        <a:avLst/>
                      </a:prstGeom>
                    </p:spPr>
                  </p:pic>
                </p:oleObj>
              </mc:Fallback>
            </mc:AlternateContent>
          </a:graphicData>
        </a:graphic>
      </p:graphicFrame>
      <p:pic>
        <p:nvPicPr>
          <p:cNvPr id="12" name="Picture 11">
            <a:extLst>
              <a:ext uri="{FF2B5EF4-FFF2-40B4-BE49-F238E27FC236}">
                <a16:creationId xmlns:a16="http://schemas.microsoft.com/office/drawing/2014/main" id="{B99B746E-63EC-4371-9E20-74106D801D2D}"/>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1529255" y="2856984"/>
            <a:ext cx="4766770" cy="2121510"/>
          </a:xfrm>
          <a:prstGeom prst="rect">
            <a:avLst/>
          </a:prstGeom>
        </p:spPr>
      </p:pic>
      <p:pic>
        <p:nvPicPr>
          <p:cNvPr id="9" name="Picture 8">
            <a:extLst>
              <a:ext uri="{FF2B5EF4-FFF2-40B4-BE49-F238E27FC236}">
                <a16:creationId xmlns:a16="http://schemas.microsoft.com/office/drawing/2014/main" id="{03E83B21-8B2D-4AC4-9CBA-BA083F8FF45B}"/>
              </a:ext>
            </a:extLst>
          </p:cNvPr>
          <p:cNvPicPr>
            <a:picLocks noChangeAspect="1"/>
          </p:cNvPicPr>
          <p:nvPr/>
        </p:nvPicPr>
        <p:blipFill rotWithShape="1">
          <a:blip r:embed="rId9">
            <a:extLst>
              <a:ext uri="{28A0092B-C50C-407E-A947-70E740481C1C}">
                <a14:useLocalDpi xmlns:a14="http://schemas.microsoft.com/office/drawing/2010/main" val="0"/>
              </a:ext>
            </a:extLst>
          </a:blip>
          <a:srcRect t="-59176"/>
          <a:stretch/>
        </p:blipFill>
        <p:spPr>
          <a:xfrm>
            <a:off x="6274676" y="2569787"/>
            <a:ext cx="551793" cy="772511"/>
          </a:xfrm>
          <a:prstGeom prst="rect">
            <a:avLst/>
          </a:prstGeom>
        </p:spPr>
      </p:pic>
      <p:sp>
        <p:nvSpPr>
          <p:cNvPr id="21" name="Rectangle 20">
            <a:extLst>
              <a:ext uri="{FF2B5EF4-FFF2-40B4-BE49-F238E27FC236}">
                <a16:creationId xmlns:a16="http://schemas.microsoft.com/office/drawing/2014/main" id="{7D90E37D-FB65-41BF-A0BC-493D39FD0AC0}"/>
              </a:ext>
            </a:extLst>
          </p:cNvPr>
          <p:cNvSpPr/>
          <p:nvPr/>
        </p:nvSpPr>
        <p:spPr>
          <a:xfrm>
            <a:off x="7824264" y="4998267"/>
            <a:ext cx="444911" cy="769441"/>
          </a:xfrm>
          <a:prstGeom prst="rect">
            <a:avLst/>
          </a:prstGeom>
          <a:noFill/>
        </p:spPr>
        <p:txBody>
          <a:bodyPr wrap="square">
            <a:spAutoFit/>
          </a:bodyPr>
          <a:lstStyle/>
          <a:p>
            <a:pPr>
              <a:buNone/>
            </a:pPr>
            <a:r>
              <a:rPr lang="en-GB" sz="4400" dirty="0">
                <a:solidFill>
                  <a:srgbClr val="008000"/>
                </a:solidFill>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endParaRPr lang="en-GB" sz="4400" dirty="0"/>
          </a:p>
        </p:txBody>
      </p:sp>
    </p:spTree>
    <p:extLst>
      <p:ext uri="{BB962C8B-B14F-4D97-AF65-F5344CB8AC3E}">
        <p14:creationId xmlns:p14="http://schemas.microsoft.com/office/powerpoint/2010/main" val="418971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par>
                          <p:cTn id="13" fill="hold">
                            <p:stCondLst>
                              <p:cond delay="500"/>
                            </p:stCondLst>
                            <p:childTnLst>
                              <p:par>
                                <p:cTn id="14" presetID="42" presetClass="path" presetSubtype="0" accel="50000" decel="50000" fill="hold" nodeType="afterEffect">
                                  <p:stCondLst>
                                    <p:cond delay="0"/>
                                  </p:stCondLst>
                                  <p:childTnLst>
                                    <p:animMotion origin="layout" path="M 5.55556E-7 1.48148E-6 L -0.16771 0.24398 " pathEditMode="relative" rAng="0" ptsTypes="AA">
                                      <p:cBhvr>
                                        <p:cTn id="15" dur="2000" fill="hold"/>
                                        <p:tgtEl>
                                          <p:spTgt spid="9"/>
                                        </p:tgtEl>
                                        <p:attrNameLst>
                                          <p:attrName>ppt_x</p:attrName>
                                          <p:attrName>ppt_y</p:attrName>
                                        </p:attrNameLst>
                                      </p:cBhvr>
                                      <p:rCtr x="-8385" y="12199"/>
                                    </p:animMotion>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D90E37D-FB65-41BF-A0BC-493D39FD0AC0}"/>
              </a:ext>
            </a:extLst>
          </p:cNvPr>
          <p:cNvSpPr/>
          <p:nvPr/>
        </p:nvSpPr>
        <p:spPr>
          <a:xfrm>
            <a:off x="7824264" y="4998267"/>
            <a:ext cx="444911" cy="769441"/>
          </a:xfrm>
          <a:prstGeom prst="rect">
            <a:avLst/>
          </a:prstGeom>
          <a:noFill/>
        </p:spPr>
        <p:txBody>
          <a:bodyPr wrap="square">
            <a:spAutoFit/>
          </a:bodyPr>
          <a:lstStyle/>
          <a:p>
            <a:pPr>
              <a:buNone/>
            </a:pPr>
            <a:r>
              <a:rPr lang="en-GB" sz="4400" dirty="0">
                <a:solidFill>
                  <a:srgbClr val="008000"/>
                </a:solidFill>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endParaRPr lang="en-GB" sz="4400" dirty="0"/>
          </a:p>
        </p:txBody>
      </p:sp>
      <p:graphicFrame>
        <p:nvGraphicFramePr>
          <p:cNvPr id="4" name="Object 3">
            <a:extLst>
              <a:ext uri="{FF2B5EF4-FFF2-40B4-BE49-F238E27FC236}">
                <a16:creationId xmlns:a16="http://schemas.microsoft.com/office/drawing/2014/main" id="{A7040729-93C9-4260-A9C1-9032A98238E7}"/>
              </a:ext>
            </a:extLst>
          </p:cNvPr>
          <p:cNvGraphicFramePr>
            <a:graphicFrameLocks noChangeAspect="1"/>
          </p:cNvGraphicFramePr>
          <p:nvPr>
            <p:extLst>
              <p:ext uri="{D42A27DB-BD31-4B8C-83A1-F6EECF244321}">
                <p14:modId xmlns:p14="http://schemas.microsoft.com/office/powerpoint/2010/main" val="726051718"/>
              </p:ext>
            </p:extLst>
          </p:nvPr>
        </p:nvGraphicFramePr>
        <p:xfrm>
          <a:off x="3759200" y="965413"/>
          <a:ext cx="1625600" cy="558800"/>
        </p:xfrm>
        <a:graphic>
          <a:graphicData uri="http://schemas.openxmlformats.org/presentationml/2006/ole">
            <mc:AlternateContent xmlns:mc="http://schemas.openxmlformats.org/markup-compatibility/2006">
              <mc:Choice xmlns:v="urn:schemas-microsoft-com:vml" Requires="v">
                <p:oleObj spid="_x0000_s105526" name="Equation" r:id="rId4" imgW="1625400" imgH="558720" progId="Equation.DSMT4">
                  <p:embed/>
                </p:oleObj>
              </mc:Choice>
              <mc:Fallback>
                <p:oleObj name="Equation" r:id="rId4" imgW="1625400" imgH="558720" progId="Equation.DSMT4">
                  <p:embed/>
                  <p:pic>
                    <p:nvPicPr>
                      <p:cNvPr id="0" name=""/>
                      <p:cNvPicPr/>
                      <p:nvPr/>
                    </p:nvPicPr>
                    <p:blipFill>
                      <a:blip r:embed="rId5"/>
                      <a:stretch>
                        <a:fillRect/>
                      </a:stretch>
                    </p:blipFill>
                    <p:spPr>
                      <a:xfrm>
                        <a:off x="3759200" y="965413"/>
                        <a:ext cx="1625600" cy="558800"/>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9A2DCE7C-3B26-41B9-BC6D-E0595300B2C8}"/>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618277" y="3855244"/>
            <a:ext cx="7907446" cy="1186848"/>
          </a:xfrm>
          <a:prstGeom prst="rect">
            <a:avLst/>
          </a:prstGeom>
        </p:spPr>
      </p:pic>
      <p:sp>
        <p:nvSpPr>
          <p:cNvPr id="2" name="Text Placeholder 1"/>
          <p:cNvSpPr>
            <a:spLocks noGrp="1"/>
          </p:cNvSpPr>
          <p:nvPr>
            <p:ph type="body" sz="quarter" idx="11"/>
          </p:nvPr>
        </p:nvSpPr>
        <p:spPr/>
        <p:txBody>
          <a:bodyPr/>
          <a:lstStyle/>
          <a:p>
            <a:pPr marL="0" indent="0">
              <a:buNone/>
            </a:pPr>
            <a:r>
              <a:rPr lang="en-GB" dirty="0"/>
              <a:t>3.2 Unit fractions                          </a:t>
            </a:r>
            <a:r>
              <a:rPr lang="en-GB" dirty="0">
                <a:solidFill>
                  <a:srgbClr val="3875A1"/>
                </a:solidFill>
              </a:rPr>
              <a:t>S</a:t>
            </a:r>
            <a:r>
              <a:rPr lang="en-US" dirty="0">
                <a:solidFill>
                  <a:srgbClr val="3875A1"/>
                </a:solidFill>
              </a:rPr>
              <a:t>tep 3:8</a:t>
            </a:r>
          </a:p>
        </p:txBody>
      </p:sp>
      <p:pic>
        <p:nvPicPr>
          <p:cNvPr id="13" name="Picture 12">
            <a:extLst>
              <a:ext uri="{FF2B5EF4-FFF2-40B4-BE49-F238E27FC236}">
                <a16:creationId xmlns:a16="http://schemas.microsoft.com/office/drawing/2014/main" id="{249AB43D-B84C-4709-9F22-441BAAB55319}"/>
              </a:ext>
            </a:extLst>
          </p:cNvPr>
          <p:cNvPicPr>
            <a:picLocks noChangeAspect="1"/>
          </p:cNvPicPr>
          <p:nvPr/>
        </p:nvPicPr>
        <p:blipFill rotWithShape="1">
          <a:blip r:embed="rId7">
            <a:extLst>
              <a:ext uri="{28A0092B-C50C-407E-A947-70E740481C1C}">
                <a14:useLocalDpi xmlns:a14="http://schemas.microsoft.com/office/drawing/2010/main" val="0"/>
              </a:ext>
            </a:extLst>
          </a:blip>
          <a:srcRect t="-5793"/>
          <a:stretch/>
        </p:blipFill>
        <p:spPr>
          <a:xfrm>
            <a:off x="618277" y="2631787"/>
            <a:ext cx="7907446" cy="1223457"/>
          </a:xfrm>
          <a:prstGeom prst="rect">
            <a:avLst/>
          </a:prstGeom>
        </p:spPr>
      </p:pic>
      <p:cxnSp>
        <p:nvCxnSpPr>
          <p:cNvPr id="15" name="Straight Connector 14">
            <a:extLst>
              <a:ext uri="{FF2B5EF4-FFF2-40B4-BE49-F238E27FC236}">
                <a16:creationId xmlns:a16="http://schemas.microsoft.com/office/drawing/2014/main" id="{6F650B29-7E9F-4349-BE05-A2D8578B58F1}"/>
              </a:ext>
            </a:extLst>
          </p:cNvPr>
          <p:cNvCxnSpPr>
            <a:cxnSpLocks/>
          </p:cNvCxnSpPr>
          <p:nvPr/>
        </p:nvCxnSpPr>
        <p:spPr>
          <a:xfrm flipH="1">
            <a:off x="3035300" y="3294195"/>
            <a:ext cx="2921000" cy="0"/>
          </a:xfrm>
          <a:prstGeom prst="line">
            <a:avLst/>
          </a:prstGeom>
          <a:ln w="28575">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3347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A02DAD6F-01EA-4F85-A019-908813ACE40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76877" y="2320364"/>
            <a:ext cx="2974068" cy="2237229"/>
          </a:xfrm>
          <a:prstGeom prst="rect">
            <a:avLst/>
          </a:prstGeom>
        </p:spPr>
      </p:pic>
      <p:pic>
        <p:nvPicPr>
          <p:cNvPr id="5" name="Picture 4">
            <a:extLst>
              <a:ext uri="{FF2B5EF4-FFF2-40B4-BE49-F238E27FC236}">
                <a16:creationId xmlns:a16="http://schemas.microsoft.com/office/drawing/2014/main" id="{724C9D01-5723-4796-A440-730D9FFF932A}"/>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087472" y="2325626"/>
            <a:ext cx="3018972" cy="2237229"/>
          </a:xfrm>
          <a:prstGeom prst="rect">
            <a:avLst/>
          </a:prstGeom>
        </p:spPr>
      </p:pic>
      <p:pic>
        <p:nvPicPr>
          <p:cNvPr id="8" name="Picture 7">
            <a:extLst>
              <a:ext uri="{FF2B5EF4-FFF2-40B4-BE49-F238E27FC236}">
                <a16:creationId xmlns:a16="http://schemas.microsoft.com/office/drawing/2014/main" id="{487FE6EE-1D8A-4BED-BF7E-4AFBC1691F63}"/>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867150" y="2334060"/>
            <a:ext cx="3243600" cy="2232241"/>
          </a:xfrm>
          <a:prstGeom prst="rect">
            <a:avLst/>
          </a:prstGeom>
        </p:spPr>
      </p:pic>
      <p:sp>
        <p:nvSpPr>
          <p:cNvPr id="2" name="Text Placeholder 1"/>
          <p:cNvSpPr>
            <a:spLocks noGrp="1"/>
          </p:cNvSpPr>
          <p:nvPr>
            <p:ph type="body" sz="quarter" idx="11"/>
          </p:nvPr>
        </p:nvSpPr>
        <p:spPr/>
        <p:txBody>
          <a:bodyPr/>
          <a:lstStyle/>
          <a:p>
            <a:pPr marL="0" indent="0">
              <a:buNone/>
            </a:pPr>
            <a:r>
              <a:rPr lang="en-GB" dirty="0"/>
              <a:t>3.2 Unit fractions                          </a:t>
            </a:r>
            <a:r>
              <a:rPr lang="en-GB" dirty="0">
                <a:solidFill>
                  <a:srgbClr val="3875A1"/>
                </a:solidFill>
              </a:rPr>
              <a:t>S</a:t>
            </a:r>
            <a:r>
              <a:rPr lang="en-US" dirty="0">
                <a:solidFill>
                  <a:srgbClr val="3875A1"/>
                </a:solidFill>
              </a:rPr>
              <a:t>tep 4:1</a:t>
            </a:r>
          </a:p>
        </p:txBody>
      </p:sp>
      <p:pic>
        <p:nvPicPr>
          <p:cNvPr id="12" name="Picture 11">
            <a:extLst>
              <a:ext uri="{FF2B5EF4-FFF2-40B4-BE49-F238E27FC236}">
                <a16:creationId xmlns:a16="http://schemas.microsoft.com/office/drawing/2014/main" id="{033CE078-5B4B-4544-819C-03306EA6DB7A}"/>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7159767" y="2652717"/>
            <a:ext cx="494347" cy="1264323"/>
          </a:xfrm>
          <a:prstGeom prst="rect">
            <a:avLst/>
          </a:prstGeom>
        </p:spPr>
      </p:pic>
      <p:sp>
        <p:nvSpPr>
          <p:cNvPr id="14" name="TextBox 13">
            <a:extLst>
              <a:ext uri="{FF2B5EF4-FFF2-40B4-BE49-F238E27FC236}">
                <a16:creationId xmlns:a16="http://schemas.microsoft.com/office/drawing/2014/main" id="{5C5EB8B2-FD12-454F-AE21-1B96373491B2}"/>
              </a:ext>
            </a:extLst>
          </p:cNvPr>
          <p:cNvSpPr txBox="1"/>
          <p:nvPr/>
        </p:nvSpPr>
        <p:spPr>
          <a:xfrm>
            <a:off x="7654114" y="3098143"/>
            <a:ext cx="1006029" cy="461665"/>
          </a:xfrm>
          <a:prstGeom prst="rect">
            <a:avLst/>
          </a:prstGeom>
          <a:noFill/>
        </p:spPr>
        <p:txBody>
          <a:bodyPr wrap="square" rtlCol="0">
            <a:spAutoFit/>
          </a:bodyPr>
          <a:lstStyle/>
          <a:p>
            <a:pPr algn="ctr"/>
            <a:r>
              <a:rPr lang="en-GB" sz="2400" dirty="0">
                <a:latin typeface="Myriad Pro" panose="020B0503030403020204" pitchFamily="34" charset="0"/>
              </a:rPr>
              <a:t>fold</a:t>
            </a:r>
          </a:p>
        </p:txBody>
      </p:sp>
      <p:pic>
        <p:nvPicPr>
          <p:cNvPr id="22" name="Picture 21">
            <a:extLst>
              <a:ext uri="{FF2B5EF4-FFF2-40B4-BE49-F238E27FC236}">
                <a16:creationId xmlns:a16="http://schemas.microsoft.com/office/drawing/2014/main" id="{069E9590-F4C3-48E6-8EEF-0A0E2462B5D6}"/>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4105729" y="2333246"/>
            <a:ext cx="1553028" cy="2237229"/>
          </a:xfrm>
          <a:prstGeom prst="rect">
            <a:avLst/>
          </a:prstGeom>
        </p:spPr>
      </p:pic>
      <p:pic>
        <p:nvPicPr>
          <p:cNvPr id="25" name="Picture 24">
            <a:extLst>
              <a:ext uri="{FF2B5EF4-FFF2-40B4-BE49-F238E27FC236}">
                <a16:creationId xmlns:a16="http://schemas.microsoft.com/office/drawing/2014/main" id="{6E9A6EC8-F53D-4C48-921F-FA0300BBEF35}"/>
              </a:ext>
            </a:extLst>
          </p:cNvPr>
          <p:cNvPicPr preferRelativeResize="0">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2217563" y="2325600"/>
            <a:ext cx="1549398" cy="2232000"/>
          </a:xfrm>
          <a:prstGeom prst="rect">
            <a:avLst/>
          </a:prstGeom>
        </p:spPr>
      </p:pic>
      <p:pic>
        <p:nvPicPr>
          <p:cNvPr id="27" name="Picture 26">
            <a:extLst>
              <a:ext uri="{FF2B5EF4-FFF2-40B4-BE49-F238E27FC236}">
                <a16:creationId xmlns:a16="http://schemas.microsoft.com/office/drawing/2014/main" id="{B03B25F2-451E-4339-8159-89245D054B31}"/>
              </a:ext>
            </a:extLst>
          </p:cNvPr>
          <p:cNvPicPr preferRelativeResize="0">
            <a:picLocks noChangeAspect="1"/>
          </p:cNvPicPr>
          <p:nvPr/>
        </p:nvPicPr>
        <p:blipFill rotWithShape="1">
          <a:blip r:embed="rId7">
            <a:extLst>
              <a:ext uri="{28A0092B-C50C-407E-A947-70E740481C1C}">
                <a14:useLocalDpi xmlns:a14="http://schemas.microsoft.com/office/drawing/2010/main" val="0"/>
              </a:ext>
            </a:extLst>
          </a:blip>
          <a:srcRect/>
          <a:stretch/>
        </p:blipFill>
        <p:spPr>
          <a:xfrm rot="5400000">
            <a:off x="1843746" y="1939824"/>
            <a:ext cx="1549398" cy="2232000"/>
          </a:xfrm>
          <a:prstGeom prst="rect">
            <a:avLst/>
          </a:prstGeom>
        </p:spPr>
      </p:pic>
      <p:pic>
        <p:nvPicPr>
          <p:cNvPr id="29" name="Picture 28">
            <a:extLst>
              <a:ext uri="{FF2B5EF4-FFF2-40B4-BE49-F238E27FC236}">
                <a16:creationId xmlns:a16="http://schemas.microsoft.com/office/drawing/2014/main" id="{AFFB8A2C-EC9D-4B84-81D7-4EA287AB69FE}"/>
              </a:ext>
            </a:extLst>
          </p:cNvPr>
          <p:cNvPicPr preferRelativeResize="0">
            <a:picLocks noChangeAspect="1"/>
          </p:cNvPicPr>
          <p:nvPr/>
        </p:nvPicPr>
        <p:blipFill rotWithShape="1">
          <a:blip r:embed="rId7">
            <a:extLst>
              <a:ext uri="{28A0092B-C50C-407E-A947-70E740481C1C}">
                <a14:useLocalDpi xmlns:a14="http://schemas.microsoft.com/office/drawing/2010/main" val="0"/>
              </a:ext>
            </a:extLst>
          </a:blip>
          <a:srcRect/>
          <a:stretch/>
        </p:blipFill>
        <p:spPr>
          <a:xfrm rot="5400000">
            <a:off x="1489212" y="2307738"/>
            <a:ext cx="1549398" cy="2232000"/>
          </a:xfrm>
          <a:prstGeom prst="rect">
            <a:avLst/>
          </a:prstGeom>
        </p:spPr>
      </p:pic>
    </p:spTree>
    <p:extLst>
      <p:ext uri="{BB962C8B-B14F-4D97-AF65-F5344CB8AC3E}">
        <p14:creationId xmlns:p14="http://schemas.microsoft.com/office/powerpoint/2010/main" val="2976034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 presetClass="exit" presetSubtype="0" fill="hold" nodeType="after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xit" presetSubtype="0" fill="hold" nodeType="withEffect">
                                  <p:stCondLst>
                                    <p:cond delay="0"/>
                                  </p:stCondLst>
                                  <p:childTnLst>
                                    <p:animEffect transition="out" filter="fade">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35" presetClass="path" presetSubtype="0" accel="50000" decel="50000" fill="hold" nodeType="clickEffect">
                                  <p:stCondLst>
                                    <p:cond delay="0"/>
                                  </p:stCondLst>
                                  <p:childTnLst>
                                    <p:animMotion origin="layout" path="M -3.88889E-6 -2.51535E-17 L -0.20746 -0.00139 " pathEditMode="relative" rAng="0" ptsTypes="AA">
                                      <p:cBhvr>
                                        <p:cTn id="29" dur="2000" fill="hold"/>
                                        <p:tgtEl>
                                          <p:spTgt spid="22"/>
                                        </p:tgtEl>
                                        <p:attrNameLst>
                                          <p:attrName>ppt_x</p:attrName>
                                          <p:attrName>ppt_y</p:attrName>
                                        </p:attrNameLst>
                                      </p:cBhvr>
                                      <p:rCtr x="-10469" y="93"/>
                                    </p:animMotion>
                                  </p:childTnLst>
                                </p:cTn>
                              </p:par>
                              <p:par>
                                <p:cTn id="30" presetID="10" presetClass="exit" presetSubtype="0" fill="hold" nodeType="withEffect">
                                  <p:stCondLst>
                                    <p:cond delay="0"/>
                                  </p:stCondLst>
                                  <p:childTnLst>
                                    <p:animEffect transition="out" filter="fade">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14"/>
                                        </p:tgtEl>
                                      </p:cBhvr>
                                    </p:animEffect>
                                    <p:set>
                                      <p:cBhvr>
                                        <p:cTn id="35" dur="1" fill="hold">
                                          <p:stCondLst>
                                            <p:cond delay="499"/>
                                          </p:stCondLst>
                                        </p:cTn>
                                        <p:tgtEl>
                                          <p:spTgt spid="14"/>
                                        </p:tgtEl>
                                        <p:attrNameLst>
                                          <p:attrName>style.visibility</p:attrName>
                                        </p:attrNameLst>
                                      </p:cBhvr>
                                      <p:to>
                                        <p:strVal val="hidden"/>
                                      </p:to>
                                    </p:set>
                                  </p:childTnLst>
                                </p:cTn>
                              </p:par>
                            </p:childTnLst>
                          </p:cTn>
                        </p:par>
                        <p:par>
                          <p:cTn id="36" fill="hold">
                            <p:stCondLst>
                              <p:cond delay="2000"/>
                            </p:stCondLst>
                            <p:childTnLst>
                              <p:par>
                                <p:cTn id="37" presetID="10" presetClass="entr" presetSubtype="0"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par>
                          <p:cTn id="40" fill="hold">
                            <p:stCondLst>
                              <p:cond delay="2500"/>
                            </p:stCondLst>
                            <p:childTnLst>
                              <p:par>
                                <p:cTn id="41" presetID="1" presetClass="exit" presetSubtype="0" fill="hold" nodeType="afterEffect">
                                  <p:stCondLst>
                                    <p:cond delay="0"/>
                                  </p:stCondLst>
                                  <p:childTnLst>
                                    <p:set>
                                      <p:cBhvr>
                                        <p:cTn id="42" dur="1" fill="hold">
                                          <p:stCondLst>
                                            <p:cond delay="0"/>
                                          </p:stCondLst>
                                        </p:cTn>
                                        <p:tgtEl>
                                          <p:spTgt spid="2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8" presetClass="emph" presetSubtype="0" fill="hold" nodeType="clickEffect">
                                  <p:stCondLst>
                                    <p:cond delay="0"/>
                                  </p:stCondLst>
                                  <p:childTnLst>
                                    <p:animRot by="5400000">
                                      <p:cBhvr>
                                        <p:cTn id="46" dur="2000" fill="hold"/>
                                        <p:tgtEl>
                                          <p:spTgt spid="25"/>
                                        </p:tgtEl>
                                        <p:attrNameLst>
                                          <p:attrName>r</p:attrName>
                                        </p:attrNameLst>
                                      </p:cBhvr>
                                    </p:animRot>
                                  </p:childTnLst>
                                </p:cTn>
                              </p:par>
                              <p:par>
                                <p:cTn id="47" presetID="64" presetClass="path" presetSubtype="0" accel="50000" decel="50000" fill="hold" nodeType="withEffect">
                                  <p:stCondLst>
                                    <p:cond delay="0"/>
                                  </p:stCondLst>
                                  <p:childTnLst>
                                    <p:animMotion origin="layout" path="M -0.00087 0.00116 L -0.04011 -0.05625 " pathEditMode="relative" rAng="0" ptsTypes="AA">
                                      <p:cBhvr>
                                        <p:cTn id="48" dur="2000" fill="hold"/>
                                        <p:tgtEl>
                                          <p:spTgt spid="25"/>
                                        </p:tgtEl>
                                        <p:attrNameLst>
                                          <p:attrName>ppt_x</p:attrName>
                                          <p:attrName>ppt_y</p:attrName>
                                        </p:attrNameLst>
                                      </p:cBhvr>
                                      <p:rCtr x="-1962" y="-2870"/>
                                    </p:animMotion>
                                  </p:childTnLst>
                                </p:cTn>
                              </p:par>
                            </p:childTnLst>
                          </p:cTn>
                        </p:par>
                        <p:par>
                          <p:cTn id="49" fill="hold">
                            <p:stCondLst>
                              <p:cond delay="2000"/>
                            </p:stCondLst>
                            <p:childTnLst>
                              <p:par>
                                <p:cTn id="50" presetID="1" presetClass="entr" presetSubtype="0"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childTnLst>
                                </p:cTn>
                              </p:par>
                            </p:childTnLst>
                          </p:cTn>
                        </p:par>
                        <p:par>
                          <p:cTn id="52" fill="hold">
                            <p:stCondLst>
                              <p:cond delay="2000"/>
                            </p:stCondLst>
                            <p:childTnLst>
                              <p:par>
                                <p:cTn id="53" presetID="1" presetClass="exit" presetSubtype="0" fill="hold" nodeType="afterEffect">
                                  <p:stCondLst>
                                    <p:cond delay="0"/>
                                  </p:stCondLst>
                                  <p:childTnLst>
                                    <p:set>
                                      <p:cBhvr>
                                        <p:cTn id="54" dur="1" fill="hold">
                                          <p:stCondLst>
                                            <p:cond delay="0"/>
                                          </p:stCondLst>
                                        </p:cTn>
                                        <p:tgtEl>
                                          <p:spTgt spid="25"/>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42" presetClass="path" presetSubtype="0" accel="50000" decel="50000" fill="hold" nodeType="clickEffect">
                                  <p:stCondLst>
                                    <p:cond delay="0"/>
                                  </p:stCondLst>
                                  <p:childTnLst>
                                    <p:animMotion origin="layout" path="M -4.44444E-6 -1.85185E-6 L -0.03871 0.05371 " pathEditMode="relative" rAng="0" ptsTypes="AA">
                                      <p:cBhvr>
                                        <p:cTn id="58" dur="2000" fill="hold"/>
                                        <p:tgtEl>
                                          <p:spTgt spid="27"/>
                                        </p:tgtEl>
                                        <p:attrNameLst>
                                          <p:attrName>ppt_x</p:attrName>
                                          <p:attrName>ppt_y</p:attrName>
                                        </p:attrNameLst>
                                      </p:cBhvr>
                                      <p:rCtr x="-2031" y="2361"/>
                                    </p:animMotion>
                                  </p:childTnLst>
                                </p:cTn>
                              </p:par>
                            </p:childTnLst>
                          </p:cTn>
                        </p:par>
                        <p:par>
                          <p:cTn id="59" fill="hold">
                            <p:stCondLst>
                              <p:cond delay="2000"/>
                            </p:stCondLst>
                            <p:childTnLst>
                              <p:par>
                                <p:cTn id="60" presetID="1" presetClass="entr" presetSubtype="0"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childTnLst>
                                </p:cTn>
                              </p:par>
                            </p:childTnLst>
                          </p:cTn>
                        </p:par>
                        <p:par>
                          <p:cTn id="62" fill="hold">
                            <p:stCondLst>
                              <p:cond delay="2000"/>
                            </p:stCondLst>
                            <p:childTnLst>
                              <p:par>
                                <p:cTn id="63" presetID="1" presetClass="exit" presetSubtype="0" fill="hold" nodeType="afterEffect">
                                  <p:stCondLst>
                                    <p:cond delay="0"/>
                                  </p:stCondLst>
                                  <p:childTnLst>
                                    <p:set>
                                      <p:cBhvr>
                                        <p:cTn id="64" dur="1" fill="hold">
                                          <p:stCondLst>
                                            <p:cond delay="0"/>
                                          </p:stCondLst>
                                        </p:cTn>
                                        <p:tgtEl>
                                          <p:spTgt spid="27"/>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63" presetClass="path" presetSubtype="0" accel="50000" decel="50000" fill="hold" nodeType="clickEffect">
                                  <p:stCondLst>
                                    <p:cond delay="0"/>
                                  </p:stCondLst>
                                  <p:childTnLst>
                                    <p:animMotion origin="layout" path="M 5.55556E-7 4.44444E-6 L 0.2849 0.00301 " pathEditMode="relative" rAng="0" ptsTypes="AA">
                                      <p:cBhvr>
                                        <p:cTn id="68" dur="2000" fill="hold"/>
                                        <p:tgtEl>
                                          <p:spTgt spid="29"/>
                                        </p:tgtEl>
                                        <p:attrNameLst>
                                          <p:attrName>ppt_x</p:attrName>
                                          <p:attrName>ppt_y</p:attrName>
                                        </p:attrNameLst>
                                      </p:cBhvr>
                                      <p:rCtr x="14375" y="23"/>
                                    </p:animMotion>
                                  </p:childTnLst>
                                </p:cTn>
                              </p:par>
                              <p:par>
                                <p:cTn id="69" presetID="8" presetClass="emph" presetSubtype="0" fill="hold" nodeType="withEffect">
                                  <p:stCondLst>
                                    <p:cond delay="0"/>
                                  </p:stCondLst>
                                  <p:childTnLst>
                                    <p:animRot by="5400000">
                                      <p:cBhvr>
                                        <p:cTn id="70" dur="2000" fill="hold"/>
                                        <p:tgtEl>
                                          <p:spTgt spid="29"/>
                                        </p:tgtEl>
                                        <p:attrNameLst>
                                          <p:attrName>r</p:attrName>
                                        </p:attrNameLst>
                                      </p:cBhvr>
                                    </p:animRo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nodeType="clickEffect">
                                  <p:stCondLst>
                                    <p:cond delay="0"/>
                                  </p:stCondLst>
                                  <p:childTnLst>
                                    <p:animEffect transition="out" filter="fade">
                                      <p:cBhvr>
                                        <p:cTn id="74" dur="500"/>
                                        <p:tgtEl>
                                          <p:spTgt spid="22"/>
                                        </p:tgtEl>
                                      </p:cBhvr>
                                    </p:animEffect>
                                    <p:set>
                                      <p:cBhvr>
                                        <p:cTn id="75" dur="1" fill="hold">
                                          <p:stCondLst>
                                            <p:cond delay="499"/>
                                          </p:stCondLst>
                                        </p:cTn>
                                        <p:tgtEl>
                                          <p:spTgt spid="22"/>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29"/>
                                        </p:tgtEl>
                                      </p:cBhvr>
                                    </p:animEffect>
                                    <p:set>
                                      <p:cBhvr>
                                        <p:cTn id="78" dur="1" fill="hold">
                                          <p:stCondLst>
                                            <p:cond delay="499"/>
                                          </p:stCondLst>
                                        </p:cTn>
                                        <p:tgtEl>
                                          <p:spTgt spid="29"/>
                                        </p:tgtEl>
                                        <p:attrNameLst>
                                          <p:attrName>style.visibility</p:attrName>
                                        </p:attrNameLst>
                                      </p:cBhvr>
                                      <p:to>
                                        <p:strVal val="hidden"/>
                                      </p:to>
                                    </p:set>
                                  </p:childTnLst>
                                </p:cTn>
                              </p:par>
                            </p:childTnLst>
                          </p:cTn>
                        </p:par>
                        <p:par>
                          <p:cTn id="79" fill="hold">
                            <p:stCondLst>
                              <p:cond delay="500"/>
                            </p:stCondLst>
                            <p:childTnLst>
                              <p:par>
                                <p:cTn id="80" presetID="10" presetClass="entr" presetSubtype="0"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fade">
                                      <p:cBhvr>
                                        <p:cTn id="8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3.2 Unit fractions                          </a:t>
            </a:r>
            <a:r>
              <a:rPr lang="en-GB" dirty="0">
                <a:solidFill>
                  <a:srgbClr val="3875A1"/>
                </a:solidFill>
              </a:rPr>
              <a:t>S</a:t>
            </a:r>
            <a:r>
              <a:rPr lang="en-US" dirty="0">
                <a:solidFill>
                  <a:srgbClr val="3875A1"/>
                </a:solidFill>
              </a:rPr>
              <a:t>tep 4:2</a:t>
            </a:r>
          </a:p>
        </p:txBody>
      </p:sp>
      <p:sp>
        <p:nvSpPr>
          <p:cNvPr id="13" name="TextBox 12">
            <a:extLst>
              <a:ext uri="{FF2B5EF4-FFF2-40B4-BE49-F238E27FC236}">
                <a16:creationId xmlns:a16="http://schemas.microsoft.com/office/drawing/2014/main" id="{6349F0A0-ED77-4C46-BDB3-EDC2860A32E2}"/>
              </a:ext>
            </a:extLst>
          </p:cNvPr>
          <p:cNvSpPr txBox="1"/>
          <p:nvPr/>
        </p:nvSpPr>
        <p:spPr>
          <a:xfrm>
            <a:off x="1794685" y="991651"/>
            <a:ext cx="5554631" cy="461665"/>
          </a:xfrm>
          <a:prstGeom prst="rect">
            <a:avLst/>
          </a:prstGeom>
          <a:noFill/>
        </p:spPr>
        <p:txBody>
          <a:bodyPr wrap="square" rtlCol="0">
            <a:spAutoFit/>
          </a:bodyPr>
          <a:lstStyle/>
          <a:p>
            <a:pPr algn="ctr"/>
            <a:r>
              <a:rPr lang="en-GB" sz="2400" dirty="0">
                <a:latin typeface="Myriad Pro" panose="020B0503030403020204" pitchFamily="34" charset="0"/>
              </a:rPr>
              <a:t>What is the same? What is different?</a:t>
            </a:r>
          </a:p>
        </p:txBody>
      </p:sp>
      <p:pic>
        <p:nvPicPr>
          <p:cNvPr id="4" name="Picture 3">
            <a:extLst>
              <a:ext uri="{FF2B5EF4-FFF2-40B4-BE49-F238E27FC236}">
                <a16:creationId xmlns:a16="http://schemas.microsoft.com/office/drawing/2014/main" id="{0F4A74E1-FE80-4042-A7ED-13A673602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2855228"/>
            <a:ext cx="7907446" cy="1147544"/>
          </a:xfrm>
          <a:prstGeom prst="rect">
            <a:avLst/>
          </a:prstGeom>
        </p:spPr>
      </p:pic>
    </p:spTree>
    <p:extLst>
      <p:ext uri="{BB962C8B-B14F-4D97-AF65-F5344CB8AC3E}">
        <p14:creationId xmlns:p14="http://schemas.microsoft.com/office/powerpoint/2010/main" val="29560512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58AC301-C569-4774-9E40-B7FCC602D9FC}"/>
              </a:ext>
            </a:extLst>
          </p:cNvPr>
          <p:cNvPicPr>
            <a:picLocks noChangeAspect="1"/>
          </p:cNvPicPr>
          <p:nvPr/>
        </p:nvPicPr>
        <p:blipFill rotWithShape="1">
          <a:blip r:embed="rId3">
            <a:extLst>
              <a:ext uri="{28A0092B-C50C-407E-A947-70E740481C1C}">
                <a14:useLocalDpi xmlns:a14="http://schemas.microsoft.com/office/drawing/2010/main" val="0"/>
              </a:ext>
            </a:extLst>
          </a:blip>
          <a:srcRect b="-71875"/>
          <a:stretch/>
        </p:blipFill>
        <p:spPr>
          <a:xfrm>
            <a:off x="5098824" y="3406775"/>
            <a:ext cx="324100" cy="1030273"/>
          </a:xfrm>
          <a:prstGeom prst="rect">
            <a:avLst/>
          </a:prstGeom>
        </p:spPr>
      </p:pic>
      <p:pic>
        <p:nvPicPr>
          <p:cNvPr id="17" name="Picture 16">
            <a:extLst>
              <a:ext uri="{FF2B5EF4-FFF2-40B4-BE49-F238E27FC236}">
                <a16:creationId xmlns:a16="http://schemas.microsoft.com/office/drawing/2014/main" id="{A478C632-EC16-4933-889F-A8A8E8F30941}"/>
              </a:ext>
            </a:extLst>
          </p:cNvPr>
          <p:cNvPicPr>
            <a:picLocks noChangeAspect="1"/>
          </p:cNvPicPr>
          <p:nvPr/>
        </p:nvPicPr>
        <p:blipFill rotWithShape="1">
          <a:blip r:embed="rId4">
            <a:extLst>
              <a:ext uri="{28A0092B-C50C-407E-A947-70E740481C1C}">
                <a14:useLocalDpi xmlns:a14="http://schemas.microsoft.com/office/drawing/2010/main" val="0"/>
              </a:ext>
            </a:extLst>
          </a:blip>
          <a:srcRect t="-72463"/>
          <a:stretch/>
        </p:blipFill>
        <p:spPr>
          <a:xfrm>
            <a:off x="5098824" y="2407361"/>
            <a:ext cx="324100" cy="1033545"/>
          </a:xfrm>
          <a:prstGeom prst="rect">
            <a:avLst/>
          </a:prstGeom>
        </p:spPr>
      </p:pic>
      <p:pic>
        <p:nvPicPr>
          <p:cNvPr id="10" name="Picture 9">
            <a:extLst>
              <a:ext uri="{FF2B5EF4-FFF2-40B4-BE49-F238E27FC236}">
                <a16:creationId xmlns:a16="http://schemas.microsoft.com/office/drawing/2014/main" id="{1D83A94F-F74F-4888-A476-E96776B5174A}"/>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115514" y="3330575"/>
            <a:ext cx="319315" cy="257175"/>
          </a:xfrm>
          <a:prstGeom prst="rect">
            <a:avLst/>
          </a:prstGeom>
        </p:spPr>
      </p:pic>
      <p:sp>
        <p:nvSpPr>
          <p:cNvPr id="2" name="Text Placeholder 1"/>
          <p:cNvSpPr>
            <a:spLocks noGrp="1"/>
          </p:cNvSpPr>
          <p:nvPr>
            <p:ph type="body" sz="quarter" idx="11"/>
          </p:nvPr>
        </p:nvSpPr>
        <p:spPr/>
        <p:txBody>
          <a:bodyPr/>
          <a:lstStyle/>
          <a:p>
            <a:pPr marL="0" indent="0">
              <a:buNone/>
            </a:pPr>
            <a:r>
              <a:rPr lang="en-GB" dirty="0"/>
              <a:t>3.2 Unit fractions                          </a:t>
            </a:r>
            <a:r>
              <a:rPr lang="en-GB" dirty="0">
                <a:solidFill>
                  <a:srgbClr val="3875A1"/>
                </a:solidFill>
              </a:rPr>
              <a:t>S</a:t>
            </a:r>
            <a:r>
              <a:rPr lang="en-US" dirty="0">
                <a:solidFill>
                  <a:srgbClr val="3875A1"/>
                </a:solidFill>
              </a:rPr>
              <a:t>tep 4:2</a:t>
            </a:r>
          </a:p>
        </p:txBody>
      </p:sp>
      <p:sp>
        <p:nvSpPr>
          <p:cNvPr id="13" name="TextBox 12">
            <a:extLst>
              <a:ext uri="{FF2B5EF4-FFF2-40B4-BE49-F238E27FC236}">
                <a16:creationId xmlns:a16="http://schemas.microsoft.com/office/drawing/2014/main" id="{6349F0A0-ED77-4C46-BDB3-EDC2860A32E2}"/>
              </a:ext>
            </a:extLst>
          </p:cNvPr>
          <p:cNvSpPr txBox="1"/>
          <p:nvPr/>
        </p:nvSpPr>
        <p:spPr>
          <a:xfrm>
            <a:off x="791572" y="991651"/>
            <a:ext cx="7560857" cy="461665"/>
          </a:xfrm>
          <a:prstGeom prst="rect">
            <a:avLst/>
          </a:prstGeom>
          <a:noFill/>
        </p:spPr>
        <p:txBody>
          <a:bodyPr wrap="square" rtlCol="0">
            <a:spAutoFit/>
          </a:bodyPr>
          <a:lstStyle/>
          <a:p>
            <a:pPr algn="ctr"/>
            <a:r>
              <a:rPr lang="en-GB" sz="2400" dirty="0">
                <a:latin typeface="Myriad Pro" panose="020B0503030403020204" pitchFamily="34" charset="0"/>
              </a:rPr>
              <a:t>Can we show that all parts are the same size?</a:t>
            </a:r>
          </a:p>
        </p:txBody>
      </p:sp>
      <p:pic>
        <p:nvPicPr>
          <p:cNvPr id="4" name="Picture 3">
            <a:extLst>
              <a:ext uri="{FF2B5EF4-FFF2-40B4-BE49-F238E27FC236}">
                <a16:creationId xmlns:a16="http://schemas.microsoft.com/office/drawing/2014/main" id="{0F4A74E1-FE80-4042-A7ED-13A673602C85}"/>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2924497" y="2855228"/>
            <a:ext cx="1182414" cy="1147544"/>
          </a:xfrm>
          <a:prstGeom prst="rect">
            <a:avLst/>
          </a:prstGeom>
        </p:spPr>
      </p:pic>
      <p:sp>
        <p:nvSpPr>
          <p:cNvPr id="26" name="Rectangle 25">
            <a:extLst>
              <a:ext uri="{FF2B5EF4-FFF2-40B4-BE49-F238E27FC236}">
                <a16:creationId xmlns:a16="http://schemas.microsoft.com/office/drawing/2014/main" id="{6FB1323F-D416-4D5C-B905-D80CC59F2693}"/>
              </a:ext>
            </a:extLst>
          </p:cNvPr>
          <p:cNvSpPr/>
          <p:nvPr/>
        </p:nvSpPr>
        <p:spPr>
          <a:xfrm>
            <a:off x="5148173" y="2855228"/>
            <a:ext cx="559594" cy="580915"/>
          </a:xfrm>
          <a:prstGeom prst="rect">
            <a:avLst/>
          </a:prstGeom>
          <a:solidFill>
            <a:srgbClr val="E2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047ACDE-2FE6-4D20-A4E4-83287DD1500B}"/>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5064830" y="2841171"/>
            <a:ext cx="1265237" cy="1166830"/>
          </a:xfrm>
          <a:prstGeom prst="rect">
            <a:avLst/>
          </a:prstGeom>
        </p:spPr>
      </p:pic>
      <p:pic>
        <p:nvPicPr>
          <p:cNvPr id="25" name="Picture 24">
            <a:extLst>
              <a:ext uri="{FF2B5EF4-FFF2-40B4-BE49-F238E27FC236}">
                <a16:creationId xmlns:a16="http://schemas.microsoft.com/office/drawing/2014/main" id="{F914179A-FC0F-457F-98F3-2A612224AF4C}"/>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5115514" y="2845585"/>
            <a:ext cx="1290753" cy="1166830"/>
          </a:xfrm>
          <a:prstGeom prst="rect">
            <a:avLst/>
          </a:prstGeom>
        </p:spPr>
      </p:pic>
    </p:spTree>
    <p:extLst>
      <p:ext uri="{BB962C8B-B14F-4D97-AF65-F5344CB8AC3E}">
        <p14:creationId xmlns:p14="http://schemas.microsoft.com/office/powerpoint/2010/main" val="3470327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4" presetClass="path" presetSubtype="0" accel="50000" decel="50000" fill="hold" nodeType="clickEffect">
                                  <p:stCondLst>
                                    <p:cond delay="0"/>
                                  </p:stCondLst>
                                  <p:childTnLst>
                                    <p:animMotion origin="layout" path="M 2.77778E-6 7.40741E-7 L 0.03472 -0.14537 " pathEditMode="relative" rAng="0" ptsTypes="AA">
                                      <p:cBhvr>
                                        <p:cTn id="11" dur="2000" fill="hold"/>
                                        <p:tgtEl>
                                          <p:spTgt spid="18"/>
                                        </p:tgtEl>
                                        <p:attrNameLst>
                                          <p:attrName>ppt_x</p:attrName>
                                          <p:attrName>ppt_y</p:attrName>
                                        </p:attrNameLst>
                                      </p:cBhvr>
                                      <p:rCtr x="1736" y="-7269"/>
                                    </p:animMotion>
                                  </p:childTnLst>
                                </p:cTn>
                              </p:par>
                              <p:par>
                                <p:cTn id="12" presetID="8" presetClass="emph" presetSubtype="0" fill="hold" nodeType="withEffect">
                                  <p:stCondLst>
                                    <p:cond delay="0"/>
                                  </p:stCondLst>
                                  <p:childTnLst>
                                    <p:animRot by="10800000">
                                      <p:cBhvr>
                                        <p:cTn id="13" dur="2000" fill="hold"/>
                                        <p:tgtEl>
                                          <p:spTgt spid="18"/>
                                        </p:tgtEl>
                                        <p:attrNameLst>
                                          <p:attrName>r</p:attrName>
                                        </p:attrNameLst>
                                      </p:cBhvr>
                                    </p:animRot>
                                  </p:childTnLst>
                                </p:cTn>
                              </p:par>
                            </p:childTnLst>
                          </p:cTn>
                        </p:par>
                        <p:par>
                          <p:cTn id="14" fill="hold">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0" presetClass="exit" presetSubtype="0" fill="hold" nodeType="with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18"/>
                                        </p:tgtEl>
                                      </p:cBhvr>
                                    </p:animEffect>
                                    <p:set>
                                      <p:cBhvr>
                                        <p:cTn id="22" dur="1" fill="hold">
                                          <p:stCondLst>
                                            <p:cond delay="499"/>
                                          </p:stCondLst>
                                        </p:cTn>
                                        <p:tgtEl>
                                          <p:spTgt spid="1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4E574549-3B90-438D-964A-06A0FF6BC6D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114924" y="2845585"/>
            <a:ext cx="1159103" cy="583415"/>
          </a:xfrm>
          <a:prstGeom prst="rect">
            <a:avLst/>
          </a:prstGeom>
        </p:spPr>
      </p:pic>
      <p:sp>
        <p:nvSpPr>
          <p:cNvPr id="2" name="Text Placeholder 1"/>
          <p:cNvSpPr>
            <a:spLocks noGrp="1"/>
          </p:cNvSpPr>
          <p:nvPr>
            <p:ph type="body" sz="quarter" idx="11"/>
          </p:nvPr>
        </p:nvSpPr>
        <p:spPr/>
        <p:txBody>
          <a:bodyPr/>
          <a:lstStyle/>
          <a:p>
            <a:pPr marL="0" indent="0">
              <a:buNone/>
            </a:pPr>
            <a:r>
              <a:rPr lang="en-GB" dirty="0"/>
              <a:t>3.2 Unit fractions                          </a:t>
            </a:r>
            <a:r>
              <a:rPr lang="en-GB" dirty="0">
                <a:solidFill>
                  <a:srgbClr val="3875A1"/>
                </a:solidFill>
              </a:rPr>
              <a:t>S</a:t>
            </a:r>
            <a:r>
              <a:rPr lang="en-US" dirty="0">
                <a:solidFill>
                  <a:srgbClr val="3875A1"/>
                </a:solidFill>
              </a:rPr>
              <a:t>tep 4:2</a:t>
            </a:r>
          </a:p>
        </p:txBody>
      </p:sp>
      <p:pic>
        <p:nvPicPr>
          <p:cNvPr id="4" name="Picture 3">
            <a:extLst>
              <a:ext uri="{FF2B5EF4-FFF2-40B4-BE49-F238E27FC236}">
                <a16:creationId xmlns:a16="http://schemas.microsoft.com/office/drawing/2014/main" id="{0F4A74E1-FE80-4042-A7ED-13A673602C85}"/>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924497" y="2855228"/>
            <a:ext cx="1182414" cy="1147544"/>
          </a:xfrm>
          <a:prstGeom prst="rect">
            <a:avLst/>
          </a:prstGeom>
        </p:spPr>
      </p:pic>
      <p:pic>
        <p:nvPicPr>
          <p:cNvPr id="27" name="Picture 26">
            <a:extLst>
              <a:ext uri="{FF2B5EF4-FFF2-40B4-BE49-F238E27FC236}">
                <a16:creationId xmlns:a16="http://schemas.microsoft.com/office/drawing/2014/main" id="{C7C69C3E-5F0A-44F1-9067-F053DF1710C3}"/>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118097" y="3429000"/>
            <a:ext cx="609603" cy="573772"/>
          </a:xfrm>
          <a:prstGeom prst="rect">
            <a:avLst/>
          </a:prstGeom>
        </p:spPr>
      </p:pic>
      <p:pic>
        <p:nvPicPr>
          <p:cNvPr id="14" name="Picture 13">
            <a:extLst>
              <a:ext uri="{FF2B5EF4-FFF2-40B4-BE49-F238E27FC236}">
                <a16:creationId xmlns:a16="http://schemas.microsoft.com/office/drawing/2014/main" id="{AF804322-8906-4E1D-B7AA-8B4E22444536}"/>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5124447" y="3286125"/>
            <a:ext cx="666754" cy="231775"/>
          </a:xfrm>
          <a:prstGeom prst="rect">
            <a:avLst/>
          </a:prstGeom>
        </p:spPr>
      </p:pic>
      <p:pic>
        <p:nvPicPr>
          <p:cNvPr id="6" name="Picture 5">
            <a:extLst>
              <a:ext uri="{FF2B5EF4-FFF2-40B4-BE49-F238E27FC236}">
                <a16:creationId xmlns:a16="http://schemas.microsoft.com/office/drawing/2014/main" id="{4233F8F9-3A18-42D1-9ECB-EC6F99FC5483}"/>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5108802" y="2845585"/>
            <a:ext cx="1243263" cy="1166830"/>
          </a:xfrm>
          <a:prstGeom prst="rect">
            <a:avLst/>
          </a:prstGeom>
        </p:spPr>
      </p:pic>
      <p:pic>
        <p:nvPicPr>
          <p:cNvPr id="30" name="Picture 29">
            <a:extLst>
              <a:ext uri="{FF2B5EF4-FFF2-40B4-BE49-F238E27FC236}">
                <a16:creationId xmlns:a16="http://schemas.microsoft.com/office/drawing/2014/main" id="{ED743D84-3EF6-4300-980C-964CB6220277}"/>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5115514" y="2845585"/>
            <a:ext cx="1290753" cy="1166830"/>
          </a:xfrm>
          <a:prstGeom prst="rect">
            <a:avLst/>
          </a:prstGeom>
        </p:spPr>
      </p:pic>
      <p:sp>
        <p:nvSpPr>
          <p:cNvPr id="10" name="TextBox 9">
            <a:extLst>
              <a:ext uri="{FF2B5EF4-FFF2-40B4-BE49-F238E27FC236}">
                <a16:creationId xmlns:a16="http://schemas.microsoft.com/office/drawing/2014/main" id="{C44B2FA6-710B-4A00-8813-0556A49B721A}"/>
              </a:ext>
            </a:extLst>
          </p:cNvPr>
          <p:cNvSpPr txBox="1"/>
          <p:nvPr/>
        </p:nvSpPr>
        <p:spPr>
          <a:xfrm>
            <a:off x="791572" y="991651"/>
            <a:ext cx="7560857" cy="461665"/>
          </a:xfrm>
          <a:prstGeom prst="rect">
            <a:avLst/>
          </a:prstGeom>
          <a:noFill/>
        </p:spPr>
        <p:txBody>
          <a:bodyPr wrap="square" rtlCol="0">
            <a:spAutoFit/>
          </a:bodyPr>
          <a:lstStyle/>
          <a:p>
            <a:pPr algn="ctr"/>
            <a:r>
              <a:rPr lang="en-GB" sz="2400" dirty="0">
                <a:latin typeface="Myriad Pro" panose="020B0503030403020204" pitchFamily="34" charset="0"/>
              </a:rPr>
              <a:t>Can we show that all parts are the same size?</a:t>
            </a:r>
          </a:p>
        </p:txBody>
      </p:sp>
    </p:spTree>
    <p:extLst>
      <p:ext uri="{BB962C8B-B14F-4D97-AF65-F5344CB8AC3E}">
        <p14:creationId xmlns:p14="http://schemas.microsoft.com/office/powerpoint/2010/main" val="102360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4" presetClass="path" presetSubtype="0" accel="50000" decel="50000" fill="hold" nodeType="clickEffect">
                                  <p:stCondLst>
                                    <p:cond delay="0"/>
                                  </p:stCondLst>
                                  <p:childTnLst>
                                    <p:animMotion origin="layout" path="M 4.44444E-6 3.33333E-6 L 4.44444E-6 -0.08334 " pathEditMode="relative" rAng="0" ptsTypes="AA">
                                      <p:cBhvr>
                                        <p:cTn id="11" dur="2000" fill="hold"/>
                                        <p:tgtEl>
                                          <p:spTgt spid="27"/>
                                        </p:tgtEl>
                                        <p:attrNameLst>
                                          <p:attrName>ppt_x</p:attrName>
                                          <p:attrName>ppt_y</p:attrName>
                                        </p:attrNameLst>
                                      </p:cBhvr>
                                      <p:rCtr x="0" y="-4167"/>
                                    </p:animMotion>
                                  </p:childTnLst>
                                </p:cTn>
                              </p:par>
                              <p:par>
                                <p:cTn id="12" presetID="8" presetClass="emph" presetSubtype="0" fill="hold" nodeType="withEffect">
                                  <p:stCondLst>
                                    <p:cond delay="0"/>
                                  </p:stCondLst>
                                  <p:childTnLst>
                                    <p:animRot by="5400000">
                                      <p:cBhvr>
                                        <p:cTn id="13" dur="2000" fill="hold"/>
                                        <p:tgtEl>
                                          <p:spTgt spid="27"/>
                                        </p:tgtEl>
                                        <p:attrNameLst>
                                          <p:attrName>r</p:attrName>
                                        </p:attrNameLst>
                                      </p:cBhvr>
                                    </p:animRot>
                                  </p:childTnLst>
                                </p:cTn>
                              </p:par>
                            </p:childTnLst>
                          </p:cTn>
                        </p:par>
                        <p:par>
                          <p:cTn id="14" fill="hold">
                            <p:stCondLst>
                              <p:cond delay="2000"/>
                            </p:stCondLst>
                            <p:childTnLst>
                              <p:par>
                                <p:cTn id="15" presetID="10" presetClass="exit" presetSubtype="0" fill="hold" nodeType="afterEffect">
                                  <p:stCondLst>
                                    <p:cond delay="0"/>
                                  </p:stCondLst>
                                  <p:childTnLst>
                                    <p:animEffect transition="out" filter="fade">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3.2 Unit fractions                          </a:t>
            </a:r>
            <a:r>
              <a:rPr lang="en-GB" dirty="0">
                <a:solidFill>
                  <a:srgbClr val="3875A1"/>
                </a:solidFill>
              </a:rPr>
              <a:t>S</a:t>
            </a:r>
            <a:r>
              <a:rPr lang="en-US" dirty="0">
                <a:solidFill>
                  <a:srgbClr val="3875A1"/>
                </a:solidFill>
              </a:rPr>
              <a:t>tep 4:2</a:t>
            </a:r>
          </a:p>
        </p:txBody>
      </p:sp>
      <p:pic>
        <p:nvPicPr>
          <p:cNvPr id="4" name="Picture 3">
            <a:extLst>
              <a:ext uri="{FF2B5EF4-FFF2-40B4-BE49-F238E27FC236}">
                <a16:creationId xmlns:a16="http://schemas.microsoft.com/office/drawing/2014/main" id="{0F4A74E1-FE80-4042-A7ED-13A673602C8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924497" y="2855228"/>
            <a:ext cx="1182414" cy="1147544"/>
          </a:xfrm>
          <a:prstGeom prst="rect">
            <a:avLst/>
          </a:prstGeom>
        </p:spPr>
      </p:pic>
      <p:pic>
        <p:nvPicPr>
          <p:cNvPr id="10" name="Picture 9">
            <a:extLst>
              <a:ext uri="{FF2B5EF4-FFF2-40B4-BE49-F238E27FC236}">
                <a16:creationId xmlns:a16="http://schemas.microsoft.com/office/drawing/2014/main" id="{59E88612-5E83-461C-B847-1D97AD4DEC33}"/>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099049" y="2845585"/>
            <a:ext cx="1182415" cy="583415"/>
          </a:xfrm>
          <a:prstGeom prst="rect">
            <a:avLst/>
          </a:prstGeom>
        </p:spPr>
      </p:pic>
      <p:pic>
        <p:nvPicPr>
          <p:cNvPr id="18" name="Picture 17">
            <a:extLst>
              <a:ext uri="{FF2B5EF4-FFF2-40B4-BE49-F238E27FC236}">
                <a16:creationId xmlns:a16="http://schemas.microsoft.com/office/drawing/2014/main" id="{47B1B4C9-3738-4162-9BE1-33FE14873C07}"/>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099049" y="3428999"/>
            <a:ext cx="349251" cy="583416"/>
          </a:xfrm>
          <a:prstGeom prst="rect">
            <a:avLst/>
          </a:prstGeom>
        </p:spPr>
      </p:pic>
      <p:pic>
        <p:nvPicPr>
          <p:cNvPr id="12" name="Picture 11">
            <a:extLst>
              <a:ext uri="{FF2B5EF4-FFF2-40B4-BE49-F238E27FC236}">
                <a16:creationId xmlns:a16="http://schemas.microsoft.com/office/drawing/2014/main" id="{8D9D39D2-D20F-4FAD-9C39-6A5A39995ADE}"/>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5031739" y="3284219"/>
            <a:ext cx="508001" cy="281941"/>
          </a:xfrm>
          <a:prstGeom prst="rect">
            <a:avLst/>
          </a:prstGeom>
        </p:spPr>
      </p:pic>
      <p:pic>
        <p:nvPicPr>
          <p:cNvPr id="8" name="Picture 7">
            <a:extLst>
              <a:ext uri="{FF2B5EF4-FFF2-40B4-BE49-F238E27FC236}">
                <a16:creationId xmlns:a16="http://schemas.microsoft.com/office/drawing/2014/main" id="{1BEB0D1C-AA43-4F14-8E6F-88B9DA77B8ED}"/>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5099051" y="2845585"/>
            <a:ext cx="1314306" cy="1166830"/>
          </a:xfrm>
          <a:prstGeom prst="rect">
            <a:avLst/>
          </a:prstGeom>
        </p:spPr>
      </p:pic>
      <p:pic>
        <p:nvPicPr>
          <p:cNvPr id="20" name="Picture 19">
            <a:extLst>
              <a:ext uri="{FF2B5EF4-FFF2-40B4-BE49-F238E27FC236}">
                <a16:creationId xmlns:a16="http://schemas.microsoft.com/office/drawing/2014/main" id="{9172562C-4EB1-467C-95C9-8867DA860F1A}"/>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5115514" y="2845585"/>
            <a:ext cx="1290753" cy="1166830"/>
          </a:xfrm>
          <a:prstGeom prst="rect">
            <a:avLst/>
          </a:prstGeom>
        </p:spPr>
      </p:pic>
      <p:sp>
        <p:nvSpPr>
          <p:cNvPr id="11" name="TextBox 10">
            <a:extLst>
              <a:ext uri="{FF2B5EF4-FFF2-40B4-BE49-F238E27FC236}">
                <a16:creationId xmlns:a16="http://schemas.microsoft.com/office/drawing/2014/main" id="{5CC6EB4E-FDBD-4AE1-B63E-202D3055DB0E}"/>
              </a:ext>
            </a:extLst>
          </p:cNvPr>
          <p:cNvSpPr txBox="1"/>
          <p:nvPr/>
        </p:nvSpPr>
        <p:spPr>
          <a:xfrm>
            <a:off x="791572" y="991651"/>
            <a:ext cx="7560857" cy="461665"/>
          </a:xfrm>
          <a:prstGeom prst="rect">
            <a:avLst/>
          </a:prstGeom>
          <a:noFill/>
        </p:spPr>
        <p:txBody>
          <a:bodyPr wrap="square" rtlCol="0">
            <a:spAutoFit/>
          </a:bodyPr>
          <a:lstStyle/>
          <a:p>
            <a:pPr algn="ctr"/>
            <a:r>
              <a:rPr lang="en-GB" sz="2400" dirty="0">
                <a:latin typeface="Myriad Pro" panose="020B0503030403020204" pitchFamily="34" charset="0"/>
              </a:rPr>
              <a:t>Can we show that all parts are the same size?</a:t>
            </a:r>
          </a:p>
        </p:txBody>
      </p:sp>
    </p:spTree>
    <p:extLst>
      <p:ext uri="{BB962C8B-B14F-4D97-AF65-F5344CB8AC3E}">
        <p14:creationId xmlns:p14="http://schemas.microsoft.com/office/powerpoint/2010/main" val="267050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4" presetClass="path" presetSubtype="0" accel="50000" decel="50000" fill="hold" nodeType="clickEffect">
                                  <p:stCondLst>
                                    <p:cond delay="0"/>
                                  </p:stCondLst>
                                  <p:childTnLst>
                                    <p:animMotion origin="layout" path="M 0.00156 -0.00509 L 0.03298 -0.08403 " pathEditMode="relative" rAng="0" ptsTypes="AA">
                                      <p:cBhvr>
                                        <p:cTn id="11" dur="2000" fill="hold"/>
                                        <p:tgtEl>
                                          <p:spTgt spid="18"/>
                                        </p:tgtEl>
                                        <p:attrNameLst>
                                          <p:attrName>ppt_x</p:attrName>
                                          <p:attrName>ppt_y</p:attrName>
                                        </p:attrNameLst>
                                      </p:cBhvr>
                                      <p:rCtr x="1563" y="-3958"/>
                                    </p:animMotion>
                                  </p:childTnLst>
                                </p:cTn>
                              </p:par>
                              <p:par>
                                <p:cTn id="12" presetID="8" presetClass="emph" presetSubtype="0" fill="hold" nodeType="withEffect">
                                  <p:stCondLst>
                                    <p:cond delay="0"/>
                                  </p:stCondLst>
                                  <p:childTnLst>
                                    <p:animRot by="10800000">
                                      <p:cBhvr>
                                        <p:cTn id="13" dur="2000" fill="hold"/>
                                        <p:tgtEl>
                                          <p:spTgt spid="18"/>
                                        </p:tgtEl>
                                        <p:attrNameLst>
                                          <p:attrName>r</p:attrName>
                                        </p:attrNameLst>
                                      </p:cBhvr>
                                    </p:animRot>
                                  </p:childTnLst>
                                </p:cTn>
                              </p:par>
                            </p:childTnLst>
                          </p:cTn>
                        </p:par>
                        <p:par>
                          <p:cTn id="14" fill="hold">
                            <p:stCondLst>
                              <p:cond delay="2000"/>
                            </p:stCondLst>
                            <p:childTnLst>
                              <p:par>
                                <p:cTn id="15" presetID="10" presetClass="exit" presetSubtype="0" fill="hold" nodeType="afterEffect">
                                  <p:stCondLst>
                                    <p:cond delay="0"/>
                                  </p:stCondLst>
                                  <p:childTnLst>
                                    <p:animEffect transition="out" filter="fade">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3.2 Unit fractions                          </a:t>
            </a:r>
            <a:r>
              <a:rPr lang="en-GB" dirty="0">
                <a:solidFill>
                  <a:srgbClr val="3875A1"/>
                </a:solidFill>
              </a:rPr>
              <a:t>S</a:t>
            </a:r>
            <a:r>
              <a:rPr lang="en-US" dirty="0">
                <a:solidFill>
                  <a:srgbClr val="3875A1"/>
                </a:solidFill>
              </a:rPr>
              <a:t>tep 1:1</a:t>
            </a:r>
          </a:p>
        </p:txBody>
      </p:sp>
      <p:pic>
        <p:nvPicPr>
          <p:cNvPr id="4" name="Picture 3">
            <a:extLst>
              <a:ext uri="{FF2B5EF4-FFF2-40B4-BE49-F238E27FC236}">
                <a16:creationId xmlns:a16="http://schemas.microsoft.com/office/drawing/2014/main" id="{DDE26BCF-498B-4462-9359-23593AACFFF7}"/>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695805" y="2532180"/>
            <a:ext cx="1752390" cy="1793641"/>
          </a:xfrm>
          <a:prstGeom prst="rect">
            <a:avLst/>
          </a:prstGeom>
        </p:spPr>
      </p:pic>
      <p:pic>
        <p:nvPicPr>
          <p:cNvPr id="9" name="Picture 8">
            <a:extLst>
              <a:ext uri="{FF2B5EF4-FFF2-40B4-BE49-F238E27FC236}">
                <a16:creationId xmlns:a16="http://schemas.microsoft.com/office/drawing/2014/main" id="{C6D229E6-AF24-4A86-83AA-11BF7E2C2E1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695805" y="2532180"/>
            <a:ext cx="1752390" cy="1793641"/>
          </a:xfrm>
          <a:prstGeom prst="rect">
            <a:avLst/>
          </a:prstGeom>
        </p:spPr>
      </p:pic>
      <p:pic>
        <p:nvPicPr>
          <p:cNvPr id="11" name="Picture 10">
            <a:extLst>
              <a:ext uri="{FF2B5EF4-FFF2-40B4-BE49-F238E27FC236}">
                <a16:creationId xmlns:a16="http://schemas.microsoft.com/office/drawing/2014/main" id="{52E1575E-A335-41D1-8232-F82F6C6EABEE}"/>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695805" y="2532180"/>
            <a:ext cx="1752390" cy="1793641"/>
          </a:xfrm>
          <a:prstGeom prst="rect">
            <a:avLst/>
          </a:prstGeom>
        </p:spPr>
      </p:pic>
      <p:pic>
        <p:nvPicPr>
          <p:cNvPr id="15" name="Picture 14">
            <a:extLst>
              <a:ext uri="{FF2B5EF4-FFF2-40B4-BE49-F238E27FC236}">
                <a16:creationId xmlns:a16="http://schemas.microsoft.com/office/drawing/2014/main" id="{FDCC4AC6-99B1-4F5A-96F1-2CE3A12C4600}"/>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695805" y="2532180"/>
            <a:ext cx="1752390" cy="1793641"/>
          </a:xfrm>
          <a:prstGeom prst="rect">
            <a:avLst/>
          </a:prstGeom>
        </p:spPr>
      </p:pic>
      <p:pic>
        <p:nvPicPr>
          <p:cNvPr id="18" name="Picture 17">
            <a:extLst>
              <a:ext uri="{FF2B5EF4-FFF2-40B4-BE49-F238E27FC236}">
                <a16:creationId xmlns:a16="http://schemas.microsoft.com/office/drawing/2014/main" id="{62D2DE89-AF75-4789-835F-56F73522B07D}"/>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642598" y="2532180"/>
            <a:ext cx="7858805" cy="1793641"/>
          </a:xfrm>
          <a:prstGeom prst="rect">
            <a:avLst/>
          </a:prstGeom>
        </p:spPr>
      </p:pic>
    </p:spTree>
    <p:extLst>
      <p:ext uri="{BB962C8B-B14F-4D97-AF65-F5344CB8AC3E}">
        <p14:creationId xmlns:p14="http://schemas.microsoft.com/office/powerpoint/2010/main" val="1730156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4"/>
                                        </p:tgtEl>
                                      </p:cBhvr>
                                    </p:animEffect>
                                    <p:set>
                                      <p:cBhvr>
                                        <p:cTn id="28" dur="1" fill="hold">
                                          <p:stCondLst>
                                            <p:cond delay="499"/>
                                          </p:stCondLst>
                                        </p:cTn>
                                        <p:tgtEl>
                                          <p:spTgt spid="4"/>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11"/>
                                        </p:tgtEl>
                                      </p:cBhvr>
                                    </p:animEffect>
                                    <p:set>
                                      <p:cBhvr>
                                        <p:cTn id="34" dur="1" fill="hold">
                                          <p:stCondLst>
                                            <p:cond delay="499"/>
                                          </p:stCondLst>
                                        </p:cTn>
                                        <p:tgtEl>
                                          <p:spTgt spid="11"/>
                                        </p:tgtEl>
                                        <p:attrNameLst>
                                          <p:attrName>style.visibility</p:attrName>
                                        </p:attrNameLst>
                                      </p:cBhvr>
                                      <p:to>
                                        <p:strVal val="hidden"/>
                                      </p:to>
                                    </p:se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4"/>
                                        </p:tgtEl>
                                      </p:cBhvr>
                                    </p:animEffect>
                                    <p:set>
                                      <p:cBhvr>
                                        <p:cTn id="43" dur="1" fill="hold">
                                          <p:stCondLst>
                                            <p:cond delay="499"/>
                                          </p:stCondLst>
                                        </p:cTn>
                                        <p:tgtEl>
                                          <p:spTgt spid="4"/>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9"/>
                                        </p:tgtEl>
                                      </p:cBhvr>
                                    </p:animEffect>
                                    <p:set>
                                      <p:cBhvr>
                                        <p:cTn id="46" dur="1" fill="hold">
                                          <p:stCondLst>
                                            <p:cond delay="499"/>
                                          </p:stCondLst>
                                        </p:cTn>
                                        <p:tgtEl>
                                          <p:spTgt spid="9"/>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11"/>
                                        </p:tgtEl>
                                      </p:cBhvr>
                                    </p:animEffect>
                                    <p:set>
                                      <p:cBhvr>
                                        <p:cTn id="49" dur="1" fill="hold">
                                          <p:stCondLst>
                                            <p:cond delay="499"/>
                                          </p:stCondLst>
                                        </p:cTn>
                                        <p:tgtEl>
                                          <p:spTgt spid="11"/>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15"/>
                                        </p:tgtEl>
                                      </p:cBhvr>
                                    </p:animEffect>
                                    <p:set>
                                      <p:cBhvr>
                                        <p:cTn id="52" dur="1" fill="hold">
                                          <p:stCondLst>
                                            <p:cond delay="499"/>
                                          </p:stCondLst>
                                        </p:cTn>
                                        <p:tgtEl>
                                          <p:spTgt spid="15"/>
                                        </p:tgtEl>
                                        <p:attrNameLst>
                                          <p:attrName>style.visibility</p:attrName>
                                        </p:attrNameLst>
                                      </p:cBhvr>
                                      <p:to>
                                        <p:strVal val="hidden"/>
                                      </p:to>
                                    </p:set>
                                  </p:childTnLst>
                                </p:cTn>
                              </p:par>
                            </p:childTnLst>
                          </p:cTn>
                        </p:par>
                        <p:par>
                          <p:cTn id="53" fill="hold">
                            <p:stCondLst>
                              <p:cond delay="500"/>
                            </p:stCondLst>
                            <p:childTnLst>
                              <p:par>
                                <p:cTn id="54" presetID="10"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3.2 Unit fractions                          </a:t>
            </a:r>
            <a:r>
              <a:rPr lang="en-GB" dirty="0">
                <a:solidFill>
                  <a:srgbClr val="3875A1"/>
                </a:solidFill>
              </a:rPr>
              <a:t>S</a:t>
            </a:r>
            <a:r>
              <a:rPr lang="en-US" dirty="0">
                <a:solidFill>
                  <a:srgbClr val="3875A1"/>
                </a:solidFill>
              </a:rPr>
              <a:t>tep 4:3</a:t>
            </a:r>
          </a:p>
        </p:txBody>
      </p:sp>
      <p:pic>
        <p:nvPicPr>
          <p:cNvPr id="10" name="Picture 9">
            <a:extLst>
              <a:ext uri="{FF2B5EF4-FFF2-40B4-BE49-F238E27FC236}">
                <a16:creationId xmlns:a16="http://schemas.microsoft.com/office/drawing/2014/main" id="{CC771B20-D32B-4479-AD08-90473574323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100513" y="2845585"/>
            <a:ext cx="1046161" cy="583415"/>
          </a:xfrm>
          <a:prstGeom prst="rect">
            <a:avLst/>
          </a:prstGeom>
        </p:spPr>
      </p:pic>
      <p:pic>
        <p:nvPicPr>
          <p:cNvPr id="18" name="Picture 17">
            <a:extLst>
              <a:ext uri="{FF2B5EF4-FFF2-40B4-BE49-F238E27FC236}">
                <a16:creationId xmlns:a16="http://schemas.microsoft.com/office/drawing/2014/main" id="{2A428781-DF22-4AF6-B655-6B25069CB72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981450" y="3428998"/>
            <a:ext cx="1162051" cy="583416"/>
          </a:xfrm>
          <a:prstGeom prst="rect">
            <a:avLst/>
          </a:prstGeom>
        </p:spPr>
      </p:pic>
      <p:pic>
        <p:nvPicPr>
          <p:cNvPr id="8" name="Picture 7">
            <a:extLst>
              <a:ext uri="{FF2B5EF4-FFF2-40B4-BE49-F238E27FC236}">
                <a16:creationId xmlns:a16="http://schemas.microsoft.com/office/drawing/2014/main" id="{631D72C9-AE51-4853-AE4C-3B7BEA5260C2}"/>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991089" y="2845585"/>
            <a:ext cx="1162050" cy="1166830"/>
          </a:xfrm>
          <a:prstGeom prst="rect">
            <a:avLst/>
          </a:prstGeom>
        </p:spPr>
      </p:pic>
      <p:pic>
        <p:nvPicPr>
          <p:cNvPr id="12" name="Picture 11">
            <a:extLst>
              <a:ext uri="{FF2B5EF4-FFF2-40B4-BE49-F238E27FC236}">
                <a16:creationId xmlns:a16="http://schemas.microsoft.com/office/drawing/2014/main" id="{24B577BC-0EDE-4632-9F66-FD885D72D94F}"/>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4505324" y="3352800"/>
            <a:ext cx="390525" cy="304800"/>
          </a:xfrm>
          <a:prstGeom prst="rect">
            <a:avLst/>
          </a:prstGeom>
        </p:spPr>
      </p:pic>
      <p:pic>
        <p:nvPicPr>
          <p:cNvPr id="24" name="Picture 23">
            <a:extLst>
              <a:ext uri="{FF2B5EF4-FFF2-40B4-BE49-F238E27FC236}">
                <a16:creationId xmlns:a16="http://schemas.microsoft.com/office/drawing/2014/main" id="{59F16CE6-2974-4A79-AF02-C0046E29A3E7}"/>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4743452" y="3350417"/>
            <a:ext cx="390525" cy="304800"/>
          </a:xfrm>
          <a:prstGeom prst="rect">
            <a:avLst/>
          </a:prstGeom>
        </p:spPr>
      </p:pic>
      <p:sp>
        <p:nvSpPr>
          <p:cNvPr id="9" name="TextBox 8">
            <a:extLst>
              <a:ext uri="{FF2B5EF4-FFF2-40B4-BE49-F238E27FC236}">
                <a16:creationId xmlns:a16="http://schemas.microsoft.com/office/drawing/2014/main" id="{88133D97-DF9D-4A36-8C75-416E41CDEDAA}"/>
              </a:ext>
            </a:extLst>
          </p:cNvPr>
          <p:cNvSpPr txBox="1"/>
          <p:nvPr/>
        </p:nvSpPr>
        <p:spPr>
          <a:xfrm>
            <a:off x="791572" y="991651"/>
            <a:ext cx="7560857" cy="461665"/>
          </a:xfrm>
          <a:prstGeom prst="rect">
            <a:avLst/>
          </a:prstGeom>
          <a:noFill/>
        </p:spPr>
        <p:txBody>
          <a:bodyPr wrap="square" rtlCol="0">
            <a:spAutoFit/>
          </a:bodyPr>
          <a:lstStyle/>
          <a:p>
            <a:pPr algn="ctr"/>
            <a:r>
              <a:rPr lang="en-GB" sz="2400" dirty="0">
                <a:latin typeface="Myriad Pro" panose="020B0503030403020204" pitchFamily="34" charset="0"/>
              </a:rPr>
              <a:t>Can we show that all parts are the same size?</a:t>
            </a:r>
          </a:p>
        </p:txBody>
      </p:sp>
    </p:spTree>
    <p:extLst>
      <p:ext uri="{BB962C8B-B14F-4D97-AF65-F5344CB8AC3E}">
        <p14:creationId xmlns:p14="http://schemas.microsoft.com/office/powerpoint/2010/main" val="226117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4" presetClass="path" presetSubtype="0" accel="50000" decel="50000" fill="hold" nodeType="clickEffect">
                                  <p:stCondLst>
                                    <p:cond delay="0"/>
                                  </p:stCondLst>
                                  <p:childTnLst>
                                    <p:animMotion origin="layout" path="M 0.00104 -0.00115 L 0.0651 -0.08495 " pathEditMode="relative" rAng="0" ptsTypes="AA">
                                      <p:cBhvr>
                                        <p:cTn id="11" dur="2000" fill="hold"/>
                                        <p:tgtEl>
                                          <p:spTgt spid="18"/>
                                        </p:tgtEl>
                                        <p:attrNameLst>
                                          <p:attrName>ppt_x</p:attrName>
                                          <p:attrName>ppt_y</p:attrName>
                                        </p:attrNameLst>
                                      </p:cBhvr>
                                      <p:rCtr x="3194" y="-4190"/>
                                    </p:animMotion>
                                  </p:childTnLst>
                                </p:cTn>
                              </p:par>
                              <p:par>
                                <p:cTn id="12" presetID="8" presetClass="emph" presetSubtype="0" fill="hold" nodeType="withEffect">
                                  <p:stCondLst>
                                    <p:cond delay="0"/>
                                  </p:stCondLst>
                                  <p:childTnLst>
                                    <p:animRot by="10800000">
                                      <p:cBhvr>
                                        <p:cTn id="13" dur="2000" fill="hold"/>
                                        <p:tgtEl>
                                          <p:spTgt spid="18"/>
                                        </p:tgtEl>
                                        <p:attrNameLst>
                                          <p:attrName>r</p:attrName>
                                        </p:attrNameLst>
                                      </p:cBhvr>
                                    </p:animRot>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24"/>
                                        </p:tgtEl>
                                      </p:cBhvr>
                                    </p:animEffect>
                                    <p:set>
                                      <p:cBhvr>
                                        <p:cTn id="25"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6C1B19-ADBA-4985-BAB9-43847DE5112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991089" y="2845585"/>
            <a:ext cx="1162050" cy="1166830"/>
          </a:xfrm>
          <a:prstGeom prst="rect">
            <a:avLst/>
          </a:prstGeom>
        </p:spPr>
      </p:pic>
      <p:sp>
        <p:nvSpPr>
          <p:cNvPr id="2" name="Text Placeholder 1"/>
          <p:cNvSpPr>
            <a:spLocks noGrp="1"/>
          </p:cNvSpPr>
          <p:nvPr>
            <p:ph type="body" sz="quarter" idx="11"/>
          </p:nvPr>
        </p:nvSpPr>
        <p:spPr/>
        <p:txBody>
          <a:bodyPr/>
          <a:lstStyle/>
          <a:p>
            <a:pPr marL="0" indent="0">
              <a:buNone/>
            </a:pPr>
            <a:r>
              <a:rPr lang="en-GB" dirty="0"/>
              <a:t>3.2 Unit fractions                          </a:t>
            </a:r>
            <a:r>
              <a:rPr lang="en-GB" dirty="0">
                <a:solidFill>
                  <a:srgbClr val="3875A1"/>
                </a:solidFill>
              </a:rPr>
              <a:t>S</a:t>
            </a:r>
            <a:r>
              <a:rPr lang="en-US" dirty="0">
                <a:solidFill>
                  <a:srgbClr val="3875A1"/>
                </a:solidFill>
              </a:rPr>
              <a:t>tep 4:3</a:t>
            </a:r>
          </a:p>
        </p:txBody>
      </p:sp>
      <p:pic>
        <p:nvPicPr>
          <p:cNvPr id="6" name="Picture 5">
            <a:extLst>
              <a:ext uri="{FF2B5EF4-FFF2-40B4-BE49-F238E27FC236}">
                <a16:creationId xmlns:a16="http://schemas.microsoft.com/office/drawing/2014/main" id="{3EB4E64C-F083-40A4-815E-53D175112327}"/>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988706" y="3712369"/>
            <a:ext cx="1162051" cy="300046"/>
          </a:xfrm>
          <a:prstGeom prst="rect">
            <a:avLst/>
          </a:prstGeom>
        </p:spPr>
      </p:pic>
      <p:pic>
        <p:nvPicPr>
          <p:cNvPr id="15" name="Picture 14">
            <a:extLst>
              <a:ext uri="{FF2B5EF4-FFF2-40B4-BE49-F238E27FC236}">
                <a16:creationId xmlns:a16="http://schemas.microsoft.com/office/drawing/2014/main" id="{47BEAB56-D865-493B-A9BB-09757BC21CC7}"/>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990975" y="3429000"/>
            <a:ext cx="641986" cy="283369"/>
          </a:xfrm>
          <a:prstGeom prst="rect">
            <a:avLst/>
          </a:prstGeom>
        </p:spPr>
      </p:pic>
      <p:pic>
        <p:nvPicPr>
          <p:cNvPr id="17" name="Picture 16">
            <a:extLst>
              <a:ext uri="{FF2B5EF4-FFF2-40B4-BE49-F238E27FC236}">
                <a16:creationId xmlns:a16="http://schemas.microsoft.com/office/drawing/2014/main" id="{D11494F3-4C71-4265-8027-05FC0213A0D7}"/>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4560563" y="3550749"/>
            <a:ext cx="619014" cy="266871"/>
          </a:xfrm>
          <a:prstGeom prst="rect">
            <a:avLst/>
          </a:prstGeom>
        </p:spPr>
      </p:pic>
      <p:pic>
        <p:nvPicPr>
          <p:cNvPr id="9" name="Picture 8">
            <a:extLst>
              <a:ext uri="{FF2B5EF4-FFF2-40B4-BE49-F238E27FC236}">
                <a16:creationId xmlns:a16="http://schemas.microsoft.com/office/drawing/2014/main" id="{7ADC0D3C-0CFD-4308-9DC3-A936A2A294B2}"/>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4013946" y="3550749"/>
            <a:ext cx="619014" cy="266871"/>
          </a:xfrm>
          <a:prstGeom prst="rect">
            <a:avLst/>
          </a:prstGeom>
        </p:spPr>
      </p:pic>
      <p:sp>
        <p:nvSpPr>
          <p:cNvPr id="10" name="TextBox 9">
            <a:extLst>
              <a:ext uri="{FF2B5EF4-FFF2-40B4-BE49-F238E27FC236}">
                <a16:creationId xmlns:a16="http://schemas.microsoft.com/office/drawing/2014/main" id="{EAD9E598-18C8-4AA7-A0BF-C9FF1E35B175}"/>
              </a:ext>
            </a:extLst>
          </p:cNvPr>
          <p:cNvSpPr txBox="1"/>
          <p:nvPr/>
        </p:nvSpPr>
        <p:spPr>
          <a:xfrm>
            <a:off x="791572" y="991651"/>
            <a:ext cx="7560857" cy="461665"/>
          </a:xfrm>
          <a:prstGeom prst="rect">
            <a:avLst/>
          </a:prstGeom>
          <a:noFill/>
        </p:spPr>
        <p:txBody>
          <a:bodyPr wrap="square" rtlCol="0">
            <a:spAutoFit/>
          </a:bodyPr>
          <a:lstStyle/>
          <a:p>
            <a:pPr algn="ctr"/>
            <a:r>
              <a:rPr lang="en-GB" sz="2400" dirty="0">
                <a:latin typeface="Myriad Pro" panose="020B0503030403020204" pitchFamily="34" charset="0"/>
              </a:rPr>
              <a:t>Can we show that all parts are the same size?</a:t>
            </a:r>
          </a:p>
        </p:txBody>
      </p:sp>
    </p:spTree>
    <p:extLst>
      <p:ext uri="{BB962C8B-B14F-4D97-AF65-F5344CB8AC3E}">
        <p14:creationId xmlns:p14="http://schemas.microsoft.com/office/powerpoint/2010/main" val="93086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4" presetClass="path" presetSubtype="0" accel="50000" decel="50000" fill="hold" nodeType="clickEffect">
                                  <p:stCondLst>
                                    <p:cond delay="0"/>
                                  </p:stCondLst>
                                  <p:childTnLst>
                                    <p:animMotion origin="layout" path="M 1.66667E-6 -3.7037E-7 L 0.06128 -0.0412 " pathEditMode="relative" rAng="0" ptsTypes="AA">
                                      <p:cBhvr>
                                        <p:cTn id="11" dur="2000" fill="hold"/>
                                        <p:tgtEl>
                                          <p:spTgt spid="6"/>
                                        </p:tgtEl>
                                        <p:attrNameLst>
                                          <p:attrName>ppt_x</p:attrName>
                                          <p:attrName>ppt_y</p:attrName>
                                        </p:attrNameLst>
                                      </p:cBhvr>
                                      <p:rCtr x="3108" y="-2106"/>
                                    </p:animMotion>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17"/>
                                        </p:tgtEl>
                                      </p:cBhvr>
                                    </p:animEffect>
                                    <p:set>
                                      <p:cBhvr>
                                        <p:cTn id="23"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3.2 Unit fractions                          </a:t>
            </a:r>
            <a:r>
              <a:rPr lang="en-GB" dirty="0">
                <a:solidFill>
                  <a:srgbClr val="3875A1"/>
                </a:solidFill>
              </a:rPr>
              <a:t>S</a:t>
            </a:r>
            <a:r>
              <a:rPr lang="en-US" dirty="0">
                <a:solidFill>
                  <a:srgbClr val="3875A1"/>
                </a:solidFill>
              </a:rPr>
              <a:t>tep 4:3</a:t>
            </a:r>
          </a:p>
        </p:txBody>
      </p:sp>
      <p:pic>
        <p:nvPicPr>
          <p:cNvPr id="11" name="Picture 10">
            <a:extLst>
              <a:ext uri="{FF2B5EF4-FFF2-40B4-BE49-F238E27FC236}">
                <a16:creationId xmlns:a16="http://schemas.microsoft.com/office/drawing/2014/main" id="{6131590E-F810-49B7-AFB6-444E675CDE5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981561" y="2843202"/>
            <a:ext cx="1266713" cy="292904"/>
          </a:xfrm>
          <a:prstGeom prst="rect">
            <a:avLst/>
          </a:prstGeom>
        </p:spPr>
      </p:pic>
      <p:pic>
        <p:nvPicPr>
          <p:cNvPr id="16" name="Picture 15">
            <a:extLst>
              <a:ext uri="{FF2B5EF4-FFF2-40B4-BE49-F238E27FC236}">
                <a16:creationId xmlns:a16="http://schemas.microsoft.com/office/drawing/2014/main" id="{DA3574FE-E881-4D61-97E5-20C9C0B0EE70}"/>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981560" y="3133725"/>
            <a:ext cx="1266713" cy="357188"/>
          </a:xfrm>
          <a:prstGeom prst="rect">
            <a:avLst/>
          </a:prstGeom>
        </p:spPr>
      </p:pic>
      <p:pic>
        <p:nvPicPr>
          <p:cNvPr id="8" name="Picture 7">
            <a:extLst>
              <a:ext uri="{FF2B5EF4-FFF2-40B4-BE49-F238E27FC236}">
                <a16:creationId xmlns:a16="http://schemas.microsoft.com/office/drawing/2014/main" id="{CD941AF9-CA86-4972-A99E-81B7AD36FE39}"/>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405313" y="2845585"/>
            <a:ext cx="747825" cy="583415"/>
          </a:xfrm>
          <a:prstGeom prst="rect">
            <a:avLst/>
          </a:prstGeom>
        </p:spPr>
      </p:pic>
      <p:pic>
        <p:nvPicPr>
          <p:cNvPr id="19" name="Picture 18">
            <a:extLst>
              <a:ext uri="{FF2B5EF4-FFF2-40B4-BE49-F238E27FC236}">
                <a16:creationId xmlns:a16="http://schemas.microsoft.com/office/drawing/2014/main" id="{B9E84C51-E4E0-4043-9C20-C2EF04EECCBD}"/>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867091" y="2845585"/>
            <a:ext cx="747825" cy="583415"/>
          </a:xfrm>
          <a:prstGeom prst="rect">
            <a:avLst/>
          </a:prstGeom>
        </p:spPr>
      </p:pic>
      <p:pic>
        <p:nvPicPr>
          <p:cNvPr id="5" name="Picture 4">
            <a:extLst>
              <a:ext uri="{FF2B5EF4-FFF2-40B4-BE49-F238E27FC236}">
                <a16:creationId xmlns:a16="http://schemas.microsoft.com/office/drawing/2014/main" id="{60C706F3-5E66-4A73-B6BF-A7EF41FEA173}"/>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991087" y="2845585"/>
            <a:ext cx="1162051" cy="1166830"/>
          </a:xfrm>
          <a:prstGeom prst="rect">
            <a:avLst/>
          </a:prstGeom>
        </p:spPr>
      </p:pic>
      <p:sp>
        <p:nvSpPr>
          <p:cNvPr id="9" name="TextBox 8">
            <a:extLst>
              <a:ext uri="{FF2B5EF4-FFF2-40B4-BE49-F238E27FC236}">
                <a16:creationId xmlns:a16="http://schemas.microsoft.com/office/drawing/2014/main" id="{988C2056-79DE-4421-8369-A1D1CF4647D8}"/>
              </a:ext>
            </a:extLst>
          </p:cNvPr>
          <p:cNvSpPr txBox="1"/>
          <p:nvPr/>
        </p:nvSpPr>
        <p:spPr>
          <a:xfrm>
            <a:off x="791572" y="991651"/>
            <a:ext cx="7560857" cy="461665"/>
          </a:xfrm>
          <a:prstGeom prst="rect">
            <a:avLst/>
          </a:prstGeom>
          <a:noFill/>
        </p:spPr>
        <p:txBody>
          <a:bodyPr wrap="square" rtlCol="0">
            <a:spAutoFit/>
          </a:bodyPr>
          <a:lstStyle/>
          <a:p>
            <a:pPr algn="ctr"/>
            <a:r>
              <a:rPr lang="en-GB" sz="2400" dirty="0">
                <a:latin typeface="Myriad Pro" panose="020B0503030403020204" pitchFamily="34" charset="0"/>
              </a:rPr>
              <a:t>Can we show that all parts are the same size?</a:t>
            </a:r>
          </a:p>
        </p:txBody>
      </p:sp>
    </p:spTree>
    <p:extLst>
      <p:ext uri="{BB962C8B-B14F-4D97-AF65-F5344CB8AC3E}">
        <p14:creationId xmlns:p14="http://schemas.microsoft.com/office/powerpoint/2010/main" val="3897208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0.00035 0.00162 L -0.00677 0.04259 " pathEditMode="relative" rAng="0" ptsTypes="AA">
                                      <p:cBhvr>
                                        <p:cTn id="11" dur="2000" fill="hold"/>
                                        <p:tgtEl>
                                          <p:spTgt spid="11"/>
                                        </p:tgtEl>
                                        <p:attrNameLst>
                                          <p:attrName>ppt_x</p:attrName>
                                          <p:attrName>ppt_y</p:attrName>
                                        </p:attrNameLst>
                                      </p:cBhvr>
                                      <p:rCtr x="-330" y="2037"/>
                                    </p:animMotion>
                                  </p:childTnLst>
                                </p:cTn>
                              </p:par>
                              <p:par>
                                <p:cTn id="12" presetID="8" presetClass="emph" presetSubtype="0" fill="hold" nodeType="withEffect">
                                  <p:stCondLst>
                                    <p:cond delay="0"/>
                                  </p:stCondLst>
                                  <p:childTnLst>
                                    <p:animRot by="10800000">
                                      <p:cBhvr>
                                        <p:cTn id="13" dur="2000" fill="hold"/>
                                        <p:tgtEl>
                                          <p:spTgt spid="11"/>
                                        </p:tgtEl>
                                        <p:attrNameLst>
                                          <p:attrName>r</p:attrName>
                                        </p:attrNameLst>
                                      </p:cBhvr>
                                    </p:animRot>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19"/>
                                        </p:tgtEl>
                                      </p:cBhvr>
                                    </p:animEffect>
                                    <p:set>
                                      <p:cBhvr>
                                        <p:cTn id="25"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F2C10C-862E-443A-8E69-2174BF4C439D}"/>
              </a:ext>
            </a:extLst>
          </p:cNvPr>
          <p:cNvPicPr>
            <a:picLocks noChangeAspect="1"/>
          </p:cNvPicPr>
          <p:nvPr/>
        </p:nvPicPr>
        <p:blipFill rotWithShape="1">
          <a:blip r:embed="rId3">
            <a:extLst>
              <a:ext uri="{28A0092B-C50C-407E-A947-70E740481C1C}">
                <a14:useLocalDpi xmlns:a14="http://schemas.microsoft.com/office/drawing/2010/main" val="0"/>
              </a:ext>
            </a:extLst>
          </a:blip>
          <a:srcRect l="4535" r="4535"/>
          <a:stretch/>
        </p:blipFill>
        <p:spPr>
          <a:xfrm>
            <a:off x="2306340" y="1296314"/>
            <a:ext cx="4531320" cy="2118338"/>
          </a:xfrm>
          <a:prstGeom prst="rect">
            <a:avLst/>
          </a:prstGeom>
        </p:spPr>
      </p:pic>
      <p:pic>
        <p:nvPicPr>
          <p:cNvPr id="43" name="Picture 42">
            <a:extLst>
              <a:ext uri="{FF2B5EF4-FFF2-40B4-BE49-F238E27FC236}">
                <a16:creationId xmlns:a16="http://schemas.microsoft.com/office/drawing/2014/main" id="{CAD31CF0-6D3C-41D4-B4C0-781A81EC36F7}"/>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750473" y="1292454"/>
            <a:ext cx="949432" cy="2053994"/>
          </a:xfrm>
          <a:prstGeom prst="rect">
            <a:avLst/>
          </a:prstGeom>
        </p:spPr>
      </p:pic>
      <p:sp>
        <p:nvSpPr>
          <p:cNvPr id="2" name="Text Placeholder 1"/>
          <p:cNvSpPr>
            <a:spLocks noGrp="1"/>
          </p:cNvSpPr>
          <p:nvPr>
            <p:ph type="body" sz="quarter" idx="11"/>
          </p:nvPr>
        </p:nvSpPr>
        <p:spPr/>
        <p:txBody>
          <a:bodyPr/>
          <a:lstStyle/>
          <a:p>
            <a:pPr marL="0" indent="0">
              <a:buNone/>
            </a:pPr>
            <a:r>
              <a:rPr lang="en-GB" dirty="0"/>
              <a:t>3.2 Unit fractions                          </a:t>
            </a:r>
            <a:r>
              <a:rPr lang="en-GB" dirty="0">
                <a:solidFill>
                  <a:srgbClr val="3875A1"/>
                </a:solidFill>
              </a:rPr>
              <a:t>S</a:t>
            </a:r>
            <a:r>
              <a:rPr lang="en-US" dirty="0">
                <a:solidFill>
                  <a:srgbClr val="3875A1"/>
                </a:solidFill>
              </a:rPr>
              <a:t>tep 4:5</a:t>
            </a:r>
          </a:p>
        </p:txBody>
      </p:sp>
      <p:sp>
        <p:nvSpPr>
          <p:cNvPr id="13" name="TextBox 12">
            <a:extLst>
              <a:ext uri="{FF2B5EF4-FFF2-40B4-BE49-F238E27FC236}">
                <a16:creationId xmlns:a16="http://schemas.microsoft.com/office/drawing/2014/main" id="{6349F0A0-ED77-4C46-BDB3-EDC2860A32E2}"/>
              </a:ext>
            </a:extLst>
          </p:cNvPr>
          <p:cNvSpPr txBox="1"/>
          <p:nvPr/>
        </p:nvSpPr>
        <p:spPr>
          <a:xfrm>
            <a:off x="1583143" y="730394"/>
            <a:ext cx="5977715" cy="461665"/>
          </a:xfrm>
          <a:prstGeom prst="rect">
            <a:avLst/>
          </a:prstGeom>
          <a:noFill/>
        </p:spPr>
        <p:txBody>
          <a:bodyPr wrap="square" rtlCol="0">
            <a:spAutoFit/>
          </a:bodyPr>
          <a:lstStyle/>
          <a:p>
            <a:pPr algn="ctr"/>
            <a:r>
              <a:rPr lang="en-GB" sz="2400" dirty="0">
                <a:latin typeface="Myriad Pro" panose="020B0503030403020204" pitchFamily="34" charset="0"/>
              </a:rPr>
              <a:t>300 ml glasses</a:t>
            </a:r>
          </a:p>
        </p:txBody>
      </p:sp>
      <p:pic>
        <p:nvPicPr>
          <p:cNvPr id="39" name="Picture 38">
            <a:extLst>
              <a:ext uri="{FF2B5EF4-FFF2-40B4-BE49-F238E27FC236}">
                <a16:creationId xmlns:a16="http://schemas.microsoft.com/office/drawing/2014/main" id="{C28E5430-158E-440D-918E-430D6B8F6691}"/>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690724" y="2031899"/>
            <a:ext cx="949432" cy="1313757"/>
          </a:xfrm>
          <a:prstGeom prst="rect">
            <a:avLst/>
          </a:prstGeom>
        </p:spPr>
      </p:pic>
      <p:pic>
        <p:nvPicPr>
          <p:cNvPr id="7" name="Picture 6">
            <a:extLst>
              <a:ext uri="{FF2B5EF4-FFF2-40B4-BE49-F238E27FC236}">
                <a16:creationId xmlns:a16="http://schemas.microsoft.com/office/drawing/2014/main" id="{FCA8C1E3-C69D-45E3-BE04-921C654AF1B9}"/>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2690724" y="2328863"/>
            <a:ext cx="949432" cy="1092716"/>
          </a:xfrm>
          <a:prstGeom prst="rect">
            <a:avLst/>
          </a:prstGeom>
        </p:spPr>
      </p:pic>
      <p:pic>
        <p:nvPicPr>
          <p:cNvPr id="45" name="Picture 44">
            <a:extLst>
              <a:ext uri="{FF2B5EF4-FFF2-40B4-BE49-F238E27FC236}">
                <a16:creationId xmlns:a16="http://schemas.microsoft.com/office/drawing/2014/main" id="{75B64ED5-38EC-45D2-848D-141F6E25AE29}"/>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3640156" y="2328863"/>
            <a:ext cx="1699244" cy="1016793"/>
          </a:xfrm>
          <a:prstGeom prst="rect">
            <a:avLst/>
          </a:prstGeom>
        </p:spPr>
      </p:pic>
      <p:pic>
        <p:nvPicPr>
          <p:cNvPr id="17" name="Picture 16">
            <a:extLst>
              <a:ext uri="{FF2B5EF4-FFF2-40B4-BE49-F238E27FC236}">
                <a16:creationId xmlns:a16="http://schemas.microsoft.com/office/drawing/2014/main" id="{0F0A39F7-BA9B-43E7-B1E7-D98AF535B7A2}"/>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3640156" y="2619375"/>
            <a:ext cx="1699244" cy="803271"/>
          </a:xfrm>
          <a:prstGeom prst="rect">
            <a:avLst/>
          </a:prstGeom>
        </p:spPr>
      </p:pic>
      <p:pic>
        <p:nvPicPr>
          <p:cNvPr id="47" name="Picture 46">
            <a:extLst>
              <a:ext uri="{FF2B5EF4-FFF2-40B4-BE49-F238E27FC236}">
                <a16:creationId xmlns:a16="http://schemas.microsoft.com/office/drawing/2014/main" id="{A4DA4362-9459-495C-B4A5-2C9AFE0E898C}"/>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5041570" y="821246"/>
            <a:ext cx="1794712" cy="2601399"/>
          </a:xfrm>
          <a:prstGeom prst="rect">
            <a:avLst/>
          </a:prstGeom>
        </p:spPr>
      </p:pic>
      <p:pic>
        <p:nvPicPr>
          <p:cNvPr id="22" name="Picture 21">
            <a:extLst>
              <a:ext uri="{FF2B5EF4-FFF2-40B4-BE49-F238E27FC236}">
                <a16:creationId xmlns:a16="http://schemas.microsoft.com/office/drawing/2014/main" id="{DDD8651D-999F-4170-82B6-267C9D9E605A}"/>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5427332" y="1935560"/>
            <a:ext cx="1025944" cy="1487085"/>
          </a:xfrm>
          <a:prstGeom prst="rect">
            <a:avLst/>
          </a:prstGeom>
        </p:spPr>
      </p:pic>
      <p:pic>
        <p:nvPicPr>
          <p:cNvPr id="16" name="Picture 15">
            <a:extLst>
              <a:ext uri="{FF2B5EF4-FFF2-40B4-BE49-F238E27FC236}">
                <a16:creationId xmlns:a16="http://schemas.microsoft.com/office/drawing/2014/main" id="{C718D699-6425-40DE-B92C-F20845F5BD80}"/>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2294038" y="3877746"/>
            <a:ext cx="1239430" cy="2107364"/>
          </a:xfrm>
          <a:prstGeom prst="rect">
            <a:avLst/>
          </a:prstGeom>
        </p:spPr>
      </p:pic>
      <p:pic>
        <p:nvPicPr>
          <p:cNvPr id="18" name="Picture 17">
            <a:extLst>
              <a:ext uri="{FF2B5EF4-FFF2-40B4-BE49-F238E27FC236}">
                <a16:creationId xmlns:a16="http://schemas.microsoft.com/office/drawing/2014/main" id="{4430B5BD-D24A-496E-B42E-E26366F7E786}"/>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2676431" y="4512620"/>
            <a:ext cx="944513" cy="1479382"/>
          </a:xfrm>
          <a:prstGeom prst="rect">
            <a:avLst/>
          </a:prstGeom>
        </p:spPr>
      </p:pic>
      <p:pic>
        <p:nvPicPr>
          <p:cNvPr id="21" name="Picture 20">
            <a:extLst>
              <a:ext uri="{FF2B5EF4-FFF2-40B4-BE49-F238E27FC236}">
                <a16:creationId xmlns:a16="http://schemas.microsoft.com/office/drawing/2014/main" id="{187473FF-AF2D-451D-9EDA-14D6872EA1E0}"/>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3696795" y="3889822"/>
            <a:ext cx="1239430" cy="2107364"/>
          </a:xfrm>
          <a:prstGeom prst="rect">
            <a:avLst/>
          </a:prstGeom>
        </p:spPr>
      </p:pic>
      <p:pic>
        <p:nvPicPr>
          <p:cNvPr id="23" name="Picture 22">
            <a:extLst>
              <a:ext uri="{FF2B5EF4-FFF2-40B4-BE49-F238E27FC236}">
                <a16:creationId xmlns:a16="http://schemas.microsoft.com/office/drawing/2014/main" id="{5921383F-4D37-42DB-841A-2A01C30BBA91}"/>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4079188" y="4524696"/>
            <a:ext cx="944513" cy="1479382"/>
          </a:xfrm>
          <a:prstGeom prst="rect">
            <a:avLst/>
          </a:prstGeom>
        </p:spPr>
      </p:pic>
      <p:pic>
        <p:nvPicPr>
          <p:cNvPr id="26" name="Picture 25">
            <a:extLst>
              <a:ext uri="{FF2B5EF4-FFF2-40B4-BE49-F238E27FC236}">
                <a16:creationId xmlns:a16="http://schemas.microsoft.com/office/drawing/2014/main" id="{7F396EA7-448C-4456-A8D7-A2CD9A5B75CB}"/>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5116654" y="3889822"/>
            <a:ext cx="1239430" cy="2107364"/>
          </a:xfrm>
          <a:prstGeom prst="rect">
            <a:avLst/>
          </a:prstGeom>
        </p:spPr>
      </p:pic>
      <p:pic>
        <p:nvPicPr>
          <p:cNvPr id="27" name="Picture 26">
            <a:extLst>
              <a:ext uri="{FF2B5EF4-FFF2-40B4-BE49-F238E27FC236}">
                <a16:creationId xmlns:a16="http://schemas.microsoft.com/office/drawing/2014/main" id="{85CF4B77-9038-4F8D-9AC1-54F671EBEDD1}"/>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5499047" y="4524696"/>
            <a:ext cx="944513" cy="1479382"/>
          </a:xfrm>
          <a:prstGeom prst="rect">
            <a:avLst/>
          </a:prstGeom>
        </p:spPr>
      </p:pic>
    </p:spTree>
    <p:extLst>
      <p:ext uri="{BB962C8B-B14F-4D97-AF65-F5344CB8AC3E}">
        <p14:creationId xmlns:p14="http://schemas.microsoft.com/office/powerpoint/2010/main" val="39863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2000"/>
                                        <p:tgtEl>
                                          <p:spTgt spid="7"/>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down)">
                                      <p:cBhvr>
                                        <p:cTn id="11" dur="2000"/>
                                        <p:tgtEl>
                                          <p:spTgt spid="17"/>
                                        </p:tgtEl>
                                      </p:cBhvr>
                                    </p:animEffect>
                                  </p:childTnLst>
                                </p:cTn>
                              </p:par>
                            </p:childTnLst>
                          </p:cTn>
                        </p:par>
                        <p:par>
                          <p:cTn id="12" fill="hold">
                            <p:stCondLst>
                              <p:cond delay="4000"/>
                            </p:stCondLst>
                            <p:childTnLst>
                              <p:par>
                                <p:cTn id="13" presetID="22" presetClass="entr" presetSubtype="4"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20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xit" presetSubtype="1" fill="hold" nodeType="clickEffect">
                                  <p:stCondLst>
                                    <p:cond delay="0"/>
                                  </p:stCondLst>
                                  <p:childTnLst>
                                    <p:animEffect transition="out" filter="wipe(up)">
                                      <p:cBhvr>
                                        <p:cTn id="19" dur="2000"/>
                                        <p:tgtEl>
                                          <p:spTgt spid="7"/>
                                        </p:tgtEl>
                                      </p:cBhvr>
                                    </p:animEffect>
                                    <p:set>
                                      <p:cBhvr>
                                        <p:cTn id="20" dur="1" fill="hold">
                                          <p:stCondLst>
                                            <p:cond delay="1999"/>
                                          </p:stCondLst>
                                        </p:cTn>
                                        <p:tgtEl>
                                          <p:spTgt spid="7"/>
                                        </p:tgtEl>
                                        <p:attrNameLst>
                                          <p:attrName>style.visibility</p:attrName>
                                        </p:attrNameLst>
                                      </p:cBhvr>
                                      <p:to>
                                        <p:strVal val="hidden"/>
                                      </p:to>
                                    </p:set>
                                  </p:childTnLst>
                                </p:cTn>
                              </p:par>
                              <p:par>
                                <p:cTn id="21" presetID="22" presetClass="entr" presetSubtype="4" fill="hold" nodeType="withEffect">
                                  <p:stCondLst>
                                    <p:cond delay="100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2000"/>
                                        <p:tgtEl>
                                          <p:spTgt spid="18"/>
                                        </p:tgtEl>
                                      </p:cBhvr>
                                    </p:animEffect>
                                  </p:childTnLst>
                                </p:cTn>
                              </p:par>
                            </p:childTnLst>
                          </p:cTn>
                        </p:par>
                        <p:par>
                          <p:cTn id="24" fill="hold">
                            <p:stCondLst>
                              <p:cond delay="3000"/>
                            </p:stCondLst>
                            <p:childTnLst>
                              <p:par>
                                <p:cTn id="25" presetID="22" presetClass="exit" presetSubtype="1" fill="hold" nodeType="afterEffect">
                                  <p:stCondLst>
                                    <p:cond delay="0"/>
                                  </p:stCondLst>
                                  <p:childTnLst>
                                    <p:animEffect transition="out" filter="wipe(up)">
                                      <p:cBhvr>
                                        <p:cTn id="26" dur="2000"/>
                                        <p:tgtEl>
                                          <p:spTgt spid="17"/>
                                        </p:tgtEl>
                                      </p:cBhvr>
                                    </p:animEffect>
                                    <p:set>
                                      <p:cBhvr>
                                        <p:cTn id="27" dur="1" fill="hold">
                                          <p:stCondLst>
                                            <p:cond delay="1999"/>
                                          </p:stCondLst>
                                        </p:cTn>
                                        <p:tgtEl>
                                          <p:spTgt spid="17"/>
                                        </p:tgtEl>
                                        <p:attrNameLst>
                                          <p:attrName>style.visibility</p:attrName>
                                        </p:attrNameLst>
                                      </p:cBhvr>
                                      <p:to>
                                        <p:strVal val="hidden"/>
                                      </p:to>
                                    </p:set>
                                  </p:childTnLst>
                                </p:cTn>
                              </p:par>
                              <p:par>
                                <p:cTn id="28" presetID="22" presetClass="entr" presetSubtype="4" fill="hold" nodeType="withEffect">
                                  <p:stCondLst>
                                    <p:cond delay="1200"/>
                                  </p:stCondLst>
                                  <p:childTnLst>
                                    <p:set>
                                      <p:cBhvr>
                                        <p:cTn id="29" dur="1" fill="hold">
                                          <p:stCondLst>
                                            <p:cond delay="0"/>
                                          </p:stCondLst>
                                        </p:cTn>
                                        <p:tgtEl>
                                          <p:spTgt spid="23"/>
                                        </p:tgtEl>
                                        <p:attrNameLst>
                                          <p:attrName>style.visibility</p:attrName>
                                        </p:attrNameLst>
                                      </p:cBhvr>
                                      <p:to>
                                        <p:strVal val="visible"/>
                                      </p:to>
                                    </p:set>
                                    <p:animEffect transition="in" filter="wipe(down)">
                                      <p:cBhvr>
                                        <p:cTn id="30" dur="2000"/>
                                        <p:tgtEl>
                                          <p:spTgt spid="23"/>
                                        </p:tgtEl>
                                      </p:cBhvr>
                                    </p:animEffect>
                                  </p:childTnLst>
                                </p:cTn>
                              </p:par>
                            </p:childTnLst>
                          </p:cTn>
                        </p:par>
                        <p:par>
                          <p:cTn id="31" fill="hold">
                            <p:stCondLst>
                              <p:cond delay="6200"/>
                            </p:stCondLst>
                            <p:childTnLst>
                              <p:par>
                                <p:cTn id="32" presetID="22" presetClass="exit" presetSubtype="1" fill="hold" nodeType="afterEffect">
                                  <p:stCondLst>
                                    <p:cond delay="0"/>
                                  </p:stCondLst>
                                  <p:childTnLst>
                                    <p:animEffect transition="out" filter="wipe(up)">
                                      <p:cBhvr>
                                        <p:cTn id="33" dur="2000"/>
                                        <p:tgtEl>
                                          <p:spTgt spid="22"/>
                                        </p:tgtEl>
                                      </p:cBhvr>
                                    </p:animEffect>
                                    <p:set>
                                      <p:cBhvr>
                                        <p:cTn id="34" dur="1" fill="hold">
                                          <p:stCondLst>
                                            <p:cond delay="1999"/>
                                          </p:stCondLst>
                                        </p:cTn>
                                        <p:tgtEl>
                                          <p:spTgt spid="22"/>
                                        </p:tgtEl>
                                        <p:attrNameLst>
                                          <p:attrName>style.visibility</p:attrName>
                                        </p:attrNameLst>
                                      </p:cBhvr>
                                      <p:to>
                                        <p:strVal val="hidden"/>
                                      </p:to>
                                    </p:set>
                                  </p:childTnLst>
                                </p:cTn>
                              </p:par>
                              <p:par>
                                <p:cTn id="35" presetID="22" presetClass="entr" presetSubtype="4" fill="hold" nodeType="withEffect">
                                  <p:stCondLst>
                                    <p:cond delay="600"/>
                                  </p:stCondLst>
                                  <p:childTnLst>
                                    <p:set>
                                      <p:cBhvr>
                                        <p:cTn id="36" dur="1" fill="hold">
                                          <p:stCondLst>
                                            <p:cond delay="0"/>
                                          </p:stCondLst>
                                        </p:cTn>
                                        <p:tgtEl>
                                          <p:spTgt spid="27"/>
                                        </p:tgtEl>
                                        <p:attrNameLst>
                                          <p:attrName>style.visibility</p:attrName>
                                        </p:attrNameLst>
                                      </p:cBhvr>
                                      <p:to>
                                        <p:strVal val="visible"/>
                                      </p:to>
                                    </p:set>
                                    <p:animEffect transition="in" filter="wipe(down)">
                                      <p:cBhvr>
                                        <p:cTn id="37" dur="20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xit" presetSubtype="1" fill="hold" nodeType="clickEffect">
                                  <p:stCondLst>
                                    <p:cond delay="0"/>
                                  </p:stCondLst>
                                  <p:childTnLst>
                                    <p:animEffect transition="out" filter="wipe(up)">
                                      <p:cBhvr>
                                        <p:cTn id="41" dur="2000"/>
                                        <p:tgtEl>
                                          <p:spTgt spid="18"/>
                                        </p:tgtEl>
                                      </p:cBhvr>
                                    </p:animEffect>
                                    <p:set>
                                      <p:cBhvr>
                                        <p:cTn id="42" dur="1" fill="hold">
                                          <p:stCondLst>
                                            <p:cond delay="1999"/>
                                          </p:stCondLst>
                                        </p:cTn>
                                        <p:tgtEl>
                                          <p:spTgt spid="18"/>
                                        </p:tgtEl>
                                        <p:attrNameLst>
                                          <p:attrName>style.visibility</p:attrName>
                                        </p:attrNameLst>
                                      </p:cBhvr>
                                      <p:to>
                                        <p:strVal val="hidden"/>
                                      </p:to>
                                    </p:set>
                                  </p:childTnLst>
                                </p:cTn>
                              </p:par>
                              <p:par>
                                <p:cTn id="43" presetID="22" presetClass="entr" presetSubtype="4" fill="hold" nodeType="withEffect">
                                  <p:stCondLst>
                                    <p:cond delay="800"/>
                                  </p:stCondLst>
                                  <p:childTnLst>
                                    <p:set>
                                      <p:cBhvr>
                                        <p:cTn id="44" dur="1" fill="hold">
                                          <p:stCondLst>
                                            <p:cond delay="0"/>
                                          </p:stCondLst>
                                        </p:cTn>
                                        <p:tgtEl>
                                          <p:spTgt spid="7"/>
                                        </p:tgtEl>
                                        <p:attrNameLst>
                                          <p:attrName>style.visibility</p:attrName>
                                        </p:attrNameLst>
                                      </p:cBhvr>
                                      <p:to>
                                        <p:strVal val="visible"/>
                                      </p:to>
                                    </p:set>
                                    <p:animEffect transition="in" filter="wipe(down)">
                                      <p:cBhvr>
                                        <p:cTn id="45" dur="2000"/>
                                        <p:tgtEl>
                                          <p:spTgt spid="7"/>
                                        </p:tgtEl>
                                      </p:cBhvr>
                                    </p:animEffect>
                                  </p:childTnLst>
                                </p:cTn>
                              </p:par>
                            </p:childTnLst>
                          </p:cTn>
                        </p:par>
                        <p:par>
                          <p:cTn id="46" fill="hold">
                            <p:stCondLst>
                              <p:cond delay="2800"/>
                            </p:stCondLst>
                            <p:childTnLst>
                              <p:par>
                                <p:cTn id="47" presetID="22" presetClass="exit" presetSubtype="1" fill="hold" nodeType="afterEffect">
                                  <p:stCondLst>
                                    <p:cond delay="0"/>
                                  </p:stCondLst>
                                  <p:childTnLst>
                                    <p:animEffect transition="out" filter="wipe(up)">
                                      <p:cBhvr>
                                        <p:cTn id="48" dur="2000"/>
                                        <p:tgtEl>
                                          <p:spTgt spid="23"/>
                                        </p:tgtEl>
                                      </p:cBhvr>
                                    </p:animEffect>
                                    <p:set>
                                      <p:cBhvr>
                                        <p:cTn id="49" dur="1" fill="hold">
                                          <p:stCondLst>
                                            <p:cond delay="1999"/>
                                          </p:stCondLst>
                                        </p:cTn>
                                        <p:tgtEl>
                                          <p:spTgt spid="23"/>
                                        </p:tgtEl>
                                        <p:attrNameLst>
                                          <p:attrName>style.visibility</p:attrName>
                                        </p:attrNameLst>
                                      </p:cBhvr>
                                      <p:to>
                                        <p:strVal val="hidden"/>
                                      </p:to>
                                    </p:set>
                                  </p:childTnLst>
                                </p:cTn>
                              </p:par>
                              <p:par>
                                <p:cTn id="50" presetID="22" presetClass="entr" presetSubtype="4" fill="hold" nodeType="withEffect">
                                  <p:stCondLst>
                                    <p:cond delay="800"/>
                                  </p:stCondLst>
                                  <p:childTnLst>
                                    <p:set>
                                      <p:cBhvr>
                                        <p:cTn id="51" dur="1" fill="hold">
                                          <p:stCondLst>
                                            <p:cond delay="0"/>
                                          </p:stCondLst>
                                        </p:cTn>
                                        <p:tgtEl>
                                          <p:spTgt spid="17"/>
                                        </p:tgtEl>
                                        <p:attrNameLst>
                                          <p:attrName>style.visibility</p:attrName>
                                        </p:attrNameLst>
                                      </p:cBhvr>
                                      <p:to>
                                        <p:strVal val="visible"/>
                                      </p:to>
                                    </p:set>
                                    <p:animEffect transition="in" filter="wipe(down)">
                                      <p:cBhvr>
                                        <p:cTn id="52" dur="2000"/>
                                        <p:tgtEl>
                                          <p:spTgt spid="17"/>
                                        </p:tgtEl>
                                      </p:cBhvr>
                                    </p:animEffect>
                                  </p:childTnLst>
                                </p:cTn>
                              </p:par>
                            </p:childTnLst>
                          </p:cTn>
                        </p:par>
                        <p:par>
                          <p:cTn id="53" fill="hold">
                            <p:stCondLst>
                              <p:cond delay="5600"/>
                            </p:stCondLst>
                            <p:childTnLst>
                              <p:par>
                                <p:cTn id="54" presetID="22" presetClass="exit" presetSubtype="1" fill="hold" nodeType="afterEffect">
                                  <p:stCondLst>
                                    <p:cond delay="0"/>
                                  </p:stCondLst>
                                  <p:childTnLst>
                                    <p:animEffect transition="out" filter="wipe(up)">
                                      <p:cBhvr>
                                        <p:cTn id="55" dur="2000"/>
                                        <p:tgtEl>
                                          <p:spTgt spid="27"/>
                                        </p:tgtEl>
                                      </p:cBhvr>
                                    </p:animEffect>
                                    <p:set>
                                      <p:cBhvr>
                                        <p:cTn id="56" dur="1" fill="hold">
                                          <p:stCondLst>
                                            <p:cond delay="1999"/>
                                          </p:stCondLst>
                                        </p:cTn>
                                        <p:tgtEl>
                                          <p:spTgt spid="27"/>
                                        </p:tgtEl>
                                        <p:attrNameLst>
                                          <p:attrName>style.visibility</p:attrName>
                                        </p:attrNameLst>
                                      </p:cBhvr>
                                      <p:to>
                                        <p:strVal val="hidden"/>
                                      </p:to>
                                    </p:set>
                                  </p:childTnLst>
                                </p:cTn>
                              </p:par>
                              <p:par>
                                <p:cTn id="57" presetID="22" presetClass="entr" presetSubtype="4" fill="hold" nodeType="withEffect">
                                  <p:stCondLst>
                                    <p:cond delay="800"/>
                                  </p:stCondLst>
                                  <p:childTnLst>
                                    <p:set>
                                      <p:cBhvr>
                                        <p:cTn id="58" dur="1" fill="hold">
                                          <p:stCondLst>
                                            <p:cond delay="0"/>
                                          </p:stCondLst>
                                        </p:cTn>
                                        <p:tgtEl>
                                          <p:spTgt spid="22"/>
                                        </p:tgtEl>
                                        <p:attrNameLst>
                                          <p:attrName>style.visibility</p:attrName>
                                        </p:attrNameLst>
                                      </p:cBhvr>
                                      <p:to>
                                        <p:strVal val="visible"/>
                                      </p:to>
                                    </p:set>
                                    <p:animEffect transition="in" filter="wipe(down)">
                                      <p:cBhvr>
                                        <p:cTn id="59" dur="2000"/>
                                        <p:tgtEl>
                                          <p:spTgt spid="2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nodeType="clickEffect">
                                  <p:stCondLst>
                                    <p:cond delay="0"/>
                                  </p:stCondLst>
                                  <p:childTnLst>
                                    <p:animEffect transition="out" filter="fade">
                                      <p:cBhvr>
                                        <p:cTn id="63" dur="500"/>
                                        <p:tgtEl>
                                          <p:spTgt spid="18"/>
                                        </p:tgtEl>
                                      </p:cBhvr>
                                    </p:animEffect>
                                    <p:set>
                                      <p:cBhvr>
                                        <p:cTn id="64" dur="1" fill="hold">
                                          <p:stCondLst>
                                            <p:cond delay="499"/>
                                          </p:stCondLst>
                                        </p:cTn>
                                        <p:tgtEl>
                                          <p:spTgt spid="18"/>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23"/>
                                        </p:tgtEl>
                                      </p:cBhvr>
                                    </p:animEffect>
                                    <p:set>
                                      <p:cBhvr>
                                        <p:cTn id="67" dur="1" fill="hold">
                                          <p:stCondLst>
                                            <p:cond delay="499"/>
                                          </p:stCondLst>
                                        </p:cTn>
                                        <p:tgtEl>
                                          <p:spTgt spid="23"/>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27"/>
                                        </p:tgtEl>
                                      </p:cBhvr>
                                    </p:animEffect>
                                    <p:set>
                                      <p:cBhvr>
                                        <p:cTn id="70" dur="1" fill="hold">
                                          <p:stCondLst>
                                            <p:cond delay="499"/>
                                          </p:stCondLst>
                                        </p:cTn>
                                        <p:tgtEl>
                                          <p:spTgt spid="27"/>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16"/>
                                        </p:tgtEl>
                                      </p:cBhvr>
                                    </p:animEffect>
                                    <p:set>
                                      <p:cBhvr>
                                        <p:cTn id="73" dur="1" fill="hold">
                                          <p:stCondLst>
                                            <p:cond delay="499"/>
                                          </p:stCondLst>
                                        </p:cTn>
                                        <p:tgtEl>
                                          <p:spTgt spid="16"/>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21"/>
                                        </p:tgtEl>
                                      </p:cBhvr>
                                    </p:animEffect>
                                    <p:set>
                                      <p:cBhvr>
                                        <p:cTn id="76" dur="1" fill="hold">
                                          <p:stCondLst>
                                            <p:cond delay="499"/>
                                          </p:stCondLst>
                                        </p:cTn>
                                        <p:tgtEl>
                                          <p:spTgt spid="21"/>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26"/>
                                        </p:tgtEl>
                                      </p:cBhvr>
                                    </p:animEffect>
                                    <p:set>
                                      <p:cBhvr>
                                        <p:cTn id="79" dur="1" fill="hold">
                                          <p:stCondLst>
                                            <p:cond delay="499"/>
                                          </p:stCondLst>
                                        </p:cTn>
                                        <p:tgtEl>
                                          <p:spTgt spid="26"/>
                                        </p:tgtEl>
                                        <p:attrNameLst>
                                          <p:attrName>style.visibility</p:attrName>
                                        </p:attrNameLst>
                                      </p:cBhvr>
                                      <p:to>
                                        <p:strVal val="hidden"/>
                                      </p:to>
                                    </p:set>
                                  </p:childTnLst>
                                </p:cTn>
                              </p:par>
                            </p:childTnLst>
                          </p:cTn>
                        </p:par>
                        <p:par>
                          <p:cTn id="80" fill="hold">
                            <p:stCondLst>
                              <p:cond delay="500"/>
                            </p:stCondLst>
                            <p:childTnLst>
                              <p:par>
                                <p:cTn id="81" presetID="22" presetClass="exit" presetSubtype="1" fill="hold" nodeType="afterEffect">
                                  <p:stCondLst>
                                    <p:cond delay="0"/>
                                  </p:stCondLst>
                                  <p:childTnLst>
                                    <p:animEffect transition="out" filter="wipe(up)">
                                      <p:cBhvr>
                                        <p:cTn id="82" dur="2000"/>
                                        <p:tgtEl>
                                          <p:spTgt spid="17"/>
                                        </p:tgtEl>
                                      </p:cBhvr>
                                    </p:animEffect>
                                    <p:set>
                                      <p:cBhvr>
                                        <p:cTn id="83" dur="1" fill="hold">
                                          <p:stCondLst>
                                            <p:cond delay="1999"/>
                                          </p:stCondLst>
                                        </p:cTn>
                                        <p:tgtEl>
                                          <p:spTgt spid="17"/>
                                        </p:tgtEl>
                                        <p:attrNameLst>
                                          <p:attrName>style.visibility</p:attrName>
                                        </p:attrNameLst>
                                      </p:cBhvr>
                                      <p:to>
                                        <p:strVal val="hidden"/>
                                      </p:to>
                                    </p:set>
                                  </p:childTnLst>
                                </p:cTn>
                              </p:par>
                              <p:par>
                                <p:cTn id="84" presetID="1" presetClass="exit" presetSubtype="0" fill="hold" nodeType="withEffect">
                                  <p:stCondLst>
                                    <p:cond delay="1400"/>
                                  </p:stCondLst>
                                  <p:childTnLst>
                                    <p:set>
                                      <p:cBhvr>
                                        <p:cTn id="85" dur="1" fill="hold">
                                          <p:stCondLst>
                                            <p:cond delay="0"/>
                                          </p:stCondLst>
                                        </p:cTn>
                                        <p:tgtEl>
                                          <p:spTgt spid="7"/>
                                        </p:tgtEl>
                                        <p:attrNameLst>
                                          <p:attrName>style.visibility</p:attrName>
                                        </p:attrNameLst>
                                      </p:cBhvr>
                                      <p:to>
                                        <p:strVal val="hidden"/>
                                      </p:to>
                                    </p:set>
                                  </p:childTnLst>
                                </p:cTn>
                              </p:par>
                              <p:par>
                                <p:cTn id="86" presetID="22" presetClass="entr" presetSubtype="4" fill="hold" nodeType="withEffect">
                                  <p:stCondLst>
                                    <p:cond delay="300"/>
                                  </p:stCondLst>
                                  <p:childTnLst>
                                    <p:set>
                                      <p:cBhvr>
                                        <p:cTn id="87" dur="1" fill="hold">
                                          <p:stCondLst>
                                            <p:cond delay="0"/>
                                          </p:stCondLst>
                                        </p:cTn>
                                        <p:tgtEl>
                                          <p:spTgt spid="39"/>
                                        </p:tgtEl>
                                        <p:attrNameLst>
                                          <p:attrName>style.visibility</p:attrName>
                                        </p:attrNameLst>
                                      </p:cBhvr>
                                      <p:to>
                                        <p:strVal val="visible"/>
                                      </p:to>
                                    </p:set>
                                    <p:animEffect transition="in" filter="wipe(down)">
                                      <p:cBhvr>
                                        <p:cTn id="88" dur="2000"/>
                                        <p:tgtEl>
                                          <p:spTgt spid="39"/>
                                        </p:tgtEl>
                                      </p:cBhvr>
                                    </p:animEffect>
                                  </p:childTnLst>
                                </p:cTn>
                              </p:par>
                            </p:childTnLst>
                          </p:cTn>
                        </p:par>
                        <p:par>
                          <p:cTn id="89" fill="hold">
                            <p:stCondLst>
                              <p:cond delay="2800"/>
                            </p:stCondLst>
                            <p:childTnLst>
                              <p:par>
                                <p:cTn id="90" presetID="22" presetClass="exit" presetSubtype="1" fill="hold" nodeType="afterEffect">
                                  <p:stCondLst>
                                    <p:cond delay="0"/>
                                  </p:stCondLst>
                                  <p:childTnLst>
                                    <p:animEffect transition="out" filter="wipe(up)">
                                      <p:cBhvr>
                                        <p:cTn id="91" dur="2000"/>
                                        <p:tgtEl>
                                          <p:spTgt spid="22"/>
                                        </p:tgtEl>
                                      </p:cBhvr>
                                    </p:animEffect>
                                    <p:set>
                                      <p:cBhvr>
                                        <p:cTn id="92" dur="1" fill="hold">
                                          <p:stCondLst>
                                            <p:cond delay="1999"/>
                                          </p:stCondLst>
                                        </p:cTn>
                                        <p:tgtEl>
                                          <p:spTgt spid="22"/>
                                        </p:tgtEl>
                                        <p:attrNameLst>
                                          <p:attrName>style.visibility</p:attrName>
                                        </p:attrNameLst>
                                      </p:cBhvr>
                                      <p:to>
                                        <p:strVal val="hidden"/>
                                      </p:to>
                                    </p:set>
                                  </p:childTnLst>
                                </p:cTn>
                              </p:par>
                              <p:par>
                                <p:cTn id="93" presetID="1" presetClass="exit" presetSubtype="0" fill="hold" nodeType="withEffect">
                                  <p:stCondLst>
                                    <p:cond delay="1200"/>
                                  </p:stCondLst>
                                  <p:childTnLst>
                                    <p:set>
                                      <p:cBhvr>
                                        <p:cTn id="94" dur="1" fill="hold">
                                          <p:stCondLst>
                                            <p:cond delay="0"/>
                                          </p:stCondLst>
                                        </p:cTn>
                                        <p:tgtEl>
                                          <p:spTgt spid="39"/>
                                        </p:tgtEl>
                                        <p:attrNameLst>
                                          <p:attrName>style.visibility</p:attrName>
                                        </p:attrNameLst>
                                      </p:cBhvr>
                                      <p:to>
                                        <p:strVal val="hidden"/>
                                      </p:to>
                                    </p:set>
                                  </p:childTnLst>
                                </p:cTn>
                              </p:par>
                              <p:par>
                                <p:cTn id="95" presetID="22" presetClass="entr" presetSubtype="4" fill="hold" nodeType="withEffect">
                                  <p:stCondLst>
                                    <p:cond delay="0"/>
                                  </p:stCondLst>
                                  <p:childTnLst>
                                    <p:set>
                                      <p:cBhvr>
                                        <p:cTn id="96" dur="1" fill="hold">
                                          <p:stCondLst>
                                            <p:cond delay="0"/>
                                          </p:stCondLst>
                                        </p:cTn>
                                        <p:tgtEl>
                                          <p:spTgt spid="43"/>
                                        </p:tgtEl>
                                        <p:attrNameLst>
                                          <p:attrName>style.visibility</p:attrName>
                                        </p:attrNameLst>
                                      </p:cBhvr>
                                      <p:to>
                                        <p:strVal val="visible"/>
                                      </p:to>
                                    </p:set>
                                    <p:animEffect transition="in" filter="wipe(down)">
                                      <p:cBhvr>
                                        <p:cTn id="97" dur="2000"/>
                                        <p:tgtEl>
                                          <p:spTgt spid="43"/>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xit" presetSubtype="1" fill="hold" nodeType="clickEffect">
                                  <p:stCondLst>
                                    <p:cond delay="0"/>
                                  </p:stCondLst>
                                  <p:childTnLst>
                                    <p:animEffect transition="out" filter="wipe(up)">
                                      <p:cBhvr>
                                        <p:cTn id="101" dur="2000"/>
                                        <p:tgtEl>
                                          <p:spTgt spid="43"/>
                                        </p:tgtEl>
                                      </p:cBhvr>
                                    </p:animEffect>
                                    <p:set>
                                      <p:cBhvr>
                                        <p:cTn id="102" dur="1" fill="hold">
                                          <p:stCondLst>
                                            <p:cond delay="1999"/>
                                          </p:stCondLst>
                                        </p:cTn>
                                        <p:tgtEl>
                                          <p:spTgt spid="43"/>
                                        </p:tgtEl>
                                        <p:attrNameLst>
                                          <p:attrName>style.visibility</p:attrName>
                                        </p:attrNameLst>
                                      </p:cBhvr>
                                      <p:to>
                                        <p:strVal val="hidden"/>
                                      </p:to>
                                    </p:set>
                                  </p:childTnLst>
                                </p:cTn>
                              </p:par>
                              <p:par>
                                <p:cTn id="103" presetID="22" presetClass="entr" presetSubtype="4" fill="hold" nodeType="withEffect">
                                  <p:stCondLst>
                                    <p:cond delay="500"/>
                                  </p:stCondLst>
                                  <p:childTnLst>
                                    <p:set>
                                      <p:cBhvr>
                                        <p:cTn id="104" dur="1" fill="hold">
                                          <p:stCondLst>
                                            <p:cond delay="0"/>
                                          </p:stCondLst>
                                        </p:cTn>
                                        <p:tgtEl>
                                          <p:spTgt spid="45"/>
                                        </p:tgtEl>
                                        <p:attrNameLst>
                                          <p:attrName>style.visibility</p:attrName>
                                        </p:attrNameLst>
                                      </p:cBhvr>
                                      <p:to>
                                        <p:strVal val="visible"/>
                                      </p:to>
                                    </p:set>
                                    <p:animEffect transition="in" filter="wipe(down)">
                                      <p:cBhvr>
                                        <p:cTn id="105" dur="2000"/>
                                        <p:tgtEl>
                                          <p:spTgt spid="45"/>
                                        </p:tgtEl>
                                      </p:cBhvr>
                                    </p:animEffect>
                                  </p:childTnLst>
                                </p:cTn>
                              </p:par>
                            </p:childTnLst>
                          </p:cTn>
                        </p:par>
                        <p:par>
                          <p:cTn id="106" fill="hold">
                            <p:stCondLst>
                              <p:cond delay="2500"/>
                            </p:stCondLst>
                            <p:childTnLst>
                              <p:par>
                                <p:cTn id="107" presetID="22" presetClass="exit" presetSubtype="1" fill="hold" nodeType="afterEffect">
                                  <p:stCondLst>
                                    <p:cond delay="1000"/>
                                  </p:stCondLst>
                                  <p:childTnLst>
                                    <p:animEffect transition="out" filter="wipe(up)">
                                      <p:cBhvr>
                                        <p:cTn id="108" dur="2000"/>
                                        <p:tgtEl>
                                          <p:spTgt spid="45"/>
                                        </p:tgtEl>
                                      </p:cBhvr>
                                    </p:animEffect>
                                    <p:set>
                                      <p:cBhvr>
                                        <p:cTn id="109" dur="1" fill="hold">
                                          <p:stCondLst>
                                            <p:cond delay="1999"/>
                                          </p:stCondLst>
                                        </p:cTn>
                                        <p:tgtEl>
                                          <p:spTgt spid="45"/>
                                        </p:tgtEl>
                                        <p:attrNameLst>
                                          <p:attrName>style.visibility</p:attrName>
                                        </p:attrNameLst>
                                      </p:cBhvr>
                                      <p:to>
                                        <p:strVal val="hidden"/>
                                      </p:to>
                                    </p:set>
                                  </p:childTnLst>
                                </p:cTn>
                              </p:par>
                              <p:par>
                                <p:cTn id="110" presetID="22" presetClass="entr" presetSubtype="4" fill="hold" nodeType="withEffect">
                                  <p:stCondLst>
                                    <p:cond delay="1500"/>
                                  </p:stCondLst>
                                  <p:childTnLst>
                                    <p:set>
                                      <p:cBhvr>
                                        <p:cTn id="111" dur="1" fill="hold">
                                          <p:stCondLst>
                                            <p:cond delay="0"/>
                                          </p:stCondLst>
                                        </p:cTn>
                                        <p:tgtEl>
                                          <p:spTgt spid="47"/>
                                        </p:tgtEl>
                                        <p:attrNameLst>
                                          <p:attrName>style.visibility</p:attrName>
                                        </p:attrNameLst>
                                      </p:cBhvr>
                                      <p:to>
                                        <p:strVal val="visible"/>
                                      </p:to>
                                    </p:set>
                                    <p:animEffect transition="in" filter="wipe(down)">
                                      <p:cBhvr>
                                        <p:cTn id="112" dur="2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3.2 Unit fractions                          </a:t>
            </a:r>
            <a:r>
              <a:rPr lang="en-GB" dirty="0">
                <a:solidFill>
                  <a:srgbClr val="3875A1"/>
                </a:solidFill>
              </a:rPr>
              <a:t>S</a:t>
            </a:r>
            <a:r>
              <a:rPr lang="en-US" dirty="0">
                <a:solidFill>
                  <a:srgbClr val="3875A1"/>
                </a:solidFill>
              </a:rPr>
              <a:t>tep 4:5</a:t>
            </a:r>
          </a:p>
        </p:txBody>
      </p:sp>
      <p:pic>
        <p:nvPicPr>
          <p:cNvPr id="8" name="Picture 7">
            <a:extLst>
              <a:ext uri="{FF2B5EF4-FFF2-40B4-BE49-F238E27FC236}">
                <a16:creationId xmlns:a16="http://schemas.microsoft.com/office/drawing/2014/main" id="{22D7812E-47B4-4D45-AC7F-807847E978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169" y="1861976"/>
            <a:ext cx="7955663" cy="3134049"/>
          </a:xfrm>
          <a:prstGeom prst="rect">
            <a:avLst/>
          </a:prstGeom>
        </p:spPr>
      </p:pic>
    </p:spTree>
    <p:extLst>
      <p:ext uri="{BB962C8B-B14F-4D97-AF65-F5344CB8AC3E}">
        <p14:creationId xmlns:p14="http://schemas.microsoft.com/office/powerpoint/2010/main" val="11988102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3.2 Unit fractions                          </a:t>
            </a:r>
            <a:r>
              <a:rPr lang="en-GB" dirty="0">
                <a:solidFill>
                  <a:srgbClr val="3875A1"/>
                </a:solidFill>
              </a:rPr>
              <a:t>S</a:t>
            </a:r>
            <a:r>
              <a:rPr lang="en-US" dirty="0">
                <a:solidFill>
                  <a:srgbClr val="3875A1"/>
                </a:solidFill>
              </a:rPr>
              <a:t>tep 4:6</a:t>
            </a:r>
          </a:p>
        </p:txBody>
      </p:sp>
      <p:pic>
        <p:nvPicPr>
          <p:cNvPr id="4" name="Picture 3">
            <a:extLst>
              <a:ext uri="{FF2B5EF4-FFF2-40B4-BE49-F238E27FC236}">
                <a16:creationId xmlns:a16="http://schemas.microsoft.com/office/drawing/2014/main" id="{8FF4732E-0DB3-45B2-8E8B-952CE47CF6D4}"/>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228849" y="1442079"/>
            <a:ext cx="4514851" cy="3973842"/>
          </a:xfrm>
          <a:prstGeom prst="rect">
            <a:avLst/>
          </a:prstGeom>
        </p:spPr>
      </p:pic>
      <p:graphicFrame>
        <p:nvGraphicFramePr>
          <p:cNvPr id="5" name="Object 4">
            <a:extLst>
              <a:ext uri="{FF2B5EF4-FFF2-40B4-BE49-F238E27FC236}">
                <a16:creationId xmlns:a16="http://schemas.microsoft.com/office/drawing/2014/main" id="{1BA2635F-F1EF-499D-BC2F-764DB691C3D1}"/>
              </a:ext>
            </a:extLst>
          </p:cNvPr>
          <p:cNvGraphicFramePr>
            <a:graphicFrameLocks noChangeAspect="1"/>
          </p:cNvGraphicFramePr>
          <p:nvPr/>
        </p:nvGraphicFramePr>
        <p:xfrm>
          <a:off x="3461703" y="4045315"/>
          <a:ext cx="254000" cy="723900"/>
        </p:xfrm>
        <a:graphic>
          <a:graphicData uri="http://schemas.openxmlformats.org/presentationml/2006/ole">
            <mc:AlternateContent xmlns:mc="http://schemas.openxmlformats.org/markup-compatibility/2006">
              <mc:Choice xmlns:v="urn:schemas-microsoft-com:vml" Requires="v">
                <p:oleObj spid="_x0000_s106695" name="Equation" r:id="rId5" imgW="253800" imgH="723600" progId="Equation.DSMT4">
                  <p:embed/>
                </p:oleObj>
              </mc:Choice>
              <mc:Fallback>
                <p:oleObj name="Equation" r:id="rId5" imgW="253800" imgH="723600" progId="Equation.DSMT4">
                  <p:embed/>
                  <p:pic>
                    <p:nvPicPr>
                      <p:cNvPr id="5" name="Object 4">
                        <a:extLst>
                          <a:ext uri="{FF2B5EF4-FFF2-40B4-BE49-F238E27FC236}">
                            <a16:creationId xmlns:a16="http://schemas.microsoft.com/office/drawing/2014/main" id="{1BA2635F-F1EF-499D-BC2F-764DB691C3D1}"/>
                          </a:ext>
                        </a:extLst>
                      </p:cNvPr>
                      <p:cNvPicPr/>
                      <p:nvPr/>
                    </p:nvPicPr>
                    <p:blipFill>
                      <a:blip r:embed="rId6"/>
                      <a:stretch>
                        <a:fillRect/>
                      </a:stretch>
                    </p:blipFill>
                    <p:spPr>
                      <a:xfrm>
                        <a:off x="3461703" y="4045315"/>
                        <a:ext cx="254000" cy="7239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F017F9CB-62EE-438A-A4F0-1A61C212A8EC}"/>
              </a:ext>
            </a:extLst>
          </p:cNvPr>
          <p:cNvGraphicFramePr>
            <a:graphicFrameLocks noChangeAspect="1"/>
          </p:cNvGraphicFramePr>
          <p:nvPr>
            <p:extLst>
              <p:ext uri="{D42A27DB-BD31-4B8C-83A1-F6EECF244321}">
                <p14:modId xmlns:p14="http://schemas.microsoft.com/office/powerpoint/2010/main" val="140156863"/>
              </p:ext>
            </p:extLst>
          </p:nvPr>
        </p:nvGraphicFramePr>
        <p:xfrm>
          <a:off x="2973070" y="2100580"/>
          <a:ext cx="241300" cy="736600"/>
        </p:xfrm>
        <a:graphic>
          <a:graphicData uri="http://schemas.openxmlformats.org/presentationml/2006/ole">
            <mc:AlternateContent xmlns:mc="http://schemas.openxmlformats.org/markup-compatibility/2006">
              <mc:Choice xmlns:v="urn:schemas-microsoft-com:vml" Requires="v">
                <p:oleObj spid="_x0000_s106696" name="Equation" r:id="rId7" imgW="241200" imgH="736560" progId="Equation.DSMT4">
                  <p:embed/>
                </p:oleObj>
              </mc:Choice>
              <mc:Fallback>
                <p:oleObj name="Equation" r:id="rId7" imgW="241200" imgH="736560" progId="Equation.DSMT4">
                  <p:embed/>
                  <p:pic>
                    <p:nvPicPr>
                      <p:cNvPr id="7" name="Object 6">
                        <a:extLst>
                          <a:ext uri="{FF2B5EF4-FFF2-40B4-BE49-F238E27FC236}">
                            <a16:creationId xmlns:a16="http://schemas.microsoft.com/office/drawing/2014/main" id="{F017F9CB-62EE-438A-A4F0-1A61C212A8EC}"/>
                          </a:ext>
                        </a:extLst>
                      </p:cNvPr>
                      <p:cNvPicPr/>
                      <p:nvPr/>
                    </p:nvPicPr>
                    <p:blipFill>
                      <a:blip r:embed="rId8"/>
                      <a:stretch>
                        <a:fillRect/>
                      </a:stretch>
                    </p:blipFill>
                    <p:spPr>
                      <a:xfrm>
                        <a:off x="2973070" y="2100580"/>
                        <a:ext cx="241300" cy="7366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AF87F789-74E8-4AF4-9F36-F0E850E9B5CF}"/>
              </a:ext>
            </a:extLst>
          </p:cNvPr>
          <p:cNvGraphicFramePr>
            <a:graphicFrameLocks noChangeAspect="1"/>
          </p:cNvGraphicFramePr>
          <p:nvPr>
            <p:extLst>
              <p:ext uri="{D42A27DB-BD31-4B8C-83A1-F6EECF244321}">
                <p14:modId xmlns:p14="http://schemas.microsoft.com/office/powerpoint/2010/main" val="2109516230"/>
              </p:ext>
            </p:extLst>
          </p:nvPr>
        </p:nvGraphicFramePr>
        <p:xfrm>
          <a:off x="5808663" y="3616325"/>
          <a:ext cx="241300" cy="736600"/>
        </p:xfrm>
        <a:graphic>
          <a:graphicData uri="http://schemas.openxmlformats.org/presentationml/2006/ole">
            <mc:AlternateContent xmlns:mc="http://schemas.openxmlformats.org/markup-compatibility/2006">
              <mc:Choice xmlns:v="urn:schemas-microsoft-com:vml" Requires="v">
                <p:oleObj spid="_x0000_s106697" name="Equation" r:id="rId9" imgW="241200" imgH="736560" progId="Equation.DSMT4">
                  <p:embed/>
                </p:oleObj>
              </mc:Choice>
              <mc:Fallback>
                <p:oleObj name="Equation" r:id="rId9" imgW="241200" imgH="736560" progId="Equation.DSMT4">
                  <p:embed/>
                  <p:pic>
                    <p:nvPicPr>
                      <p:cNvPr id="11" name="Object 10">
                        <a:extLst>
                          <a:ext uri="{FF2B5EF4-FFF2-40B4-BE49-F238E27FC236}">
                            <a16:creationId xmlns:a16="http://schemas.microsoft.com/office/drawing/2014/main" id="{AF87F789-74E8-4AF4-9F36-F0E850E9B5CF}"/>
                          </a:ext>
                        </a:extLst>
                      </p:cNvPr>
                      <p:cNvPicPr/>
                      <p:nvPr/>
                    </p:nvPicPr>
                    <p:blipFill>
                      <a:blip r:embed="rId10"/>
                      <a:stretch>
                        <a:fillRect/>
                      </a:stretch>
                    </p:blipFill>
                    <p:spPr>
                      <a:xfrm>
                        <a:off x="5808663" y="3616325"/>
                        <a:ext cx="241300" cy="73660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9555665F-2540-47C4-A47D-8EAB882E9C62}"/>
              </a:ext>
            </a:extLst>
          </p:cNvPr>
          <p:cNvGraphicFramePr>
            <a:graphicFrameLocks noChangeAspect="1"/>
          </p:cNvGraphicFramePr>
          <p:nvPr/>
        </p:nvGraphicFramePr>
        <p:xfrm>
          <a:off x="5879465" y="1575435"/>
          <a:ext cx="381000" cy="736600"/>
        </p:xfrm>
        <a:graphic>
          <a:graphicData uri="http://schemas.openxmlformats.org/presentationml/2006/ole">
            <mc:AlternateContent xmlns:mc="http://schemas.openxmlformats.org/markup-compatibility/2006">
              <mc:Choice xmlns:v="urn:schemas-microsoft-com:vml" Requires="v">
                <p:oleObj spid="_x0000_s106698" name="Equation" r:id="rId11" imgW="380880" imgH="736560" progId="Equation.DSMT4">
                  <p:embed/>
                </p:oleObj>
              </mc:Choice>
              <mc:Fallback>
                <p:oleObj name="Equation" r:id="rId11" imgW="380880" imgH="736560" progId="Equation.DSMT4">
                  <p:embed/>
                  <p:pic>
                    <p:nvPicPr>
                      <p:cNvPr id="12" name="Object 11">
                        <a:extLst>
                          <a:ext uri="{FF2B5EF4-FFF2-40B4-BE49-F238E27FC236}">
                            <a16:creationId xmlns:a16="http://schemas.microsoft.com/office/drawing/2014/main" id="{9555665F-2540-47C4-A47D-8EAB882E9C62}"/>
                          </a:ext>
                        </a:extLst>
                      </p:cNvPr>
                      <p:cNvPicPr/>
                      <p:nvPr/>
                    </p:nvPicPr>
                    <p:blipFill>
                      <a:blip r:embed="rId12"/>
                      <a:stretch>
                        <a:fillRect/>
                      </a:stretch>
                    </p:blipFill>
                    <p:spPr>
                      <a:xfrm>
                        <a:off x="5879465" y="1575435"/>
                        <a:ext cx="381000" cy="736600"/>
                      </a:xfrm>
                      <a:prstGeom prst="rect">
                        <a:avLst/>
                      </a:prstGeom>
                    </p:spPr>
                  </p:pic>
                </p:oleObj>
              </mc:Fallback>
            </mc:AlternateContent>
          </a:graphicData>
        </a:graphic>
      </p:graphicFrame>
    </p:spTree>
    <p:extLst>
      <p:ext uri="{BB962C8B-B14F-4D97-AF65-F5344CB8AC3E}">
        <p14:creationId xmlns:p14="http://schemas.microsoft.com/office/powerpoint/2010/main" val="249214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2B6F3494-74D5-4850-8FBB-230CE50FA605}"/>
              </a:ext>
            </a:extLst>
          </p:cNvPr>
          <p:cNvSpPr/>
          <p:nvPr/>
        </p:nvSpPr>
        <p:spPr>
          <a:xfrm>
            <a:off x="4193381" y="2207095"/>
            <a:ext cx="802129" cy="2382685"/>
          </a:xfrm>
          <a:prstGeom prst="rect">
            <a:avLst/>
          </a:prstGeom>
          <a:solidFill>
            <a:srgbClr val="F26C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a:extLst>
              <a:ext uri="{FF2B5EF4-FFF2-40B4-BE49-F238E27FC236}">
                <a16:creationId xmlns:a16="http://schemas.microsoft.com/office/drawing/2014/main" id="{9EAD0F43-D24F-4E63-A53D-DF7DD6A72A37}"/>
              </a:ext>
            </a:extLst>
          </p:cNvPr>
          <p:cNvPicPr>
            <a:picLocks noChangeAspect="1"/>
          </p:cNvPicPr>
          <p:nvPr/>
        </p:nvPicPr>
        <p:blipFill rotWithShape="1">
          <a:blip r:embed="rId3">
            <a:extLst>
              <a:ext uri="{28A0092B-C50C-407E-A947-70E740481C1C}">
                <a14:useLocalDpi xmlns:a14="http://schemas.microsoft.com/office/drawing/2010/main" val="0"/>
              </a:ext>
            </a:extLst>
          </a:blip>
          <a:srcRect b="-288"/>
          <a:stretch/>
        </p:blipFill>
        <p:spPr>
          <a:xfrm>
            <a:off x="4083268" y="2219796"/>
            <a:ext cx="912242" cy="2460838"/>
          </a:xfrm>
          <a:prstGeom prst="rect">
            <a:avLst/>
          </a:prstGeom>
        </p:spPr>
      </p:pic>
      <p:pic>
        <p:nvPicPr>
          <p:cNvPr id="7" name="Picture 6">
            <a:extLst>
              <a:ext uri="{FF2B5EF4-FFF2-40B4-BE49-F238E27FC236}">
                <a16:creationId xmlns:a16="http://schemas.microsoft.com/office/drawing/2014/main" id="{1E7127FF-361D-497A-AF59-4EA021AFC211}"/>
              </a:ext>
            </a:extLst>
          </p:cNvPr>
          <p:cNvPicPr>
            <a:picLocks noChangeAspect="1"/>
          </p:cNvPicPr>
          <p:nvPr/>
        </p:nvPicPr>
        <p:blipFill rotWithShape="1">
          <a:blip r:embed="rId4">
            <a:extLst>
              <a:ext uri="{28A0092B-C50C-407E-A947-70E740481C1C}">
                <a14:useLocalDpi xmlns:a14="http://schemas.microsoft.com/office/drawing/2010/main" val="0"/>
              </a:ext>
            </a:extLst>
          </a:blip>
          <a:srcRect b="-288"/>
          <a:stretch/>
        </p:blipFill>
        <p:spPr>
          <a:xfrm>
            <a:off x="4990449" y="2214715"/>
            <a:ext cx="914182" cy="2460838"/>
          </a:xfrm>
          <a:prstGeom prst="rect">
            <a:avLst/>
          </a:prstGeom>
        </p:spPr>
      </p:pic>
      <p:pic>
        <p:nvPicPr>
          <p:cNvPr id="4" name="Picture 3">
            <a:extLst>
              <a:ext uri="{FF2B5EF4-FFF2-40B4-BE49-F238E27FC236}">
                <a16:creationId xmlns:a16="http://schemas.microsoft.com/office/drawing/2014/main" id="{DFC023B1-7BEE-4D22-9821-8F38AB8C6FA1}"/>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168792" y="2196200"/>
            <a:ext cx="3561782" cy="2474981"/>
          </a:xfrm>
          <a:prstGeom prst="rect">
            <a:avLst/>
          </a:prstGeom>
        </p:spPr>
      </p:pic>
      <p:pic>
        <p:nvPicPr>
          <p:cNvPr id="34" name="Picture 33">
            <a:extLst>
              <a:ext uri="{FF2B5EF4-FFF2-40B4-BE49-F238E27FC236}">
                <a16:creationId xmlns:a16="http://schemas.microsoft.com/office/drawing/2014/main" id="{802D67DA-12BE-4FBB-8756-F61CD99B1CFA}"/>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328961" y="2196198"/>
            <a:ext cx="865125" cy="2474981"/>
          </a:xfrm>
          <a:prstGeom prst="rect">
            <a:avLst/>
          </a:prstGeom>
        </p:spPr>
      </p:pic>
      <p:sp>
        <p:nvSpPr>
          <p:cNvPr id="2" name="Text Placeholder 1"/>
          <p:cNvSpPr>
            <a:spLocks noGrp="1"/>
          </p:cNvSpPr>
          <p:nvPr>
            <p:ph type="body" sz="quarter" idx="11"/>
          </p:nvPr>
        </p:nvSpPr>
        <p:spPr/>
        <p:txBody>
          <a:bodyPr/>
          <a:lstStyle/>
          <a:p>
            <a:pPr marL="0" indent="0">
              <a:buNone/>
            </a:pPr>
            <a:r>
              <a:rPr lang="en-GB" dirty="0"/>
              <a:t>3.2 Unit fractions                          </a:t>
            </a:r>
            <a:r>
              <a:rPr lang="en-GB" dirty="0">
                <a:solidFill>
                  <a:srgbClr val="3875A1"/>
                </a:solidFill>
              </a:rPr>
              <a:t>S</a:t>
            </a:r>
            <a:r>
              <a:rPr lang="en-US" dirty="0">
                <a:solidFill>
                  <a:srgbClr val="3875A1"/>
                </a:solidFill>
              </a:rPr>
              <a:t>tep 4:6</a:t>
            </a:r>
          </a:p>
        </p:txBody>
      </p:sp>
      <p:pic>
        <p:nvPicPr>
          <p:cNvPr id="19" name="Picture 18">
            <a:extLst>
              <a:ext uri="{FF2B5EF4-FFF2-40B4-BE49-F238E27FC236}">
                <a16:creationId xmlns:a16="http://schemas.microsoft.com/office/drawing/2014/main" id="{0D204FDD-7C8F-40D5-B7A3-CE2A7764FACA}"/>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rot="5400000">
            <a:off x="4830434" y="3481285"/>
            <a:ext cx="319315" cy="257175"/>
          </a:xfrm>
          <a:prstGeom prst="rect">
            <a:avLst/>
          </a:prstGeom>
        </p:spPr>
      </p:pic>
      <p:pic>
        <p:nvPicPr>
          <p:cNvPr id="21" name="Picture 20">
            <a:extLst>
              <a:ext uri="{FF2B5EF4-FFF2-40B4-BE49-F238E27FC236}">
                <a16:creationId xmlns:a16="http://schemas.microsoft.com/office/drawing/2014/main" id="{D71CF26D-B4E9-44D4-8FFA-93BE0CDF845C}"/>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rot="5400000">
            <a:off x="4830766" y="3817124"/>
            <a:ext cx="319315" cy="257175"/>
          </a:xfrm>
          <a:prstGeom prst="rect">
            <a:avLst/>
          </a:prstGeom>
        </p:spPr>
      </p:pic>
      <p:pic>
        <p:nvPicPr>
          <p:cNvPr id="23" name="Picture 22">
            <a:extLst>
              <a:ext uri="{FF2B5EF4-FFF2-40B4-BE49-F238E27FC236}">
                <a16:creationId xmlns:a16="http://schemas.microsoft.com/office/drawing/2014/main" id="{64AADE18-EF22-4E9C-B755-252532E9C674}"/>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rot="5400000">
            <a:off x="4830433" y="4164725"/>
            <a:ext cx="319315" cy="257175"/>
          </a:xfrm>
          <a:prstGeom prst="rect">
            <a:avLst/>
          </a:prstGeom>
        </p:spPr>
      </p:pic>
      <p:pic>
        <p:nvPicPr>
          <p:cNvPr id="25" name="Picture 24">
            <a:extLst>
              <a:ext uri="{FF2B5EF4-FFF2-40B4-BE49-F238E27FC236}">
                <a16:creationId xmlns:a16="http://schemas.microsoft.com/office/drawing/2014/main" id="{415A8F23-B4B6-468E-BBC3-812F4E0B03AA}"/>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rot="5400000">
            <a:off x="4891591" y="4439405"/>
            <a:ext cx="196997" cy="257175"/>
          </a:xfrm>
          <a:prstGeom prst="rect">
            <a:avLst/>
          </a:prstGeom>
        </p:spPr>
      </p:pic>
      <p:pic>
        <p:nvPicPr>
          <p:cNvPr id="13" name="Picture 12">
            <a:extLst>
              <a:ext uri="{FF2B5EF4-FFF2-40B4-BE49-F238E27FC236}">
                <a16:creationId xmlns:a16="http://schemas.microsoft.com/office/drawing/2014/main" id="{585064DB-F914-4844-BC10-AFC4833F1F69}"/>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5128751" y="2952749"/>
            <a:ext cx="462316" cy="895351"/>
          </a:xfrm>
          <a:prstGeom prst="rect">
            <a:avLst/>
          </a:prstGeom>
        </p:spPr>
      </p:pic>
      <p:sp>
        <p:nvSpPr>
          <p:cNvPr id="17" name="Rectangle 16">
            <a:extLst>
              <a:ext uri="{FF2B5EF4-FFF2-40B4-BE49-F238E27FC236}">
                <a16:creationId xmlns:a16="http://schemas.microsoft.com/office/drawing/2014/main" id="{094B23A5-3428-4A39-A7DE-66FDAC144F13}"/>
              </a:ext>
            </a:extLst>
          </p:cNvPr>
          <p:cNvSpPr/>
          <p:nvPr/>
        </p:nvSpPr>
        <p:spPr>
          <a:xfrm>
            <a:off x="5246720" y="2691139"/>
            <a:ext cx="416498" cy="1072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825AE115-C539-46E2-98E9-B648C471A549}"/>
              </a:ext>
            </a:extLst>
          </p:cNvPr>
          <p:cNvSpPr/>
          <p:nvPr/>
        </p:nvSpPr>
        <p:spPr>
          <a:xfrm>
            <a:off x="3574056" y="2873656"/>
            <a:ext cx="520262" cy="1072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1" name="Picture 30">
            <a:extLst>
              <a:ext uri="{FF2B5EF4-FFF2-40B4-BE49-F238E27FC236}">
                <a16:creationId xmlns:a16="http://schemas.microsoft.com/office/drawing/2014/main" id="{A08C2C4A-DAA4-4E4E-817D-40EA08BB94F4}"/>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4168792" y="2195982"/>
            <a:ext cx="1992456" cy="2474981"/>
          </a:xfrm>
          <a:prstGeom prst="rect">
            <a:avLst/>
          </a:prstGeom>
        </p:spPr>
      </p:pic>
      <p:sp>
        <p:nvSpPr>
          <p:cNvPr id="38" name="Rectangle 37">
            <a:extLst>
              <a:ext uri="{FF2B5EF4-FFF2-40B4-BE49-F238E27FC236}">
                <a16:creationId xmlns:a16="http://schemas.microsoft.com/office/drawing/2014/main" id="{F7175B29-AF7A-4ADA-A9E0-F7287FBCA524}"/>
              </a:ext>
            </a:extLst>
          </p:cNvPr>
          <p:cNvSpPr/>
          <p:nvPr/>
        </p:nvSpPr>
        <p:spPr>
          <a:xfrm>
            <a:off x="4194335" y="2226726"/>
            <a:ext cx="781828" cy="1150098"/>
          </a:xfrm>
          <a:prstGeom prst="rect">
            <a:avLst/>
          </a:prstGeom>
          <a:solidFill>
            <a:srgbClr val="F26C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a:extLst>
              <a:ext uri="{FF2B5EF4-FFF2-40B4-BE49-F238E27FC236}">
                <a16:creationId xmlns:a16="http://schemas.microsoft.com/office/drawing/2014/main" id="{4A1ED902-3425-41CD-97F0-766A093FC465}"/>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4362450" y="2952749"/>
            <a:ext cx="462316" cy="895351"/>
          </a:xfrm>
          <a:prstGeom prst="rect">
            <a:avLst/>
          </a:prstGeom>
        </p:spPr>
      </p:pic>
      <p:sp>
        <p:nvSpPr>
          <p:cNvPr id="15" name="Rectangle 14">
            <a:extLst>
              <a:ext uri="{FF2B5EF4-FFF2-40B4-BE49-F238E27FC236}">
                <a16:creationId xmlns:a16="http://schemas.microsoft.com/office/drawing/2014/main" id="{F5820AA4-8695-481A-87D3-D758B9569157}"/>
              </a:ext>
            </a:extLst>
          </p:cNvPr>
          <p:cNvSpPr/>
          <p:nvPr/>
        </p:nvSpPr>
        <p:spPr>
          <a:xfrm>
            <a:off x="4282258" y="3162197"/>
            <a:ext cx="520262" cy="696798"/>
          </a:xfrm>
          <a:prstGeom prst="rect">
            <a:avLst/>
          </a:prstGeom>
          <a:solidFill>
            <a:srgbClr val="F26C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141776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64" presetClass="path" presetSubtype="0" accel="50000" decel="50000" fill="hold" nodeType="clickEffect">
                                  <p:stCondLst>
                                    <p:cond delay="0"/>
                                  </p:stCondLst>
                                  <p:childTnLst>
                                    <p:animMotion origin="layout" path="M 2.77778E-7 -4.81481E-6 L -0.10035 -0.00254 " pathEditMode="relative" rAng="0" ptsTypes="AA">
                                      <p:cBhvr>
                                        <p:cTn id="25" dur="2000" fill="hold"/>
                                        <p:tgtEl>
                                          <p:spTgt spid="7"/>
                                        </p:tgtEl>
                                        <p:attrNameLst>
                                          <p:attrName>ppt_x</p:attrName>
                                          <p:attrName>ppt_y</p:attrName>
                                        </p:attrNameLst>
                                      </p:cBhvr>
                                      <p:rCtr x="-5017" y="-139"/>
                                    </p:animMotion>
                                  </p:childTnLst>
                                </p:cTn>
                              </p:par>
                              <p:par>
                                <p:cTn id="26" presetID="8" presetClass="emph" presetSubtype="0" fill="hold" nodeType="withEffect">
                                  <p:stCondLst>
                                    <p:cond delay="0"/>
                                  </p:stCondLst>
                                  <p:childTnLst>
                                    <p:animRot by="10800000">
                                      <p:cBhvr>
                                        <p:cTn id="27" dur="2000" fill="hold"/>
                                        <p:tgtEl>
                                          <p:spTgt spid="7"/>
                                        </p:tgtEl>
                                        <p:attrNameLst>
                                          <p:attrName>r</p:attrName>
                                        </p:attrNameLst>
                                      </p:cBhvr>
                                    </p:animRot>
                                  </p:childTnLst>
                                </p:cTn>
                              </p:par>
                            </p:childTnLst>
                          </p:cTn>
                        </p:par>
                        <p:par>
                          <p:cTn id="28" fill="hold">
                            <p:stCondLst>
                              <p:cond delay="2000"/>
                            </p:stCondLst>
                            <p:childTnLst>
                              <p:par>
                                <p:cTn id="29" presetID="1"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0" presetClass="exit" presetSubtype="0" fill="hold" nodeType="withEffect">
                                  <p:stCondLst>
                                    <p:cond delay="0"/>
                                  </p:stCondLst>
                                  <p:childTnLst>
                                    <p:animEffect transition="out" filter="fade">
                                      <p:cBhvr>
                                        <p:cTn id="32" dur="500"/>
                                        <p:tgtEl>
                                          <p:spTgt spid="19"/>
                                        </p:tgtEl>
                                      </p:cBhvr>
                                    </p:animEffect>
                                    <p:set>
                                      <p:cBhvr>
                                        <p:cTn id="33" dur="1" fill="hold">
                                          <p:stCondLst>
                                            <p:cond delay="499"/>
                                          </p:stCondLst>
                                        </p:cTn>
                                        <p:tgtEl>
                                          <p:spTgt spid="19"/>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21"/>
                                        </p:tgtEl>
                                      </p:cBhvr>
                                    </p:animEffect>
                                    <p:set>
                                      <p:cBhvr>
                                        <p:cTn id="36" dur="1" fill="hold">
                                          <p:stCondLst>
                                            <p:cond delay="499"/>
                                          </p:stCondLst>
                                        </p:cTn>
                                        <p:tgtEl>
                                          <p:spTgt spid="21"/>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23"/>
                                        </p:tgtEl>
                                      </p:cBhvr>
                                    </p:animEffect>
                                    <p:set>
                                      <p:cBhvr>
                                        <p:cTn id="39" dur="1" fill="hold">
                                          <p:stCondLst>
                                            <p:cond delay="499"/>
                                          </p:stCondLst>
                                        </p:cTn>
                                        <p:tgtEl>
                                          <p:spTgt spid="23"/>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25"/>
                                        </p:tgtEl>
                                      </p:cBhvr>
                                    </p:animEffect>
                                    <p:set>
                                      <p:cBhvr>
                                        <p:cTn id="42" dur="1" fill="hold">
                                          <p:stCondLst>
                                            <p:cond delay="499"/>
                                          </p:stCondLst>
                                        </p:cTn>
                                        <p:tgtEl>
                                          <p:spTgt spid="2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4"/>
                                        </p:tgtEl>
                                      </p:cBhvr>
                                    </p:animEffect>
                                    <p:set>
                                      <p:cBhvr>
                                        <p:cTn id="47" dur="1" fill="hold">
                                          <p:stCondLst>
                                            <p:cond delay="499"/>
                                          </p:stCondLst>
                                        </p:cTn>
                                        <p:tgtEl>
                                          <p:spTgt spid="4"/>
                                        </p:tgtEl>
                                        <p:attrNameLst>
                                          <p:attrName>style.visibility</p:attrName>
                                        </p:attrNameLst>
                                      </p:cBhvr>
                                      <p:to>
                                        <p:strVal val="hidden"/>
                                      </p:to>
                                    </p:set>
                                  </p:childTnLst>
                                </p:cTn>
                              </p:par>
                            </p:childTnLst>
                          </p:cTn>
                        </p:par>
                        <p:par>
                          <p:cTn id="48" fill="hold">
                            <p:stCondLst>
                              <p:cond delay="500"/>
                            </p:stCondLst>
                            <p:childTnLst>
                              <p:par>
                                <p:cTn id="49" presetID="10"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par>
                                <p:cTn id="52" presetID="1" presetClass="entr" presetSubtype="0" fill="hold" grpId="0" nodeType="withEffect">
                                  <p:stCondLst>
                                    <p:cond delay="0"/>
                                  </p:stCondLst>
                                  <p:childTnLst>
                                    <p:set>
                                      <p:cBhvr>
                                        <p:cTn id="53" dur="1" fill="hold">
                                          <p:stCondLst>
                                            <p:cond delay="0"/>
                                          </p:stCondLst>
                                        </p:cTn>
                                        <p:tgtEl>
                                          <p:spTgt spid="38"/>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0" nodeType="clickEffect">
                                  <p:stCondLst>
                                    <p:cond delay="0"/>
                                  </p:stCondLst>
                                  <p:childTnLst>
                                    <p:animEffect transition="out" filter="fade">
                                      <p:cBhvr>
                                        <p:cTn id="57" dur="500"/>
                                        <p:tgtEl>
                                          <p:spTgt spid="15"/>
                                        </p:tgtEl>
                                      </p:cBhvr>
                                    </p:animEffect>
                                    <p:set>
                                      <p:cBhvr>
                                        <p:cTn id="58" dur="1" fill="hold">
                                          <p:stCondLst>
                                            <p:cond delay="499"/>
                                          </p:stCondLst>
                                        </p:cTn>
                                        <p:tgtEl>
                                          <p:spTgt spid="15"/>
                                        </p:tgtEl>
                                        <p:attrNameLst>
                                          <p:attrName>style.visibility</p:attrName>
                                        </p:attrNameLst>
                                      </p:cBhvr>
                                      <p:to>
                                        <p:strVal val="hidden"/>
                                      </p:to>
                                    </p:set>
                                  </p:childTnLst>
                                </p:cTn>
                              </p:par>
                              <p:par>
                                <p:cTn id="59" presetID="10" presetClass="exit" presetSubtype="0" fill="hold" grpId="0" nodeType="withEffect">
                                  <p:stCondLst>
                                    <p:cond delay="0"/>
                                  </p:stCondLst>
                                  <p:childTnLst>
                                    <p:animEffect transition="out" filter="fade">
                                      <p:cBhvr>
                                        <p:cTn id="60" dur="500"/>
                                        <p:tgtEl>
                                          <p:spTgt spid="17"/>
                                        </p:tgtEl>
                                      </p:cBhvr>
                                    </p:animEffect>
                                    <p:set>
                                      <p:cBhvr>
                                        <p:cTn id="61"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7" grpId="0" animBg="1"/>
      <p:bldP spid="8" grpId="0" animBg="1"/>
      <p:bldP spid="38" grpId="0" animBg="1"/>
      <p:bldP spid="1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3.2 Unit fractions                          </a:t>
            </a:r>
            <a:r>
              <a:rPr lang="en-GB" dirty="0">
                <a:solidFill>
                  <a:srgbClr val="3875A1"/>
                </a:solidFill>
              </a:rPr>
              <a:t>S</a:t>
            </a:r>
            <a:r>
              <a:rPr lang="en-US" dirty="0">
                <a:solidFill>
                  <a:srgbClr val="3875A1"/>
                </a:solidFill>
              </a:rPr>
              <a:t>tep 5:1</a:t>
            </a:r>
          </a:p>
        </p:txBody>
      </p:sp>
      <p:pic>
        <p:nvPicPr>
          <p:cNvPr id="4" name="Picture 3">
            <a:extLst>
              <a:ext uri="{FF2B5EF4-FFF2-40B4-BE49-F238E27FC236}">
                <a16:creationId xmlns:a16="http://schemas.microsoft.com/office/drawing/2014/main" id="{4AF70817-B9B2-410B-BDD3-845C73F615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1399101"/>
            <a:ext cx="7907446" cy="4059798"/>
          </a:xfrm>
          <a:prstGeom prst="rect">
            <a:avLst/>
          </a:prstGeom>
        </p:spPr>
      </p:pic>
      <p:sp>
        <p:nvSpPr>
          <p:cNvPr id="5" name="Rectangle 4">
            <a:extLst>
              <a:ext uri="{FF2B5EF4-FFF2-40B4-BE49-F238E27FC236}">
                <a16:creationId xmlns:a16="http://schemas.microsoft.com/office/drawing/2014/main" id="{B45563FB-B301-41D7-8457-8B7D6793D8A1}"/>
              </a:ext>
            </a:extLst>
          </p:cNvPr>
          <p:cNvSpPr/>
          <p:nvPr/>
        </p:nvSpPr>
        <p:spPr>
          <a:xfrm>
            <a:off x="488731" y="2002221"/>
            <a:ext cx="8150772" cy="63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7153D096-9588-413A-8E2F-DE327C4E62F9}"/>
              </a:ext>
            </a:extLst>
          </p:cNvPr>
          <p:cNvSpPr/>
          <p:nvPr/>
        </p:nvSpPr>
        <p:spPr>
          <a:xfrm>
            <a:off x="488731" y="2695285"/>
            <a:ext cx="8150772" cy="63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D5C18EAC-DB2E-4FC5-B7E3-15D9C4B2DF0F}"/>
              </a:ext>
            </a:extLst>
          </p:cNvPr>
          <p:cNvSpPr/>
          <p:nvPr/>
        </p:nvSpPr>
        <p:spPr>
          <a:xfrm>
            <a:off x="618277" y="3383100"/>
            <a:ext cx="8150772" cy="63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53427E01-4DAB-42AE-93CC-D4D822E028B3}"/>
              </a:ext>
            </a:extLst>
          </p:cNvPr>
          <p:cNvSpPr/>
          <p:nvPr/>
        </p:nvSpPr>
        <p:spPr>
          <a:xfrm>
            <a:off x="488731" y="4062854"/>
            <a:ext cx="8150772" cy="63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15FE09F0-33C9-4C48-8B87-9CABF03C898C}"/>
              </a:ext>
            </a:extLst>
          </p:cNvPr>
          <p:cNvSpPr/>
          <p:nvPr/>
        </p:nvSpPr>
        <p:spPr>
          <a:xfrm>
            <a:off x="618277" y="4742608"/>
            <a:ext cx="8150772" cy="63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214342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5"/>
                                        </p:tgtEl>
                                      </p:cBhvr>
                                    </p:animEffect>
                                    <p:set>
                                      <p:cBhvr>
                                        <p:cTn id="27"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1" grpId="0" animBg="1"/>
      <p:bldP spid="13" grpId="0" animBg="1"/>
      <p:bldP spid="1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3.2 Unit fractions                          </a:t>
            </a:r>
            <a:r>
              <a:rPr lang="en-GB" dirty="0">
                <a:solidFill>
                  <a:srgbClr val="3875A1"/>
                </a:solidFill>
              </a:rPr>
              <a:t>S</a:t>
            </a:r>
            <a:r>
              <a:rPr lang="en-US" dirty="0">
                <a:solidFill>
                  <a:srgbClr val="3875A1"/>
                </a:solidFill>
              </a:rPr>
              <a:t>tep 5:1</a:t>
            </a:r>
          </a:p>
        </p:txBody>
      </p:sp>
      <p:pic>
        <p:nvPicPr>
          <p:cNvPr id="6" name="Picture 5">
            <a:extLst>
              <a:ext uri="{FF2B5EF4-FFF2-40B4-BE49-F238E27FC236}">
                <a16:creationId xmlns:a16="http://schemas.microsoft.com/office/drawing/2014/main" id="{1BE2FFE5-AE52-40E6-B763-E0C4381DE8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1418387"/>
            <a:ext cx="7907446" cy="4021226"/>
          </a:xfrm>
          <a:prstGeom prst="rect">
            <a:avLst/>
          </a:prstGeom>
        </p:spPr>
      </p:pic>
      <p:sp>
        <p:nvSpPr>
          <p:cNvPr id="7" name="Rectangle 6">
            <a:extLst>
              <a:ext uri="{FF2B5EF4-FFF2-40B4-BE49-F238E27FC236}">
                <a16:creationId xmlns:a16="http://schemas.microsoft.com/office/drawing/2014/main" id="{B1B5D743-5026-4C30-80AB-D606FCF49766}"/>
              </a:ext>
            </a:extLst>
          </p:cNvPr>
          <p:cNvSpPr/>
          <p:nvPr/>
        </p:nvSpPr>
        <p:spPr>
          <a:xfrm>
            <a:off x="3288643" y="2081669"/>
            <a:ext cx="5407573" cy="63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F6C22A23-CF5D-42A3-BCFD-F776E96F4A5B}"/>
              </a:ext>
            </a:extLst>
          </p:cNvPr>
          <p:cNvSpPr/>
          <p:nvPr/>
        </p:nvSpPr>
        <p:spPr>
          <a:xfrm>
            <a:off x="2659993" y="2711669"/>
            <a:ext cx="6114800" cy="63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3141F158-EDE2-4CB8-B314-703080375430}"/>
              </a:ext>
            </a:extLst>
          </p:cNvPr>
          <p:cNvSpPr/>
          <p:nvPr/>
        </p:nvSpPr>
        <p:spPr>
          <a:xfrm>
            <a:off x="2259942" y="3374951"/>
            <a:ext cx="6436273" cy="63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88D3BB8A-92ED-46D4-92D5-2F6FFE0DA099}"/>
              </a:ext>
            </a:extLst>
          </p:cNvPr>
          <p:cNvSpPr/>
          <p:nvPr/>
        </p:nvSpPr>
        <p:spPr>
          <a:xfrm>
            <a:off x="1999592" y="4068451"/>
            <a:ext cx="6526131" cy="63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0DFFCD2C-1B3A-47B4-9728-3BA8EB19A4B5}"/>
              </a:ext>
            </a:extLst>
          </p:cNvPr>
          <p:cNvSpPr/>
          <p:nvPr/>
        </p:nvSpPr>
        <p:spPr>
          <a:xfrm>
            <a:off x="1485242" y="4730201"/>
            <a:ext cx="7210973" cy="63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A1D536B-7BAA-42AE-A8DD-25F46981585F}"/>
              </a:ext>
            </a:extLst>
          </p:cNvPr>
          <p:cNvSpPr/>
          <p:nvPr/>
        </p:nvSpPr>
        <p:spPr>
          <a:xfrm>
            <a:off x="4281714" y="1524000"/>
            <a:ext cx="522515" cy="290286"/>
          </a:xfrm>
          <a:prstGeom prst="rect">
            <a:avLst/>
          </a:prstGeom>
          <a:solidFill>
            <a:srgbClr val="FF85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5DFE926A-E56F-49CC-9782-1D48D7305089}"/>
              </a:ext>
            </a:extLst>
          </p:cNvPr>
          <p:cNvSpPr/>
          <p:nvPr/>
        </p:nvSpPr>
        <p:spPr>
          <a:xfrm>
            <a:off x="1738334" y="2175424"/>
            <a:ext cx="522515" cy="399499"/>
          </a:xfrm>
          <a:prstGeom prst="rect">
            <a:avLst/>
          </a:prstGeom>
          <a:solidFill>
            <a:srgbClr val="FF2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A286F085-D46A-4E38-9AC2-486870D1CD53}"/>
              </a:ext>
            </a:extLst>
          </p:cNvPr>
          <p:cNvSpPr/>
          <p:nvPr/>
        </p:nvSpPr>
        <p:spPr>
          <a:xfrm>
            <a:off x="1377878" y="2826919"/>
            <a:ext cx="522515" cy="399499"/>
          </a:xfrm>
          <a:prstGeom prst="rect">
            <a:avLst/>
          </a:prstGeom>
          <a:solidFill>
            <a:srgbClr val="42A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a:extLst>
              <a:ext uri="{FF2B5EF4-FFF2-40B4-BE49-F238E27FC236}">
                <a16:creationId xmlns:a16="http://schemas.microsoft.com/office/drawing/2014/main" id="{3196D46B-3E30-4255-BDE4-E091C4885E04}"/>
              </a:ext>
            </a:extLst>
          </p:cNvPr>
          <p:cNvSpPr/>
          <p:nvPr/>
        </p:nvSpPr>
        <p:spPr>
          <a:xfrm>
            <a:off x="1188790" y="3504432"/>
            <a:ext cx="522515" cy="399499"/>
          </a:xfrm>
          <a:prstGeom prst="rect">
            <a:avLst/>
          </a:prstGeom>
          <a:solidFill>
            <a:srgbClr val="FF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29">
            <a:extLst>
              <a:ext uri="{FF2B5EF4-FFF2-40B4-BE49-F238E27FC236}">
                <a16:creationId xmlns:a16="http://schemas.microsoft.com/office/drawing/2014/main" id="{FCBD6334-4F4F-4534-AF84-0A6D4905CE1A}"/>
              </a:ext>
            </a:extLst>
          </p:cNvPr>
          <p:cNvSpPr/>
          <p:nvPr/>
        </p:nvSpPr>
        <p:spPr>
          <a:xfrm>
            <a:off x="1082582" y="4151859"/>
            <a:ext cx="522515" cy="399499"/>
          </a:xfrm>
          <a:prstGeom prst="rect">
            <a:avLst/>
          </a:prstGeom>
          <a:solidFill>
            <a:srgbClr val="93C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a:extLst>
              <a:ext uri="{FF2B5EF4-FFF2-40B4-BE49-F238E27FC236}">
                <a16:creationId xmlns:a16="http://schemas.microsoft.com/office/drawing/2014/main" id="{59E23BFA-0984-4D85-91DA-E9E500353EBC}"/>
              </a:ext>
            </a:extLst>
          </p:cNvPr>
          <p:cNvSpPr/>
          <p:nvPr/>
        </p:nvSpPr>
        <p:spPr>
          <a:xfrm>
            <a:off x="821324" y="4845451"/>
            <a:ext cx="522515" cy="399499"/>
          </a:xfrm>
          <a:prstGeom prst="rect">
            <a:avLst/>
          </a:prstGeom>
          <a:solidFill>
            <a:srgbClr val="AE6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9930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8"/>
                                        </p:tgtEl>
                                      </p:cBhvr>
                                    </p:animEffect>
                                    <p:set>
                                      <p:cBhvr>
                                        <p:cTn id="42" dur="1" fill="hold">
                                          <p:stCondLst>
                                            <p:cond delay="499"/>
                                          </p:stCondLst>
                                        </p:cTn>
                                        <p:tgtEl>
                                          <p:spTgt spid="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22"/>
                                        </p:tgtEl>
                                      </p:cBhvr>
                                    </p:animEffect>
                                    <p:set>
                                      <p:cBhvr>
                                        <p:cTn id="47" dur="1" fill="hold">
                                          <p:stCondLst>
                                            <p:cond delay="499"/>
                                          </p:stCondLst>
                                        </p:cTn>
                                        <p:tgtEl>
                                          <p:spTgt spid="2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24"/>
                                        </p:tgtEl>
                                      </p:cBhvr>
                                    </p:animEffect>
                                    <p:set>
                                      <p:cBhvr>
                                        <p:cTn id="52" dur="1" fill="hold">
                                          <p:stCondLst>
                                            <p:cond delay="499"/>
                                          </p:stCondLst>
                                        </p:cTn>
                                        <p:tgtEl>
                                          <p:spTgt spid="24"/>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28"/>
                                        </p:tgtEl>
                                      </p:cBhvr>
                                    </p:animEffect>
                                    <p:set>
                                      <p:cBhvr>
                                        <p:cTn id="57" dur="1" fill="hold">
                                          <p:stCondLst>
                                            <p:cond delay="499"/>
                                          </p:stCondLst>
                                        </p:cTn>
                                        <p:tgtEl>
                                          <p:spTgt spid="28"/>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500"/>
                                        <p:tgtEl>
                                          <p:spTgt spid="30"/>
                                        </p:tgtEl>
                                      </p:cBhvr>
                                    </p:animEffect>
                                    <p:set>
                                      <p:cBhvr>
                                        <p:cTn id="62" dur="1" fill="hold">
                                          <p:stCondLst>
                                            <p:cond delay="499"/>
                                          </p:stCondLst>
                                        </p:cTn>
                                        <p:tgtEl>
                                          <p:spTgt spid="30"/>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1" nodeType="clickEffect">
                                  <p:stCondLst>
                                    <p:cond delay="0"/>
                                  </p:stCondLst>
                                  <p:childTnLst>
                                    <p:animEffect transition="out" filter="fade">
                                      <p:cBhvr>
                                        <p:cTn id="66" dur="500"/>
                                        <p:tgtEl>
                                          <p:spTgt spid="32"/>
                                        </p:tgtEl>
                                      </p:cBhvr>
                                    </p:animEffect>
                                    <p:set>
                                      <p:cBhvr>
                                        <p:cTn id="67"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6" grpId="0" animBg="1"/>
      <p:bldP spid="18" grpId="0" animBg="1"/>
      <p:bldP spid="20" grpId="0" animBg="1"/>
      <p:bldP spid="8" grpId="0" animBg="1"/>
      <p:bldP spid="8" grpId="1" animBg="1"/>
      <p:bldP spid="22" grpId="0" animBg="1"/>
      <p:bldP spid="22" grpId="1" animBg="1"/>
      <p:bldP spid="24" grpId="0" animBg="1"/>
      <p:bldP spid="24" grpId="1" animBg="1"/>
      <p:bldP spid="28" grpId="0" animBg="1"/>
      <p:bldP spid="28" grpId="1" animBg="1"/>
      <p:bldP spid="30" grpId="0" animBg="1"/>
      <p:bldP spid="30" grpId="1" animBg="1"/>
      <p:bldP spid="32" grpId="0" animBg="1"/>
      <p:bldP spid="32" grpId="1"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3.2 Unit fractions                          </a:t>
            </a:r>
            <a:r>
              <a:rPr lang="en-GB" dirty="0">
                <a:solidFill>
                  <a:srgbClr val="3875A1"/>
                </a:solidFill>
              </a:rPr>
              <a:t>S</a:t>
            </a:r>
            <a:r>
              <a:rPr lang="en-US" dirty="0">
                <a:solidFill>
                  <a:srgbClr val="3875A1"/>
                </a:solidFill>
              </a:rPr>
              <a:t>tep 5:1</a:t>
            </a:r>
          </a:p>
        </p:txBody>
      </p:sp>
      <p:pic>
        <p:nvPicPr>
          <p:cNvPr id="4" name="Picture 3">
            <a:extLst>
              <a:ext uri="{FF2B5EF4-FFF2-40B4-BE49-F238E27FC236}">
                <a16:creationId xmlns:a16="http://schemas.microsoft.com/office/drawing/2014/main" id="{3713BABC-8E43-4659-92A4-45002DE7DA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2811834"/>
            <a:ext cx="7907446" cy="1234333"/>
          </a:xfrm>
          <a:prstGeom prst="rect">
            <a:avLst/>
          </a:prstGeom>
        </p:spPr>
      </p:pic>
      <p:sp>
        <p:nvSpPr>
          <p:cNvPr id="10" name="Rectangle 9">
            <a:extLst>
              <a:ext uri="{FF2B5EF4-FFF2-40B4-BE49-F238E27FC236}">
                <a16:creationId xmlns:a16="http://schemas.microsoft.com/office/drawing/2014/main" id="{020DE88A-6EC7-46E0-BF58-411813A55DA6}"/>
              </a:ext>
            </a:extLst>
          </p:cNvPr>
          <p:cNvSpPr/>
          <p:nvPr/>
        </p:nvSpPr>
        <p:spPr>
          <a:xfrm>
            <a:off x="3026981" y="2459421"/>
            <a:ext cx="1868870" cy="9695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014C5944-1DF2-4D09-B62A-7630C64EBA4C}"/>
              </a:ext>
            </a:extLst>
          </p:cNvPr>
          <p:cNvSpPr/>
          <p:nvPr/>
        </p:nvSpPr>
        <p:spPr>
          <a:xfrm>
            <a:off x="2703130" y="3413271"/>
            <a:ext cx="449645" cy="9695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6C7709AD-66EF-4E4C-B320-0500F8B8DFA9}"/>
              </a:ext>
            </a:extLst>
          </p:cNvPr>
          <p:cNvSpPr/>
          <p:nvPr/>
        </p:nvSpPr>
        <p:spPr>
          <a:xfrm>
            <a:off x="3768946" y="3429001"/>
            <a:ext cx="449645" cy="9695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28">
            <a:extLst>
              <a:ext uri="{FF2B5EF4-FFF2-40B4-BE49-F238E27FC236}">
                <a16:creationId xmlns:a16="http://schemas.microsoft.com/office/drawing/2014/main" id="{B40FF59C-B1E0-4E68-B3AA-C6784109E061}"/>
              </a:ext>
            </a:extLst>
          </p:cNvPr>
          <p:cNvSpPr/>
          <p:nvPr/>
        </p:nvSpPr>
        <p:spPr>
          <a:xfrm>
            <a:off x="4592789" y="3561377"/>
            <a:ext cx="449645" cy="9695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32">
            <a:extLst>
              <a:ext uri="{FF2B5EF4-FFF2-40B4-BE49-F238E27FC236}">
                <a16:creationId xmlns:a16="http://schemas.microsoft.com/office/drawing/2014/main" id="{73CF8AA9-88CF-4744-850F-70E488D4022A}"/>
              </a:ext>
            </a:extLst>
          </p:cNvPr>
          <p:cNvSpPr/>
          <p:nvPr/>
        </p:nvSpPr>
        <p:spPr>
          <a:xfrm>
            <a:off x="4895850" y="2407526"/>
            <a:ext cx="1545019" cy="9695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extLst>
              <a:ext uri="{FF2B5EF4-FFF2-40B4-BE49-F238E27FC236}">
                <a16:creationId xmlns:a16="http://schemas.microsoft.com/office/drawing/2014/main" id="{B4BD6339-40ED-4E3F-80F7-22931125DB0A}"/>
              </a:ext>
            </a:extLst>
          </p:cNvPr>
          <p:cNvSpPr/>
          <p:nvPr/>
        </p:nvSpPr>
        <p:spPr>
          <a:xfrm>
            <a:off x="5313965" y="3377106"/>
            <a:ext cx="449645" cy="9695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35">
            <a:extLst>
              <a:ext uri="{FF2B5EF4-FFF2-40B4-BE49-F238E27FC236}">
                <a16:creationId xmlns:a16="http://schemas.microsoft.com/office/drawing/2014/main" id="{32537FE9-885F-448C-90AA-95D47ED6A831}"/>
              </a:ext>
            </a:extLst>
          </p:cNvPr>
          <p:cNvSpPr/>
          <p:nvPr/>
        </p:nvSpPr>
        <p:spPr>
          <a:xfrm>
            <a:off x="6137808" y="3509482"/>
            <a:ext cx="449645" cy="9695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Rectangle 46">
            <a:extLst>
              <a:ext uri="{FF2B5EF4-FFF2-40B4-BE49-F238E27FC236}">
                <a16:creationId xmlns:a16="http://schemas.microsoft.com/office/drawing/2014/main" id="{925FC761-F6E5-4C37-B1D1-630E51C217A0}"/>
              </a:ext>
            </a:extLst>
          </p:cNvPr>
          <p:cNvSpPr/>
          <p:nvPr/>
        </p:nvSpPr>
        <p:spPr>
          <a:xfrm>
            <a:off x="6418420" y="2675870"/>
            <a:ext cx="1264407" cy="669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Rectangle 47">
            <a:extLst>
              <a:ext uri="{FF2B5EF4-FFF2-40B4-BE49-F238E27FC236}">
                <a16:creationId xmlns:a16="http://schemas.microsoft.com/office/drawing/2014/main" id="{EA88AD0B-5372-4835-8B25-EDEA0CC017D2}"/>
              </a:ext>
            </a:extLst>
          </p:cNvPr>
          <p:cNvSpPr/>
          <p:nvPr/>
        </p:nvSpPr>
        <p:spPr>
          <a:xfrm>
            <a:off x="6795033" y="3413271"/>
            <a:ext cx="449645" cy="9695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Rectangle 48">
            <a:extLst>
              <a:ext uri="{FF2B5EF4-FFF2-40B4-BE49-F238E27FC236}">
                <a16:creationId xmlns:a16="http://schemas.microsoft.com/office/drawing/2014/main" id="{157A5967-1ADC-4E7A-BEE8-270079464064}"/>
              </a:ext>
            </a:extLst>
          </p:cNvPr>
          <p:cNvSpPr/>
          <p:nvPr/>
        </p:nvSpPr>
        <p:spPr>
          <a:xfrm>
            <a:off x="7394053" y="3429001"/>
            <a:ext cx="449645" cy="9695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Rectangle 52">
            <a:extLst>
              <a:ext uri="{FF2B5EF4-FFF2-40B4-BE49-F238E27FC236}">
                <a16:creationId xmlns:a16="http://schemas.microsoft.com/office/drawing/2014/main" id="{FA218025-B8CB-4730-A429-29D1E45CF3E3}"/>
              </a:ext>
            </a:extLst>
          </p:cNvPr>
          <p:cNvSpPr/>
          <p:nvPr/>
        </p:nvSpPr>
        <p:spPr>
          <a:xfrm>
            <a:off x="7688885" y="2708043"/>
            <a:ext cx="1264407" cy="669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Rectangle 53">
            <a:extLst>
              <a:ext uri="{FF2B5EF4-FFF2-40B4-BE49-F238E27FC236}">
                <a16:creationId xmlns:a16="http://schemas.microsoft.com/office/drawing/2014/main" id="{CC60BC29-37CF-4E70-994B-A061E1C70F7F}"/>
              </a:ext>
            </a:extLst>
          </p:cNvPr>
          <p:cNvSpPr/>
          <p:nvPr/>
        </p:nvSpPr>
        <p:spPr>
          <a:xfrm>
            <a:off x="7855948" y="3445444"/>
            <a:ext cx="449645" cy="9695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27555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5"/>
                                        </p:tgtEl>
                                      </p:cBhvr>
                                    </p:animEffect>
                                    <p:set>
                                      <p:cBhvr>
                                        <p:cTn id="10" dur="1" fill="hold">
                                          <p:stCondLst>
                                            <p:cond delay="499"/>
                                          </p:stCondLst>
                                        </p:cTn>
                                        <p:tgtEl>
                                          <p:spTgt spid="2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21"/>
                                        </p:tgtEl>
                                      </p:cBhvr>
                                    </p:animEffect>
                                    <p:set>
                                      <p:cBhvr>
                                        <p:cTn id="15" dur="1" fill="hold">
                                          <p:stCondLst>
                                            <p:cond delay="499"/>
                                          </p:stCondLst>
                                        </p:cTn>
                                        <p:tgtEl>
                                          <p:spTgt spid="21"/>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33"/>
                                        </p:tgtEl>
                                      </p:cBhvr>
                                    </p:animEffect>
                                    <p:set>
                                      <p:cBhvr>
                                        <p:cTn id="20" dur="1" fill="hold">
                                          <p:stCondLst>
                                            <p:cond delay="499"/>
                                          </p:stCondLst>
                                        </p:cTn>
                                        <p:tgtEl>
                                          <p:spTgt spid="33"/>
                                        </p:tgtEl>
                                        <p:attrNameLst>
                                          <p:attrName>style.visibility</p:attrName>
                                        </p:attrNameLst>
                                      </p:cBhvr>
                                      <p:to>
                                        <p:strVal val="hidden"/>
                                      </p:to>
                                    </p:set>
                                  </p:childTnLst>
                                </p:cTn>
                              </p:par>
                              <p:par>
                                <p:cTn id="21" presetID="10" presetClass="exit" presetSubtype="0" fill="hold" grpId="0" nodeType="withEffect">
                                  <p:stCondLst>
                                    <p:cond delay="0"/>
                                  </p:stCondLst>
                                  <p:childTnLst>
                                    <p:animEffect transition="out" filter="fade">
                                      <p:cBhvr>
                                        <p:cTn id="22" dur="500"/>
                                        <p:tgtEl>
                                          <p:spTgt spid="35"/>
                                        </p:tgtEl>
                                      </p:cBhvr>
                                    </p:animEffect>
                                    <p:set>
                                      <p:cBhvr>
                                        <p:cTn id="23" dur="1" fill="hold">
                                          <p:stCondLst>
                                            <p:cond delay="499"/>
                                          </p:stCondLst>
                                        </p:cTn>
                                        <p:tgtEl>
                                          <p:spTgt spid="3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29"/>
                                        </p:tgtEl>
                                      </p:cBhvr>
                                    </p:animEffect>
                                    <p:set>
                                      <p:cBhvr>
                                        <p:cTn id="28" dur="1" fill="hold">
                                          <p:stCondLst>
                                            <p:cond delay="499"/>
                                          </p:stCondLst>
                                        </p:cTn>
                                        <p:tgtEl>
                                          <p:spTgt spid="2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0" nodeType="clickEffect">
                                  <p:stCondLst>
                                    <p:cond delay="0"/>
                                  </p:stCondLst>
                                  <p:childTnLst>
                                    <p:animEffect transition="out" filter="fade">
                                      <p:cBhvr>
                                        <p:cTn id="32" dur="500"/>
                                        <p:tgtEl>
                                          <p:spTgt spid="47"/>
                                        </p:tgtEl>
                                      </p:cBhvr>
                                    </p:animEffect>
                                    <p:set>
                                      <p:cBhvr>
                                        <p:cTn id="33" dur="1" fill="hold">
                                          <p:stCondLst>
                                            <p:cond delay="499"/>
                                          </p:stCondLst>
                                        </p:cTn>
                                        <p:tgtEl>
                                          <p:spTgt spid="47"/>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48"/>
                                        </p:tgtEl>
                                      </p:cBhvr>
                                    </p:animEffect>
                                    <p:set>
                                      <p:cBhvr>
                                        <p:cTn id="36" dur="1" fill="hold">
                                          <p:stCondLst>
                                            <p:cond delay="499"/>
                                          </p:stCondLst>
                                        </p:cTn>
                                        <p:tgtEl>
                                          <p:spTgt spid="48"/>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500"/>
                                        <p:tgtEl>
                                          <p:spTgt spid="36"/>
                                        </p:tgtEl>
                                      </p:cBhvr>
                                    </p:animEffect>
                                    <p:set>
                                      <p:cBhvr>
                                        <p:cTn id="41" dur="1" fill="hold">
                                          <p:stCondLst>
                                            <p:cond delay="499"/>
                                          </p:stCondLst>
                                        </p:cTn>
                                        <p:tgtEl>
                                          <p:spTgt spid="36"/>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0" nodeType="clickEffect">
                                  <p:stCondLst>
                                    <p:cond delay="0"/>
                                  </p:stCondLst>
                                  <p:childTnLst>
                                    <p:animEffect transition="out" filter="fade">
                                      <p:cBhvr>
                                        <p:cTn id="45" dur="500"/>
                                        <p:tgtEl>
                                          <p:spTgt spid="53"/>
                                        </p:tgtEl>
                                      </p:cBhvr>
                                    </p:animEffect>
                                    <p:set>
                                      <p:cBhvr>
                                        <p:cTn id="46" dur="1" fill="hold">
                                          <p:stCondLst>
                                            <p:cond delay="499"/>
                                          </p:stCondLst>
                                        </p:cTn>
                                        <p:tgtEl>
                                          <p:spTgt spid="53"/>
                                        </p:tgtEl>
                                        <p:attrNameLst>
                                          <p:attrName>style.visibility</p:attrName>
                                        </p:attrNameLst>
                                      </p:cBhvr>
                                      <p:to>
                                        <p:strVal val="hidden"/>
                                      </p:to>
                                    </p:set>
                                  </p:childTnLst>
                                </p:cTn>
                              </p:par>
                              <p:par>
                                <p:cTn id="47" presetID="10" presetClass="exit" presetSubtype="0" fill="hold" grpId="0" nodeType="withEffect">
                                  <p:stCondLst>
                                    <p:cond delay="0"/>
                                  </p:stCondLst>
                                  <p:childTnLst>
                                    <p:animEffect transition="out" filter="fade">
                                      <p:cBhvr>
                                        <p:cTn id="48" dur="500"/>
                                        <p:tgtEl>
                                          <p:spTgt spid="54"/>
                                        </p:tgtEl>
                                      </p:cBhvr>
                                    </p:animEffect>
                                    <p:set>
                                      <p:cBhvr>
                                        <p:cTn id="49" dur="1" fill="hold">
                                          <p:stCondLst>
                                            <p:cond delay="499"/>
                                          </p:stCondLst>
                                        </p:cTn>
                                        <p:tgtEl>
                                          <p:spTgt spid="54"/>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0" nodeType="clickEffect">
                                  <p:stCondLst>
                                    <p:cond delay="0"/>
                                  </p:stCondLst>
                                  <p:childTnLst>
                                    <p:animEffect transition="out" filter="fade">
                                      <p:cBhvr>
                                        <p:cTn id="53" dur="500"/>
                                        <p:tgtEl>
                                          <p:spTgt spid="49"/>
                                        </p:tgtEl>
                                      </p:cBhvr>
                                    </p:animEffect>
                                    <p:set>
                                      <p:cBhvr>
                                        <p:cTn id="54" dur="1" fill="hold">
                                          <p:stCondLst>
                                            <p:cond delay="499"/>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1" grpId="0" animBg="1"/>
      <p:bldP spid="25" grpId="0" animBg="1"/>
      <p:bldP spid="29" grpId="0" animBg="1"/>
      <p:bldP spid="33" grpId="0" animBg="1"/>
      <p:bldP spid="35" grpId="0" animBg="1"/>
      <p:bldP spid="36" grpId="0" animBg="1"/>
      <p:bldP spid="47" grpId="0" animBg="1"/>
      <p:bldP spid="48" grpId="0" animBg="1"/>
      <p:bldP spid="49" grpId="0" animBg="1"/>
      <p:bldP spid="53" grpId="0" animBg="1"/>
      <p:bldP spid="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3.2 Unit fractions                          </a:t>
            </a:r>
            <a:r>
              <a:rPr lang="en-GB" dirty="0">
                <a:solidFill>
                  <a:srgbClr val="3875A1"/>
                </a:solidFill>
              </a:rPr>
              <a:t>S</a:t>
            </a:r>
            <a:r>
              <a:rPr lang="en-US" dirty="0">
                <a:solidFill>
                  <a:srgbClr val="3875A1"/>
                </a:solidFill>
              </a:rPr>
              <a:t>tep 1:1</a:t>
            </a:r>
          </a:p>
        </p:txBody>
      </p:sp>
      <p:pic>
        <p:nvPicPr>
          <p:cNvPr id="5" name="Picture 4">
            <a:extLst>
              <a:ext uri="{FF2B5EF4-FFF2-40B4-BE49-F238E27FC236}">
                <a16:creationId xmlns:a16="http://schemas.microsoft.com/office/drawing/2014/main" id="{1A244B7A-4457-4ACA-9395-8EB52374513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066406" y="1910191"/>
            <a:ext cx="3011188" cy="3037618"/>
          </a:xfrm>
          <a:prstGeom prst="rect">
            <a:avLst/>
          </a:prstGeom>
        </p:spPr>
      </p:pic>
    </p:spTree>
    <p:extLst>
      <p:ext uri="{BB962C8B-B14F-4D97-AF65-F5344CB8AC3E}">
        <p14:creationId xmlns:p14="http://schemas.microsoft.com/office/powerpoint/2010/main" val="8888457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B4B9AF-B362-401F-AB8C-0C23793B747C}"/>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18277" y="2320029"/>
            <a:ext cx="2112223" cy="2217943"/>
          </a:xfrm>
          <a:prstGeom prst="rect">
            <a:avLst/>
          </a:prstGeom>
        </p:spPr>
      </p:pic>
      <p:pic>
        <p:nvPicPr>
          <p:cNvPr id="11" name="Picture 10">
            <a:extLst>
              <a:ext uri="{FF2B5EF4-FFF2-40B4-BE49-F238E27FC236}">
                <a16:creationId xmlns:a16="http://schemas.microsoft.com/office/drawing/2014/main" id="{7434EF71-36B8-45E1-97D8-D5DCC55400A8}"/>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730500" y="2320028"/>
            <a:ext cx="1841500" cy="2217943"/>
          </a:xfrm>
          <a:prstGeom prst="rect">
            <a:avLst/>
          </a:prstGeom>
        </p:spPr>
      </p:pic>
      <p:pic>
        <p:nvPicPr>
          <p:cNvPr id="13" name="Picture 12">
            <a:extLst>
              <a:ext uri="{FF2B5EF4-FFF2-40B4-BE49-F238E27FC236}">
                <a16:creationId xmlns:a16="http://schemas.microsoft.com/office/drawing/2014/main" id="{9AEB6ED4-CDDC-4097-AB05-ED357CF3D195}"/>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457700" y="2320027"/>
            <a:ext cx="1955802" cy="2217943"/>
          </a:xfrm>
          <a:prstGeom prst="rect">
            <a:avLst/>
          </a:prstGeom>
        </p:spPr>
      </p:pic>
      <p:pic>
        <p:nvPicPr>
          <p:cNvPr id="15" name="Picture 14">
            <a:extLst>
              <a:ext uri="{FF2B5EF4-FFF2-40B4-BE49-F238E27FC236}">
                <a16:creationId xmlns:a16="http://schemas.microsoft.com/office/drawing/2014/main" id="{FD3BC088-B285-49DC-928F-2DC3277B293D}"/>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6413502" y="2320027"/>
            <a:ext cx="1930398" cy="2217943"/>
          </a:xfrm>
          <a:prstGeom prst="rect">
            <a:avLst/>
          </a:prstGeom>
        </p:spPr>
      </p:pic>
      <p:sp>
        <p:nvSpPr>
          <p:cNvPr id="19" name="Rectangle 18">
            <a:extLst>
              <a:ext uri="{FF2B5EF4-FFF2-40B4-BE49-F238E27FC236}">
                <a16:creationId xmlns:a16="http://schemas.microsoft.com/office/drawing/2014/main" id="{C451E46A-E76A-441A-AF4B-727628EAC59B}"/>
              </a:ext>
            </a:extLst>
          </p:cNvPr>
          <p:cNvSpPr/>
          <p:nvPr/>
        </p:nvSpPr>
        <p:spPr>
          <a:xfrm>
            <a:off x="1658902" y="4103161"/>
            <a:ext cx="449645" cy="9695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D4BBD099-9E6B-4D0C-80DB-F57076AFFD74}"/>
              </a:ext>
            </a:extLst>
          </p:cNvPr>
          <p:cNvSpPr/>
          <p:nvPr/>
        </p:nvSpPr>
        <p:spPr>
          <a:xfrm>
            <a:off x="3472850" y="3983487"/>
            <a:ext cx="449645" cy="9695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06CF0C8B-B65F-4429-99FB-C630C4169CF0}"/>
              </a:ext>
            </a:extLst>
          </p:cNvPr>
          <p:cNvSpPr/>
          <p:nvPr/>
        </p:nvSpPr>
        <p:spPr>
          <a:xfrm>
            <a:off x="5401593" y="3983486"/>
            <a:ext cx="449645" cy="9695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ED422332-A369-4275-90C8-87E6AD30E97E}"/>
              </a:ext>
            </a:extLst>
          </p:cNvPr>
          <p:cNvSpPr/>
          <p:nvPr/>
        </p:nvSpPr>
        <p:spPr>
          <a:xfrm>
            <a:off x="7215541" y="4053182"/>
            <a:ext cx="449645" cy="9695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 Placeholder 1"/>
          <p:cNvSpPr>
            <a:spLocks noGrp="1"/>
          </p:cNvSpPr>
          <p:nvPr>
            <p:ph type="body" sz="quarter" idx="11"/>
          </p:nvPr>
        </p:nvSpPr>
        <p:spPr/>
        <p:txBody>
          <a:bodyPr/>
          <a:lstStyle/>
          <a:p>
            <a:pPr marL="0" indent="0">
              <a:buNone/>
            </a:pPr>
            <a:r>
              <a:rPr lang="en-GB" dirty="0"/>
              <a:t>3.2 Unit fractions                          </a:t>
            </a:r>
            <a:r>
              <a:rPr lang="en-GB" dirty="0">
                <a:solidFill>
                  <a:srgbClr val="3875A1"/>
                </a:solidFill>
              </a:rPr>
              <a:t>S</a:t>
            </a:r>
            <a:r>
              <a:rPr lang="en-US" dirty="0">
                <a:solidFill>
                  <a:srgbClr val="3875A1"/>
                </a:solidFill>
              </a:rPr>
              <a:t>tep 5:2</a:t>
            </a:r>
          </a:p>
        </p:txBody>
      </p:sp>
      <p:pic>
        <p:nvPicPr>
          <p:cNvPr id="21" name="Picture 20">
            <a:extLst>
              <a:ext uri="{FF2B5EF4-FFF2-40B4-BE49-F238E27FC236}">
                <a16:creationId xmlns:a16="http://schemas.microsoft.com/office/drawing/2014/main" id="{EBB45872-667F-4859-80DE-0ECC5E289422}"/>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rot="10800000">
            <a:off x="2516771" y="3986115"/>
            <a:ext cx="394464" cy="554486"/>
          </a:xfrm>
          <a:prstGeom prst="rect">
            <a:avLst/>
          </a:prstGeom>
        </p:spPr>
      </p:pic>
      <p:pic>
        <p:nvPicPr>
          <p:cNvPr id="22" name="Picture 21">
            <a:extLst>
              <a:ext uri="{FF2B5EF4-FFF2-40B4-BE49-F238E27FC236}">
                <a16:creationId xmlns:a16="http://schemas.microsoft.com/office/drawing/2014/main" id="{444AC7BB-9BFE-4F42-A540-6716E49A1E80}"/>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rot="10800000">
            <a:off x="4367780" y="3986115"/>
            <a:ext cx="394464" cy="554486"/>
          </a:xfrm>
          <a:prstGeom prst="rect">
            <a:avLst/>
          </a:prstGeom>
        </p:spPr>
      </p:pic>
      <p:pic>
        <p:nvPicPr>
          <p:cNvPr id="24" name="Picture 23">
            <a:extLst>
              <a:ext uri="{FF2B5EF4-FFF2-40B4-BE49-F238E27FC236}">
                <a16:creationId xmlns:a16="http://schemas.microsoft.com/office/drawing/2014/main" id="{B918496E-40C1-43B8-8F7A-AD2FC5C74546}"/>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rot="10800000">
            <a:off x="6241388" y="3978225"/>
            <a:ext cx="394464" cy="554486"/>
          </a:xfrm>
          <a:prstGeom prst="rect">
            <a:avLst/>
          </a:prstGeom>
        </p:spPr>
      </p:pic>
    </p:spTree>
    <p:extLst>
      <p:ext uri="{BB962C8B-B14F-4D97-AF65-F5344CB8AC3E}">
        <p14:creationId xmlns:p14="http://schemas.microsoft.com/office/powerpoint/2010/main" val="42042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0"/>
                                        </p:tgtEl>
                                      </p:cBhvr>
                                    </p:animEffect>
                                    <p:set>
                                      <p:cBhvr>
                                        <p:cTn id="12" dur="1" fill="hold">
                                          <p:stCondLst>
                                            <p:cond delay="499"/>
                                          </p:stCondLst>
                                        </p:cTn>
                                        <p:tgtEl>
                                          <p:spTgt spid="2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23"/>
                                        </p:tgtEl>
                                      </p:cBhvr>
                                    </p:animEffect>
                                    <p:set>
                                      <p:cBhvr>
                                        <p:cTn id="17" dur="1" fill="hold">
                                          <p:stCondLst>
                                            <p:cond delay="499"/>
                                          </p:stCondLst>
                                        </p:cTn>
                                        <p:tgtEl>
                                          <p:spTgt spid="2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26"/>
                                        </p:tgtEl>
                                      </p:cBhvr>
                                    </p:animEffect>
                                    <p:set>
                                      <p:cBhvr>
                                        <p:cTn id="22" dur="1" fill="hold">
                                          <p:stCondLst>
                                            <p:cond delay="499"/>
                                          </p:stCondLst>
                                        </p:cTn>
                                        <p:tgtEl>
                                          <p:spTgt spid="2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5" presetClass="path" presetSubtype="0" accel="50000" decel="50000" fill="hold" nodeType="clickEffect">
                                  <p:stCondLst>
                                    <p:cond delay="0"/>
                                  </p:stCondLst>
                                  <p:childTnLst>
                                    <p:animMotion origin="layout" path="M 2.22222E-6 0 L -0.40416 0 " pathEditMode="relative" rAng="0" ptsTypes="AA">
                                      <p:cBhvr>
                                        <p:cTn id="26" dur="2000" fill="hold"/>
                                        <p:tgtEl>
                                          <p:spTgt spid="13"/>
                                        </p:tgtEl>
                                        <p:attrNameLst>
                                          <p:attrName>ppt_x</p:attrName>
                                          <p:attrName>ppt_y</p:attrName>
                                        </p:attrNameLst>
                                      </p:cBhvr>
                                      <p:rCtr x="-20625" y="0"/>
                                    </p:animMotion>
                                  </p:childTnLst>
                                </p:cTn>
                              </p:par>
                              <p:par>
                                <p:cTn id="27" presetID="63" presetClass="path" presetSubtype="0" accel="50000" decel="50000" fill="hold" nodeType="withEffect">
                                  <p:stCondLst>
                                    <p:cond delay="0"/>
                                  </p:stCondLst>
                                  <p:childTnLst>
                                    <p:animMotion origin="layout" path="M -3.61111E-6 0 L 0.61059 0 " pathEditMode="relative" rAng="0" ptsTypes="AA">
                                      <p:cBhvr>
                                        <p:cTn id="28" dur="2000" fill="hold"/>
                                        <p:tgtEl>
                                          <p:spTgt spid="5"/>
                                        </p:tgtEl>
                                        <p:attrNameLst>
                                          <p:attrName>ppt_x</p:attrName>
                                          <p:attrName>ppt_y</p:attrName>
                                        </p:attrNameLst>
                                      </p:cBhvr>
                                      <p:rCtr x="30608" y="0"/>
                                    </p:animMotion>
                                  </p:childTnLst>
                                </p:cTn>
                              </p:par>
                              <p:par>
                                <p:cTn id="29" presetID="35" presetClass="path" presetSubtype="0" accel="50000" decel="50000" fill="hold" nodeType="withEffect">
                                  <p:stCondLst>
                                    <p:cond delay="0"/>
                                  </p:stCondLst>
                                  <p:childTnLst>
                                    <p:animMotion origin="layout" path="M 4.44444E-6 0 L -0.20416 0 " pathEditMode="relative" rAng="0" ptsTypes="AA">
                                      <p:cBhvr>
                                        <p:cTn id="30" dur="2000" fill="hold"/>
                                        <p:tgtEl>
                                          <p:spTgt spid="15"/>
                                        </p:tgtEl>
                                        <p:attrNameLst>
                                          <p:attrName>ppt_x</p:attrName>
                                          <p:attrName>ppt_y</p:attrName>
                                        </p:attrNameLst>
                                      </p:cBhvr>
                                      <p:rCtr x="-10139" y="0"/>
                                    </p:animMotion>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3" grpId="0" animBg="1"/>
      <p:bldP spid="26"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3.2 Unit fractions                          </a:t>
            </a:r>
            <a:r>
              <a:rPr lang="en-GB" dirty="0">
                <a:solidFill>
                  <a:srgbClr val="3875A1"/>
                </a:solidFill>
              </a:rPr>
              <a:t>S</a:t>
            </a:r>
            <a:r>
              <a:rPr lang="en-US" dirty="0">
                <a:solidFill>
                  <a:srgbClr val="3875A1"/>
                </a:solidFill>
              </a:rPr>
              <a:t>tep 5:2</a:t>
            </a:r>
          </a:p>
        </p:txBody>
      </p:sp>
      <p:pic>
        <p:nvPicPr>
          <p:cNvPr id="22" name="Picture 21">
            <a:extLst>
              <a:ext uri="{FF2B5EF4-FFF2-40B4-BE49-F238E27FC236}">
                <a16:creationId xmlns:a16="http://schemas.microsoft.com/office/drawing/2014/main" id="{02361E4D-E839-40F9-9330-EBAEAEA82A96}"/>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36419" y="1460507"/>
            <a:ext cx="1979385" cy="3365487"/>
          </a:xfrm>
          <a:prstGeom prst="rect">
            <a:avLst/>
          </a:prstGeom>
        </p:spPr>
      </p:pic>
      <p:pic>
        <p:nvPicPr>
          <p:cNvPr id="24" name="Picture 23">
            <a:extLst>
              <a:ext uri="{FF2B5EF4-FFF2-40B4-BE49-F238E27FC236}">
                <a16:creationId xmlns:a16="http://schemas.microsoft.com/office/drawing/2014/main" id="{BD2F6EA3-3C3A-4126-8761-87D676361446}"/>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047105" y="2474409"/>
            <a:ext cx="1508400" cy="2362591"/>
          </a:xfrm>
          <a:prstGeom prst="rect">
            <a:avLst/>
          </a:prstGeom>
        </p:spPr>
      </p:pic>
      <p:pic>
        <p:nvPicPr>
          <p:cNvPr id="27" name="Picture 26">
            <a:extLst>
              <a:ext uri="{FF2B5EF4-FFF2-40B4-BE49-F238E27FC236}">
                <a16:creationId xmlns:a16="http://schemas.microsoft.com/office/drawing/2014/main" id="{80EAA3A5-74A8-47B2-BE98-95B9B3878A9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303310" y="1479793"/>
            <a:ext cx="1979385" cy="3365487"/>
          </a:xfrm>
          <a:prstGeom prst="rect">
            <a:avLst/>
          </a:prstGeom>
        </p:spPr>
      </p:pic>
      <p:pic>
        <p:nvPicPr>
          <p:cNvPr id="29" name="Picture 28">
            <a:extLst>
              <a:ext uri="{FF2B5EF4-FFF2-40B4-BE49-F238E27FC236}">
                <a16:creationId xmlns:a16="http://schemas.microsoft.com/office/drawing/2014/main" id="{947E0240-24AE-45FE-97F6-6382FF1C0554}"/>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913996" y="3062288"/>
            <a:ext cx="1508400" cy="1763706"/>
          </a:xfrm>
          <a:prstGeom prst="rect">
            <a:avLst/>
          </a:prstGeom>
        </p:spPr>
      </p:pic>
      <p:pic>
        <p:nvPicPr>
          <p:cNvPr id="32" name="Picture 31">
            <a:extLst>
              <a:ext uri="{FF2B5EF4-FFF2-40B4-BE49-F238E27FC236}">
                <a16:creationId xmlns:a16="http://schemas.microsoft.com/office/drawing/2014/main" id="{0B2CAD28-1B9E-4F46-BD86-556A8E27D7F4}"/>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166389" y="1479793"/>
            <a:ext cx="1979385" cy="3365487"/>
          </a:xfrm>
          <a:prstGeom prst="rect">
            <a:avLst/>
          </a:prstGeom>
        </p:spPr>
      </p:pic>
      <p:pic>
        <p:nvPicPr>
          <p:cNvPr id="33" name="Picture 32">
            <a:extLst>
              <a:ext uri="{FF2B5EF4-FFF2-40B4-BE49-F238E27FC236}">
                <a16:creationId xmlns:a16="http://schemas.microsoft.com/office/drawing/2014/main" id="{E60CAEEB-6223-44FE-88E9-1A1DA21B3B04}"/>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4777075" y="3968750"/>
            <a:ext cx="1508400" cy="798513"/>
          </a:xfrm>
          <a:prstGeom prst="rect">
            <a:avLst/>
          </a:prstGeom>
        </p:spPr>
      </p:pic>
      <p:pic>
        <p:nvPicPr>
          <p:cNvPr id="46" name="Picture 45">
            <a:extLst>
              <a:ext uri="{FF2B5EF4-FFF2-40B4-BE49-F238E27FC236}">
                <a16:creationId xmlns:a16="http://schemas.microsoft.com/office/drawing/2014/main" id="{F02A1890-3092-44C3-A399-4843622EA30E}"/>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025841" y="1475559"/>
            <a:ext cx="1979385" cy="3365487"/>
          </a:xfrm>
          <a:prstGeom prst="rect">
            <a:avLst/>
          </a:prstGeom>
        </p:spPr>
      </p:pic>
      <p:pic>
        <p:nvPicPr>
          <p:cNvPr id="47" name="Picture 46">
            <a:extLst>
              <a:ext uri="{FF2B5EF4-FFF2-40B4-BE49-F238E27FC236}">
                <a16:creationId xmlns:a16="http://schemas.microsoft.com/office/drawing/2014/main" id="{F4A8969F-0AA6-4889-A131-B8A9D54F5F81}"/>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6636527" y="4641056"/>
            <a:ext cx="1508400" cy="95250"/>
          </a:xfrm>
          <a:prstGeom prst="rect">
            <a:avLst/>
          </a:prstGeom>
        </p:spPr>
      </p:pic>
      <p:graphicFrame>
        <p:nvGraphicFramePr>
          <p:cNvPr id="6" name="Object 5">
            <a:extLst>
              <a:ext uri="{FF2B5EF4-FFF2-40B4-BE49-F238E27FC236}">
                <a16:creationId xmlns:a16="http://schemas.microsoft.com/office/drawing/2014/main" id="{B5830459-30DC-43B7-AD87-170E341D5A94}"/>
              </a:ext>
            </a:extLst>
          </p:cNvPr>
          <p:cNvGraphicFramePr>
            <a:graphicFrameLocks noChangeAspect="1"/>
          </p:cNvGraphicFramePr>
          <p:nvPr/>
        </p:nvGraphicFramePr>
        <p:xfrm>
          <a:off x="1379538" y="5245100"/>
          <a:ext cx="203200" cy="558800"/>
        </p:xfrm>
        <a:graphic>
          <a:graphicData uri="http://schemas.openxmlformats.org/presentationml/2006/ole">
            <mc:AlternateContent xmlns:mc="http://schemas.openxmlformats.org/markup-compatibility/2006">
              <mc:Choice xmlns:v="urn:schemas-microsoft-com:vml" Requires="v">
                <p:oleObj spid="_x0000_s107715" name="Equation" r:id="rId8" imgW="203040" imgH="558720" progId="Equation.DSMT4">
                  <p:embed/>
                </p:oleObj>
              </mc:Choice>
              <mc:Fallback>
                <p:oleObj name="Equation" r:id="rId8" imgW="203040" imgH="558720" progId="Equation.DSMT4">
                  <p:embed/>
                  <p:pic>
                    <p:nvPicPr>
                      <p:cNvPr id="6" name="Object 5">
                        <a:extLst>
                          <a:ext uri="{FF2B5EF4-FFF2-40B4-BE49-F238E27FC236}">
                            <a16:creationId xmlns:a16="http://schemas.microsoft.com/office/drawing/2014/main" id="{B5830459-30DC-43B7-AD87-170E341D5A94}"/>
                          </a:ext>
                        </a:extLst>
                      </p:cNvPr>
                      <p:cNvPicPr/>
                      <p:nvPr/>
                    </p:nvPicPr>
                    <p:blipFill>
                      <a:blip r:embed="rId9"/>
                      <a:stretch>
                        <a:fillRect/>
                      </a:stretch>
                    </p:blipFill>
                    <p:spPr>
                      <a:xfrm>
                        <a:off x="1379538" y="5245100"/>
                        <a:ext cx="203200" cy="5588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B05C5781-9078-4FD2-9990-ED0B546FC81F}"/>
              </a:ext>
            </a:extLst>
          </p:cNvPr>
          <p:cNvGraphicFramePr>
            <a:graphicFrameLocks noChangeAspect="1"/>
          </p:cNvGraphicFramePr>
          <p:nvPr/>
        </p:nvGraphicFramePr>
        <p:xfrm>
          <a:off x="3240088" y="5246688"/>
          <a:ext cx="215900" cy="558800"/>
        </p:xfrm>
        <a:graphic>
          <a:graphicData uri="http://schemas.openxmlformats.org/presentationml/2006/ole">
            <mc:AlternateContent xmlns:mc="http://schemas.openxmlformats.org/markup-compatibility/2006">
              <mc:Choice xmlns:v="urn:schemas-microsoft-com:vml" Requires="v">
                <p:oleObj spid="_x0000_s107716" name="Equation" r:id="rId10" imgW="215640" imgH="558720" progId="Equation.DSMT4">
                  <p:embed/>
                </p:oleObj>
              </mc:Choice>
              <mc:Fallback>
                <p:oleObj name="Equation" r:id="rId10" imgW="215640" imgH="558720" progId="Equation.DSMT4">
                  <p:embed/>
                  <p:pic>
                    <p:nvPicPr>
                      <p:cNvPr id="8" name="Object 7">
                        <a:extLst>
                          <a:ext uri="{FF2B5EF4-FFF2-40B4-BE49-F238E27FC236}">
                            <a16:creationId xmlns:a16="http://schemas.microsoft.com/office/drawing/2014/main" id="{B05C5781-9078-4FD2-9990-ED0B546FC81F}"/>
                          </a:ext>
                        </a:extLst>
                      </p:cNvPr>
                      <p:cNvPicPr/>
                      <p:nvPr/>
                    </p:nvPicPr>
                    <p:blipFill>
                      <a:blip r:embed="rId11"/>
                      <a:stretch>
                        <a:fillRect/>
                      </a:stretch>
                    </p:blipFill>
                    <p:spPr>
                      <a:xfrm>
                        <a:off x="3240088" y="5246688"/>
                        <a:ext cx="215900" cy="5588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372DF0FF-6BF8-47AA-B5DB-8C94EED52BB3}"/>
              </a:ext>
            </a:extLst>
          </p:cNvPr>
          <p:cNvGraphicFramePr>
            <a:graphicFrameLocks noChangeAspect="1"/>
          </p:cNvGraphicFramePr>
          <p:nvPr/>
        </p:nvGraphicFramePr>
        <p:xfrm>
          <a:off x="5064760" y="5251450"/>
          <a:ext cx="292100" cy="558800"/>
        </p:xfrm>
        <a:graphic>
          <a:graphicData uri="http://schemas.openxmlformats.org/presentationml/2006/ole">
            <mc:AlternateContent xmlns:mc="http://schemas.openxmlformats.org/markup-compatibility/2006">
              <mc:Choice xmlns:v="urn:schemas-microsoft-com:vml" Requires="v">
                <p:oleObj spid="_x0000_s107717" name="Equation" r:id="rId12" imgW="291960" imgH="558720" progId="Equation.DSMT4">
                  <p:embed/>
                </p:oleObj>
              </mc:Choice>
              <mc:Fallback>
                <p:oleObj name="Equation" r:id="rId12" imgW="291960" imgH="558720" progId="Equation.DSMT4">
                  <p:embed/>
                  <p:pic>
                    <p:nvPicPr>
                      <p:cNvPr id="10" name="Object 9">
                        <a:extLst>
                          <a:ext uri="{FF2B5EF4-FFF2-40B4-BE49-F238E27FC236}">
                            <a16:creationId xmlns:a16="http://schemas.microsoft.com/office/drawing/2014/main" id="{372DF0FF-6BF8-47AA-B5DB-8C94EED52BB3}"/>
                          </a:ext>
                        </a:extLst>
                      </p:cNvPr>
                      <p:cNvPicPr/>
                      <p:nvPr/>
                    </p:nvPicPr>
                    <p:blipFill>
                      <a:blip r:embed="rId13"/>
                      <a:stretch>
                        <a:fillRect/>
                      </a:stretch>
                    </p:blipFill>
                    <p:spPr>
                      <a:xfrm>
                        <a:off x="5064760" y="5251450"/>
                        <a:ext cx="292100" cy="558800"/>
                      </a:xfrm>
                      <a:prstGeom prst="rect">
                        <a:avLst/>
                      </a:prstGeom>
                    </p:spPr>
                  </p:pic>
                </p:oleObj>
              </mc:Fallback>
            </mc:AlternateContent>
          </a:graphicData>
        </a:graphic>
      </p:graphicFrame>
      <p:sp>
        <p:nvSpPr>
          <p:cNvPr id="52" name="TextBox 51">
            <a:extLst>
              <a:ext uri="{FF2B5EF4-FFF2-40B4-BE49-F238E27FC236}">
                <a16:creationId xmlns:a16="http://schemas.microsoft.com/office/drawing/2014/main" id="{CADF506B-5B64-4EF5-9254-8C4021563EDF}"/>
              </a:ext>
            </a:extLst>
          </p:cNvPr>
          <p:cNvSpPr txBox="1"/>
          <p:nvPr/>
        </p:nvSpPr>
        <p:spPr>
          <a:xfrm>
            <a:off x="5354018" y="5293667"/>
            <a:ext cx="611417" cy="461665"/>
          </a:xfrm>
          <a:prstGeom prst="rect">
            <a:avLst/>
          </a:prstGeom>
          <a:noFill/>
        </p:spPr>
        <p:txBody>
          <a:bodyPr wrap="square" rtlCol="0">
            <a:spAutoFit/>
          </a:bodyPr>
          <a:lstStyle/>
          <a:p>
            <a:pPr algn="ctr"/>
            <a:r>
              <a:rPr lang="en-GB" sz="2400" dirty="0">
                <a:latin typeface="Myriad Pro" panose="020B0503030403020204" pitchFamily="34" charset="0"/>
              </a:rPr>
              <a:t>full</a:t>
            </a:r>
          </a:p>
        </p:txBody>
      </p:sp>
      <p:sp>
        <p:nvSpPr>
          <p:cNvPr id="54" name="TextBox 53">
            <a:extLst>
              <a:ext uri="{FF2B5EF4-FFF2-40B4-BE49-F238E27FC236}">
                <a16:creationId xmlns:a16="http://schemas.microsoft.com/office/drawing/2014/main" id="{86081CD1-ECA2-4CC2-8FEA-B9EAB692D89D}"/>
              </a:ext>
            </a:extLst>
          </p:cNvPr>
          <p:cNvSpPr txBox="1"/>
          <p:nvPr/>
        </p:nvSpPr>
        <p:spPr>
          <a:xfrm>
            <a:off x="3455447" y="5313343"/>
            <a:ext cx="611417" cy="461665"/>
          </a:xfrm>
          <a:prstGeom prst="rect">
            <a:avLst/>
          </a:prstGeom>
          <a:noFill/>
        </p:spPr>
        <p:txBody>
          <a:bodyPr wrap="square" rtlCol="0">
            <a:spAutoFit/>
          </a:bodyPr>
          <a:lstStyle/>
          <a:p>
            <a:pPr algn="ctr"/>
            <a:r>
              <a:rPr lang="en-GB" sz="2400" dirty="0">
                <a:latin typeface="Myriad Pro" panose="020B0503030403020204" pitchFamily="34" charset="0"/>
              </a:rPr>
              <a:t>full</a:t>
            </a:r>
          </a:p>
        </p:txBody>
      </p:sp>
      <p:sp>
        <p:nvSpPr>
          <p:cNvPr id="56" name="TextBox 55">
            <a:extLst>
              <a:ext uri="{FF2B5EF4-FFF2-40B4-BE49-F238E27FC236}">
                <a16:creationId xmlns:a16="http://schemas.microsoft.com/office/drawing/2014/main" id="{AC13D8F1-3492-4372-ADEA-57DCDB0AFCC9}"/>
              </a:ext>
            </a:extLst>
          </p:cNvPr>
          <p:cNvSpPr txBox="1"/>
          <p:nvPr/>
        </p:nvSpPr>
        <p:spPr>
          <a:xfrm>
            <a:off x="1581286" y="5313343"/>
            <a:ext cx="611417" cy="461665"/>
          </a:xfrm>
          <a:prstGeom prst="rect">
            <a:avLst/>
          </a:prstGeom>
          <a:noFill/>
        </p:spPr>
        <p:txBody>
          <a:bodyPr wrap="square" rtlCol="0">
            <a:spAutoFit/>
          </a:bodyPr>
          <a:lstStyle/>
          <a:p>
            <a:pPr algn="ctr"/>
            <a:r>
              <a:rPr lang="en-GB" sz="2400" dirty="0">
                <a:latin typeface="Myriad Pro" panose="020B0503030403020204" pitchFamily="34" charset="0"/>
              </a:rPr>
              <a:t>full</a:t>
            </a:r>
          </a:p>
        </p:txBody>
      </p:sp>
      <p:graphicFrame>
        <p:nvGraphicFramePr>
          <p:cNvPr id="58" name="Object 57">
            <a:extLst>
              <a:ext uri="{FF2B5EF4-FFF2-40B4-BE49-F238E27FC236}">
                <a16:creationId xmlns:a16="http://schemas.microsoft.com/office/drawing/2014/main" id="{25FDBA86-CD11-43FB-953A-FF736DF12F16}"/>
              </a:ext>
            </a:extLst>
          </p:cNvPr>
          <p:cNvGraphicFramePr>
            <a:graphicFrameLocks noChangeAspect="1"/>
          </p:cNvGraphicFramePr>
          <p:nvPr/>
        </p:nvGraphicFramePr>
        <p:xfrm>
          <a:off x="6821488" y="5251450"/>
          <a:ext cx="546100" cy="558800"/>
        </p:xfrm>
        <a:graphic>
          <a:graphicData uri="http://schemas.openxmlformats.org/presentationml/2006/ole">
            <mc:AlternateContent xmlns:mc="http://schemas.openxmlformats.org/markup-compatibility/2006">
              <mc:Choice xmlns:v="urn:schemas-microsoft-com:vml" Requires="v">
                <p:oleObj spid="_x0000_s107718" name="Equation" r:id="rId14" imgW="545760" imgH="558720" progId="Equation.DSMT4">
                  <p:embed/>
                </p:oleObj>
              </mc:Choice>
              <mc:Fallback>
                <p:oleObj name="Equation" r:id="rId14" imgW="545760" imgH="558720" progId="Equation.DSMT4">
                  <p:embed/>
                  <p:pic>
                    <p:nvPicPr>
                      <p:cNvPr id="58" name="Object 57">
                        <a:extLst>
                          <a:ext uri="{FF2B5EF4-FFF2-40B4-BE49-F238E27FC236}">
                            <a16:creationId xmlns:a16="http://schemas.microsoft.com/office/drawing/2014/main" id="{25FDBA86-CD11-43FB-953A-FF736DF12F16}"/>
                          </a:ext>
                        </a:extLst>
                      </p:cNvPr>
                      <p:cNvPicPr/>
                      <p:nvPr/>
                    </p:nvPicPr>
                    <p:blipFill>
                      <a:blip r:embed="rId15"/>
                      <a:stretch>
                        <a:fillRect/>
                      </a:stretch>
                    </p:blipFill>
                    <p:spPr>
                      <a:xfrm>
                        <a:off x="6821488" y="5251450"/>
                        <a:ext cx="546100" cy="558800"/>
                      </a:xfrm>
                      <a:prstGeom prst="rect">
                        <a:avLst/>
                      </a:prstGeom>
                    </p:spPr>
                  </p:pic>
                </p:oleObj>
              </mc:Fallback>
            </mc:AlternateContent>
          </a:graphicData>
        </a:graphic>
      </p:graphicFrame>
      <p:sp>
        <p:nvSpPr>
          <p:cNvPr id="59" name="TextBox 58">
            <a:extLst>
              <a:ext uri="{FF2B5EF4-FFF2-40B4-BE49-F238E27FC236}">
                <a16:creationId xmlns:a16="http://schemas.microsoft.com/office/drawing/2014/main" id="{5E10F04D-562C-41B3-AE77-9AB314D52C4F}"/>
              </a:ext>
            </a:extLst>
          </p:cNvPr>
          <p:cNvSpPr txBox="1"/>
          <p:nvPr/>
        </p:nvSpPr>
        <p:spPr>
          <a:xfrm>
            <a:off x="7359420" y="5293667"/>
            <a:ext cx="611417" cy="461665"/>
          </a:xfrm>
          <a:prstGeom prst="rect">
            <a:avLst/>
          </a:prstGeom>
          <a:noFill/>
        </p:spPr>
        <p:txBody>
          <a:bodyPr wrap="square" rtlCol="0">
            <a:spAutoFit/>
          </a:bodyPr>
          <a:lstStyle/>
          <a:p>
            <a:pPr algn="ctr"/>
            <a:r>
              <a:rPr lang="en-GB" sz="2400" dirty="0">
                <a:latin typeface="Myriad Pro" panose="020B0503030403020204" pitchFamily="34" charset="0"/>
              </a:rPr>
              <a:t>full</a:t>
            </a:r>
          </a:p>
        </p:txBody>
      </p:sp>
      <p:cxnSp>
        <p:nvCxnSpPr>
          <p:cNvPr id="70" name="Straight Connector 69">
            <a:extLst>
              <a:ext uri="{FF2B5EF4-FFF2-40B4-BE49-F238E27FC236}">
                <a16:creationId xmlns:a16="http://schemas.microsoft.com/office/drawing/2014/main" id="{428D6CFB-3C99-4B1F-B8D2-4FA5C0C7AE84}"/>
              </a:ext>
            </a:extLst>
          </p:cNvPr>
          <p:cNvCxnSpPr>
            <a:cxnSpLocks/>
          </p:cNvCxnSpPr>
          <p:nvPr/>
        </p:nvCxnSpPr>
        <p:spPr>
          <a:xfrm>
            <a:off x="4969670" y="4361496"/>
            <a:ext cx="1039504" cy="0"/>
          </a:xfrm>
          <a:prstGeom prst="line">
            <a:avLst/>
          </a:prstGeom>
          <a:ln w="19050">
            <a:solidFill>
              <a:srgbClr val="2C3034"/>
            </a:solidFill>
          </a:ln>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5ECF9ED7-E591-4BCB-9722-9210DD990B40}"/>
              </a:ext>
            </a:extLst>
          </p:cNvPr>
          <p:cNvCxnSpPr>
            <a:cxnSpLocks/>
          </p:cNvCxnSpPr>
          <p:nvPr/>
        </p:nvCxnSpPr>
        <p:spPr>
          <a:xfrm>
            <a:off x="4979194" y="4726782"/>
            <a:ext cx="1028700" cy="0"/>
          </a:xfrm>
          <a:prstGeom prst="line">
            <a:avLst/>
          </a:prstGeom>
          <a:ln w="19050">
            <a:solidFill>
              <a:srgbClr val="2C3034"/>
            </a:solidFill>
          </a:ln>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3802D4B5-4CF2-46A1-B031-8AA7C166BD79}"/>
              </a:ext>
            </a:extLst>
          </p:cNvPr>
          <p:cNvCxnSpPr>
            <a:cxnSpLocks/>
          </p:cNvCxnSpPr>
          <p:nvPr/>
        </p:nvCxnSpPr>
        <p:spPr>
          <a:xfrm>
            <a:off x="6831169" y="4688681"/>
            <a:ext cx="1039504" cy="0"/>
          </a:xfrm>
          <a:prstGeom prst="line">
            <a:avLst/>
          </a:prstGeom>
          <a:ln w="9525">
            <a:solidFill>
              <a:srgbClr val="2C3034"/>
            </a:solidFill>
          </a:ln>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id="{27BB1F2E-5A2E-4B76-90B6-C9242D29AAED}"/>
              </a:ext>
            </a:extLst>
          </p:cNvPr>
          <p:cNvCxnSpPr>
            <a:cxnSpLocks/>
          </p:cNvCxnSpPr>
          <p:nvPr/>
        </p:nvCxnSpPr>
        <p:spPr>
          <a:xfrm>
            <a:off x="6828788" y="4732491"/>
            <a:ext cx="1028700" cy="0"/>
          </a:xfrm>
          <a:prstGeom prst="line">
            <a:avLst/>
          </a:prstGeom>
          <a:ln w="9525">
            <a:solidFill>
              <a:srgbClr val="2C303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09623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2000"/>
                                        <p:tgtEl>
                                          <p:spTgt spid="24"/>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500"/>
                                        <p:tgtEl>
                                          <p:spTgt spid="56"/>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down)">
                                      <p:cBhvr>
                                        <p:cTn id="19" dur="2000"/>
                                        <p:tgtEl>
                                          <p:spTgt spid="2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fade">
                                      <p:cBhvr>
                                        <p:cTn id="26" dur="500"/>
                                        <p:tgtEl>
                                          <p:spTgt spid="5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down)">
                                      <p:cBhvr>
                                        <p:cTn id="31" dur="2000"/>
                                        <p:tgtEl>
                                          <p:spTgt spid="33"/>
                                        </p:tgtEl>
                                      </p:cBhvr>
                                    </p:animEffect>
                                  </p:childTnLst>
                                </p:cTn>
                              </p:par>
                              <p:par>
                                <p:cTn id="32" presetID="10" presetClass="entr" presetSubtype="0" fill="hold" nodeType="withEffect">
                                  <p:stCondLst>
                                    <p:cond delay="900"/>
                                  </p:stCondLst>
                                  <p:childTnLst>
                                    <p:set>
                                      <p:cBhvr>
                                        <p:cTn id="33" dur="1" fill="hold">
                                          <p:stCondLst>
                                            <p:cond delay="0"/>
                                          </p:stCondLst>
                                        </p:cTn>
                                        <p:tgtEl>
                                          <p:spTgt spid="70"/>
                                        </p:tgtEl>
                                        <p:attrNameLst>
                                          <p:attrName>style.visibility</p:attrName>
                                        </p:attrNameLst>
                                      </p:cBhvr>
                                      <p:to>
                                        <p:strVal val="visible"/>
                                      </p:to>
                                    </p:set>
                                    <p:animEffect transition="in" filter="fade">
                                      <p:cBhvr>
                                        <p:cTn id="34" dur="500"/>
                                        <p:tgtEl>
                                          <p:spTgt spid="70"/>
                                        </p:tgtEl>
                                      </p:cBhvr>
                                    </p:animEffect>
                                  </p:childTnLst>
                                </p:cTn>
                              </p:par>
                              <p:par>
                                <p:cTn id="35" presetID="10" presetClass="entr" presetSubtype="0" fill="hold" nodeType="withEffect">
                                  <p:stCondLst>
                                    <p:cond delay="900"/>
                                  </p:stCondLst>
                                  <p:childTnLst>
                                    <p:set>
                                      <p:cBhvr>
                                        <p:cTn id="36" dur="1" fill="hold">
                                          <p:stCondLst>
                                            <p:cond delay="0"/>
                                          </p:stCondLst>
                                        </p:cTn>
                                        <p:tgtEl>
                                          <p:spTgt spid="71"/>
                                        </p:tgtEl>
                                        <p:attrNameLst>
                                          <p:attrName>style.visibility</p:attrName>
                                        </p:attrNameLst>
                                      </p:cBhvr>
                                      <p:to>
                                        <p:strVal val="visible"/>
                                      </p:to>
                                    </p:set>
                                    <p:animEffect transition="in" filter="fade">
                                      <p:cBhvr>
                                        <p:cTn id="37" dur="500"/>
                                        <p:tgtEl>
                                          <p:spTgt spid="71"/>
                                        </p:tgtEl>
                                      </p:cBhvr>
                                    </p:animEffect>
                                  </p:childTnLst>
                                </p:cTn>
                              </p:par>
                            </p:childTnLst>
                          </p:cTn>
                        </p:par>
                        <p:par>
                          <p:cTn id="38" fill="hold">
                            <p:stCondLst>
                              <p:cond delay="2000"/>
                            </p:stCondLst>
                            <p:childTnLst>
                              <p:par>
                                <p:cTn id="39" presetID="10" presetClass="entr" presetSubtype="0"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fade">
                                      <p:cBhvr>
                                        <p:cTn id="44" dur="500"/>
                                        <p:tgtEl>
                                          <p:spTgt spid="5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down)">
                                      <p:cBhvr>
                                        <p:cTn id="49" dur="2000"/>
                                        <p:tgtEl>
                                          <p:spTgt spid="47"/>
                                        </p:tgtEl>
                                      </p:cBhvr>
                                    </p:animEffect>
                                  </p:childTnLst>
                                </p:cTn>
                              </p:par>
                              <p:par>
                                <p:cTn id="50" presetID="10" presetClass="entr" presetSubtype="0" fill="hold" nodeType="withEffect">
                                  <p:stCondLst>
                                    <p:cond delay="300"/>
                                  </p:stCondLst>
                                  <p:childTnLst>
                                    <p:set>
                                      <p:cBhvr>
                                        <p:cTn id="51" dur="1" fill="hold">
                                          <p:stCondLst>
                                            <p:cond delay="0"/>
                                          </p:stCondLst>
                                        </p:cTn>
                                        <p:tgtEl>
                                          <p:spTgt spid="79"/>
                                        </p:tgtEl>
                                        <p:attrNameLst>
                                          <p:attrName>style.visibility</p:attrName>
                                        </p:attrNameLst>
                                      </p:cBhvr>
                                      <p:to>
                                        <p:strVal val="visible"/>
                                      </p:to>
                                    </p:set>
                                    <p:animEffect transition="in" filter="fade">
                                      <p:cBhvr>
                                        <p:cTn id="52" dur="500"/>
                                        <p:tgtEl>
                                          <p:spTgt spid="79"/>
                                        </p:tgtEl>
                                      </p:cBhvr>
                                    </p:animEffect>
                                  </p:childTnLst>
                                </p:cTn>
                              </p:par>
                              <p:par>
                                <p:cTn id="53" presetID="10" presetClass="entr" presetSubtype="0" fill="hold" nodeType="withEffect">
                                  <p:stCondLst>
                                    <p:cond delay="300"/>
                                  </p:stCondLst>
                                  <p:childTnLst>
                                    <p:set>
                                      <p:cBhvr>
                                        <p:cTn id="54" dur="1" fill="hold">
                                          <p:stCondLst>
                                            <p:cond delay="0"/>
                                          </p:stCondLst>
                                        </p:cTn>
                                        <p:tgtEl>
                                          <p:spTgt spid="80"/>
                                        </p:tgtEl>
                                        <p:attrNameLst>
                                          <p:attrName>style.visibility</p:attrName>
                                        </p:attrNameLst>
                                      </p:cBhvr>
                                      <p:to>
                                        <p:strVal val="visible"/>
                                      </p:to>
                                    </p:set>
                                    <p:animEffect transition="in" filter="fade">
                                      <p:cBhvr>
                                        <p:cTn id="55" dur="500"/>
                                        <p:tgtEl>
                                          <p:spTgt spid="80"/>
                                        </p:tgtEl>
                                      </p:cBhvr>
                                    </p:animEffect>
                                  </p:childTnLst>
                                </p:cTn>
                              </p:par>
                            </p:childTnLst>
                          </p:cTn>
                        </p:par>
                        <p:par>
                          <p:cTn id="56" fill="hold">
                            <p:stCondLst>
                              <p:cond delay="2000"/>
                            </p:stCondLst>
                            <p:childTnLst>
                              <p:par>
                                <p:cTn id="57" presetID="10" presetClass="entr" presetSubtype="0" fill="hold" nodeType="after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fade">
                                      <p:cBhvr>
                                        <p:cTn id="59" dur="500"/>
                                        <p:tgtEl>
                                          <p:spTgt spid="5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4" grpId="0"/>
      <p:bldP spid="56" grpId="0"/>
      <p:bldP spid="59"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3.2 Unit fractions                          </a:t>
            </a:r>
            <a:r>
              <a:rPr lang="en-GB" dirty="0">
                <a:solidFill>
                  <a:srgbClr val="3875A1"/>
                </a:solidFill>
              </a:rPr>
              <a:t>S</a:t>
            </a:r>
            <a:r>
              <a:rPr lang="en-US" dirty="0">
                <a:solidFill>
                  <a:srgbClr val="3875A1"/>
                </a:solidFill>
              </a:rPr>
              <a:t>tep 5:3</a:t>
            </a:r>
          </a:p>
        </p:txBody>
      </p:sp>
      <p:pic>
        <p:nvPicPr>
          <p:cNvPr id="34" name="Picture 33">
            <a:extLst>
              <a:ext uri="{FF2B5EF4-FFF2-40B4-BE49-F238E27FC236}">
                <a16:creationId xmlns:a16="http://schemas.microsoft.com/office/drawing/2014/main" id="{AD2650A5-0F19-4B09-82BD-CD95EC2763BC}"/>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438399" y="1434913"/>
            <a:ext cx="5438776" cy="231962"/>
          </a:xfrm>
          <a:prstGeom prst="rect">
            <a:avLst/>
          </a:prstGeom>
        </p:spPr>
      </p:pic>
      <p:sp>
        <p:nvSpPr>
          <p:cNvPr id="38" name="Rectangle 37">
            <a:extLst>
              <a:ext uri="{FF2B5EF4-FFF2-40B4-BE49-F238E27FC236}">
                <a16:creationId xmlns:a16="http://schemas.microsoft.com/office/drawing/2014/main" id="{46E78C5C-8F14-48AF-BDF0-F59F99183BE9}"/>
              </a:ext>
            </a:extLst>
          </p:cNvPr>
          <p:cNvSpPr/>
          <p:nvPr/>
        </p:nvSpPr>
        <p:spPr>
          <a:xfrm>
            <a:off x="2424340" y="1272104"/>
            <a:ext cx="5667147" cy="629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a:extLst>
              <a:ext uri="{FF2B5EF4-FFF2-40B4-BE49-F238E27FC236}">
                <a16:creationId xmlns:a16="http://schemas.microsoft.com/office/drawing/2014/main" id="{3DACD59B-EE17-4D7B-A75A-82614553AA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277" y="1916549"/>
            <a:ext cx="7907446" cy="1378982"/>
          </a:xfrm>
          <a:prstGeom prst="rect">
            <a:avLst/>
          </a:prstGeom>
        </p:spPr>
      </p:pic>
      <p:pic>
        <p:nvPicPr>
          <p:cNvPr id="6" name="Picture 5">
            <a:extLst>
              <a:ext uri="{FF2B5EF4-FFF2-40B4-BE49-F238E27FC236}">
                <a16:creationId xmlns:a16="http://schemas.microsoft.com/office/drawing/2014/main" id="{746C186F-2880-41AE-8793-3B4AA4170F16}"/>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777240" y="3276600"/>
            <a:ext cx="4053840" cy="457200"/>
          </a:xfrm>
          <a:prstGeom prst="rect">
            <a:avLst/>
          </a:prstGeom>
        </p:spPr>
      </p:pic>
      <p:pic>
        <p:nvPicPr>
          <p:cNvPr id="18" name="Picture 17">
            <a:extLst>
              <a:ext uri="{FF2B5EF4-FFF2-40B4-BE49-F238E27FC236}">
                <a16:creationId xmlns:a16="http://schemas.microsoft.com/office/drawing/2014/main" id="{4EB9032D-B515-4C0B-9518-E9ED4A03618F}"/>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777240" y="3815437"/>
            <a:ext cx="2016760" cy="365403"/>
          </a:xfrm>
          <a:prstGeom prst="rect">
            <a:avLst/>
          </a:prstGeom>
        </p:spPr>
      </p:pic>
      <p:pic>
        <p:nvPicPr>
          <p:cNvPr id="9" name="Picture 8">
            <a:extLst>
              <a:ext uri="{FF2B5EF4-FFF2-40B4-BE49-F238E27FC236}">
                <a16:creationId xmlns:a16="http://schemas.microsoft.com/office/drawing/2014/main" id="{F7B452F3-8440-4D4D-A2A3-D01CFA1021C3}"/>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704670" y="4383440"/>
            <a:ext cx="1113972" cy="457200"/>
          </a:xfrm>
          <a:prstGeom prst="rect">
            <a:avLst/>
          </a:prstGeom>
        </p:spPr>
      </p:pic>
      <p:pic>
        <p:nvPicPr>
          <p:cNvPr id="22" name="Picture 21">
            <a:extLst>
              <a:ext uri="{FF2B5EF4-FFF2-40B4-BE49-F238E27FC236}">
                <a16:creationId xmlns:a16="http://schemas.microsoft.com/office/drawing/2014/main" id="{20C6CA78-3BD8-471B-9D90-A87A815C8AA9}"/>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777240" y="5005612"/>
            <a:ext cx="331076" cy="288615"/>
          </a:xfrm>
          <a:prstGeom prst="rect">
            <a:avLst/>
          </a:prstGeom>
        </p:spPr>
      </p:pic>
      <p:graphicFrame>
        <p:nvGraphicFramePr>
          <p:cNvPr id="10" name="Object 9">
            <a:extLst>
              <a:ext uri="{FF2B5EF4-FFF2-40B4-BE49-F238E27FC236}">
                <a16:creationId xmlns:a16="http://schemas.microsoft.com/office/drawing/2014/main" id="{590AFA15-F99C-4B88-994F-73ADAD8F1504}"/>
              </a:ext>
            </a:extLst>
          </p:cNvPr>
          <p:cNvGraphicFramePr>
            <a:graphicFrameLocks noChangeAspect="1"/>
          </p:cNvGraphicFramePr>
          <p:nvPr>
            <p:extLst>
              <p:ext uri="{D42A27DB-BD31-4B8C-83A1-F6EECF244321}">
                <p14:modId xmlns:p14="http://schemas.microsoft.com/office/powerpoint/2010/main" val="400718919"/>
              </p:ext>
            </p:extLst>
          </p:nvPr>
        </p:nvGraphicFramePr>
        <p:xfrm>
          <a:off x="4990043" y="3115585"/>
          <a:ext cx="228600" cy="723900"/>
        </p:xfrm>
        <a:graphic>
          <a:graphicData uri="http://schemas.openxmlformats.org/presentationml/2006/ole">
            <mc:AlternateContent xmlns:mc="http://schemas.openxmlformats.org/markup-compatibility/2006">
              <mc:Choice xmlns:v="urn:schemas-microsoft-com:vml" Requires="v">
                <p:oleObj spid="_x0000_s108673" name="Equation" r:id="rId10" imgW="228600" imgH="723600" progId="Equation.DSMT4">
                  <p:embed/>
                </p:oleObj>
              </mc:Choice>
              <mc:Fallback>
                <p:oleObj name="Equation" r:id="rId10" imgW="228600" imgH="723600" progId="Equation.DSMT4">
                  <p:embed/>
                  <p:pic>
                    <p:nvPicPr>
                      <p:cNvPr id="0" name=""/>
                      <p:cNvPicPr/>
                      <p:nvPr/>
                    </p:nvPicPr>
                    <p:blipFill>
                      <a:blip r:embed="rId11"/>
                      <a:stretch>
                        <a:fillRect/>
                      </a:stretch>
                    </p:blipFill>
                    <p:spPr>
                      <a:xfrm>
                        <a:off x="4990043" y="3115585"/>
                        <a:ext cx="228600" cy="723900"/>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554BC6C6-07D3-4213-B29D-C931E1BF5A8D}"/>
              </a:ext>
            </a:extLst>
          </p:cNvPr>
          <p:cNvGraphicFramePr>
            <a:graphicFrameLocks noChangeAspect="1"/>
          </p:cNvGraphicFramePr>
          <p:nvPr>
            <p:extLst>
              <p:ext uri="{D42A27DB-BD31-4B8C-83A1-F6EECF244321}">
                <p14:modId xmlns:p14="http://schemas.microsoft.com/office/powerpoint/2010/main" val="264333987"/>
              </p:ext>
            </p:extLst>
          </p:nvPr>
        </p:nvGraphicFramePr>
        <p:xfrm>
          <a:off x="2935288" y="3726815"/>
          <a:ext cx="254000" cy="723900"/>
        </p:xfrm>
        <a:graphic>
          <a:graphicData uri="http://schemas.openxmlformats.org/presentationml/2006/ole">
            <mc:AlternateContent xmlns:mc="http://schemas.openxmlformats.org/markup-compatibility/2006">
              <mc:Choice xmlns:v="urn:schemas-microsoft-com:vml" Requires="v">
                <p:oleObj spid="_x0000_s108674" name="Equation" r:id="rId12" imgW="253800" imgH="723600" progId="Equation.DSMT4">
                  <p:embed/>
                </p:oleObj>
              </mc:Choice>
              <mc:Fallback>
                <p:oleObj name="Equation" r:id="rId12" imgW="253800" imgH="723600" progId="Equation.DSMT4">
                  <p:embed/>
                  <p:pic>
                    <p:nvPicPr>
                      <p:cNvPr id="0" name=""/>
                      <p:cNvPicPr/>
                      <p:nvPr/>
                    </p:nvPicPr>
                    <p:blipFill>
                      <a:blip r:embed="rId13"/>
                      <a:stretch>
                        <a:fillRect/>
                      </a:stretch>
                    </p:blipFill>
                    <p:spPr>
                      <a:xfrm>
                        <a:off x="2935288" y="3726815"/>
                        <a:ext cx="254000" cy="723900"/>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C74C2F4C-853A-4570-8983-21D791C929AC}"/>
              </a:ext>
            </a:extLst>
          </p:cNvPr>
          <p:cNvGraphicFramePr>
            <a:graphicFrameLocks noChangeAspect="1"/>
          </p:cNvGraphicFramePr>
          <p:nvPr>
            <p:extLst>
              <p:ext uri="{D42A27DB-BD31-4B8C-83A1-F6EECF244321}">
                <p14:modId xmlns:p14="http://schemas.microsoft.com/office/powerpoint/2010/main" val="4081232288"/>
              </p:ext>
            </p:extLst>
          </p:nvPr>
        </p:nvGraphicFramePr>
        <p:xfrm>
          <a:off x="1752600" y="4234815"/>
          <a:ext cx="381000" cy="736600"/>
        </p:xfrm>
        <a:graphic>
          <a:graphicData uri="http://schemas.openxmlformats.org/presentationml/2006/ole">
            <mc:AlternateContent xmlns:mc="http://schemas.openxmlformats.org/markup-compatibility/2006">
              <mc:Choice xmlns:v="urn:schemas-microsoft-com:vml" Requires="v">
                <p:oleObj spid="_x0000_s108675" name="Equation" r:id="rId14" imgW="380880" imgH="736560" progId="Equation.DSMT4">
                  <p:embed/>
                </p:oleObj>
              </mc:Choice>
              <mc:Fallback>
                <p:oleObj name="Equation" r:id="rId14" imgW="380880" imgH="736560" progId="Equation.DSMT4">
                  <p:embed/>
                  <p:pic>
                    <p:nvPicPr>
                      <p:cNvPr id="0" name=""/>
                      <p:cNvPicPr/>
                      <p:nvPr/>
                    </p:nvPicPr>
                    <p:blipFill>
                      <a:blip r:embed="rId15"/>
                      <a:stretch>
                        <a:fillRect/>
                      </a:stretch>
                    </p:blipFill>
                    <p:spPr>
                      <a:xfrm>
                        <a:off x="1752600" y="4234815"/>
                        <a:ext cx="381000" cy="736600"/>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F4EE5FE2-5880-4488-BD39-1A8F02E6C8D4}"/>
              </a:ext>
            </a:extLst>
          </p:cNvPr>
          <p:cNvGraphicFramePr>
            <a:graphicFrameLocks noChangeAspect="1"/>
          </p:cNvGraphicFramePr>
          <p:nvPr>
            <p:extLst>
              <p:ext uri="{D42A27DB-BD31-4B8C-83A1-F6EECF244321}">
                <p14:modId xmlns:p14="http://schemas.microsoft.com/office/powerpoint/2010/main" val="2402415336"/>
              </p:ext>
            </p:extLst>
          </p:nvPr>
        </p:nvGraphicFramePr>
        <p:xfrm>
          <a:off x="1074738" y="4771073"/>
          <a:ext cx="533400" cy="736600"/>
        </p:xfrm>
        <a:graphic>
          <a:graphicData uri="http://schemas.openxmlformats.org/presentationml/2006/ole">
            <mc:AlternateContent xmlns:mc="http://schemas.openxmlformats.org/markup-compatibility/2006">
              <mc:Choice xmlns:v="urn:schemas-microsoft-com:vml" Requires="v">
                <p:oleObj spid="_x0000_s108676" name="Equation" r:id="rId16" imgW="533160" imgH="736560" progId="Equation.DSMT4">
                  <p:embed/>
                </p:oleObj>
              </mc:Choice>
              <mc:Fallback>
                <p:oleObj name="Equation" r:id="rId16" imgW="533160" imgH="736560" progId="Equation.DSMT4">
                  <p:embed/>
                  <p:pic>
                    <p:nvPicPr>
                      <p:cNvPr id="0" name=""/>
                      <p:cNvPicPr/>
                      <p:nvPr/>
                    </p:nvPicPr>
                    <p:blipFill>
                      <a:blip r:embed="rId17"/>
                      <a:stretch>
                        <a:fillRect/>
                      </a:stretch>
                    </p:blipFill>
                    <p:spPr>
                      <a:xfrm>
                        <a:off x="1074738" y="4771073"/>
                        <a:ext cx="533400" cy="736600"/>
                      </a:xfrm>
                      <a:prstGeom prst="rect">
                        <a:avLst/>
                      </a:prstGeom>
                    </p:spPr>
                  </p:pic>
                </p:oleObj>
              </mc:Fallback>
            </mc:AlternateContent>
          </a:graphicData>
        </a:graphic>
      </p:graphicFrame>
    </p:spTree>
    <p:extLst>
      <p:ext uri="{BB962C8B-B14F-4D97-AF65-F5344CB8AC3E}">
        <p14:creationId xmlns:p14="http://schemas.microsoft.com/office/powerpoint/2010/main" val="524234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3.2 Unit fractions                          </a:t>
            </a:r>
            <a:r>
              <a:rPr lang="en-GB" dirty="0">
                <a:solidFill>
                  <a:srgbClr val="3875A1"/>
                </a:solidFill>
              </a:rPr>
              <a:t>S</a:t>
            </a:r>
            <a:r>
              <a:rPr lang="en-US" dirty="0">
                <a:solidFill>
                  <a:srgbClr val="3875A1"/>
                </a:solidFill>
              </a:rPr>
              <a:t>tep 5:3</a:t>
            </a:r>
          </a:p>
        </p:txBody>
      </p:sp>
      <p:graphicFrame>
        <p:nvGraphicFramePr>
          <p:cNvPr id="3" name="Object 2">
            <a:extLst>
              <a:ext uri="{FF2B5EF4-FFF2-40B4-BE49-F238E27FC236}">
                <a16:creationId xmlns:a16="http://schemas.microsoft.com/office/drawing/2014/main" id="{5354DC9F-287A-4AA2-8DAA-40539219B9CB}"/>
              </a:ext>
            </a:extLst>
          </p:cNvPr>
          <p:cNvGraphicFramePr>
            <a:graphicFrameLocks noChangeAspect="1"/>
          </p:cNvGraphicFramePr>
          <p:nvPr>
            <p:extLst>
              <p:ext uri="{D42A27DB-BD31-4B8C-83A1-F6EECF244321}">
                <p14:modId xmlns:p14="http://schemas.microsoft.com/office/powerpoint/2010/main" val="2553867402"/>
              </p:ext>
            </p:extLst>
          </p:nvPr>
        </p:nvGraphicFramePr>
        <p:xfrm>
          <a:off x="3453521" y="1731126"/>
          <a:ext cx="228600" cy="736600"/>
        </p:xfrm>
        <a:graphic>
          <a:graphicData uri="http://schemas.openxmlformats.org/presentationml/2006/ole">
            <mc:AlternateContent xmlns:mc="http://schemas.openxmlformats.org/markup-compatibility/2006">
              <mc:Choice xmlns:v="urn:schemas-microsoft-com:vml" Requires="v">
                <p:oleObj spid="_x0000_s109811" name="Equation" r:id="rId4" imgW="228600" imgH="736560" progId="Equation.DSMT4">
                  <p:embed/>
                </p:oleObj>
              </mc:Choice>
              <mc:Fallback>
                <p:oleObj name="Equation" r:id="rId4" imgW="228600" imgH="736560" progId="Equation.DSMT4">
                  <p:embed/>
                  <p:pic>
                    <p:nvPicPr>
                      <p:cNvPr id="3" name="Object 2">
                        <a:extLst>
                          <a:ext uri="{FF2B5EF4-FFF2-40B4-BE49-F238E27FC236}">
                            <a16:creationId xmlns:a16="http://schemas.microsoft.com/office/drawing/2014/main" id="{5354DC9F-287A-4AA2-8DAA-40539219B9CB}"/>
                          </a:ext>
                        </a:extLst>
                      </p:cNvPr>
                      <p:cNvPicPr/>
                      <p:nvPr/>
                    </p:nvPicPr>
                    <p:blipFill>
                      <a:blip r:embed="rId5"/>
                      <a:stretch>
                        <a:fillRect/>
                      </a:stretch>
                    </p:blipFill>
                    <p:spPr>
                      <a:xfrm>
                        <a:off x="3453521" y="1731126"/>
                        <a:ext cx="228600" cy="736600"/>
                      </a:xfrm>
                      <a:prstGeom prst="rect">
                        <a:avLst/>
                      </a:prstGeom>
                    </p:spPr>
                  </p:pic>
                </p:oleObj>
              </mc:Fallback>
            </mc:AlternateContent>
          </a:graphicData>
        </a:graphic>
      </p:graphicFrame>
      <p:pic>
        <p:nvPicPr>
          <p:cNvPr id="15" name="Picture 14">
            <a:extLst>
              <a:ext uri="{FF2B5EF4-FFF2-40B4-BE49-F238E27FC236}">
                <a16:creationId xmlns:a16="http://schemas.microsoft.com/office/drawing/2014/main" id="{6505D449-E592-4BCA-B625-1C490D165DF5}"/>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380951" y="3868774"/>
            <a:ext cx="394464" cy="554486"/>
          </a:xfrm>
          <a:prstGeom prst="rect">
            <a:avLst/>
          </a:prstGeom>
        </p:spPr>
      </p:pic>
      <p:graphicFrame>
        <p:nvGraphicFramePr>
          <p:cNvPr id="5" name="Object 4">
            <a:extLst>
              <a:ext uri="{FF2B5EF4-FFF2-40B4-BE49-F238E27FC236}">
                <a16:creationId xmlns:a16="http://schemas.microsoft.com/office/drawing/2014/main" id="{F53BCBE1-AFB5-4DED-82C2-41091637A584}"/>
              </a:ext>
            </a:extLst>
          </p:cNvPr>
          <p:cNvGraphicFramePr>
            <a:graphicFrameLocks noChangeAspect="1"/>
          </p:cNvGraphicFramePr>
          <p:nvPr>
            <p:extLst>
              <p:ext uri="{D42A27DB-BD31-4B8C-83A1-F6EECF244321}">
                <p14:modId xmlns:p14="http://schemas.microsoft.com/office/powerpoint/2010/main" val="3934762991"/>
              </p:ext>
            </p:extLst>
          </p:nvPr>
        </p:nvGraphicFramePr>
        <p:xfrm>
          <a:off x="1564351" y="1861940"/>
          <a:ext cx="254000" cy="723900"/>
        </p:xfrm>
        <a:graphic>
          <a:graphicData uri="http://schemas.openxmlformats.org/presentationml/2006/ole">
            <mc:AlternateContent xmlns:mc="http://schemas.openxmlformats.org/markup-compatibility/2006">
              <mc:Choice xmlns:v="urn:schemas-microsoft-com:vml" Requires="v">
                <p:oleObj spid="_x0000_s109812" name="Equation" r:id="rId7" imgW="253800" imgH="723600" progId="Equation.DSMT4">
                  <p:embed/>
                </p:oleObj>
              </mc:Choice>
              <mc:Fallback>
                <p:oleObj name="Equation" r:id="rId7" imgW="253800" imgH="723600" progId="Equation.DSMT4">
                  <p:embed/>
                  <p:pic>
                    <p:nvPicPr>
                      <p:cNvPr id="5" name="Object 4">
                        <a:extLst>
                          <a:ext uri="{FF2B5EF4-FFF2-40B4-BE49-F238E27FC236}">
                            <a16:creationId xmlns:a16="http://schemas.microsoft.com/office/drawing/2014/main" id="{F53BCBE1-AFB5-4DED-82C2-41091637A584}"/>
                          </a:ext>
                        </a:extLst>
                      </p:cNvPr>
                      <p:cNvPicPr/>
                      <p:nvPr/>
                    </p:nvPicPr>
                    <p:blipFill>
                      <a:blip r:embed="rId8"/>
                      <a:stretch>
                        <a:fillRect/>
                      </a:stretch>
                    </p:blipFill>
                    <p:spPr>
                      <a:xfrm>
                        <a:off x="1564351" y="1861940"/>
                        <a:ext cx="254000" cy="723900"/>
                      </a:xfrm>
                      <a:prstGeom prst="rect">
                        <a:avLst/>
                      </a:prstGeom>
                    </p:spPr>
                  </p:pic>
                </p:oleObj>
              </mc:Fallback>
            </mc:AlternateContent>
          </a:graphicData>
        </a:graphic>
      </p:graphicFrame>
      <p:pic>
        <p:nvPicPr>
          <p:cNvPr id="18" name="Picture 17">
            <a:extLst>
              <a:ext uri="{FF2B5EF4-FFF2-40B4-BE49-F238E27FC236}">
                <a16:creationId xmlns:a16="http://schemas.microsoft.com/office/drawing/2014/main" id="{348A90A2-5CA0-412F-BD2F-B0919DA72E1E}"/>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4259791" y="3886554"/>
            <a:ext cx="394464" cy="554486"/>
          </a:xfrm>
          <a:prstGeom prst="rect">
            <a:avLst/>
          </a:prstGeom>
        </p:spPr>
      </p:pic>
      <p:graphicFrame>
        <p:nvGraphicFramePr>
          <p:cNvPr id="19" name="Object 18">
            <a:extLst>
              <a:ext uri="{FF2B5EF4-FFF2-40B4-BE49-F238E27FC236}">
                <a16:creationId xmlns:a16="http://schemas.microsoft.com/office/drawing/2014/main" id="{1EA931ED-161B-4F95-8927-64ADAA271EB0}"/>
              </a:ext>
            </a:extLst>
          </p:cNvPr>
          <p:cNvGraphicFramePr>
            <a:graphicFrameLocks noChangeAspect="1"/>
          </p:cNvGraphicFramePr>
          <p:nvPr>
            <p:extLst>
              <p:ext uri="{D42A27DB-BD31-4B8C-83A1-F6EECF244321}">
                <p14:modId xmlns:p14="http://schemas.microsoft.com/office/powerpoint/2010/main" val="3628784089"/>
              </p:ext>
            </p:extLst>
          </p:nvPr>
        </p:nvGraphicFramePr>
        <p:xfrm>
          <a:off x="6952462" y="1779185"/>
          <a:ext cx="381000" cy="736600"/>
        </p:xfrm>
        <a:graphic>
          <a:graphicData uri="http://schemas.openxmlformats.org/presentationml/2006/ole">
            <mc:AlternateContent xmlns:mc="http://schemas.openxmlformats.org/markup-compatibility/2006">
              <mc:Choice xmlns:v="urn:schemas-microsoft-com:vml" Requires="v">
                <p:oleObj spid="_x0000_s109813" name="Equation" r:id="rId9" imgW="380880" imgH="736560" progId="Equation.DSMT4">
                  <p:embed/>
                </p:oleObj>
              </mc:Choice>
              <mc:Fallback>
                <p:oleObj name="Equation" r:id="rId9" imgW="380880" imgH="736560" progId="Equation.DSMT4">
                  <p:embed/>
                  <p:pic>
                    <p:nvPicPr>
                      <p:cNvPr id="19" name="Object 18">
                        <a:extLst>
                          <a:ext uri="{FF2B5EF4-FFF2-40B4-BE49-F238E27FC236}">
                            <a16:creationId xmlns:a16="http://schemas.microsoft.com/office/drawing/2014/main" id="{1EA931ED-161B-4F95-8927-64ADAA271EB0}"/>
                          </a:ext>
                        </a:extLst>
                      </p:cNvPr>
                      <p:cNvPicPr/>
                      <p:nvPr/>
                    </p:nvPicPr>
                    <p:blipFill>
                      <a:blip r:embed="rId10"/>
                      <a:stretch>
                        <a:fillRect/>
                      </a:stretch>
                    </p:blipFill>
                    <p:spPr>
                      <a:xfrm>
                        <a:off x="6952462" y="1779185"/>
                        <a:ext cx="381000" cy="736600"/>
                      </a:xfrm>
                      <a:prstGeom prst="rect">
                        <a:avLst/>
                      </a:prstGeom>
                    </p:spPr>
                  </p:pic>
                </p:oleObj>
              </mc:Fallback>
            </mc:AlternateContent>
          </a:graphicData>
        </a:graphic>
      </p:graphicFrame>
      <p:pic>
        <p:nvPicPr>
          <p:cNvPr id="22" name="Picture 21">
            <a:extLst>
              <a:ext uri="{FF2B5EF4-FFF2-40B4-BE49-F238E27FC236}">
                <a16:creationId xmlns:a16="http://schemas.microsoft.com/office/drawing/2014/main" id="{A67EC06A-E00A-4E7C-9E2A-089E0D895922}"/>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5187526" y="3886554"/>
            <a:ext cx="394464" cy="554486"/>
          </a:xfrm>
          <a:prstGeom prst="rect">
            <a:avLst/>
          </a:prstGeom>
        </p:spPr>
      </p:pic>
      <p:graphicFrame>
        <p:nvGraphicFramePr>
          <p:cNvPr id="23" name="Object 22">
            <a:extLst>
              <a:ext uri="{FF2B5EF4-FFF2-40B4-BE49-F238E27FC236}">
                <a16:creationId xmlns:a16="http://schemas.microsoft.com/office/drawing/2014/main" id="{FEF8928A-ABC7-447A-81F8-DE086FBC7D2E}"/>
              </a:ext>
            </a:extLst>
          </p:cNvPr>
          <p:cNvGraphicFramePr>
            <a:graphicFrameLocks noChangeAspect="1"/>
          </p:cNvGraphicFramePr>
          <p:nvPr>
            <p:extLst>
              <p:ext uri="{D42A27DB-BD31-4B8C-83A1-F6EECF244321}">
                <p14:modId xmlns:p14="http://schemas.microsoft.com/office/powerpoint/2010/main" val="3958185194"/>
              </p:ext>
            </p:extLst>
          </p:nvPr>
        </p:nvGraphicFramePr>
        <p:xfrm>
          <a:off x="4637046" y="2386713"/>
          <a:ext cx="685800" cy="736600"/>
        </p:xfrm>
        <a:graphic>
          <a:graphicData uri="http://schemas.openxmlformats.org/presentationml/2006/ole">
            <mc:AlternateContent xmlns:mc="http://schemas.openxmlformats.org/markup-compatibility/2006">
              <mc:Choice xmlns:v="urn:schemas-microsoft-com:vml" Requires="v">
                <p:oleObj spid="_x0000_s109814" name="Equation" r:id="rId11" imgW="685800" imgH="736560" progId="Equation.DSMT4">
                  <p:embed/>
                </p:oleObj>
              </mc:Choice>
              <mc:Fallback>
                <p:oleObj name="Equation" r:id="rId11" imgW="685800" imgH="736560" progId="Equation.DSMT4">
                  <p:embed/>
                  <p:pic>
                    <p:nvPicPr>
                      <p:cNvPr id="23" name="Object 22">
                        <a:extLst>
                          <a:ext uri="{FF2B5EF4-FFF2-40B4-BE49-F238E27FC236}">
                            <a16:creationId xmlns:a16="http://schemas.microsoft.com/office/drawing/2014/main" id="{FEF8928A-ABC7-447A-81F8-DE086FBC7D2E}"/>
                          </a:ext>
                        </a:extLst>
                      </p:cNvPr>
                      <p:cNvPicPr/>
                      <p:nvPr/>
                    </p:nvPicPr>
                    <p:blipFill>
                      <a:blip r:embed="rId12"/>
                      <a:stretch>
                        <a:fillRect/>
                      </a:stretch>
                    </p:blipFill>
                    <p:spPr>
                      <a:xfrm>
                        <a:off x="4637046" y="2386713"/>
                        <a:ext cx="685800" cy="736600"/>
                      </a:xfrm>
                      <a:prstGeom prst="rect">
                        <a:avLst/>
                      </a:prstGeom>
                    </p:spPr>
                  </p:pic>
                </p:oleObj>
              </mc:Fallback>
            </mc:AlternateContent>
          </a:graphicData>
        </a:graphic>
      </p:graphicFrame>
      <p:sp>
        <p:nvSpPr>
          <p:cNvPr id="17" name="TextBox 16">
            <a:extLst>
              <a:ext uri="{FF2B5EF4-FFF2-40B4-BE49-F238E27FC236}">
                <a16:creationId xmlns:a16="http://schemas.microsoft.com/office/drawing/2014/main" id="{5160498D-6EB8-4E99-B824-2DF4DCAB549F}"/>
              </a:ext>
            </a:extLst>
          </p:cNvPr>
          <p:cNvSpPr txBox="1"/>
          <p:nvPr/>
        </p:nvSpPr>
        <p:spPr>
          <a:xfrm>
            <a:off x="618277" y="991651"/>
            <a:ext cx="7907446" cy="461665"/>
          </a:xfrm>
          <a:prstGeom prst="rect">
            <a:avLst/>
          </a:prstGeom>
          <a:noFill/>
        </p:spPr>
        <p:txBody>
          <a:bodyPr wrap="square" rtlCol="0">
            <a:spAutoFit/>
          </a:bodyPr>
          <a:lstStyle/>
          <a:p>
            <a:pPr algn="ctr"/>
            <a:r>
              <a:rPr lang="en-GB" sz="2400" dirty="0">
                <a:latin typeface="Myriad Pro" panose="020B0503030403020204" pitchFamily="34" charset="0"/>
              </a:rPr>
              <a:t>Order these fractions from greatest to smallest.</a:t>
            </a:r>
          </a:p>
        </p:txBody>
      </p:sp>
    </p:spTree>
    <p:extLst>
      <p:ext uri="{BB962C8B-B14F-4D97-AF65-F5344CB8AC3E}">
        <p14:creationId xmlns:p14="http://schemas.microsoft.com/office/powerpoint/2010/main" val="209147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16667E-6 1.48148E-6 L -0.04375 0.29282 " pathEditMode="relative" rAng="0" ptsTypes="AA">
                                      <p:cBhvr>
                                        <p:cTn id="6" dur="2000" fill="hold"/>
                                        <p:tgtEl>
                                          <p:spTgt spid="3"/>
                                        </p:tgtEl>
                                        <p:attrNameLst>
                                          <p:attrName>ppt_x</p:attrName>
                                          <p:attrName>ppt_y</p:attrName>
                                        </p:attrNameLst>
                                      </p:cBhvr>
                                      <p:rCtr x="-2187" y="14630"/>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par>
                          <p:cTn id="11" fill="hold">
                            <p:stCondLst>
                              <p:cond delay="2500"/>
                            </p:stCondLst>
                            <p:childTnLst>
                              <p:par>
                                <p:cTn id="12" presetID="42" presetClass="path" presetSubtype="0" accel="50000" decel="50000" fill="hold" nodeType="afterEffect">
                                  <p:stCondLst>
                                    <p:cond delay="0"/>
                                  </p:stCondLst>
                                  <p:childTnLst>
                                    <p:animMotion origin="layout" path="M 0.00468 -0.00209 L 0.25625 0.27268 " pathEditMode="relative" rAng="0" ptsTypes="AA">
                                      <p:cBhvr>
                                        <p:cTn id="13" dur="2000" fill="hold"/>
                                        <p:tgtEl>
                                          <p:spTgt spid="5"/>
                                        </p:tgtEl>
                                        <p:attrNameLst>
                                          <p:attrName>ppt_x</p:attrName>
                                          <p:attrName>ppt_y</p:attrName>
                                        </p:attrNameLst>
                                      </p:cBhvr>
                                      <p:rCtr x="12569" y="13727"/>
                                    </p:animMotion>
                                  </p:childTnLst>
                                </p:cTn>
                              </p:par>
                            </p:childTnLst>
                          </p:cTn>
                        </p:par>
                        <p:par>
                          <p:cTn id="14" fill="hold">
                            <p:stCondLst>
                              <p:cond delay="4500"/>
                            </p:stCondLst>
                            <p:childTnLst>
                              <p:par>
                                <p:cTn id="15" presetID="10" presetClass="entr" presetSubtype="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5000"/>
                            </p:stCondLst>
                            <p:childTnLst>
                              <p:par>
                                <p:cTn id="19" presetID="42" presetClass="path" presetSubtype="0" accel="50000" decel="50000" fill="hold" nodeType="afterEffect">
                                  <p:stCondLst>
                                    <p:cond delay="0"/>
                                  </p:stCondLst>
                                  <p:childTnLst>
                                    <p:animMotion origin="layout" path="M 0.0151 -0.01041 L -0.24184 0.28565 " pathEditMode="relative" rAng="0" ptsTypes="AA">
                                      <p:cBhvr>
                                        <p:cTn id="20" dur="2000" fill="hold"/>
                                        <p:tgtEl>
                                          <p:spTgt spid="19"/>
                                        </p:tgtEl>
                                        <p:attrNameLst>
                                          <p:attrName>ppt_x</p:attrName>
                                          <p:attrName>ppt_y</p:attrName>
                                        </p:attrNameLst>
                                      </p:cBhvr>
                                      <p:rCtr x="-12847" y="14792"/>
                                    </p:animMotion>
                                  </p:childTnLst>
                                </p:cTn>
                              </p:par>
                            </p:childTnLst>
                          </p:cTn>
                        </p:par>
                        <p:par>
                          <p:cTn id="21" fill="hold">
                            <p:stCondLst>
                              <p:cond delay="7000"/>
                            </p:stCondLst>
                            <p:childTnLst>
                              <p:par>
                                <p:cTn id="22" presetID="10" presetClass="entr" presetSubtype="0"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par>
                          <p:cTn id="25" fill="hold">
                            <p:stCondLst>
                              <p:cond delay="7500"/>
                            </p:stCondLst>
                            <p:childTnLst>
                              <p:par>
                                <p:cTn id="26" presetID="42" presetClass="path" presetSubtype="0" accel="50000" decel="50000" fill="hold" nodeType="afterEffect">
                                  <p:stCondLst>
                                    <p:cond delay="0"/>
                                  </p:stCondLst>
                                  <p:childTnLst>
                                    <p:animMotion origin="layout" path="M 1.94444E-6 -3.7037E-7 L 0.11562 0.19607 " pathEditMode="relative" rAng="0" ptsTypes="AA">
                                      <p:cBhvr>
                                        <p:cTn id="27" dur="2000" fill="hold"/>
                                        <p:tgtEl>
                                          <p:spTgt spid="23"/>
                                        </p:tgtEl>
                                        <p:attrNameLst>
                                          <p:attrName>ppt_x</p:attrName>
                                          <p:attrName>ppt_y</p:attrName>
                                        </p:attrNameLst>
                                      </p:cBhvr>
                                      <p:rCtr x="5781" y="979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3.2 Unit fractions                          </a:t>
            </a:r>
            <a:r>
              <a:rPr lang="en-GB" dirty="0">
                <a:solidFill>
                  <a:srgbClr val="3875A1"/>
                </a:solidFill>
              </a:rPr>
              <a:t>S</a:t>
            </a:r>
            <a:r>
              <a:rPr lang="en-US" dirty="0">
                <a:solidFill>
                  <a:srgbClr val="3875A1"/>
                </a:solidFill>
              </a:rPr>
              <a:t>tep 5:3</a:t>
            </a:r>
          </a:p>
        </p:txBody>
      </p:sp>
      <p:graphicFrame>
        <p:nvGraphicFramePr>
          <p:cNvPr id="3" name="Object 2">
            <a:extLst>
              <a:ext uri="{FF2B5EF4-FFF2-40B4-BE49-F238E27FC236}">
                <a16:creationId xmlns:a16="http://schemas.microsoft.com/office/drawing/2014/main" id="{5354DC9F-287A-4AA2-8DAA-40539219B9CB}"/>
              </a:ext>
            </a:extLst>
          </p:cNvPr>
          <p:cNvGraphicFramePr>
            <a:graphicFrameLocks noChangeAspect="1"/>
          </p:cNvGraphicFramePr>
          <p:nvPr/>
        </p:nvGraphicFramePr>
        <p:xfrm>
          <a:off x="3453521" y="1731126"/>
          <a:ext cx="228600" cy="736600"/>
        </p:xfrm>
        <a:graphic>
          <a:graphicData uri="http://schemas.openxmlformats.org/presentationml/2006/ole">
            <mc:AlternateContent xmlns:mc="http://schemas.openxmlformats.org/markup-compatibility/2006">
              <mc:Choice xmlns:v="urn:schemas-microsoft-com:vml" Requires="v">
                <p:oleObj spid="_x0000_s257191" name="Equation" r:id="rId4" imgW="228600" imgH="736560" progId="Equation.DSMT4">
                  <p:embed/>
                </p:oleObj>
              </mc:Choice>
              <mc:Fallback>
                <p:oleObj name="Equation" r:id="rId4" imgW="228600" imgH="736560" progId="Equation.DSMT4">
                  <p:embed/>
                  <p:pic>
                    <p:nvPicPr>
                      <p:cNvPr id="3" name="Object 2">
                        <a:extLst>
                          <a:ext uri="{FF2B5EF4-FFF2-40B4-BE49-F238E27FC236}">
                            <a16:creationId xmlns:a16="http://schemas.microsoft.com/office/drawing/2014/main" id="{5354DC9F-287A-4AA2-8DAA-40539219B9CB}"/>
                          </a:ext>
                        </a:extLst>
                      </p:cNvPr>
                      <p:cNvPicPr/>
                      <p:nvPr/>
                    </p:nvPicPr>
                    <p:blipFill>
                      <a:blip r:embed="rId5"/>
                      <a:stretch>
                        <a:fillRect/>
                      </a:stretch>
                    </p:blipFill>
                    <p:spPr>
                      <a:xfrm>
                        <a:off x="3453521" y="1731126"/>
                        <a:ext cx="228600" cy="736600"/>
                      </a:xfrm>
                      <a:prstGeom prst="rect">
                        <a:avLst/>
                      </a:prstGeom>
                    </p:spPr>
                  </p:pic>
                </p:oleObj>
              </mc:Fallback>
            </mc:AlternateContent>
          </a:graphicData>
        </a:graphic>
      </p:graphicFrame>
      <p:pic>
        <p:nvPicPr>
          <p:cNvPr id="15" name="Picture 14">
            <a:extLst>
              <a:ext uri="{FF2B5EF4-FFF2-40B4-BE49-F238E27FC236}">
                <a16:creationId xmlns:a16="http://schemas.microsoft.com/office/drawing/2014/main" id="{6505D449-E592-4BCA-B625-1C490D165DF5}"/>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rot="10800000">
            <a:off x="3453521" y="3791215"/>
            <a:ext cx="394464" cy="554486"/>
          </a:xfrm>
          <a:prstGeom prst="rect">
            <a:avLst/>
          </a:prstGeom>
        </p:spPr>
      </p:pic>
      <p:graphicFrame>
        <p:nvGraphicFramePr>
          <p:cNvPr id="5" name="Object 4">
            <a:extLst>
              <a:ext uri="{FF2B5EF4-FFF2-40B4-BE49-F238E27FC236}">
                <a16:creationId xmlns:a16="http://schemas.microsoft.com/office/drawing/2014/main" id="{F53BCBE1-AFB5-4DED-82C2-41091637A584}"/>
              </a:ext>
            </a:extLst>
          </p:cNvPr>
          <p:cNvGraphicFramePr>
            <a:graphicFrameLocks noChangeAspect="1"/>
          </p:cNvGraphicFramePr>
          <p:nvPr/>
        </p:nvGraphicFramePr>
        <p:xfrm>
          <a:off x="1564351" y="1861940"/>
          <a:ext cx="254000" cy="723900"/>
        </p:xfrm>
        <a:graphic>
          <a:graphicData uri="http://schemas.openxmlformats.org/presentationml/2006/ole">
            <mc:AlternateContent xmlns:mc="http://schemas.openxmlformats.org/markup-compatibility/2006">
              <mc:Choice xmlns:v="urn:schemas-microsoft-com:vml" Requires="v">
                <p:oleObj spid="_x0000_s257192" name="Equation" r:id="rId7" imgW="253800" imgH="723600" progId="Equation.DSMT4">
                  <p:embed/>
                </p:oleObj>
              </mc:Choice>
              <mc:Fallback>
                <p:oleObj name="Equation" r:id="rId7" imgW="253800" imgH="723600" progId="Equation.DSMT4">
                  <p:embed/>
                  <p:pic>
                    <p:nvPicPr>
                      <p:cNvPr id="5" name="Object 4">
                        <a:extLst>
                          <a:ext uri="{FF2B5EF4-FFF2-40B4-BE49-F238E27FC236}">
                            <a16:creationId xmlns:a16="http://schemas.microsoft.com/office/drawing/2014/main" id="{F53BCBE1-AFB5-4DED-82C2-41091637A584}"/>
                          </a:ext>
                        </a:extLst>
                      </p:cNvPr>
                      <p:cNvPicPr/>
                      <p:nvPr/>
                    </p:nvPicPr>
                    <p:blipFill>
                      <a:blip r:embed="rId8"/>
                      <a:stretch>
                        <a:fillRect/>
                      </a:stretch>
                    </p:blipFill>
                    <p:spPr>
                      <a:xfrm>
                        <a:off x="1564351" y="1861940"/>
                        <a:ext cx="254000" cy="723900"/>
                      </a:xfrm>
                      <a:prstGeom prst="rect">
                        <a:avLst/>
                      </a:prstGeom>
                    </p:spPr>
                  </p:pic>
                </p:oleObj>
              </mc:Fallback>
            </mc:AlternateContent>
          </a:graphicData>
        </a:graphic>
      </p:graphicFrame>
      <p:pic>
        <p:nvPicPr>
          <p:cNvPr id="18" name="Picture 17">
            <a:extLst>
              <a:ext uri="{FF2B5EF4-FFF2-40B4-BE49-F238E27FC236}">
                <a16:creationId xmlns:a16="http://schemas.microsoft.com/office/drawing/2014/main" id="{348A90A2-5CA0-412F-BD2F-B0919DA72E1E}"/>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rot="10800000">
            <a:off x="4332361" y="3799470"/>
            <a:ext cx="394464" cy="554486"/>
          </a:xfrm>
          <a:prstGeom prst="rect">
            <a:avLst/>
          </a:prstGeom>
        </p:spPr>
      </p:pic>
      <p:graphicFrame>
        <p:nvGraphicFramePr>
          <p:cNvPr id="19" name="Object 18">
            <a:extLst>
              <a:ext uri="{FF2B5EF4-FFF2-40B4-BE49-F238E27FC236}">
                <a16:creationId xmlns:a16="http://schemas.microsoft.com/office/drawing/2014/main" id="{1EA931ED-161B-4F95-8927-64ADAA271EB0}"/>
              </a:ext>
            </a:extLst>
          </p:cNvPr>
          <p:cNvGraphicFramePr>
            <a:graphicFrameLocks noChangeAspect="1"/>
          </p:cNvGraphicFramePr>
          <p:nvPr/>
        </p:nvGraphicFramePr>
        <p:xfrm>
          <a:off x="6952462" y="1779185"/>
          <a:ext cx="381000" cy="736600"/>
        </p:xfrm>
        <a:graphic>
          <a:graphicData uri="http://schemas.openxmlformats.org/presentationml/2006/ole">
            <mc:AlternateContent xmlns:mc="http://schemas.openxmlformats.org/markup-compatibility/2006">
              <mc:Choice xmlns:v="urn:schemas-microsoft-com:vml" Requires="v">
                <p:oleObj spid="_x0000_s257193" name="Equation" r:id="rId9" imgW="380880" imgH="736560" progId="Equation.DSMT4">
                  <p:embed/>
                </p:oleObj>
              </mc:Choice>
              <mc:Fallback>
                <p:oleObj name="Equation" r:id="rId9" imgW="380880" imgH="736560" progId="Equation.DSMT4">
                  <p:embed/>
                  <p:pic>
                    <p:nvPicPr>
                      <p:cNvPr id="19" name="Object 18">
                        <a:extLst>
                          <a:ext uri="{FF2B5EF4-FFF2-40B4-BE49-F238E27FC236}">
                            <a16:creationId xmlns:a16="http://schemas.microsoft.com/office/drawing/2014/main" id="{1EA931ED-161B-4F95-8927-64ADAA271EB0}"/>
                          </a:ext>
                        </a:extLst>
                      </p:cNvPr>
                      <p:cNvPicPr/>
                      <p:nvPr/>
                    </p:nvPicPr>
                    <p:blipFill>
                      <a:blip r:embed="rId10"/>
                      <a:stretch>
                        <a:fillRect/>
                      </a:stretch>
                    </p:blipFill>
                    <p:spPr>
                      <a:xfrm>
                        <a:off x="6952462" y="1779185"/>
                        <a:ext cx="381000" cy="736600"/>
                      </a:xfrm>
                      <a:prstGeom prst="rect">
                        <a:avLst/>
                      </a:prstGeom>
                    </p:spPr>
                  </p:pic>
                </p:oleObj>
              </mc:Fallback>
            </mc:AlternateContent>
          </a:graphicData>
        </a:graphic>
      </p:graphicFrame>
      <p:pic>
        <p:nvPicPr>
          <p:cNvPr id="22" name="Picture 21">
            <a:extLst>
              <a:ext uri="{FF2B5EF4-FFF2-40B4-BE49-F238E27FC236}">
                <a16:creationId xmlns:a16="http://schemas.microsoft.com/office/drawing/2014/main" id="{A67EC06A-E00A-4E7C-9E2A-089E0D895922}"/>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rot="10800000">
            <a:off x="5260096" y="3808995"/>
            <a:ext cx="394464" cy="554486"/>
          </a:xfrm>
          <a:prstGeom prst="rect">
            <a:avLst/>
          </a:prstGeom>
        </p:spPr>
      </p:pic>
      <p:graphicFrame>
        <p:nvGraphicFramePr>
          <p:cNvPr id="23" name="Object 22">
            <a:extLst>
              <a:ext uri="{FF2B5EF4-FFF2-40B4-BE49-F238E27FC236}">
                <a16:creationId xmlns:a16="http://schemas.microsoft.com/office/drawing/2014/main" id="{FEF8928A-ABC7-447A-81F8-DE086FBC7D2E}"/>
              </a:ext>
            </a:extLst>
          </p:cNvPr>
          <p:cNvGraphicFramePr>
            <a:graphicFrameLocks noChangeAspect="1"/>
          </p:cNvGraphicFramePr>
          <p:nvPr/>
        </p:nvGraphicFramePr>
        <p:xfrm>
          <a:off x="4637046" y="2386713"/>
          <a:ext cx="685800" cy="736600"/>
        </p:xfrm>
        <a:graphic>
          <a:graphicData uri="http://schemas.openxmlformats.org/presentationml/2006/ole">
            <mc:AlternateContent xmlns:mc="http://schemas.openxmlformats.org/markup-compatibility/2006">
              <mc:Choice xmlns:v="urn:schemas-microsoft-com:vml" Requires="v">
                <p:oleObj spid="_x0000_s257194" name="Equation" r:id="rId11" imgW="685800" imgH="736560" progId="Equation.DSMT4">
                  <p:embed/>
                </p:oleObj>
              </mc:Choice>
              <mc:Fallback>
                <p:oleObj name="Equation" r:id="rId11" imgW="685800" imgH="736560" progId="Equation.DSMT4">
                  <p:embed/>
                  <p:pic>
                    <p:nvPicPr>
                      <p:cNvPr id="23" name="Object 22">
                        <a:extLst>
                          <a:ext uri="{FF2B5EF4-FFF2-40B4-BE49-F238E27FC236}">
                            <a16:creationId xmlns:a16="http://schemas.microsoft.com/office/drawing/2014/main" id="{FEF8928A-ABC7-447A-81F8-DE086FBC7D2E}"/>
                          </a:ext>
                        </a:extLst>
                      </p:cNvPr>
                      <p:cNvPicPr/>
                      <p:nvPr/>
                    </p:nvPicPr>
                    <p:blipFill>
                      <a:blip r:embed="rId12"/>
                      <a:stretch>
                        <a:fillRect/>
                      </a:stretch>
                    </p:blipFill>
                    <p:spPr>
                      <a:xfrm>
                        <a:off x="4637046" y="2386713"/>
                        <a:ext cx="685800" cy="736600"/>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id="{BAC7CCE7-948C-4D3F-A131-7A5A447515A0}"/>
              </a:ext>
            </a:extLst>
          </p:cNvPr>
          <p:cNvSpPr txBox="1"/>
          <p:nvPr/>
        </p:nvSpPr>
        <p:spPr>
          <a:xfrm>
            <a:off x="618277" y="982399"/>
            <a:ext cx="7907446" cy="461665"/>
          </a:xfrm>
          <a:prstGeom prst="rect">
            <a:avLst/>
          </a:prstGeom>
          <a:solidFill>
            <a:schemeClr val="bg1"/>
          </a:solidFill>
        </p:spPr>
        <p:txBody>
          <a:bodyPr wrap="square" rtlCol="0">
            <a:spAutoFit/>
          </a:bodyPr>
          <a:lstStyle/>
          <a:p>
            <a:pPr algn="ctr"/>
            <a:r>
              <a:rPr lang="en-GB" sz="2400" dirty="0">
                <a:latin typeface="Myriad Pro" panose="020B0503030403020204" pitchFamily="34" charset="0"/>
              </a:rPr>
              <a:t>Order these fractions from smallest to greatest.</a:t>
            </a:r>
          </a:p>
        </p:txBody>
      </p:sp>
    </p:spTree>
    <p:extLst>
      <p:ext uri="{BB962C8B-B14F-4D97-AF65-F5344CB8AC3E}">
        <p14:creationId xmlns:p14="http://schemas.microsoft.com/office/powerpoint/2010/main" val="340502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94444E-6 -3.7037E-7 L -0.21858 0.1956 " pathEditMode="relative" rAng="0" ptsTypes="AA">
                                      <p:cBhvr>
                                        <p:cTn id="6" dur="2000" fill="hold"/>
                                        <p:tgtEl>
                                          <p:spTgt spid="23"/>
                                        </p:tgtEl>
                                        <p:attrNameLst>
                                          <p:attrName>ppt_x</p:attrName>
                                          <p:attrName>ppt_y</p:attrName>
                                        </p:attrNameLst>
                                      </p:cBhvr>
                                      <p:rCtr x="-10938" y="9769"/>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par>
                          <p:cTn id="11" fill="hold">
                            <p:stCondLst>
                              <p:cond delay="2500"/>
                            </p:stCondLst>
                            <p:childTnLst>
                              <p:par>
                                <p:cTn id="12" presetID="42" presetClass="path" presetSubtype="0" accel="50000" decel="50000" fill="hold" nodeType="afterEffect">
                                  <p:stCondLst>
                                    <p:cond delay="0"/>
                                  </p:stCondLst>
                                  <p:childTnLst>
                                    <p:animMotion origin="layout" path="M 0.0151 -0.01041 L -0.33437 0.28403 " pathEditMode="relative" rAng="0" ptsTypes="AA">
                                      <p:cBhvr>
                                        <p:cTn id="13" dur="2000" fill="hold"/>
                                        <p:tgtEl>
                                          <p:spTgt spid="19"/>
                                        </p:tgtEl>
                                        <p:attrNameLst>
                                          <p:attrName>ppt_x</p:attrName>
                                          <p:attrName>ppt_y</p:attrName>
                                        </p:attrNameLst>
                                      </p:cBhvr>
                                      <p:rCtr x="-17483" y="14722"/>
                                    </p:animMotion>
                                  </p:childTnLst>
                                </p:cTn>
                              </p:par>
                            </p:childTnLst>
                          </p:cTn>
                        </p:par>
                        <p:par>
                          <p:cTn id="14" fill="hold">
                            <p:stCondLst>
                              <p:cond delay="4500"/>
                            </p:stCondLst>
                            <p:childTnLst>
                              <p:par>
                                <p:cTn id="15" presetID="10" presetClass="entr" presetSubtype="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5000"/>
                            </p:stCondLst>
                            <p:childTnLst>
                              <p:par>
                                <p:cTn id="19" presetID="42" presetClass="path" presetSubtype="0" accel="50000" decel="50000" fill="hold" nodeType="afterEffect">
                                  <p:stCondLst>
                                    <p:cond delay="0"/>
                                  </p:stCondLst>
                                  <p:childTnLst>
                                    <p:animMotion origin="layout" path="M 0.00468 -0.00209 L 0.36198 0.27847 " pathEditMode="relative" rAng="0" ptsTypes="AA">
                                      <p:cBhvr>
                                        <p:cTn id="20" dur="2000" fill="hold"/>
                                        <p:tgtEl>
                                          <p:spTgt spid="5"/>
                                        </p:tgtEl>
                                        <p:attrNameLst>
                                          <p:attrName>ppt_x</p:attrName>
                                          <p:attrName>ppt_y</p:attrName>
                                        </p:attrNameLst>
                                      </p:cBhvr>
                                      <p:rCtr x="17865" y="14028"/>
                                    </p:animMotion>
                                  </p:childTnLst>
                                </p:cTn>
                              </p:par>
                            </p:childTnLst>
                          </p:cTn>
                        </p:par>
                        <p:par>
                          <p:cTn id="21" fill="hold">
                            <p:stCondLst>
                              <p:cond delay="7000"/>
                            </p:stCondLst>
                            <p:childTnLst>
                              <p:par>
                                <p:cTn id="22" presetID="10" presetClass="entr" presetSubtype="0"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par>
                          <p:cTn id="25" fill="hold">
                            <p:stCondLst>
                              <p:cond delay="7500"/>
                            </p:stCondLst>
                            <p:childTnLst>
                              <p:par>
                                <p:cTn id="26" presetID="42" presetClass="path" presetSubtype="0" accel="50000" decel="50000" fill="hold" nodeType="afterEffect">
                                  <p:stCondLst>
                                    <p:cond delay="0"/>
                                  </p:stCondLst>
                                  <p:childTnLst>
                                    <p:animMotion origin="layout" path="M -4.16667E-6 -0.00278 L 0.25157 0.29537 " pathEditMode="relative" rAng="0" ptsTypes="AA">
                                      <p:cBhvr>
                                        <p:cTn id="27" dur="2000" fill="hold"/>
                                        <p:tgtEl>
                                          <p:spTgt spid="3"/>
                                        </p:tgtEl>
                                        <p:attrNameLst>
                                          <p:attrName>ppt_x</p:attrName>
                                          <p:attrName>ppt_y</p:attrName>
                                        </p:attrNameLst>
                                      </p:cBhvr>
                                      <p:rCtr x="12569" y="1490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a:extLst>
              <a:ext uri="{FF2B5EF4-FFF2-40B4-BE49-F238E27FC236}">
                <a16:creationId xmlns:a16="http://schemas.microsoft.com/office/drawing/2014/main" id="{211182EB-0A21-4DE8-9E30-F8FC6C203A39}"/>
              </a:ext>
            </a:extLst>
          </p:cNvPr>
          <p:cNvGraphicFramePr>
            <a:graphicFrameLocks noChangeAspect="1"/>
          </p:cNvGraphicFramePr>
          <p:nvPr>
            <p:extLst>
              <p:ext uri="{D42A27DB-BD31-4B8C-83A1-F6EECF244321}">
                <p14:modId xmlns:p14="http://schemas.microsoft.com/office/powerpoint/2010/main" val="3684288512"/>
              </p:ext>
            </p:extLst>
          </p:nvPr>
        </p:nvGraphicFramePr>
        <p:xfrm>
          <a:off x="1555750" y="965200"/>
          <a:ext cx="6032500" cy="558800"/>
        </p:xfrm>
        <a:graphic>
          <a:graphicData uri="http://schemas.openxmlformats.org/presentationml/2006/ole">
            <mc:AlternateContent xmlns:mc="http://schemas.openxmlformats.org/markup-compatibility/2006">
              <mc:Choice xmlns:v="urn:schemas-microsoft-com:vml" Requires="v">
                <p:oleObj spid="_x0000_s110773" name="Equation" r:id="rId4" imgW="6032160" imgH="558720" progId="Equation.DSMT4">
                  <p:embed/>
                </p:oleObj>
              </mc:Choice>
              <mc:Fallback>
                <p:oleObj name="Equation" r:id="rId4" imgW="6032160" imgH="558720" progId="Equation.DSMT4">
                  <p:embed/>
                  <p:pic>
                    <p:nvPicPr>
                      <p:cNvPr id="11" name="Object 10">
                        <a:extLst>
                          <a:ext uri="{FF2B5EF4-FFF2-40B4-BE49-F238E27FC236}">
                            <a16:creationId xmlns:a16="http://schemas.microsoft.com/office/drawing/2014/main" id="{211182EB-0A21-4DE8-9E30-F8FC6C203A39}"/>
                          </a:ext>
                        </a:extLst>
                      </p:cNvPr>
                      <p:cNvPicPr/>
                      <p:nvPr/>
                    </p:nvPicPr>
                    <p:blipFill>
                      <a:blip r:embed="rId5"/>
                      <a:stretch>
                        <a:fillRect/>
                      </a:stretch>
                    </p:blipFill>
                    <p:spPr>
                      <a:xfrm>
                        <a:off x="1555750" y="965200"/>
                        <a:ext cx="6032500" cy="558800"/>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D4404DDC-5460-4DB0-BF90-322762B057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a:off x="5237814" y="1063728"/>
            <a:ext cx="323708" cy="460272"/>
          </a:xfrm>
          <a:prstGeom prst="rect">
            <a:avLst/>
          </a:prstGeom>
        </p:spPr>
      </p:pic>
      <p:sp>
        <p:nvSpPr>
          <p:cNvPr id="2" name="Text Placeholder 1"/>
          <p:cNvSpPr>
            <a:spLocks noGrp="1"/>
          </p:cNvSpPr>
          <p:nvPr>
            <p:ph type="body" sz="quarter" idx="11"/>
          </p:nvPr>
        </p:nvSpPr>
        <p:spPr/>
        <p:txBody>
          <a:bodyPr/>
          <a:lstStyle/>
          <a:p>
            <a:pPr marL="0" indent="0">
              <a:buNone/>
            </a:pPr>
            <a:r>
              <a:rPr lang="en-GB" dirty="0"/>
              <a:t>3.2 Unit fractions                          </a:t>
            </a:r>
            <a:r>
              <a:rPr lang="en-GB" dirty="0">
                <a:solidFill>
                  <a:srgbClr val="3875A1"/>
                </a:solidFill>
              </a:rPr>
              <a:t>S</a:t>
            </a:r>
            <a:r>
              <a:rPr lang="en-US" dirty="0">
                <a:solidFill>
                  <a:srgbClr val="3875A1"/>
                </a:solidFill>
              </a:rPr>
              <a:t>tep 5:4</a:t>
            </a:r>
          </a:p>
        </p:txBody>
      </p:sp>
      <p:pic>
        <p:nvPicPr>
          <p:cNvPr id="8" name="Picture 7">
            <a:extLst>
              <a:ext uri="{FF2B5EF4-FFF2-40B4-BE49-F238E27FC236}">
                <a16:creationId xmlns:a16="http://schemas.microsoft.com/office/drawing/2014/main" id="{DBCC87BC-819A-445F-9D3F-75C00B8681D4}"/>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202806" y="2373066"/>
            <a:ext cx="4127894" cy="2111868"/>
          </a:xfrm>
          <a:prstGeom prst="rect">
            <a:avLst/>
          </a:prstGeom>
        </p:spPr>
      </p:pic>
      <p:sp>
        <p:nvSpPr>
          <p:cNvPr id="13" name="Rectangle 12">
            <a:extLst>
              <a:ext uri="{FF2B5EF4-FFF2-40B4-BE49-F238E27FC236}">
                <a16:creationId xmlns:a16="http://schemas.microsoft.com/office/drawing/2014/main" id="{470D0020-FB48-4FD9-ABF0-655362F0EDE7}"/>
              </a:ext>
            </a:extLst>
          </p:cNvPr>
          <p:cNvSpPr/>
          <p:nvPr/>
        </p:nvSpPr>
        <p:spPr>
          <a:xfrm>
            <a:off x="5324158" y="1341120"/>
            <a:ext cx="241300" cy="112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6" name="Picture 15">
            <a:extLst>
              <a:ext uri="{FF2B5EF4-FFF2-40B4-BE49-F238E27FC236}">
                <a16:creationId xmlns:a16="http://schemas.microsoft.com/office/drawing/2014/main" id="{7FF7EBD5-B8FA-4781-AADA-AD4898B42BB9}"/>
              </a:ext>
            </a:extLst>
          </p:cNvPr>
          <p:cNvPicPr>
            <a:picLocks noChangeAspect="1"/>
          </p:cNvPicPr>
          <p:nvPr/>
        </p:nvPicPr>
        <p:blipFill rotWithShape="1">
          <a:blip r:embed="rId8">
            <a:extLst>
              <a:ext uri="{28A0092B-C50C-407E-A947-70E740481C1C}">
                <a14:useLocalDpi xmlns:a14="http://schemas.microsoft.com/office/drawing/2010/main" val="0"/>
              </a:ext>
            </a:extLst>
          </a:blip>
          <a:srcRect t="-43075"/>
          <a:stretch/>
        </p:blipFill>
        <p:spPr>
          <a:xfrm>
            <a:off x="4818199" y="1850416"/>
            <a:ext cx="1138101" cy="1720098"/>
          </a:xfrm>
          <a:prstGeom prst="rect">
            <a:avLst/>
          </a:prstGeom>
        </p:spPr>
      </p:pic>
      <p:pic>
        <p:nvPicPr>
          <p:cNvPr id="20" name="Picture 19">
            <a:extLst>
              <a:ext uri="{FF2B5EF4-FFF2-40B4-BE49-F238E27FC236}">
                <a16:creationId xmlns:a16="http://schemas.microsoft.com/office/drawing/2014/main" id="{572C7091-520F-4E99-8B2C-F439408CC87D}"/>
              </a:ext>
            </a:extLst>
          </p:cNvPr>
          <p:cNvPicPr>
            <a:picLocks noChangeAspect="1"/>
          </p:cNvPicPr>
          <p:nvPr/>
        </p:nvPicPr>
        <p:blipFill rotWithShape="1">
          <a:blip r:embed="rId9">
            <a:extLst>
              <a:ext uri="{28A0092B-C50C-407E-A947-70E740481C1C}">
                <a14:useLocalDpi xmlns:a14="http://schemas.microsoft.com/office/drawing/2010/main" val="0"/>
              </a:ext>
            </a:extLst>
          </a:blip>
          <a:srcRect b="-11406"/>
          <a:stretch/>
        </p:blipFill>
        <p:spPr>
          <a:xfrm>
            <a:off x="4818199" y="2368294"/>
            <a:ext cx="2226673" cy="2363363"/>
          </a:xfrm>
          <a:prstGeom prst="rect">
            <a:avLst/>
          </a:prstGeom>
        </p:spPr>
      </p:pic>
      <p:pic>
        <p:nvPicPr>
          <p:cNvPr id="38" name="Picture 37">
            <a:extLst>
              <a:ext uri="{FF2B5EF4-FFF2-40B4-BE49-F238E27FC236}">
                <a16:creationId xmlns:a16="http://schemas.microsoft.com/office/drawing/2014/main" id="{820EFA00-34D0-4175-9393-FA48E7FD198B}"/>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7981044" y="2317559"/>
            <a:ext cx="381000" cy="392906"/>
          </a:xfrm>
          <a:prstGeom prst="rect">
            <a:avLst/>
          </a:prstGeom>
        </p:spPr>
      </p:pic>
      <p:graphicFrame>
        <p:nvGraphicFramePr>
          <p:cNvPr id="40" name="Object 39">
            <a:extLst>
              <a:ext uri="{FF2B5EF4-FFF2-40B4-BE49-F238E27FC236}">
                <a16:creationId xmlns:a16="http://schemas.microsoft.com/office/drawing/2014/main" id="{15868FBE-A452-4F62-BBC4-D15FF66D5F00}"/>
              </a:ext>
            </a:extLst>
          </p:cNvPr>
          <p:cNvGraphicFramePr>
            <a:graphicFrameLocks noChangeAspect="1"/>
          </p:cNvGraphicFramePr>
          <p:nvPr/>
        </p:nvGraphicFramePr>
        <p:xfrm>
          <a:off x="4010025" y="5054600"/>
          <a:ext cx="254000" cy="723900"/>
        </p:xfrm>
        <a:graphic>
          <a:graphicData uri="http://schemas.openxmlformats.org/presentationml/2006/ole">
            <mc:AlternateContent xmlns:mc="http://schemas.openxmlformats.org/markup-compatibility/2006">
              <mc:Choice xmlns:v="urn:schemas-microsoft-com:vml" Requires="v">
                <p:oleObj spid="_x0000_s110774" name="Equation" r:id="rId11" imgW="253800" imgH="723600" progId="Equation.DSMT4">
                  <p:embed/>
                </p:oleObj>
              </mc:Choice>
              <mc:Fallback>
                <p:oleObj name="Equation" r:id="rId11" imgW="253800" imgH="723600" progId="Equation.DSMT4">
                  <p:embed/>
                  <p:pic>
                    <p:nvPicPr>
                      <p:cNvPr id="40" name="Object 39">
                        <a:extLst>
                          <a:ext uri="{FF2B5EF4-FFF2-40B4-BE49-F238E27FC236}">
                            <a16:creationId xmlns:a16="http://schemas.microsoft.com/office/drawing/2014/main" id="{15868FBE-A452-4F62-BBC4-D15FF66D5F00}"/>
                          </a:ext>
                        </a:extLst>
                      </p:cNvPr>
                      <p:cNvPicPr/>
                      <p:nvPr/>
                    </p:nvPicPr>
                    <p:blipFill>
                      <a:blip r:embed="rId12"/>
                      <a:stretch>
                        <a:fillRect/>
                      </a:stretch>
                    </p:blipFill>
                    <p:spPr>
                      <a:xfrm>
                        <a:off x="4010025" y="5054600"/>
                        <a:ext cx="254000" cy="723900"/>
                      </a:xfrm>
                      <a:prstGeom prst="rect">
                        <a:avLst/>
                      </a:prstGeom>
                    </p:spPr>
                  </p:pic>
                </p:oleObj>
              </mc:Fallback>
            </mc:AlternateContent>
          </a:graphicData>
        </a:graphic>
      </p:graphicFrame>
      <p:pic>
        <p:nvPicPr>
          <p:cNvPr id="41" name="Picture 40">
            <a:extLst>
              <a:ext uri="{FF2B5EF4-FFF2-40B4-BE49-F238E27FC236}">
                <a16:creationId xmlns:a16="http://schemas.microsoft.com/office/drawing/2014/main" id="{4D7576A0-47CA-4715-BDBF-DC1185972087}"/>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rot="10800000">
            <a:off x="4404931" y="5114509"/>
            <a:ext cx="394464" cy="554486"/>
          </a:xfrm>
          <a:prstGeom prst="rect">
            <a:avLst/>
          </a:prstGeom>
        </p:spPr>
      </p:pic>
      <p:graphicFrame>
        <p:nvGraphicFramePr>
          <p:cNvPr id="42" name="Object 41">
            <a:extLst>
              <a:ext uri="{FF2B5EF4-FFF2-40B4-BE49-F238E27FC236}">
                <a16:creationId xmlns:a16="http://schemas.microsoft.com/office/drawing/2014/main" id="{806B97C2-9AE8-41D1-9494-9A6B46C1BF1D}"/>
              </a:ext>
            </a:extLst>
          </p:cNvPr>
          <p:cNvGraphicFramePr>
            <a:graphicFrameLocks noChangeAspect="1"/>
          </p:cNvGraphicFramePr>
          <p:nvPr/>
        </p:nvGraphicFramePr>
        <p:xfrm>
          <a:off x="4887913" y="5056188"/>
          <a:ext cx="228600" cy="723900"/>
        </p:xfrm>
        <a:graphic>
          <a:graphicData uri="http://schemas.openxmlformats.org/presentationml/2006/ole">
            <mc:AlternateContent xmlns:mc="http://schemas.openxmlformats.org/markup-compatibility/2006">
              <mc:Choice xmlns:v="urn:schemas-microsoft-com:vml" Requires="v">
                <p:oleObj spid="_x0000_s110775" name="Equation" r:id="rId14" imgW="228600" imgH="723600" progId="Equation.DSMT4">
                  <p:embed/>
                </p:oleObj>
              </mc:Choice>
              <mc:Fallback>
                <p:oleObj name="Equation" r:id="rId14" imgW="228600" imgH="723600" progId="Equation.DSMT4">
                  <p:embed/>
                  <p:pic>
                    <p:nvPicPr>
                      <p:cNvPr id="42" name="Object 41">
                        <a:extLst>
                          <a:ext uri="{FF2B5EF4-FFF2-40B4-BE49-F238E27FC236}">
                            <a16:creationId xmlns:a16="http://schemas.microsoft.com/office/drawing/2014/main" id="{806B97C2-9AE8-41D1-9494-9A6B46C1BF1D}"/>
                          </a:ext>
                        </a:extLst>
                      </p:cNvPr>
                      <p:cNvPicPr/>
                      <p:nvPr/>
                    </p:nvPicPr>
                    <p:blipFill>
                      <a:blip r:embed="rId15"/>
                      <a:stretch>
                        <a:fillRect/>
                      </a:stretch>
                    </p:blipFill>
                    <p:spPr>
                      <a:xfrm>
                        <a:off x="4887913" y="5056188"/>
                        <a:ext cx="228600" cy="723900"/>
                      </a:xfrm>
                      <a:prstGeom prst="rect">
                        <a:avLst/>
                      </a:prstGeom>
                    </p:spPr>
                  </p:pic>
                </p:oleObj>
              </mc:Fallback>
            </mc:AlternateContent>
          </a:graphicData>
        </a:graphic>
      </p:graphicFrame>
    </p:spTree>
    <p:extLst>
      <p:ext uri="{BB962C8B-B14F-4D97-AF65-F5344CB8AC3E}">
        <p14:creationId xmlns:p14="http://schemas.microsoft.com/office/powerpoint/2010/main" val="3453605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6"/>
                                        </p:tgtEl>
                                      </p:cBhvr>
                                      <p:by x="198000" y="198000"/>
                                    </p:animScale>
                                  </p:childTnLst>
                                </p:cTn>
                              </p:par>
                              <p:par>
                                <p:cTn id="7" presetID="42" presetClass="path" presetSubtype="0" accel="50000" decel="50000" fill="hold" nodeType="withEffect">
                                  <p:stCondLst>
                                    <p:cond delay="0"/>
                                  </p:stCondLst>
                                  <p:childTnLst>
                                    <p:animMotion origin="layout" path="M 5E-6 2.22222E-6 L 0.0566 0.04722 " pathEditMode="relative" rAng="0" ptsTypes="AA">
                                      <p:cBhvr>
                                        <p:cTn id="8" dur="2000" fill="hold"/>
                                        <p:tgtEl>
                                          <p:spTgt spid="16"/>
                                        </p:tgtEl>
                                        <p:attrNameLst>
                                          <p:attrName>ppt_x</p:attrName>
                                          <p:attrName>ppt_y</p:attrName>
                                        </p:attrNameLst>
                                      </p:cBhvr>
                                      <p:rCtr x="2743" y="2292"/>
                                    </p:animMotion>
                                  </p:childTnLst>
                                </p:cTn>
                              </p:par>
                            </p:childTnLst>
                          </p:cTn>
                        </p:par>
                        <p:par>
                          <p:cTn id="9" fill="hold">
                            <p:stCondLst>
                              <p:cond delay="2000"/>
                            </p:stCondLst>
                            <p:childTnLst>
                              <p:par>
                                <p:cTn id="10" presetID="10" presetClass="exit" presetSubtype="0" fill="hold" nodeType="afterEffect">
                                  <p:stCondLst>
                                    <p:cond delay="0"/>
                                  </p:stCondLst>
                                  <p:childTnLst>
                                    <p:animEffect transition="out" filter="fade">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500"/>
                                        <p:tgtEl>
                                          <p:spTgt spid="40"/>
                                        </p:tgtEl>
                                      </p:cBhvr>
                                    </p:animEffect>
                                  </p:childTnLst>
                                </p:cTn>
                              </p:par>
                              <p:par>
                                <p:cTn id="25" presetID="10"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par>
                                <p:cTn id="28" presetID="10" presetClass="entr" presetSubtype="0" fill="hold" nodeType="with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fade">
                                      <p:cBhvr>
                                        <p:cTn id="3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3.2 Unit fractions                          </a:t>
            </a:r>
            <a:r>
              <a:rPr lang="en-GB" dirty="0">
                <a:solidFill>
                  <a:srgbClr val="3875A1"/>
                </a:solidFill>
              </a:rPr>
              <a:t>S</a:t>
            </a:r>
            <a:r>
              <a:rPr lang="en-US" dirty="0">
                <a:solidFill>
                  <a:srgbClr val="3875A1"/>
                </a:solidFill>
              </a:rPr>
              <a:t>tep 5:4</a:t>
            </a:r>
          </a:p>
        </p:txBody>
      </p:sp>
      <p:sp>
        <p:nvSpPr>
          <p:cNvPr id="13" name="Rectangle 12">
            <a:extLst>
              <a:ext uri="{FF2B5EF4-FFF2-40B4-BE49-F238E27FC236}">
                <a16:creationId xmlns:a16="http://schemas.microsoft.com/office/drawing/2014/main" id="{470D0020-FB48-4FD9-ABF0-655362F0EDE7}"/>
              </a:ext>
            </a:extLst>
          </p:cNvPr>
          <p:cNvSpPr/>
          <p:nvPr/>
        </p:nvSpPr>
        <p:spPr>
          <a:xfrm>
            <a:off x="5330508" y="1341120"/>
            <a:ext cx="241300" cy="112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40" name="Object 39">
            <a:extLst>
              <a:ext uri="{FF2B5EF4-FFF2-40B4-BE49-F238E27FC236}">
                <a16:creationId xmlns:a16="http://schemas.microsoft.com/office/drawing/2014/main" id="{15868FBE-A452-4F62-BBC4-D15FF66D5F00}"/>
              </a:ext>
            </a:extLst>
          </p:cNvPr>
          <p:cNvGraphicFramePr>
            <a:graphicFrameLocks noChangeAspect="1"/>
          </p:cNvGraphicFramePr>
          <p:nvPr/>
        </p:nvGraphicFramePr>
        <p:xfrm>
          <a:off x="4010025" y="5054600"/>
          <a:ext cx="254000" cy="723900"/>
        </p:xfrm>
        <a:graphic>
          <a:graphicData uri="http://schemas.openxmlformats.org/presentationml/2006/ole">
            <mc:AlternateContent xmlns:mc="http://schemas.openxmlformats.org/markup-compatibility/2006">
              <mc:Choice xmlns:v="urn:schemas-microsoft-com:vml" Requires="v">
                <p:oleObj spid="_x0000_s111779" name="Equation" r:id="rId4" imgW="253800" imgH="723600" progId="Equation.DSMT4">
                  <p:embed/>
                </p:oleObj>
              </mc:Choice>
              <mc:Fallback>
                <p:oleObj name="Equation" r:id="rId4" imgW="253800" imgH="723600" progId="Equation.DSMT4">
                  <p:embed/>
                  <p:pic>
                    <p:nvPicPr>
                      <p:cNvPr id="40" name="Object 39">
                        <a:extLst>
                          <a:ext uri="{FF2B5EF4-FFF2-40B4-BE49-F238E27FC236}">
                            <a16:creationId xmlns:a16="http://schemas.microsoft.com/office/drawing/2014/main" id="{15868FBE-A452-4F62-BBC4-D15FF66D5F00}"/>
                          </a:ext>
                        </a:extLst>
                      </p:cNvPr>
                      <p:cNvPicPr/>
                      <p:nvPr/>
                    </p:nvPicPr>
                    <p:blipFill>
                      <a:blip r:embed="rId5"/>
                      <a:stretch>
                        <a:fillRect/>
                      </a:stretch>
                    </p:blipFill>
                    <p:spPr>
                      <a:xfrm>
                        <a:off x="4010025" y="5054600"/>
                        <a:ext cx="254000" cy="723900"/>
                      </a:xfrm>
                      <a:prstGeom prst="rect">
                        <a:avLst/>
                      </a:prstGeom>
                    </p:spPr>
                  </p:pic>
                </p:oleObj>
              </mc:Fallback>
            </mc:AlternateContent>
          </a:graphicData>
        </a:graphic>
      </p:graphicFrame>
      <p:pic>
        <p:nvPicPr>
          <p:cNvPr id="41" name="Picture 40">
            <a:extLst>
              <a:ext uri="{FF2B5EF4-FFF2-40B4-BE49-F238E27FC236}">
                <a16:creationId xmlns:a16="http://schemas.microsoft.com/office/drawing/2014/main" id="{4D7576A0-47CA-4715-BDBF-DC1185972087}"/>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rot="10800000">
            <a:off x="4404931" y="5114509"/>
            <a:ext cx="394464" cy="554486"/>
          </a:xfrm>
          <a:prstGeom prst="rect">
            <a:avLst/>
          </a:prstGeom>
        </p:spPr>
      </p:pic>
      <p:graphicFrame>
        <p:nvGraphicFramePr>
          <p:cNvPr id="42" name="Object 41">
            <a:extLst>
              <a:ext uri="{FF2B5EF4-FFF2-40B4-BE49-F238E27FC236}">
                <a16:creationId xmlns:a16="http://schemas.microsoft.com/office/drawing/2014/main" id="{806B97C2-9AE8-41D1-9494-9A6B46C1BF1D}"/>
              </a:ext>
            </a:extLst>
          </p:cNvPr>
          <p:cNvGraphicFramePr>
            <a:graphicFrameLocks noChangeAspect="1"/>
          </p:cNvGraphicFramePr>
          <p:nvPr/>
        </p:nvGraphicFramePr>
        <p:xfrm>
          <a:off x="4887913" y="5056188"/>
          <a:ext cx="228600" cy="723900"/>
        </p:xfrm>
        <a:graphic>
          <a:graphicData uri="http://schemas.openxmlformats.org/presentationml/2006/ole">
            <mc:AlternateContent xmlns:mc="http://schemas.openxmlformats.org/markup-compatibility/2006">
              <mc:Choice xmlns:v="urn:schemas-microsoft-com:vml" Requires="v">
                <p:oleObj spid="_x0000_s111780" name="Equation" r:id="rId7" imgW="228600" imgH="723600" progId="Equation.DSMT4">
                  <p:embed/>
                </p:oleObj>
              </mc:Choice>
              <mc:Fallback>
                <p:oleObj name="Equation" r:id="rId7" imgW="228600" imgH="723600" progId="Equation.DSMT4">
                  <p:embed/>
                  <p:pic>
                    <p:nvPicPr>
                      <p:cNvPr id="42" name="Object 41">
                        <a:extLst>
                          <a:ext uri="{FF2B5EF4-FFF2-40B4-BE49-F238E27FC236}">
                            <a16:creationId xmlns:a16="http://schemas.microsoft.com/office/drawing/2014/main" id="{806B97C2-9AE8-41D1-9494-9A6B46C1BF1D}"/>
                          </a:ext>
                        </a:extLst>
                      </p:cNvPr>
                      <p:cNvPicPr/>
                      <p:nvPr/>
                    </p:nvPicPr>
                    <p:blipFill>
                      <a:blip r:embed="rId8"/>
                      <a:stretch>
                        <a:fillRect/>
                      </a:stretch>
                    </p:blipFill>
                    <p:spPr>
                      <a:xfrm>
                        <a:off x="4887913" y="5056188"/>
                        <a:ext cx="228600" cy="723900"/>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3B65C636-13C2-4945-8158-21E3538DCCA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8277" y="2744331"/>
            <a:ext cx="7907446" cy="1369338"/>
          </a:xfrm>
          <a:prstGeom prst="rect">
            <a:avLst/>
          </a:prstGeom>
        </p:spPr>
      </p:pic>
      <p:pic>
        <p:nvPicPr>
          <p:cNvPr id="19" name="Picture 18">
            <a:extLst>
              <a:ext uri="{FF2B5EF4-FFF2-40B4-BE49-F238E27FC236}">
                <a16:creationId xmlns:a16="http://schemas.microsoft.com/office/drawing/2014/main" id="{65F0A1B5-FEDD-4A23-8700-6396792A276B}"/>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7981044" y="2317559"/>
            <a:ext cx="381000" cy="392906"/>
          </a:xfrm>
          <a:prstGeom prst="rect">
            <a:avLst/>
          </a:prstGeom>
        </p:spPr>
      </p:pic>
      <p:graphicFrame>
        <p:nvGraphicFramePr>
          <p:cNvPr id="17" name="Object 16">
            <a:extLst>
              <a:ext uri="{FF2B5EF4-FFF2-40B4-BE49-F238E27FC236}">
                <a16:creationId xmlns:a16="http://schemas.microsoft.com/office/drawing/2014/main" id="{94D1D0B0-1C6B-42FB-BE74-4311D4CE04BA}"/>
              </a:ext>
            </a:extLst>
          </p:cNvPr>
          <p:cNvGraphicFramePr>
            <a:graphicFrameLocks noChangeAspect="1"/>
          </p:cNvGraphicFramePr>
          <p:nvPr>
            <p:extLst>
              <p:ext uri="{D42A27DB-BD31-4B8C-83A1-F6EECF244321}">
                <p14:modId xmlns:p14="http://schemas.microsoft.com/office/powerpoint/2010/main" val="2844112830"/>
              </p:ext>
            </p:extLst>
          </p:nvPr>
        </p:nvGraphicFramePr>
        <p:xfrm>
          <a:off x="1574800" y="965200"/>
          <a:ext cx="5994400" cy="558800"/>
        </p:xfrm>
        <a:graphic>
          <a:graphicData uri="http://schemas.openxmlformats.org/presentationml/2006/ole">
            <mc:AlternateContent xmlns:mc="http://schemas.openxmlformats.org/markup-compatibility/2006">
              <mc:Choice xmlns:v="urn:schemas-microsoft-com:vml" Requires="v">
                <p:oleObj spid="_x0000_s111781" name="Equation" r:id="rId11" imgW="5994360" imgH="558720" progId="Equation.DSMT4">
                  <p:embed/>
                </p:oleObj>
              </mc:Choice>
              <mc:Fallback>
                <p:oleObj name="Equation" r:id="rId11" imgW="5994360" imgH="558720" progId="Equation.DSMT4">
                  <p:embed/>
                  <p:pic>
                    <p:nvPicPr>
                      <p:cNvPr id="11" name="Object 10">
                        <a:extLst>
                          <a:ext uri="{FF2B5EF4-FFF2-40B4-BE49-F238E27FC236}">
                            <a16:creationId xmlns:a16="http://schemas.microsoft.com/office/drawing/2014/main" id="{211182EB-0A21-4DE8-9E30-F8FC6C203A39}"/>
                          </a:ext>
                        </a:extLst>
                      </p:cNvPr>
                      <p:cNvPicPr/>
                      <p:nvPr/>
                    </p:nvPicPr>
                    <p:blipFill>
                      <a:blip r:embed="rId12"/>
                      <a:stretch>
                        <a:fillRect/>
                      </a:stretch>
                    </p:blipFill>
                    <p:spPr>
                      <a:xfrm>
                        <a:off x="1574800" y="965200"/>
                        <a:ext cx="5994400" cy="558800"/>
                      </a:xfrm>
                      <a:prstGeom prst="rect">
                        <a:avLst/>
                      </a:prstGeom>
                    </p:spPr>
                  </p:pic>
                </p:oleObj>
              </mc:Fallback>
            </mc:AlternateContent>
          </a:graphicData>
        </a:graphic>
      </p:graphicFrame>
    </p:spTree>
    <p:extLst>
      <p:ext uri="{BB962C8B-B14F-4D97-AF65-F5344CB8AC3E}">
        <p14:creationId xmlns:p14="http://schemas.microsoft.com/office/powerpoint/2010/main" val="428025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par>
                                <p:cTn id="13" presetID="10" presetClass="entr" presetSubtype="0"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tgtEl>
                                          <p:spTgt spid="41"/>
                                        </p:tgtEl>
                                      </p:cBhvr>
                                    </p:animEffect>
                                  </p:childTnLst>
                                </p:cTn>
                              </p:par>
                              <p:par>
                                <p:cTn id="16" presetID="10" presetClass="entr" presetSubtype="0" fill="hold" nodeType="with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id="{FD275255-B43F-407B-9A10-F457A7AA8FB7}"/>
              </a:ext>
            </a:extLst>
          </p:cNvPr>
          <p:cNvGraphicFramePr>
            <a:graphicFrameLocks noChangeAspect="1"/>
          </p:cNvGraphicFramePr>
          <p:nvPr>
            <p:extLst>
              <p:ext uri="{D42A27DB-BD31-4B8C-83A1-F6EECF244321}">
                <p14:modId xmlns:p14="http://schemas.microsoft.com/office/powerpoint/2010/main" val="839522275"/>
              </p:ext>
            </p:extLst>
          </p:nvPr>
        </p:nvGraphicFramePr>
        <p:xfrm>
          <a:off x="1555750" y="960438"/>
          <a:ext cx="6032500" cy="558800"/>
        </p:xfrm>
        <a:graphic>
          <a:graphicData uri="http://schemas.openxmlformats.org/presentationml/2006/ole">
            <mc:AlternateContent xmlns:mc="http://schemas.openxmlformats.org/markup-compatibility/2006">
              <mc:Choice xmlns:v="urn:schemas-microsoft-com:vml" Requires="v">
                <p:oleObj spid="_x0000_s112793" name="Equation" r:id="rId4" imgW="6032160" imgH="558720" progId="Equation.DSMT4">
                  <p:embed/>
                </p:oleObj>
              </mc:Choice>
              <mc:Fallback>
                <p:oleObj name="Equation" r:id="rId4" imgW="6032160" imgH="558720" progId="Equation.DSMT4">
                  <p:embed/>
                  <p:pic>
                    <p:nvPicPr>
                      <p:cNvPr id="0" name=""/>
                      <p:cNvPicPr/>
                      <p:nvPr/>
                    </p:nvPicPr>
                    <p:blipFill>
                      <a:blip r:embed="rId5"/>
                      <a:stretch>
                        <a:fillRect/>
                      </a:stretch>
                    </p:blipFill>
                    <p:spPr>
                      <a:xfrm>
                        <a:off x="1555750" y="960438"/>
                        <a:ext cx="6032500" cy="558800"/>
                      </a:xfrm>
                      <a:prstGeom prst="rect">
                        <a:avLst/>
                      </a:prstGeom>
                    </p:spPr>
                  </p:pic>
                </p:oleObj>
              </mc:Fallback>
            </mc:AlternateContent>
          </a:graphicData>
        </a:graphic>
      </p:graphicFrame>
      <p:sp>
        <p:nvSpPr>
          <p:cNvPr id="2" name="Text Placeholder 1"/>
          <p:cNvSpPr>
            <a:spLocks noGrp="1"/>
          </p:cNvSpPr>
          <p:nvPr>
            <p:ph type="body" sz="quarter" idx="11"/>
          </p:nvPr>
        </p:nvSpPr>
        <p:spPr/>
        <p:txBody>
          <a:bodyPr/>
          <a:lstStyle/>
          <a:p>
            <a:pPr marL="0" indent="0">
              <a:buNone/>
            </a:pPr>
            <a:r>
              <a:rPr lang="en-GB" dirty="0"/>
              <a:t>3.2 Unit fractions                          </a:t>
            </a:r>
            <a:r>
              <a:rPr lang="en-GB" dirty="0">
                <a:solidFill>
                  <a:srgbClr val="3875A1"/>
                </a:solidFill>
              </a:rPr>
              <a:t>S</a:t>
            </a:r>
            <a:r>
              <a:rPr lang="en-US" dirty="0">
                <a:solidFill>
                  <a:srgbClr val="3875A1"/>
                </a:solidFill>
              </a:rPr>
              <a:t>tep 5:4</a:t>
            </a:r>
          </a:p>
        </p:txBody>
      </p:sp>
      <p:pic>
        <p:nvPicPr>
          <p:cNvPr id="4" name="Picture 3">
            <a:extLst>
              <a:ext uri="{FF2B5EF4-FFF2-40B4-BE49-F238E27FC236}">
                <a16:creationId xmlns:a16="http://schemas.microsoft.com/office/drawing/2014/main" id="{3B65C636-13C2-4945-8158-21E3538DCC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2064" y="2744331"/>
            <a:ext cx="6379871" cy="1369338"/>
          </a:xfrm>
          <a:prstGeom prst="rect">
            <a:avLst/>
          </a:prstGeom>
        </p:spPr>
      </p:pic>
      <p:sp>
        <p:nvSpPr>
          <p:cNvPr id="20" name="Rectangle 19">
            <a:extLst>
              <a:ext uri="{FF2B5EF4-FFF2-40B4-BE49-F238E27FC236}">
                <a16:creationId xmlns:a16="http://schemas.microsoft.com/office/drawing/2014/main" id="{5208FC0E-A779-4607-A50C-DEFD1609DBB4}"/>
              </a:ext>
            </a:extLst>
          </p:cNvPr>
          <p:cNvSpPr/>
          <p:nvPr/>
        </p:nvSpPr>
        <p:spPr>
          <a:xfrm>
            <a:off x="5330508" y="1341120"/>
            <a:ext cx="241300" cy="112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15" name="Object 14">
            <a:extLst>
              <a:ext uri="{FF2B5EF4-FFF2-40B4-BE49-F238E27FC236}">
                <a16:creationId xmlns:a16="http://schemas.microsoft.com/office/drawing/2014/main" id="{4BAFD5D7-82B2-43AB-AB17-EBC2A2C41883}"/>
              </a:ext>
            </a:extLst>
          </p:cNvPr>
          <p:cNvGraphicFramePr>
            <a:graphicFrameLocks noChangeAspect="1"/>
          </p:cNvGraphicFramePr>
          <p:nvPr/>
        </p:nvGraphicFramePr>
        <p:xfrm>
          <a:off x="4010025" y="5054600"/>
          <a:ext cx="254000" cy="723900"/>
        </p:xfrm>
        <a:graphic>
          <a:graphicData uri="http://schemas.openxmlformats.org/presentationml/2006/ole">
            <mc:AlternateContent xmlns:mc="http://schemas.openxmlformats.org/markup-compatibility/2006">
              <mc:Choice xmlns:v="urn:schemas-microsoft-com:vml" Requires="v">
                <p:oleObj spid="_x0000_s112794" name="Equation" r:id="rId7" imgW="253800" imgH="723600" progId="Equation.DSMT4">
                  <p:embed/>
                </p:oleObj>
              </mc:Choice>
              <mc:Fallback>
                <p:oleObj name="Equation" r:id="rId7" imgW="253800" imgH="723600" progId="Equation.DSMT4">
                  <p:embed/>
                  <p:pic>
                    <p:nvPicPr>
                      <p:cNvPr id="40" name="Object 39">
                        <a:extLst>
                          <a:ext uri="{FF2B5EF4-FFF2-40B4-BE49-F238E27FC236}">
                            <a16:creationId xmlns:a16="http://schemas.microsoft.com/office/drawing/2014/main" id="{15868FBE-A452-4F62-BBC4-D15FF66D5F00}"/>
                          </a:ext>
                        </a:extLst>
                      </p:cNvPr>
                      <p:cNvPicPr/>
                      <p:nvPr/>
                    </p:nvPicPr>
                    <p:blipFill>
                      <a:blip r:embed="rId8"/>
                      <a:stretch>
                        <a:fillRect/>
                      </a:stretch>
                    </p:blipFill>
                    <p:spPr>
                      <a:xfrm>
                        <a:off x="4010025" y="5054600"/>
                        <a:ext cx="254000" cy="723900"/>
                      </a:xfrm>
                      <a:prstGeom prst="rect">
                        <a:avLst/>
                      </a:prstGeom>
                    </p:spPr>
                  </p:pic>
                </p:oleObj>
              </mc:Fallback>
            </mc:AlternateContent>
          </a:graphicData>
        </a:graphic>
      </p:graphicFrame>
      <p:pic>
        <p:nvPicPr>
          <p:cNvPr id="19" name="Picture 18">
            <a:extLst>
              <a:ext uri="{FF2B5EF4-FFF2-40B4-BE49-F238E27FC236}">
                <a16:creationId xmlns:a16="http://schemas.microsoft.com/office/drawing/2014/main" id="{149266EE-EA67-4B05-A97F-8848928EB970}"/>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rot="10800000">
            <a:off x="4404931" y="5114509"/>
            <a:ext cx="394464" cy="554486"/>
          </a:xfrm>
          <a:prstGeom prst="rect">
            <a:avLst/>
          </a:prstGeom>
        </p:spPr>
      </p:pic>
      <p:graphicFrame>
        <p:nvGraphicFramePr>
          <p:cNvPr id="21" name="Object 20">
            <a:extLst>
              <a:ext uri="{FF2B5EF4-FFF2-40B4-BE49-F238E27FC236}">
                <a16:creationId xmlns:a16="http://schemas.microsoft.com/office/drawing/2014/main" id="{92CC3180-FDED-4A38-85FC-915DC1A0E392}"/>
              </a:ext>
            </a:extLst>
          </p:cNvPr>
          <p:cNvGraphicFramePr>
            <a:graphicFrameLocks noChangeAspect="1"/>
          </p:cNvGraphicFramePr>
          <p:nvPr/>
        </p:nvGraphicFramePr>
        <p:xfrm>
          <a:off x="4887913" y="5056188"/>
          <a:ext cx="228600" cy="723900"/>
        </p:xfrm>
        <a:graphic>
          <a:graphicData uri="http://schemas.openxmlformats.org/presentationml/2006/ole">
            <mc:AlternateContent xmlns:mc="http://schemas.openxmlformats.org/markup-compatibility/2006">
              <mc:Choice xmlns:v="urn:schemas-microsoft-com:vml" Requires="v">
                <p:oleObj spid="_x0000_s112795" name="Equation" r:id="rId10" imgW="228600" imgH="723600" progId="Equation.DSMT4">
                  <p:embed/>
                </p:oleObj>
              </mc:Choice>
              <mc:Fallback>
                <p:oleObj name="Equation" r:id="rId10" imgW="228600" imgH="723600" progId="Equation.DSMT4">
                  <p:embed/>
                  <p:pic>
                    <p:nvPicPr>
                      <p:cNvPr id="42" name="Object 41">
                        <a:extLst>
                          <a:ext uri="{FF2B5EF4-FFF2-40B4-BE49-F238E27FC236}">
                            <a16:creationId xmlns:a16="http://schemas.microsoft.com/office/drawing/2014/main" id="{806B97C2-9AE8-41D1-9494-9A6B46C1BF1D}"/>
                          </a:ext>
                        </a:extLst>
                      </p:cNvPr>
                      <p:cNvPicPr/>
                      <p:nvPr/>
                    </p:nvPicPr>
                    <p:blipFill>
                      <a:blip r:embed="rId11"/>
                      <a:stretch>
                        <a:fillRect/>
                      </a:stretch>
                    </p:blipFill>
                    <p:spPr>
                      <a:xfrm>
                        <a:off x="4887913" y="5056188"/>
                        <a:ext cx="228600" cy="723900"/>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BC5ADA6A-B3BA-42D2-A161-2D377FAC59C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275918" y="987526"/>
            <a:ext cx="323708" cy="460272"/>
          </a:xfrm>
          <a:prstGeom prst="rect">
            <a:avLst/>
          </a:prstGeom>
        </p:spPr>
      </p:pic>
    </p:spTree>
    <p:extLst>
      <p:ext uri="{BB962C8B-B14F-4D97-AF65-F5344CB8AC3E}">
        <p14:creationId xmlns:p14="http://schemas.microsoft.com/office/powerpoint/2010/main" val="2556387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3.2 Unit fractions                          </a:t>
            </a:r>
            <a:r>
              <a:rPr lang="en-GB" dirty="0">
                <a:solidFill>
                  <a:srgbClr val="3875A1"/>
                </a:solidFill>
              </a:rPr>
              <a:t>S</a:t>
            </a:r>
            <a:r>
              <a:rPr lang="en-US" dirty="0">
                <a:solidFill>
                  <a:srgbClr val="3875A1"/>
                </a:solidFill>
              </a:rPr>
              <a:t>tep 6:1</a:t>
            </a:r>
          </a:p>
        </p:txBody>
      </p:sp>
      <p:sp>
        <p:nvSpPr>
          <p:cNvPr id="10" name="TextBox 9">
            <a:extLst>
              <a:ext uri="{FF2B5EF4-FFF2-40B4-BE49-F238E27FC236}">
                <a16:creationId xmlns:a16="http://schemas.microsoft.com/office/drawing/2014/main" id="{4C4717FA-F5F8-4331-BD75-806D8E25AD82}"/>
              </a:ext>
            </a:extLst>
          </p:cNvPr>
          <p:cNvSpPr txBox="1"/>
          <p:nvPr/>
        </p:nvSpPr>
        <p:spPr>
          <a:xfrm>
            <a:off x="1173114" y="991651"/>
            <a:ext cx="6797772" cy="461665"/>
          </a:xfrm>
          <a:prstGeom prst="rect">
            <a:avLst/>
          </a:prstGeom>
          <a:noFill/>
        </p:spPr>
        <p:txBody>
          <a:bodyPr wrap="square" rtlCol="0">
            <a:spAutoFit/>
          </a:bodyPr>
          <a:lstStyle/>
          <a:p>
            <a:pPr algn="ctr"/>
            <a:r>
              <a:rPr lang="en-GB" sz="2400" dirty="0">
                <a:latin typeface="Myriad Pro" panose="020B0503030403020204" pitchFamily="34" charset="0"/>
              </a:rPr>
              <a:t>The red rod is      of the whole. What is the whole?</a:t>
            </a:r>
          </a:p>
        </p:txBody>
      </p:sp>
      <p:graphicFrame>
        <p:nvGraphicFramePr>
          <p:cNvPr id="11" name="Object 10">
            <a:extLst>
              <a:ext uri="{FF2B5EF4-FFF2-40B4-BE49-F238E27FC236}">
                <a16:creationId xmlns:a16="http://schemas.microsoft.com/office/drawing/2014/main" id="{0164C34E-C12A-403B-BAE1-A3A54E0655D6}"/>
              </a:ext>
            </a:extLst>
          </p:cNvPr>
          <p:cNvGraphicFramePr>
            <a:graphicFrameLocks noChangeAspect="1"/>
          </p:cNvGraphicFramePr>
          <p:nvPr/>
        </p:nvGraphicFramePr>
        <p:xfrm>
          <a:off x="3280909" y="936625"/>
          <a:ext cx="203200" cy="558800"/>
        </p:xfrm>
        <a:graphic>
          <a:graphicData uri="http://schemas.openxmlformats.org/presentationml/2006/ole">
            <mc:AlternateContent xmlns:mc="http://schemas.openxmlformats.org/markup-compatibility/2006">
              <mc:Choice xmlns:v="urn:schemas-microsoft-com:vml" Requires="v">
                <p:oleObj spid="_x0000_s113716" name="Equation" r:id="rId4" imgW="203040" imgH="558720" progId="Equation.DSMT4">
                  <p:embed/>
                </p:oleObj>
              </mc:Choice>
              <mc:Fallback>
                <p:oleObj name="Equation" r:id="rId4" imgW="203040" imgH="558720" progId="Equation.DSMT4">
                  <p:embed/>
                  <p:pic>
                    <p:nvPicPr>
                      <p:cNvPr id="11" name="Object 10">
                        <a:extLst>
                          <a:ext uri="{FF2B5EF4-FFF2-40B4-BE49-F238E27FC236}">
                            <a16:creationId xmlns:a16="http://schemas.microsoft.com/office/drawing/2014/main" id="{0164C34E-C12A-403B-BAE1-A3A54E0655D6}"/>
                          </a:ext>
                        </a:extLst>
                      </p:cNvPr>
                      <p:cNvPicPr/>
                      <p:nvPr/>
                    </p:nvPicPr>
                    <p:blipFill>
                      <a:blip r:embed="rId5"/>
                      <a:stretch>
                        <a:fillRect/>
                      </a:stretch>
                    </p:blipFill>
                    <p:spPr>
                      <a:xfrm>
                        <a:off x="3280909" y="936625"/>
                        <a:ext cx="203200" cy="558800"/>
                      </a:xfrm>
                      <a:prstGeom prst="rect">
                        <a:avLst/>
                      </a:prstGeom>
                    </p:spPr>
                  </p:pic>
                </p:oleObj>
              </mc:Fallback>
            </mc:AlternateContent>
          </a:graphicData>
        </a:graphic>
      </p:graphicFrame>
      <p:pic>
        <p:nvPicPr>
          <p:cNvPr id="19" name="Picture 18">
            <a:extLst>
              <a:ext uri="{FF2B5EF4-FFF2-40B4-BE49-F238E27FC236}">
                <a16:creationId xmlns:a16="http://schemas.microsoft.com/office/drawing/2014/main" id="{365A6DE9-3EA6-4EA2-8597-6527842363D4}"/>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618277" y="2599485"/>
            <a:ext cx="3228010" cy="1023261"/>
          </a:xfrm>
          <a:prstGeom prst="rect">
            <a:avLst/>
          </a:prstGeom>
        </p:spPr>
      </p:pic>
      <p:pic>
        <p:nvPicPr>
          <p:cNvPr id="22" name="Picture 21">
            <a:extLst>
              <a:ext uri="{FF2B5EF4-FFF2-40B4-BE49-F238E27FC236}">
                <a16:creationId xmlns:a16="http://schemas.microsoft.com/office/drawing/2014/main" id="{3651C2FD-6BD6-46F2-8CBF-DEA07C13F108}"/>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3846287" y="2627084"/>
            <a:ext cx="3280226" cy="1023259"/>
          </a:xfrm>
          <a:prstGeom prst="rect">
            <a:avLst/>
          </a:prstGeom>
        </p:spPr>
      </p:pic>
      <p:pic>
        <p:nvPicPr>
          <p:cNvPr id="24" name="Picture 23">
            <a:extLst>
              <a:ext uri="{FF2B5EF4-FFF2-40B4-BE49-F238E27FC236}">
                <a16:creationId xmlns:a16="http://schemas.microsoft.com/office/drawing/2014/main" id="{EB6CDFD7-A1F4-4D98-9CB5-F3AA863F8EB1}"/>
              </a:ext>
            </a:extLst>
          </p:cNvPr>
          <p:cNvPicPr>
            <a:picLocks noChangeAspect="1"/>
          </p:cNvPicPr>
          <p:nvPr/>
        </p:nvPicPr>
        <p:blipFill rotWithShape="1">
          <a:blip r:embed="rId8">
            <a:extLst>
              <a:ext uri="{28A0092B-C50C-407E-A947-70E740481C1C}">
                <a14:useLocalDpi xmlns:a14="http://schemas.microsoft.com/office/drawing/2010/main" val="0"/>
              </a:ext>
            </a:extLst>
          </a:blip>
          <a:srcRect b="-17328"/>
          <a:stretch/>
        </p:blipFill>
        <p:spPr>
          <a:xfrm>
            <a:off x="2264229" y="3664855"/>
            <a:ext cx="4717142" cy="1023260"/>
          </a:xfrm>
          <a:prstGeom prst="rect">
            <a:avLst/>
          </a:prstGeom>
        </p:spPr>
      </p:pic>
    </p:spTree>
    <p:extLst>
      <p:ext uri="{BB962C8B-B14F-4D97-AF65-F5344CB8AC3E}">
        <p14:creationId xmlns:p14="http://schemas.microsoft.com/office/powerpoint/2010/main" val="4106687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3.2 Unit fractions                          </a:t>
            </a:r>
            <a:r>
              <a:rPr lang="en-GB" dirty="0">
                <a:solidFill>
                  <a:srgbClr val="3875A1"/>
                </a:solidFill>
              </a:rPr>
              <a:t>S</a:t>
            </a:r>
            <a:r>
              <a:rPr lang="en-US" dirty="0">
                <a:solidFill>
                  <a:srgbClr val="3875A1"/>
                </a:solidFill>
              </a:rPr>
              <a:t>tep 6:1</a:t>
            </a:r>
          </a:p>
        </p:txBody>
      </p:sp>
      <p:sp>
        <p:nvSpPr>
          <p:cNvPr id="10" name="TextBox 9">
            <a:extLst>
              <a:ext uri="{FF2B5EF4-FFF2-40B4-BE49-F238E27FC236}">
                <a16:creationId xmlns:a16="http://schemas.microsoft.com/office/drawing/2014/main" id="{4C4717FA-F5F8-4331-BD75-806D8E25AD82}"/>
              </a:ext>
            </a:extLst>
          </p:cNvPr>
          <p:cNvSpPr txBox="1"/>
          <p:nvPr/>
        </p:nvSpPr>
        <p:spPr>
          <a:xfrm>
            <a:off x="1173114" y="991651"/>
            <a:ext cx="6797772" cy="461665"/>
          </a:xfrm>
          <a:prstGeom prst="rect">
            <a:avLst/>
          </a:prstGeom>
          <a:noFill/>
        </p:spPr>
        <p:txBody>
          <a:bodyPr wrap="square" rtlCol="0">
            <a:spAutoFit/>
          </a:bodyPr>
          <a:lstStyle/>
          <a:p>
            <a:pPr algn="ctr"/>
            <a:r>
              <a:rPr lang="en-GB" sz="2400" dirty="0">
                <a:latin typeface="Myriad Pro" panose="020B0503030403020204" pitchFamily="34" charset="0"/>
              </a:rPr>
              <a:t>The red rod is      of the whole. What is the whole?</a:t>
            </a:r>
          </a:p>
        </p:txBody>
      </p:sp>
      <p:graphicFrame>
        <p:nvGraphicFramePr>
          <p:cNvPr id="11" name="Object 10">
            <a:extLst>
              <a:ext uri="{FF2B5EF4-FFF2-40B4-BE49-F238E27FC236}">
                <a16:creationId xmlns:a16="http://schemas.microsoft.com/office/drawing/2014/main" id="{0164C34E-C12A-403B-BAE1-A3A54E0655D6}"/>
              </a:ext>
            </a:extLst>
          </p:cNvPr>
          <p:cNvGraphicFramePr>
            <a:graphicFrameLocks noChangeAspect="1"/>
          </p:cNvGraphicFramePr>
          <p:nvPr/>
        </p:nvGraphicFramePr>
        <p:xfrm>
          <a:off x="3280909" y="936625"/>
          <a:ext cx="203200" cy="558800"/>
        </p:xfrm>
        <a:graphic>
          <a:graphicData uri="http://schemas.openxmlformats.org/presentationml/2006/ole">
            <mc:AlternateContent xmlns:mc="http://schemas.openxmlformats.org/markup-compatibility/2006">
              <mc:Choice xmlns:v="urn:schemas-microsoft-com:vml" Requires="v">
                <p:oleObj spid="_x0000_s114740" name="Equation" r:id="rId4" imgW="203040" imgH="558720" progId="Equation.DSMT4">
                  <p:embed/>
                </p:oleObj>
              </mc:Choice>
              <mc:Fallback>
                <p:oleObj name="Equation" r:id="rId4" imgW="203040" imgH="558720" progId="Equation.DSMT4">
                  <p:embed/>
                  <p:pic>
                    <p:nvPicPr>
                      <p:cNvPr id="11" name="Object 10">
                        <a:extLst>
                          <a:ext uri="{FF2B5EF4-FFF2-40B4-BE49-F238E27FC236}">
                            <a16:creationId xmlns:a16="http://schemas.microsoft.com/office/drawing/2014/main" id="{0164C34E-C12A-403B-BAE1-A3A54E0655D6}"/>
                          </a:ext>
                        </a:extLst>
                      </p:cNvPr>
                      <p:cNvPicPr/>
                      <p:nvPr/>
                    </p:nvPicPr>
                    <p:blipFill>
                      <a:blip r:embed="rId5"/>
                      <a:stretch>
                        <a:fillRect/>
                      </a:stretch>
                    </p:blipFill>
                    <p:spPr>
                      <a:xfrm>
                        <a:off x="3280909" y="936625"/>
                        <a:ext cx="203200" cy="558800"/>
                      </a:xfrm>
                      <a:prstGeom prst="rect">
                        <a:avLst/>
                      </a:prstGeom>
                    </p:spPr>
                  </p:pic>
                </p:oleObj>
              </mc:Fallback>
            </mc:AlternateContent>
          </a:graphicData>
        </a:graphic>
      </p:graphicFrame>
      <p:pic>
        <p:nvPicPr>
          <p:cNvPr id="19" name="Picture 18">
            <a:extLst>
              <a:ext uri="{FF2B5EF4-FFF2-40B4-BE49-F238E27FC236}">
                <a16:creationId xmlns:a16="http://schemas.microsoft.com/office/drawing/2014/main" id="{365A6DE9-3EA6-4EA2-8597-6527842363D4}"/>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783771" y="2627084"/>
            <a:ext cx="1530804" cy="995662"/>
          </a:xfrm>
          <a:prstGeom prst="rect">
            <a:avLst/>
          </a:prstGeom>
        </p:spPr>
      </p:pic>
      <p:pic>
        <p:nvPicPr>
          <p:cNvPr id="22" name="Picture 21">
            <a:extLst>
              <a:ext uri="{FF2B5EF4-FFF2-40B4-BE49-F238E27FC236}">
                <a16:creationId xmlns:a16="http://schemas.microsoft.com/office/drawing/2014/main" id="{3651C2FD-6BD6-46F2-8CBF-DEA07C13F108}"/>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2314575" y="2627084"/>
            <a:ext cx="6211148" cy="995662"/>
          </a:xfrm>
          <a:prstGeom prst="rect">
            <a:avLst/>
          </a:prstGeom>
        </p:spPr>
      </p:pic>
      <p:pic>
        <p:nvPicPr>
          <p:cNvPr id="24" name="Picture 23">
            <a:extLst>
              <a:ext uri="{FF2B5EF4-FFF2-40B4-BE49-F238E27FC236}">
                <a16:creationId xmlns:a16="http://schemas.microsoft.com/office/drawing/2014/main" id="{EB6CDFD7-A1F4-4D98-9CB5-F3AA863F8EB1}"/>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618277" y="3622746"/>
            <a:ext cx="7907446" cy="1115276"/>
          </a:xfrm>
          <a:prstGeom prst="rect">
            <a:avLst/>
          </a:prstGeom>
        </p:spPr>
      </p:pic>
    </p:spTree>
    <p:extLst>
      <p:ext uri="{BB962C8B-B14F-4D97-AF65-F5344CB8AC3E}">
        <p14:creationId xmlns:p14="http://schemas.microsoft.com/office/powerpoint/2010/main" val="334483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3.2 Unit fractions                          </a:t>
            </a:r>
            <a:r>
              <a:rPr lang="en-GB" dirty="0">
                <a:solidFill>
                  <a:srgbClr val="3875A1"/>
                </a:solidFill>
              </a:rPr>
              <a:t>S</a:t>
            </a:r>
            <a:r>
              <a:rPr lang="en-US" dirty="0">
                <a:solidFill>
                  <a:srgbClr val="3875A1"/>
                </a:solidFill>
              </a:rPr>
              <a:t>tep 1:1</a:t>
            </a:r>
          </a:p>
        </p:txBody>
      </p:sp>
      <p:pic>
        <p:nvPicPr>
          <p:cNvPr id="5" name="Picture 4">
            <a:extLst>
              <a:ext uri="{FF2B5EF4-FFF2-40B4-BE49-F238E27FC236}">
                <a16:creationId xmlns:a16="http://schemas.microsoft.com/office/drawing/2014/main" id="{1A244B7A-4457-4ACA-9395-8EB52374513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059373" y="1910191"/>
            <a:ext cx="3025255" cy="3037618"/>
          </a:xfrm>
          <a:prstGeom prst="rect">
            <a:avLst/>
          </a:prstGeom>
        </p:spPr>
      </p:pic>
    </p:spTree>
    <p:extLst>
      <p:ext uri="{BB962C8B-B14F-4D97-AF65-F5344CB8AC3E}">
        <p14:creationId xmlns:p14="http://schemas.microsoft.com/office/powerpoint/2010/main" val="425836103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3.2 Unit fractions                          </a:t>
            </a:r>
            <a:r>
              <a:rPr lang="en-GB" dirty="0">
                <a:solidFill>
                  <a:srgbClr val="3875A1"/>
                </a:solidFill>
              </a:rPr>
              <a:t>S</a:t>
            </a:r>
            <a:r>
              <a:rPr lang="en-US" dirty="0">
                <a:solidFill>
                  <a:srgbClr val="3875A1"/>
                </a:solidFill>
              </a:rPr>
              <a:t>tep 6:1</a:t>
            </a:r>
          </a:p>
        </p:txBody>
      </p:sp>
      <p:sp>
        <p:nvSpPr>
          <p:cNvPr id="10" name="TextBox 9">
            <a:extLst>
              <a:ext uri="{FF2B5EF4-FFF2-40B4-BE49-F238E27FC236}">
                <a16:creationId xmlns:a16="http://schemas.microsoft.com/office/drawing/2014/main" id="{4C4717FA-F5F8-4331-BD75-806D8E25AD82}"/>
              </a:ext>
            </a:extLst>
          </p:cNvPr>
          <p:cNvSpPr txBox="1"/>
          <p:nvPr/>
        </p:nvSpPr>
        <p:spPr>
          <a:xfrm>
            <a:off x="1173114" y="991651"/>
            <a:ext cx="6797772" cy="461665"/>
          </a:xfrm>
          <a:prstGeom prst="rect">
            <a:avLst/>
          </a:prstGeom>
          <a:noFill/>
        </p:spPr>
        <p:txBody>
          <a:bodyPr wrap="square" rtlCol="0">
            <a:spAutoFit/>
          </a:bodyPr>
          <a:lstStyle/>
          <a:p>
            <a:pPr algn="ctr"/>
            <a:r>
              <a:rPr lang="en-GB" sz="2400" dirty="0">
                <a:latin typeface="Myriad Pro" panose="020B0503030403020204" pitchFamily="34" charset="0"/>
              </a:rPr>
              <a:t>The red rod is      of the whole. What is the whole?</a:t>
            </a:r>
          </a:p>
        </p:txBody>
      </p:sp>
      <p:graphicFrame>
        <p:nvGraphicFramePr>
          <p:cNvPr id="11" name="Object 10">
            <a:extLst>
              <a:ext uri="{FF2B5EF4-FFF2-40B4-BE49-F238E27FC236}">
                <a16:creationId xmlns:a16="http://schemas.microsoft.com/office/drawing/2014/main" id="{0164C34E-C12A-403B-BAE1-A3A54E0655D6}"/>
              </a:ext>
            </a:extLst>
          </p:cNvPr>
          <p:cNvGraphicFramePr>
            <a:graphicFrameLocks noChangeAspect="1"/>
          </p:cNvGraphicFramePr>
          <p:nvPr/>
        </p:nvGraphicFramePr>
        <p:xfrm>
          <a:off x="3280909" y="936625"/>
          <a:ext cx="203200" cy="558800"/>
        </p:xfrm>
        <a:graphic>
          <a:graphicData uri="http://schemas.openxmlformats.org/presentationml/2006/ole">
            <mc:AlternateContent xmlns:mc="http://schemas.openxmlformats.org/markup-compatibility/2006">
              <mc:Choice xmlns:v="urn:schemas-microsoft-com:vml" Requires="v">
                <p:oleObj spid="_x0000_s115764" name="Equation" r:id="rId4" imgW="203040" imgH="558720" progId="Equation.DSMT4">
                  <p:embed/>
                </p:oleObj>
              </mc:Choice>
              <mc:Fallback>
                <p:oleObj name="Equation" r:id="rId4" imgW="203040" imgH="558720" progId="Equation.DSMT4">
                  <p:embed/>
                  <p:pic>
                    <p:nvPicPr>
                      <p:cNvPr id="11" name="Object 10">
                        <a:extLst>
                          <a:ext uri="{FF2B5EF4-FFF2-40B4-BE49-F238E27FC236}">
                            <a16:creationId xmlns:a16="http://schemas.microsoft.com/office/drawing/2014/main" id="{0164C34E-C12A-403B-BAE1-A3A54E0655D6}"/>
                          </a:ext>
                        </a:extLst>
                      </p:cNvPr>
                      <p:cNvPicPr/>
                      <p:nvPr/>
                    </p:nvPicPr>
                    <p:blipFill>
                      <a:blip r:embed="rId5"/>
                      <a:stretch>
                        <a:fillRect/>
                      </a:stretch>
                    </p:blipFill>
                    <p:spPr>
                      <a:xfrm>
                        <a:off x="3280909" y="936625"/>
                        <a:ext cx="203200" cy="558800"/>
                      </a:xfrm>
                      <a:prstGeom prst="rect">
                        <a:avLst/>
                      </a:prstGeom>
                    </p:spPr>
                  </p:pic>
                </p:oleObj>
              </mc:Fallback>
            </mc:AlternateContent>
          </a:graphicData>
        </a:graphic>
      </p:graphicFrame>
      <p:pic>
        <p:nvPicPr>
          <p:cNvPr id="19" name="Picture 18">
            <a:extLst>
              <a:ext uri="{FF2B5EF4-FFF2-40B4-BE49-F238E27FC236}">
                <a16:creationId xmlns:a16="http://schemas.microsoft.com/office/drawing/2014/main" id="{365A6DE9-3EA6-4EA2-8597-6527842363D4}"/>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047999" y="2669193"/>
            <a:ext cx="1543051" cy="953553"/>
          </a:xfrm>
          <a:prstGeom prst="rect">
            <a:avLst/>
          </a:prstGeom>
        </p:spPr>
      </p:pic>
      <p:pic>
        <p:nvPicPr>
          <p:cNvPr id="22" name="Picture 21">
            <a:extLst>
              <a:ext uri="{FF2B5EF4-FFF2-40B4-BE49-F238E27FC236}">
                <a16:creationId xmlns:a16="http://schemas.microsoft.com/office/drawing/2014/main" id="{3651C2FD-6BD6-46F2-8CBF-DEA07C13F108}"/>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4571999" y="2681893"/>
            <a:ext cx="3657601" cy="861407"/>
          </a:xfrm>
          <a:prstGeom prst="rect">
            <a:avLst/>
          </a:prstGeom>
        </p:spPr>
      </p:pic>
      <p:pic>
        <p:nvPicPr>
          <p:cNvPr id="24" name="Picture 23">
            <a:extLst>
              <a:ext uri="{FF2B5EF4-FFF2-40B4-BE49-F238E27FC236}">
                <a16:creationId xmlns:a16="http://schemas.microsoft.com/office/drawing/2014/main" id="{EB6CDFD7-A1F4-4D98-9CB5-F3AA863F8EB1}"/>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618277" y="3696105"/>
            <a:ext cx="7907446" cy="861407"/>
          </a:xfrm>
          <a:prstGeom prst="rect">
            <a:avLst/>
          </a:prstGeom>
        </p:spPr>
      </p:pic>
    </p:spTree>
    <p:extLst>
      <p:ext uri="{BB962C8B-B14F-4D97-AF65-F5344CB8AC3E}">
        <p14:creationId xmlns:p14="http://schemas.microsoft.com/office/powerpoint/2010/main" val="1688519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3.2 Unit fractions                          </a:t>
            </a:r>
            <a:r>
              <a:rPr lang="en-GB" dirty="0">
                <a:solidFill>
                  <a:srgbClr val="3875A1"/>
                </a:solidFill>
              </a:rPr>
              <a:t>S</a:t>
            </a:r>
            <a:r>
              <a:rPr lang="en-US" dirty="0">
                <a:solidFill>
                  <a:srgbClr val="3875A1"/>
                </a:solidFill>
              </a:rPr>
              <a:t>tep 6:1</a:t>
            </a:r>
          </a:p>
        </p:txBody>
      </p:sp>
      <p:sp>
        <p:nvSpPr>
          <p:cNvPr id="10" name="TextBox 9">
            <a:extLst>
              <a:ext uri="{FF2B5EF4-FFF2-40B4-BE49-F238E27FC236}">
                <a16:creationId xmlns:a16="http://schemas.microsoft.com/office/drawing/2014/main" id="{4C4717FA-F5F8-4331-BD75-806D8E25AD82}"/>
              </a:ext>
            </a:extLst>
          </p:cNvPr>
          <p:cNvSpPr txBox="1"/>
          <p:nvPr/>
        </p:nvSpPr>
        <p:spPr>
          <a:xfrm>
            <a:off x="1173114" y="991651"/>
            <a:ext cx="6797772" cy="461665"/>
          </a:xfrm>
          <a:prstGeom prst="rect">
            <a:avLst/>
          </a:prstGeom>
          <a:noFill/>
        </p:spPr>
        <p:txBody>
          <a:bodyPr wrap="square" rtlCol="0">
            <a:spAutoFit/>
          </a:bodyPr>
          <a:lstStyle/>
          <a:p>
            <a:pPr algn="ctr"/>
            <a:r>
              <a:rPr lang="en-GB" sz="2400" dirty="0">
                <a:latin typeface="Myriad Pro" panose="020B0503030403020204" pitchFamily="34" charset="0"/>
              </a:rPr>
              <a:t>The red rod is      of the whole. What is the whole?</a:t>
            </a:r>
          </a:p>
        </p:txBody>
      </p:sp>
      <p:graphicFrame>
        <p:nvGraphicFramePr>
          <p:cNvPr id="11" name="Object 10">
            <a:extLst>
              <a:ext uri="{FF2B5EF4-FFF2-40B4-BE49-F238E27FC236}">
                <a16:creationId xmlns:a16="http://schemas.microsoft.com/office/drawing/2014/main" id="{0164C34E-C12A-403B-BAE1-A3A54E0655D6}"/>
              </a:ext>
            </a:extLst>
          </p:cNvPr>
          <p:cNvGraphicFramePr>
            <a:graphicFrameLocks noChangeAspect="1"/>
          </p:cNvGraphicFramePr>
          <p:nvPr/>
        </p:nvGraphicFramePr>
        <p:xfrm>
          <a:off x="3275013" y="936625"/>
          <a:ext cx="215900" cy="558800"/>
        </p:xfrm>
        <a:graphic>
          <a:graphicData uri="http://schemas.openxmlformats.org/presentationml/2006/ole">
            <mc:AlternateContent xmlns:mc="http://schemas.openxmlformats.org/markup-compatibility/2006">
              <mc:Choice xmlns:v="urn:schemas-microsoft-com:vml" Requires="v">
                <p:oleObj spid="_x0000_s116788" name="Equation" r:id="rId4" imgW="215640" imgH="558720" progId="Equation.DSMT4">
                  <p:embed/>
                </p:oleObj>
              </mc:Choice>
              <mc:Fallback>
                <p:oleObj name="Equation" r:id="rId4" imgW="215640" imgH="558720" progId="Equation.DSMT4">
                  <p:embed/>
                  <p:pic>
                    <p:nvPicPr>
                      <p:cNvPr id="11" name="Object 10">
                        <a:extLst>
                          <a:ext uri="{FF2B5EF4-FFF2-40B4-BE49-F238E27FC236}">
                            <a16:creationId xmlns:a16="http://schemas.microsoft.com/office/drawing/2014/main" id="{0164C34E-C12A-403B-BAE1-A3A54E0655D6}"/>
                          </a:ext>
                        </a:extLst>
                      </p:cNvPr>
                      <p:cNvPicPr/>
                      <p:nvPr/>
                    </p:nvPicPr>
                    <p:blipFill>
                      <a:blip r:embed="rId5"/>
                      <a:stretch>
                        <a:fillRect/>
                      </a:stretch>
                    </p:blipFill>
                    <p:spPr>
                      <a:xfrm>
                        <a:off x="3275013" y="936625"/>
                        <a:ext cx="215900" cy="558800"/>
                      </a:xfrm>
                      <a:prstGeom prst="rect">
                        <a:avLst/>
                      </a:prstGeom>
                    </p:spPr>
                  </p:pic>
                </p:oleObj>
              </mc:Fallback>
            </mc:AlternateContent>
          </a:graphicData>
        </a:graphic>
      </p:graphicFrame>
      <p:pic>
        <p:nvPicPr>
          <p:cNvPr id="19" name="Picture 18">
            <a:extLst>
              <a:ext uri="{FF2B5EF4-FFF2-40B4-BE49-F238E27FC236}">
                <a16:creationId xmlns:a16="http://schemas.microsoft.com/office/drawing/2014/main" id="{365A6DE9-3EA6-4EA2-8597-6527842363D4}"/>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492250" y="2616200"/>
            <a:ext cx="1600200" cy="990600"/>
          </a:xfrm>
          <a:prstGeom prst="rect">
            <a:avLst/>
          </a:prstGeom>
        </p:spPr>
      </p:pic>
      <p:pic>
        <p:nvPicPr>
          <p:cNvPr id="22" name="Picture 21">
            <a:extLst>
              <a:ext uri="{FF2B5EF4-FFF2-40B4-BE49-F238E27FC236}">
                <a16:creationId xmlns:a16="http://schemas.microsoft.com/office/drawing/2014/main" id="{3651C2FD-6BD6-46F2-8CBF-DEA07C13F108}"/>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3092449" y="2665452"/>
            <a:ext cx="5433273" cy="995687"/>
          </a:xfrm>
          <a:prstGeom prst="rect">
            <a:avLst/>
          </a:prstGeom>
        </p:spPr>
      </p:pic>
      <p:pic>
        <p:nvPicPr>
          <p:cNvPr id="24" name="Picture 23">
            <a:extLst>
              <a:ext uri="{FF2B5EF4-FFF2-40B4-BE49-F238E27FC236}">
                <a16:creationId xmlns:a16="http://schemas.microsoft.com/office/drawing/2014/main" id="{EB6CDFD7-A1F4-4D98-9CB5-F3AA863F8EB1}"/>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618277" y="3606800"/>
            <a:ext cx="7907446" cy="935009"/>
          </a:xfrm>
          <a:prstGeom prst="rect">
            <a:avLst/>
          </a:prstGeom>
        </p:spPr>
      </p:pic>
    </p:spTree>
    <p:extLst>
      <p:ext uri="{BB962C8B-B14F-4D97-AF65-F5344CB8AC3E}">
        <p14:creationId xmlns:p14="http://schemas.microsoft.com/office/powerpoint/2010/main" val="412460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3.2 Unit fractions                          </a:t>
            </a:r>
            <a:r>
              <a:rPr lang="en-GB" dirty="0">
                <a:solidFill>
                  <a:srgbClr val="3875A1"/>
                </a:solidFill>
              </a:rPr>
              <a:t>S</a:t>
            </a:r>
            <a:r>
              <a:rPr lang="en-US" dirty="0">
                <a:solidFill>
                  <a:srgbClr val="3875A1"/>
                </a:solidFill>
              </a:rPr>
              <a:t>tep 6:2</a:t>
            </a:r>
          </a:p>
        </p:txBody>
      </p:sp>
      <p:pic>
        <p:nvPicPr>
          <p:cNvPr id="4" name="Picture 3">
            <a:extLst>
              <a:ext uri="{FF2B5EF4-FFF2-40B4-BE49-F238E27FC236}">
                <a16:creationId xmlns:a16="http://schemas.microsoft.com/office/drawing/2014/main" id="{70372FD9-8875-4C8D-9886-4212C23FA5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844959"/>
            <a:ext cx="7907446" cy="5371278"/>
          </a:xfrm>
          <a:prstGeom prst="rect">
            <a:avLst/>
          </a:prstGeom>
        </p:spPr>
      </p:pic>
      <p:sp>
        <p:nvSpPr>
          <p:cNvPr id="5" name="Rectangle 4">
            <a:extLst>
              <a:ext uri="{FF2B5EF4-FFF2-40B4-BE49-F238E27FC236}">
                <a16:creationId xmlns:a16="http://schemas.microsoft.com/office/drawing/2014/main" id="{8CB09ACA-561C-4727-8A34-DF5BACFE2233}"/>
              </a:ext>
            </a:extLst>
          </p:cNvPr>
          <p:cNvSpPr/>
          <p:nvPr/>
        </p:nvSpPr>
        <p:spPr>
          <a:xfrm>
            <a:off x="5297714" y="2133600"/>
            <a:ext cx="682172" cy="624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DF059E10-D24B-4165-BA13-1D10FD020B9D}"/>
              </a:ext>
            </a:extLst>
          </p:cNvPr>
          <p:cNvSpPr/>
          <p:nvPr/>
        </p:nvSpPr>
        <p:spPr>
          <a:xfrm>
            <a:off x="6570632" y="2133599"/>
            <a:ext cx="1150968" cy="312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371CA735-AB3B-4483-9E51-A6889A477E1C}"/>
              </a:ext>
            </a:extLst>
          </p:cNvPr>
          <p:cNvSpPr/>
          <p:nvPr/>
        </p:nvSpPr>
        <p:spPr>
          <a:xfrm>
            <a:off x="6570632" y="2467426"/>
            <a:ext cx="1150968" cy="312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E12CEC42-D359-43DA-B378-0ABA4CD081F7}"/>
              </a:ext>
            </a:extLst>
          </p:cNvPr>
          <p:cNvSpPr/>
          <p:nvPr/>
        </p:nvSpPr>
        <p:spPr>
          <a:xfrm>
            <a:off x="5297714" y="3218541"/>
            <a:ext cx="682172" cy="624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28281F05-E011-440E-8977-91C547F641AF}"/>
              </a:ext>
            </a:extLst>
          </p:cNvPr>
          <p:cNvSpPr/>
          <p:nvPr/>
        </p:nvSpPr>
        <p:spPr>
          <a:xfrm>
            <a:off x="6570632" y="3204024"/>
            <a:ext cx="1150968" cy="312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16AC0982-73A8-4F4A-8459-416F7A1532E8}"/>
              </a:ext>
            </a:extLst>
          </p:cNvPr>
          <p:cNvSpPr/>
          <p:nvPr/>
        </p:nvSpPr>
        <p:spPr>
          <a:xfrm>
            <a:off x="6570632" y="3530595"/>
            <a:ext cx="1150968" cy="312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FEA1CF70-CD1F-40C8-95A0-ECBA428F9BB6}"/>
              </a:ext>
            </a:extLst>
          </p:cNvPr>
          <p:cNvSpPr/>
          <p:nvPr/>
        </p:nvSpPr>
        <p:spPr>
          <a:xfrm>
            <a:off x="5297714" y="4100287"/>
            <a:ext cx="682172" cy="624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a:extLst>
              <a:ext uri="{FF2B5EF4-FFF2-40B4-BE49-F238E27FC236}">
                <a16:creationId xmlns:a16="http://schemas.microsoft.com/office/drawing/2014/main" id="{AB0C68E4-095A-4BA1-A79F-8DEFA95DCA4C}"/>
              </a:ext>
            </a:extLst>
          </p:cNvPr>
          <p:cNvSpPr/>
          <p:nvPr/>
        </p:nvSpPr>
        <p:spPr>
          <a:xfrm>
            <a:off x="6619261" y="4275721"/>
            <a:ext cx="1566795" cy="312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28">
            <a:extLst>
              <a:ext uri="{FF2B5EF4-FFF2-40B4-BE49-F238E27FC236}">
                <a16:creationId xmlns:a16="http://schemas.microsoft.com/office/drawing/2014/main" id="{944A97AD-1C27-4518-9862-A2EA77E55D8F}"/>
              </a:ext>
            </a:extLst>
          </p:cNvPr>
          <p:cNvSpPr/>
          <p:nvPr/>
        </p:nvSpPr>
        <p:spPr>
          <a:xfrm>
            <a:off x="6604747" y="4590387"/>
            <a:ext cx="1566795" cy="312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tangle 30">
            <a:extLst>
              <a:ext uri="{FF2B5EF4-FFF2-40B4-BE49-F238E27FC236}">
                <a16:creationId xmlns:a16="http://schemas.microsoft.com/office/drawing/2014/main" id="{18A7B7A3-5244-4960-A068-6A17E0519285}"/>
              </a:ext>
            </a:extLst>
          </p:cNvPr>
          <p:cNvSpPr/>
          <p:nvPr/>
        </p:nvSpPr>
        <p:spPr>
          <a:xfrm>
            <a:off x="5297714" y="5388927"/>
            <a:ext cx="682172" cy="624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32">
            <a:extLst>
              <a:ext uri="{FF2B5EF4-FFF2-40B4-BE49-F238E27FC236}">
                <a16:creationId xmlns:a16="http://schemas.microsoft.com/office/drawing/2014/main" id="{C4293DDA-ED85-4303-9E42-1263E8C98B7E}"/>
              </a:ext>
            </a:extLst>
          </p:cNvPr>
          <p:cNvSpPr/>
          <p:nvPr/>
        </p:nvSpPr>
        <p:spPr>
          <a:xfrm>
            <a:off x="6619261" y="5398451"/>
            <a:ext cx="1799025" cy="26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extLst>
              <a:ext uri="{FF2B5EF4-FFF2-40B4-BE49-F238E27FC236}">
                <a16:creationId xmlns:a16="http://schemas.microsoft.com/office/drawing/2014/main" id="{B2CB93A5-45A2-4AA3-BF91-F3DABD70222A}"/>
              </a:ext>
            </a:extLst>
          </p:cNvPr>
          <p:cNvSpPr/>
          <p:nvPr/>
        </p:nvSpPr>
        <p:spPr>
          <a:xfrm>
            <a:off x="6614174" y="5654425"/>
            <a:ext cx="1799025" cy="26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7" name="Picture 36">
            <a:extLst>
              <a:ext uri="{FF2B5EF4-FFF2-40B4-BE49-F238E27FC236}">
                <a16:creationId xmlns:a16="http://schemas.microsoft.com/office/drawing/2014/main" id="{6F1FC202-4386-4E28-A4F2-9F0346BBC919}"/>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18277" y="844961"/>
            <a:ext cx="7907446" cy="1126458"/>
          </a:xfrm>
          <a:prstGeom prst="rect">
            <a:avLst/>
          </a:prstGeom>
        </p:spPr>
      </p:pic>
    </p:spTree>
    <p:extLst>
      <p:ext uri="{BB962C8B-B14F-4D97-AF65-F5344CB8AC3E}">
        <p14:creationId xmlns:p14="http://schemas.microsoft.com/office/powerpoint/2010/main" val="3255971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6"/>
                                        </p:tgtEl>
                                      </p:cBhvr>
                                    </p:animEffect>
                                    <p:set>
                                      <p:cBhvr>
                                        <p:cTn id="22" dur="1" fill="hold">
                                          <p:stCondLst>
                                            <p:cond delay="499"/>
                                          </p:stCondLst>
                                        </p:cTn>
                                        <p:tgtEl>
                                          <p:spTgt spid="1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8"/>
                                        </p:tgtEl>
                                      </p:cBhvr>
                                    </p:animEffect>
                                    <p:set>
                                      <p:cBhvr>
                                        <p:cTn id="27" dur="1" fill="hold">
                                          <p:stCondLst>
                                            <p:cond delay="499"/>
                                          </p:stCondLst>
                                        </p:cTn>
                                        <p:tgtEl>
                                          <p:spTgt spid="1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21"/>
                                        </p:tgtEl>
                                      </p:cBhvr>
                                    </p:animEffect>
                                    <p:set>
                                      <p:cBhvr>
                                        <p:cTn id="32" dur="1" fill="hold">
                                          <p:stCondLst>
                                            <p:cond delay="499"/>
                                          </p:stCondLst>
                                        </p:cTn>
                                        <p:tgtEl>
                                          <p:spTgt spid="2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5"/>
                                        </p:tgtEl>
                                      </p:cBhvr>
                                    </p:animEffect>
                                    <p:set>
                                      <p:cBhvr>
                                        <p:cTn id="37" dur="1" fill="hold">
                                          <p:stCondLst>
                                            <p:cond delay="499"/>
                                          </p:stCondLst>
                                        </p:cTn>
                                        <p:tgtEl>
                                          <p:spTgt spid="2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27"/>
                                        </p:tgtEl>
                                      </p:cBhvr>
                                    </p:animEffect>
                                    <p:set>
                                      <p:cBhvr>
                                        <p:cTn id="42" dur="1" fill="hold">
                                          <p:stCondLst>
                                            <p:cond delay="499"/>
                                          </p:stCondLst>
                                        </p:cTn>
                                        <p:tgtEl>
                                          <p:spTgt spid="2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29"/>
                                        </p:tgtEl>
                                      </p:cBhvr>
                                    </p:animEffect>
                                    <p:set>
                                      <p:cBhvr>
                                        <p:cTn id="47" dur="1" fill="hold">
                                          <p:stCondLst>
                                            <p:cond delay="499"/>
                                          </p:stCondLst>
                                        </p:cTn>
                                        <p:tgtEl>
                                          <p:spTgt spid="29"/>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31"/>
                                        </p:tgtEl>
                                      </p:cBhvr>
                                    </p:animEffect>
                                    <p:set>
                                      <p:cBhvr>
                                        <p:cTn id="52" dur="1" fill="hold">
                                          <p:stCondLst>
                                            <p:cond delay="499"/>
                                          </p:stCondLst>
                                        </p:cTn>
                                        <p:tgtEl>
                                          <p:spTgt spid="3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33"/>
                                        </p:tgtEl>
                                      </p:cBhvr>
                                    </p:animEffect>
                                    <p:set>
                                      <p:cBhvr>
                                        <p:cTn id="57" dur="1" fill="hold">
                                          <p:stCondLst>
                                            <p:cond delay="499"/>
                                          </p:stCondLst>
                                        </p:cTn>
                                        <p:tgtEl>
                                          <p:spTgt spid="33"/>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0" nodeType="clickEffect">
                                  <p:stCondLst>
                                    <p:cond delay="0"/>
                                  </p:stCondLst>
                                  <p:childTnLst>
                                    <p:animEffect transition="out" filter="fade">
                                      <p:cBhvr>
                                        <p:cTn id="61" dur="500"/>
                                        <p:tgtEl>
                                          <p:spTgt spid="35"/>
                                        </p:tgtEl>
                                      </p:cBhvr>
                                    </p:animEffect>
                                    <p:set>
                                      <p:cBhvr>
                                        <p:cTn id="62"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4" grpId="0" animBg="1"/>
      <p:bldP spid="16" grpId="0" animBg="1"/>
      <p:bldP spid="18" grpId="0" animBg="1"/>
      <p:bldP spid="21" grpId="0" animBg="1"/>
      <p:bldP spid="25" grpId="0" animBg="1"/>
      <p:bldP spid="27" grpId="0" animBg="1"/>
      <p:bldP spid="29" grpId="0" animBg="1"/>
      <p:bldP spid="31" grpId="0" animBg="1"/>
      <p:bldP spid="33" grpId="0" animBg="1"/>
      <p:bldP spid="35"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3.2 Unit fractions                          </a:t>
            </a:r>
            <a:r>
              <a:rPr lang="en-GB" dirty="0">
                <a:solidFill>
                  <a:srgbClr val="3875A1"/>
                </a:solidFill>
              </a:rPr>
              <a:t>S</a:t>
            </a:r>
            <a:r>
              <a:rPr lang="en-US" dirty="0">
                <a:solidFill>
                  <a:srgbClr val="3875A1"/>
                </a:solidFill>
              </a:rPr>
              <a:t>tep 6:3</a:t>
            </a:r>
          </a:p>
        </p:txBody>
      </p:sp>
      <p:pic>
        <p:nvPicPr>
          <p:cNvPr id="6" name="Picture 5">
            <a:extLst>
              <a:ext uri="{FF2B5EF4-FFF2-40B4-BE49-F238E27FC236}">
                <a16:creationId xmlns:a16="http://schemas.microsoft.com/office/drawing/2014/main" id="{8D4BB5AB-EA17-4F3A-BA58-55CC8B2CC0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272" y="1289320"/>
            <a:ext cx="7899457" cy="4221550"/>
          </a:xfrm>
          <a:prstGeom prst="rect">
            <a:avLst/>
          </a:prstGeom>
        </p:spPr>
      </p:pic>
      <p:sp>
        <p:nvSpPr>
          <p:cNvPr id="7" name="Rectangle 6">
            <a:extLst>
              <a:ext uri="{FF2B5EF4-FFF2-40B4-BE49-F238E27FC236}">
                <a16:creationId xmlns:a16="http://schemas.microsoft.com/office/drawing/2014/main" id="{0095B85C-D669-44DF-9D25-8017F32E492D}"/>
              </a:ext>
            </a:extLst>
          </p:cNvPr>
          <p:cNvSpPr/>
          <p:nvPr/>
        </p:nvSpPr>
        <p:spPr>
          <a:xfrm>
            <a:off x="4267200" y="2311400"/>
            <a:ext cx="508000" cy="312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560F606C-B5E1-44DA-B96A-865147353F1C}"/>
              </a:ext>
            </a:extLst>
          </p:cNvPr>
          <p:cNvSpPr/>
          <p:nvPr/>
        </p:nvSpPr>
        <p:spPr>
          <a:xfrm>
            <a:off x="5447589" y="2217057"/>
            <a:ext cx="1619053" cy="466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19102E77-149D-4DEC-8C44-E53908914442}"/>
              </a:ext>
            </a:extLst>
          </p:cNvPr>
          <p:cNvSpPr/>
          <p:nvPr/>
        </p:nvSpPr>
        <p:spPr>
          <a:xfrm>
            <a:off x="4267200" y="2871629"/>
            <a:ext cx="508000" cy="312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CFFC466D-661B-4D87-977D-1513FF526809}"/>
              </a:ext>
            </a:extLst>
          </p:cNvPr>
          <p:cNvSpPr/>
          <p:nvPr/>
        </p:nvSpPr>
        <p:spPr>
          <a:xfrm>
            <a:off x="5447589" y="2777286"/>
            <a:ext cx="1619053" cy="466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a:extLst>
              <a:ext uri="{FF2B5EF4-FFF2-40B4-BE49-F238E27FC236}">
                <a16:creationId xmlns:a16="http://schemas.microsoft.com/office/drawing/2014/main" id="{109785B9-6769-493F-8070-D1B3C3446469}"/>
              </a:ext>
            </a:extLst>
          </p:cNvPr>
          <p:cNvSpPr/>
          <p:nvPr/>
        </p:nvSpPr>
        <p:spPr>
          <a:xfrm>
            <a:off x="4267200" y="3429000"/>
            <a:ext cx="508000" cy="312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29">
            <a:extLst>
              <a:ext uri="{FF2B5EF4-FFF2-40B4-BE49-F238E27FC236}">
                <a16:creationId xmlns:a16="http://schemas.microsoft.com/office/drawing/2014/main" id="{9CEE2582-DFA3-4540-9394-BC659C0A0B10}"/>
              </a:ext>
            </a:extLst>
          </p:cNvPr>
          <p:cNvSpPr/>
          <p:nvPr/>
        </p:nvSpPr>
        <p:spPr>
          <a:xfrm>
            <a:off x="5447589" y="3334657"/>
            <a:ext cx="2972539" cy="466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Rectangle 39">
            <a:extLst>
              <a:ext uri="{FF2B5EF4-FFF2-40B4-BE49-F238E27FC236}">
                <a16:creationId xmlns:a16="http://schemas.microsoft.com/office/drawing/2014/main" id="{1F2D3D1D-02FB-4440-AE26-1544F9F48770}"/>
              </a:ext>
            </a:extLst>
          </p:cNvPr>
          <p:cNvSpPr/>
          <p:nvPr/>
        </p:nvSpPr>
        <p:spPr>
          <a:xfrm>
            <a:off x="4287520" y="3975086"/>
            <a:ext cx="508000" cy="312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Rectangle 40">
            <a:extLst>
              <a:ext uri="{FF2B5EF4-FFF2-40B4-BE49-F238E27FC236}">
                <a16:creationId xmlns:a16="http://schemas.microsoft.com/office/drawing/2014/main" id="{327AAE46-A145-44E4-B369-54918F2C716E}"/>
              </a:ext>
            </a:extLst>
          </p:cNvPr>
          <p:cNvSpPr/>
          <p:nvPr/>
        </p:nvSpPr>
        <p:spPr>
          <a:xfrm>
            <a:off x="5467909" y="3880743"/>
            <a:ext cx="2972539" cy="466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43">
            <a:extLst>
              <a:ext uri="{FF2B5EF4-FFF2-40B4-BE49-F238E27FC236}">
                <a16:creationId xmlns:a16="http://schemas.microsoft.com/office/drawing/2014/main" id="{EB8E768D-EA42-4FEA-B77E-9E7519EF79A4}"/>
              </a:ext>
            </a:extLst>
          </p:cNvPr>
          <p:cNvSpPr/>
          <p:nvPr/>
        </p:nvSpPr>
        <p:spPr>
          <a:xfrm>
            <a:off x="4267200" y="4551652"/>
            <a:ext cx="508000" cy="312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44">
            <a:extLst>
              <a:ext uri="{FF2B5EF4-FFF2-40B4-BE49-F238E27FC236}">
                <a16:creationId xmlns:a16="http://schemas.microsoft.com/office/drawing/2014/main" id="{E217F9CF-A515-4BD1-AADC-9ED02BEA98A8}"/>
              </a:ext>
            </a:extLst>
          </p:cNvPr>
          <p:cNvSpPr/>
          <p:nvPr/>
        </p:nvSpPr>
        <p:spPr>
          <a:xfrm>
            <a:off x="5447589" y="4457309"/>
            <a:ext cx="2972539" cy="466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Rectangle 47">
            <a:extLst>
              <a:ext uri="{FF2B5EF4-FFF2-40B4-BE49-F238E27FC236}">
                <a16:creationId xmlns:a16="http://schemas.microsoft.com/office/drawing/2014/main" id="{E5696D4E-3B12-4F44-A94C-5A767E1D4AA7}"/>
              </a:ext>
            </a:extLst>
          </p:cNvPr>
          <p:cNvSpPr/>
          <p:nvPr/>
        </p:nvSpPr>
        <p:spPr>
          <a:xfrm>
            <a:off x="4287520" y="5088234"/>
            <a:ext cx="508000" cy="312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Rectangle 48">
            <a:extLst>
              <a:ext uri="{FF2B5EF4-FFF2-40B4-BE49-F238E27FC236}">
                <a16:creationId xmlns:a16="http://schemas.microsoft.com/office/drawing/2014/main" id="{782A5937-A65E-4447-8539-4BD4FD1BFA0E}"/>
              </a:ext>
            </a:extLst>
          </p:cNvPr>
          <p:cNvSpPr/>
          <p:nvPr/>
        </p:nvSpPr>
        <p:spPr>
          <a:xfrm>
            <a:off x="5467909" y="4993891"/>
            <a:ext cx="2972539" cy="466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9019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9"/>
                                        </p:tgtEl>
                                      </p:cBhvr>
                                    </p:animEffect>
                                    <p:set>
                                      <p:cBhvr>
                                        <p:cTn id="12" dur="1" fill="hold">
                                          <p:stCondLst>
                                            <p:cond delay="499"/>
                                          </p:stCondLst>
                                        </p:cTn>
                                        <p:tgtEl>
                                          <p:spTgt spid="1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22"/>
                                        </p:tgtEl>
                                      </p:cBhvr>
                                    </p:animEffect>
                                    <p:set>
                                      <p:cBhvr>
                                        <p:cTn id="17" dur="1" fill="hold">
                                          <p:stCondLst>
                                            <p:cond delay="499"/>
                                          </p:stCondLst>
                                        </p:cTn>
                                        <p:tgtEl>
                                          <p:spTgt spid="2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23"/>
                                        </p:tgtEl>
                                      </p:cBhvr>
                                    </p:animEffect>
                                    <p:set>
                                      <p:cBhvr>
                                        <p:cTn id="22" dur="1" fill="hold">
                                          <p:stCondLst>
                                            <p:cond delay="499"/>
                                          </p:stCondLst>
                                        </p:cTn>
                                        <p:tgtEl>
                                          <p:spTgt spid="2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28"/>
                                        </p:tgtEl>
                                      </p:cBhvr>
                                    </p:animEffect>
                                    <p:set>
                                      <p:cBhvr>
                                        <p:cTn id="27" dur="1" fill="hold">
                                          <p:stCondLst>
                                            <p:cond delay="499"/>
                                          </p:stCondLst>
                                        </p:cTn>
                                        <p:tgtEl>
                                          <p:spTgt spid="2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30"/>
                                        </p:tgtEl>
                                      </p:cBhvr>
                                    </p:animEffect>
                                    <p:set>
                                      <p:cBhvr>
                                        <p:cTn id="32" dur="1" fill="hold">
                                          <p:stCondLst>
                                            <p:cond delay="499"/>
                                          </p:stCondLst>
                                        </p:cTn>
                                        <p:tgtEl>
                                          <p:spTgt spid="3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40"/>
                                        </p:tgtEl>
                                      </p:cBhvr>
                                    </p:animEffect>
                                    <p:set>
                                      <p:cBhvr>
                                        <p:cTn id="37" dur="1" fill="hold">
                                          <p:stCondLst>
                                            <p:cond delay="499"/>
                                          </p:stCondLst>
                                        </p:cTn>
                                        <p:tgtEl>
                                          <p:spTgt spid="4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41"/>
                                        </p:tgtEl>
                                      </p:cBhvr>
                                    </p:animEffect>
                                    <p:set>
                                      <p:cBhvr>
                                        <p:cTn id="42" dur="1" fill="hold">
                                          <p:stCondLst>
                                            <p:cond delay="499"/>
                                          </p:stCondLst>
                                        </p:cTn>
                                        <p:tgtEl>
                                          <p:spTgt spid="4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44"/>
                                        </p:tgtEl>
                                      </p:cBhvr>
                                    </p:animEffect>
                                    <p:set>
                                      <p:cBhvr>
                                        <p:cTn id="47" dur="1" fill="hold">
                                          <p:stCondLst>
                                            <p:cond delay="499"/>
                                          </p:stCondLst>
                                        </p:cTn>
                                        <p:tgtEl>
                                          <p:spTgt spid="44"/>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45"/>
                                        </p:tgtEl>
                                      </p:cBhvr>
                                    </p:animEffect>
                                    <p:set>
                                      <p:cBhvr>
                                        <p:cTn id="52" dur="1" fill="hold">
                                          <p:stCondLst>
                                            <p:cond delay="499"/>
                                          </p:stCondLst>
                                        </p:cTn>
                                        <p:tgtEl>
                                          <p:spTgt spid="4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48"/>
                                        </p:tgtEl>
                                      </p:cBhvr>
                                    </p:animEffect>
                                    <p:set>
                                      <p:cBhvr>
                                        <p:cTn id="57" dur="1" fill="hold">
                                          <p:stCondLst>
                                            <p:cond delay="499"/>
                                          </p:stCondLst>
                                        </p:cTn>
                                        <p:tgtEl>
                                          <p:spTgt spid="48"/>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0" nodeType="clickEffect">
                                  <p:stCondLst>
                                    <p:cond delay="0"/>
                                  </p:stCondLst>
                                  <p:childTnLst>
                                    <p:animEffect transition="out" filter="fade">
                                      <p:cBhvr>
                                        <p:cTn id="61" dur="500"/>
                                        <p:tgtEl>
                                          <p:spTgt spid="49"/>
                                        </p:tgtEl>
                                      </p:cBhvr>
                                    </p:animEffect>
                                    <p:set>
                                      <p:cBhvr>
                                        <p:cTn id="62" dur="1" fill="hold">
                                          <p:stCondLst>
                                            <p:cond delay="499"/>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animBg="1"/>
      <p:bldP spid="22" grpId="0" animBg="1"/>
      <p:bldP spid="23" grpId="0" animBg="1"/>
      <p:bldP spid="28" grpId="0" animBg="1"/>
      <p:bldP spid="30" grpId="0" animBg="1"/>
      <p:bldP spid="40" grpId="0" animBg="1"/>
      <p:bldP spid="41" grpId="0" animBg="1"/>
      <p:bldP spid="44" grpId="0" animBg="1"/>
      <p:bldP spid="45" grpId="0" animBg="1"/>
      <p:bldP spid="48" grpId="0" animBg="1"/>
      <p:bldP spid="49"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3.2 Unit fractions                          </a:t>
            </a:r>
            <a:r>
              <a:rPr lang="en-GB" dirty="0">
                <a:solidFill>
                  <a:srgbClr val="3875A1"/>
                </a:solidFill>
              </a:rPr>
              <a:t>S</a:t>
            </a:r>
            <a:r>
              <a:rPr lang="en-US" dirty="0">
                <a:solidFill>
                  <a:srgbClr val="3875A1"/>
                </a:solidFill>
              </a:rPr>
              <a:t>tep 6:4</a:t>
            </a:r>
          </a:p>
        </p:txBody>
      </p:sp>
      <p:sp>
        <p:nvSpPr>
          <p:cNvPr id="18" name="TextBox 17">
            <a:extLst>
              <a:ext uri="{FF2B5EF4-FFF2-40B4-BE49-F238E27FC236}">
                <a16:creationId xmlns:a16="http://schemas.microsoft.com/office/drawing/2014/main" id="{2BD4268F-F6BD-4DC0-8F1B-33104C94FC2F}"/>
              </a:ext>
            </a:extLst>
          </p:cNvPr>
          <p:cNvSpPr txBox="1"/>
          <p:nvPr/>
        </p:nvSpPr>
        <p:spPr>
          <a:xfrm>
            <a:off x="1173114" y="991651"/>
            <a:ext cx="6797772" cy="461665"/>
          </a:xfrm>
          <a:prstGeom prst="rect">
            <a:avLst/>
          </a:prstGeom>
          <a:noFill/>
        </p:spPr>
        <p:txBody>
          <a:bodyPr wrap="square" rtlCol="0">
            <a:spAutoFit/>
          </a:bodyPr>
          <a:lstStyle/>
          <a:p>
            <a:pPr algn="ctr"/>
            <a:r>
              <a:rPr lang="en-GB" sz="2400" dirty="0">
                <a:latin typeface="Myriad Pro" panose="020B0503030403020204" pitchFamily="34" charset="0"/>
              </a:rPr>
              <a:t>Which line is longer?</a:t>
            </a:r>
          </a:p>
        </p:txBody>
      </p:sp>
      <p:pic>
        <p:nvPicPr>
          <p:cNvPr id="4" name="Picture 3">
            <a:extLst>
              <a:ext uri="{FF2B5EF4-FFF2-40B4-BE49-F238E27FC236}">
                <a16:creationId xmlns:a16="http://schemas.microsoft.com/office/drawing/2014/main" id="{A379ACF0-D2B7-4BF5-848B-1F6B3A6A6B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1963230"/>
            <a:ext cx="7907446" cy="2931540"/>
          </a:xfrm>
          <a:prstGeom prst="rect">
            <a:avLst/>
          </a:prstGeom>
        </p:spPr>
      </p:pic>
      <p:sp>
        <p:nvSpPr>
          <p:cNvPr id="9" name="Rectangle 8">
            <a:extLst>
              <a:ext uri="{FF2B5EF4-FFF2-40B4-BE49-F238E27FC236}">
                <a16:creationId xmlns:a16="http://schemas.microsoft.com/office/drawing/2014/main" id="{10565649-3BBD-4CAB-90DF-7C122F9E3384}"/>
              </a:ext>
            </a:extLst>
          </p:cNvPr>
          <p:cNvSpPr/>
          <p:nvPr/>
        </p:nvSpPr>
        <p:spPr>
          <a:xfrm>
            <a:off x="4673627" y="1686910"/>
            <a:ext cx="3673366" cy="3531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a:extLst>
              <a:ext uri="{FF2B5EF4-FFF2-40B4-BE49-F238E27FC236}">
                <a16:creationId xmlns:a16="http://schemas.microsoft.com/office/drawing/2014/main" id="{1B84FBC4-A500-40BE-81A4-B53433A5EF9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673627" y="2222609"/>
            <a:ext cx="3852095" cy="2102224"/>
          </a:xfrm>
          <a:prstGeom prst="rect">
            <a:avLst/>
          </a:prstGeom>
        </p:spPr>
      </p:pic>
      <p:sp>
        <p:nvSpPr>
          <p:cNvPr id="25" name="Rectangle 24">
            <a:extLst>
              <a:ext uri="{FF2B5EF4-FFF2-40B4-BE49-F238E27FC236}">
                <a16:creationId xmlns:a16="http://schemas.microsoft.com/office/drawing/2014/main" id="{63B62661-955C-466D-95A8-FDAA6DB70B55}"/>
              </a:ext>
            </a:extLst>
          </p:cNvPr>
          <p:cNvSpPr/>
          <p:nvPr/>
        </p:nvSpPr>
        <p:spPr>
          <a:xfrm>
            <a:off x="7510736" y="3737382"/>
            <a:ext cx="444911" cy="769441"/>
          </a:xfrm>
          <a:prstGeom prst="rect">
            <a:avLst/>
          </a:prstGeom>
          <a:noFill/>
        </p:spPr>
        <p:txBody>
          <a:bodyPr wrap="square">
            <a:spAutoFit/>
          </a:bodyPr>
          <a:lstStyle/>
          <a:p>
            <a:pPr>
              <a:buNone/>
            </a:pPr>
            <a:r>
              <a:rPr lang="en-GB" sz="4400" dirty="0">
                <a:solidFill>
                  <a:srgbClr val="008000"/>
                </a:solidFill>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endParaRPr lang="en-GB" sz="4400" dirty="0"/>
          </a:p>
        </p:txBody>
      </p:sp>
    </p:spTree>
    <p:extLst>
      <p:ext uri="{BB962C8B-B14F-4D97-AF65-F5344CB8AC3E}">
        <p14:creationId xmlns:p14="http://schemas.microsoft.com/office/powerpoint/2010/main" val="150974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5"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3.2 Unit fractions                          </a:t>
            </a:r>
            <a:r>
              <a:rPr lang="en-GB" dirty="0">
                <a:solidFill>
                  <a:srgbClr val="3875A1"/>
                </a:solidFill>
              </a:rPr>
              <a:t>S</a:t>
            </a:r>
            <a:r>
              <a:rPr lang="en-US" dirty="0">
                <a:solidFill>
                  <a:srgbClr val="3875A1"/>
                </a:solidFill>
              </a:rPr>
              <a:t>tep 6:5</a:t>
            </a:r>
          </a:p>
        </p:txBody>
      </p:sp>
      <p:sp>
        <p:nvSpPr>
          <p:cNvPr id="18" name="TextBox 17">
            <a:extLst>
              <a:ext uri="{FF2B5EF4-FFF2-40B4-BE49-F238E27FC236}">
                <a16:creationId xmlns:a16="http://schemas.microsoft.com/office/drawing/2014/main" id="{2BD4268F-F6BD-4DC0-8F1B-33104C94FC2F}"/>
              </a:ext>
            </a:extLst>
          </p:cNvPr>
          <p:cNvSpPr txBox="1"/>
          <p:nvPr/>
        </p:nvSpPr>
        <p:spPr>
          <a:xfrm>
            <a:off x="1173114" y="991651"/>
            <a:ext cx="6797772" cy="461665"/>
          </a:xfrm>
          <a:prstGeom prst="rect">
            <a:avLst/>
          </a:prstGeom>
          <a:noFill/>
        </p:spPr>
        <p:txBody>
          <a:bodyPr wrap="square" rtlCol="0">
            <a:spAutoFit/>
          </a:bodyPr>
          <a:lstStyle/>
          <a:p>
            <a:pPr algn="ctr"/>
            <a:r>
              <a:rPr lang="en-GB" sz="2400" dirty="0">
                <a:latin typeface="Myriad Pro" panose="020B0503030403020204" pitchFamily="34" charset="0"/>
              </a:rPr>
              <a:t>Which whole is longer?</a:t>
            </a:r>
          </a:p>
        </p:txBody>
      </p:sp>
      <p:pic>
        <p:nvPicPr>
          <p:cNvPr id="5" name="Picture 4">
            <a:extLst>
              <a:ext uri="{FF2B5EF4-FFF2-40B4-BE49-F238E27FC236}">
                <a16:creationId xmlns:a16="http://schemas.microsoft.com/office/drawing/2014/main" id="{0E5F629C-88CA-437B-B5DD-B82F5E7D0E0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93112" y="3097740"/>
            <a:ext cx="952980" cy="384805"/>
          </a:xfrm>
          <a:prstGeom prst="rect">
            <a:avLst/>
          </a:prstGeom>
        </p:spPr>
      </p:pic>
      <p:pic>
        <p:nvPicPr>
          <p:cNvPr id="10" name="Picture 9">
            <a:extLst>
              <a:ext uri="{FF2B5EF4-FFF2-40B4-BE49-F238E27FC236}">
                <a16:creationId xmlns:a16="http://schemas.microsoft.com/office/drawing/2014/main" id="{BF601C0F-13A8-47EF-9081-232D5E4AF596}"/>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333552" y="3097740"/>
            <a:ext cx="952980" cy="384805"/>
          </a:xfrm>
          <a:prstGeom prst="rect">
            <a:avLst/>
          </a:prstGeom>
        </p:spPr>
      </p:pic>
      <p:pic>
        <p:nvPicPr>
          <p:cNvPr id="12" name="Picture 11">
            <a:extLst>
              <a:ext uri="{FF2B5EF4-FFF2-40B4-BE49-F238E27FC236}">
                <a16:creationId xmlns:a16="http://schemas.microsoft.com/office/drawing/2014/main" id="{2483B672-F361-43CA-A876-412490DB600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273096" y="3097740"/>
            <a:ext cx="952980" cy="384805"/>
          </a:xfrm>
          <a:prstGeom prst="rect">
            <a:avLst/>
          </a:prstGeom>
        </p:spPr>
      </p:pic>
      <p:pic>
        <p:nvPicPr>
          <p:cNvPr id="14" name="Picture 13">
            <a:extLst>
              <a:ext uri="{FF2B5EF4-FFF2-40B4-BE49-F238E27FC236}">
                <a16:creationId xmlns:a16="http://schemas.microsoft.com/office/drawing/2014/main" id="{7C45E43E-A39E-40C3-A5CD-CEE9BB11AAA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213536" y="3097740"/>
            <a:ext cx="952980" cy="384805"/>
          </a:xfrm>
          <a:prstGeom prst="rect">
            <a:avLst/>
          </a:prstGeom>
        </p:spPr>
      </p:pic>
      <p:pic>
        <p:nvPicPr>
          <p:cNvPr id="16" name="Picture 15">
            <a:extLst>
              <a:ext uri="{FF2B5EF4-FFF2-40B4-BE49-F238E27FC236}">
                <a16:creationId xmlns:a16="http://schemas.microsoft.com/office/drawing/2014/main" id="{B9DE6436-3223-4CF0-9A1D-4ED8E3BFD7E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145914" y="3097740"/>
            <a:ext cx="952980" cy="384805"/>
          </a:xfrm>
          <a:prstGeom prst="rect">
            <a:avLst/>
          </a:prstGeom>
        </p:spPr>
      </p:pic>
      <p:pic>
        <p:nvPicPr>
          <p:cNvPr id="19" name="Picture 18">
            <a:extLst>
              <a:ext uri="{FF2B5EF4-FFF2-40B4-BE49-F238E27FC236}">
                <a16:creationId xmlns:a16="http://schemas.microsoft.com/office/drawing/2014/main" id="{C627A81C-2672-4490-8562-C0D4FAEB3A43}"/>
              </a:ext>
            </a:extLst>
          </p:cNvPr>
          <p:cNvPicPr>
            <a:picLocks noChangeAspect="1"/>
          </p:cNvPicPr>
          <p:nvPr/>
        </p:nvPicPr>
        <p:blipFill rotWithShape="1">
          <a:blip r:embed="rId4">
            <a:extLst>
              <a:ext uri="{28A0092B-C50C-407E-A947-70E740481C1C}">
                <a14:useLocalDpi xmlns:a14="http://schemas.microsoft.com/office/drawing/2010/main" val="0"/>
              </a:ext>
            </a:extLst>
          </a:blip>
          <a:srcRect b="-4869"/>
          <a:stretch/>
        </p:blipFill>
        <p:spPr>
          <a:xfrm>
            <a:off x="388825" y="3722775"/>
            <a:ext cx="1527161" cy="384805"/>
          </a:xfrm>
          <a:prstGeom prst="rect">
            <a:avLst/>
          </a:prstGeom>
        </p:spPr>
      </p:pic>
      <p:pic>
        <p:nvPicPr>
          <p:cNvPr id="21" name="Picture 20">
            <a:extLst>
              <a:ext uri="{FF2B5EF4-FFF2-40B4-BE49-F238E27FC236}">
                <a16:creationId xmlns:a16="http://schemas.microsoft.com/office/drawing/2014/main" id="{6A3C7B5C-F35B-4E8A-9FF5-13A827D16362}"/>
              </a:ext>
            </a:extLst>
          </p:cNvPr>
          <p:cNvPicPr>
            <a:picLocks noChangeAspect="1"/>
          </p:cNvPicPr>
          <p:nvPr/>
        </p:nvPicPr>
        <p:blipFill rotWithShape="1">
          <a:blip r:embed="rId4">
            <a:extLst>
              <a:ext uri="{28A0092B-C50C-407E-A947-70E740481C1C}">
                <a14:useLocalDpi xmlns:a14="http://schemas.microsoft.com/office/drawing/2010/main" val="0"/>
              </a:ext>
            </a:extLst>
          </a:blip>
          <a:srcRect b="-4869"/>
          <a:stretch/>
        </p:blipFill>
        <p:spPr>
          <a:xfrm>
            <a:off x="1905237" y="3722775"/>
            <a:ext cx="1527161" cy="384805"/>
          </a:xfrm>
          <a:prstGeom prst="rect">
            <a:avLst/>
          </a:prstGeom>
        </p:spPr>
      </p:pic>
      <p:pic>
        <p:nvPicPr>
          <p:cNvPr id="23" name="Picture 22">
            <a:extLst>
              <a:ext uri="{FF2B5EF4-FFF2-40B4-BE49-F238E27FC236}">
                <a16:creationId xmlns:a16="http://schemas.microsoft.com/office/drawing/2014/main" id="{E4675008-4FC4-4CEB-A395-4E97442F15AF}"/>
              </a:ext>
            </a:extLst>
          </p:cNvPr>
          <p:cNvPicPr>
            <a:picLocks noChangeAspect="1"/>
          </p:cNvPicPr>
          <p:nvPr/>
        </p:nvPicPr>
        <p:blipFill rotWithShape="1">
          <a:blip r:embed="rId4">
            <a:extLst>
              <a:ext uri="{28A0092B-C50C-407E-A947-70E740481C1C}">
                <a14:useLocalDpi xmlns:a14="http://schemas.microsoft.com/office/drawing/2010/main" val="0"/>
              </a:ext>
            </a:extLst>
          </a:blip>
          <a:srcRect b="-4869"/>
          <a:stretch/>
        </p:blipFill>
        <p:spPr>
          <a:xfrm>
            <a:off x="3421649" y="3722775"/>
            <a:ext cx="1527161" cy="384805"/>
          </a:xfrm>
          <a:prstGeom prst="rect">
            <a:avLst/>
          </a:prstGeom>
        </p:spPr>
      </p:pic>
      <p:pic>
        <p:nvPicPr>
          <p:cNvPr id="26" name="Picture 25">
            <a:extLst>
              <a:ext uri="{FF2B5EF4-FFF2-40B4-BE49-F238E27FC236}">
                <a16:creationId xmlns:a16="http://schemas.microsoft.com/office/drawing/2014/main" id="{FDFEE87F-1F41-43C8-9C9D-8164F3041DEF}"/>
              </a:ext>
            </a:extLst>
          </p:cNvPr>
          <p:cNvPicPr>
            <a:picLocks noChangeAspect="1"/>
          </p:cNvPicPr>
          <p:nvPr/>
        </p:nvPicPr>
        <p:blipFill rotWithShape="1">
          <a:blip r:embed="rId4">
            <a:extLst>
              <a:ext uri="{28A0092B-C50C-407E-A947-70E740481C1C}">
                <a14:useLocalDpi xmlns:a14="http://schemas.microsoft.com/office/drawing/2010/main" val="0"/>
              </a:ext>
            </a:extLst>
          </a:blip>
          <a:srcRect b="-4869"/>
          <a:stretch/>
        </p:blipFill>
        <p:spPr>
          <a:xfrm>
            <a:off x="4938063" y="3723161"/>
            <a:ext cx="1527161" cy="384805"/>
          </a:xfrm>
          <a:prstGeom prst="rect">
            <a:avLst/>
          </a:prstGeom>
        </p:spPr>
      </p:pic>
      <p:pic>
        <p:nvPicPr>
          <p:cNvPr id="28" name="Picture 27">
            <a:extLst>
              <a:ext uri="{FF2B5EF4-FFF2-40B4-BE49-F238E27FC236}">
                <a16:creationId xmlns:a16="http://schemas.microsoft.com/office/drawing/2014/main" id="{FD845379-2E1A-454A-A14B-6DB5D4C15E62}"/>
              </a:ext>
            </a:extLst>
          </p:cNvPr>
          <p:cNvPicPr>
            <a:picLocks noChangeAspect="1"/>
          </p:cNvPicPr>
          <p:nvPr/>
        </p:nvPicPr>
        <p:blipFill rotWithShape="1">
          <a:blip r:embed="rId4">
            <a:extLst>
              <a:ext uri="{28A0092B-C50C-407E-A947-70E740481C1C}">
                <a14:useLocalDpi xmlns:a14="http://schemas.microsoft.com/office/drawing/2010/main" val="0"/>
              </a:ext>
            </a:extLst>
          </a:blip>
          <a:srcRect b="-4869"/>
          <a:stretch/>
        </p:blipFill>
        <p:spPr>
          <a:xfrm>
            <a:off x="6443726" y="3723161"/>
            <a:ext cx="1527161" cy="384805"/>
          </a:xfrm>
          <a:prstGeom prst="rect">
            <a:avLst/>
          </a:prstGeom>
        </p:spPr>
      </p:pic>
      <p:sp>
        <p:nvSpPr>
          <p:cNvPr id="30" name="Rectangle 29">
            <a:extLst>
              <a:ext uri="{FF2B5EF4-FFF2-40B4-BE49-F238E27FC236}">
                <a16:creationId xmlns:a16="http://schemas.microsoft.com/office/drawing/2014/main" id="{FA58E964-A7DE-4F35-BEF2-B5A15F58DD9F}"/>
              </a:ext>
            </a:extLst>
          </p:cNvPr>
          <p:cNvSpPr/>
          <p:nvPr/>
        </p:nvSpPr>
        <p:spPr>
          <a:xfrm>
            <a:off x="8260814" y="3606755"/>
            <a:ext cx="444911" cy="769441"/>
          </a:xfrm>
          <a:prstGeom prst="rect">
            <a:avLst/>
          </a:prstGeom>
          <a:noFill/>
        </p:spPr>
        <p:txBody>
          <a:bodyPr wrap="square">
            <a:spAutoFit/>
          </a:bodyPr>
          <a:lstStyle/>
          <a:p>
            <a:pPr>
              <a:buNone/>
            </a:pPr>
            <a:r>
              <a:rPr lang="en-GB" sz="4400" dirty="0">
                <a:solidFill>
                  <a:srgbClr val="008000"/>
                </a:solidFill>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endParaRPr lang="en-GB" sz="4400" dirty="0"/>
          </a:p>
        </p:txBody>
      </p:sp>
    </p:spTree>
    <p:extLst>
      <p:ext uri="{BB962C8B-B14F-4D97-AF65-F5344CB8AC3E}">
        <p14:creationId xmlns:p14="http://schemas.microsoft.com/office/powerpoint/2010/main" val="323215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par>
                          <p:cTn id="33" fill="hold">
                            <p:stCondLst>
                              <p:cond delay="1500"/>
                            </p:stCondLst>
                            <p:childTnLst>
                              <p:par>
                                <p:cTn id="34" presetID="10" presetClass="entr" presetSubtype="0"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3.2 Unit fractions                          </a:t>
            </a:r>
            <a:r>
              <a:rPr lang="en-GB" dirty="0">
                <a:solidFill>
                  <a:srgbClr val="3875A1"/>
                </a:solidFill>
              </a:rPr>
              <a:t>S</a:t>
            </a:r>
            <a:r>
              <a:rPr lang="en-US" dirty="0">
                <a:solidFill>
                  <a:srgbClr val="3875A1"/>
                </a:solidFill>
              </a:rPr>
              <a:t>tep 6:6</a:t>
            </a:r>
          </a:p>
        </p:txBody>
      </p:sp>
      <p:sp>
        <p:nvSpPr>
          <p:cNvPr id="18" name="TextBox 17">
            <a:extLst>
              <a:ext uri="{FF2B5EF4-FFF2-40B4-BE49-F238E27FC236}">
                <a16:creationId xmlns:a16="http://schemas.microsoft.com/office/drawing/2014/main" id="{2BD4268F-F6BD-4DC0-8F1B-33104C94FC2F}"/>
              </a:ext>
            </a:extLst>
          </p:cNvPr>
          <p:cNvSpPr txBox="1"/>
          <p:nvPr/>
        </p:nvSpPr>
        <p:spPr>
          <a:xfrm>
            <a:off x="1173114" y="991651"/>
            <a:ext cx="6797772" cy="461665"/>
          </a:xfrm>
          <a:prstGeom prst="rect">
            <a:avLst/>
          </a:prstGeom>
          <a:noFill/>
        </p:spPr>
        <p:txBody>
          <a:bodyPr wrap="square" rtlCol="0">
            <a:spAutoFit/>
          </a:bodyPr>
          <a:lstStyle/>
          <a:p>
            <a:pPr algn="ctr"/>
            <a:r>
              <a:rPr lang="en-GB" sz="2400" dirty="0">
                <a:latin typeface="Myriad Pro" panose="020B0503030403020204" pitchFamily="34" charset="0"/>
              </a:rPr>
              <a:t>Which class has more students?</a:t>
            </a:r>
          </a:p>
        </p:txBody>
      </p:sp>
      <p:sp>
        <p:nvSpPr>
          <p:cNvPr id="17" name="TextBox 16">
            <a:extLst>
              <a:ext uri="{FF2B5EF4-FFF2-40B4-BE49-F238E27FC236}">
                <a16:creationId xmlns:a16="http://schemas.microsoft.com/office/drawing/2014/main" id="{79B59F1D-6D7C-4752-812E-0ED37E993439}"/>
              </a:ext>
            </a:extLst>
          </p:cNvPr>
          <p:cNvSpPr txBox="1"/>
          <p:nvPr/>
        </p:nvSpPr>
        <p:spPr>
          <a:xfrm>
            <a:off x="1794922" y="5056396"/>
            <a:ext cx="1413674" cy="461665"/>
          </a:xfrm>
          <a:prstGeom prst="rect">
            <a:avLst/>
          </a:prstGeom>
          <a:noFill/>
        </p:spPr>
        <p:txBody>
          <a:bodyPr wrap="square" rtlCol="0">
            <a:spAutoFit/>
          </a:bodyPr>
          <a:lstStyle/>
          <a:p>
            <a:pPr algn="ctr"/>
            <a:r>
              <a:rPr lang="en-GB" sz="2400" dirty="0">
                <a:latin typeface="Myriad Pro" panose="020B0503030403020204" pitchFamily="34" charset="0"/>
              </a:rPr>
              <a:t>of Class A</a:t>
            </a:r>
          </a:p>
        </p:txBody>
      </p:sp>
      <p:graphicFrame>
        <p:nvGraphicFramePr>
          <p:cNvPr id="20" name="Object 19">
            <a:extLst>
              <a:ext uri="{FF2B5EF4-FFF2-40B4-BE49-F238E27FC236}">
                <a16:creationId xmlns:a16="http://schemas.microsoft.com/office/drawing/2014/main" id="{DCF664C7-F20D-4A92-9549-6E09FD8D35C4}"/>
              </a:ext>
            </a:extLst>
          </p:cNvPr>
          <p:cNvGraphicFramePr>
            <a:graphicFrameLocks noChangeAspect="1"/>
          </p:cNvGraphicFramePr>
          <p:nvPr/>
        </p:nvGraphicFramePr>
        <p:xfrm>
          <a:off x="1589503" y="5001370"/>
          <a:ext cx="203200" cy="558800"/>
        </p:xfrm>
        <a:graphic>
          <a:graphicData uri="http://schemas.openxmlformats.org/presentationml/2006/ole">
            <mc:AlternateContent xmlns:mc="http://schemas.openxmlformats.org/markup-compatibility/2006">
              <mc:Choice xmlns:v="urn:schemas-microsoft-com:vml" Requires="v">
                <p:oleObj spid="_x0000_s117863" name="Equation" r:id="rId4" imgW="203040" imgH="558720" progId="Equation.DSMT4">
                  <p:embed/>
                </p:oleObj>
              </mc:Choice>
              <mc:Fallback>
                <p:oleObj name="Equation" r:id="rId4" imgW="203040" imgH="558720" progId="Equation.DSMT4">
                  <p:embed/>
                  <p:pic>
                    <p:nvPicPr>
                      <p:cNvPr id="20" name="Object 19">
                        <a:extLst>
                          <a:ext uri="{FF2B5EF4-FFF2-40B4-BE49-F238E27FC236}">
                            <a16:creationId xmlns:a16="http://schemas.microsoft.com/office/drawing/2014/main" id="{DCF664C7-F20D-4A92-9549-6E09FD8D35C4}"/>
                          </a:ext>
                        </a:extLst>
                      </p:cNvPr>
                      <p:cNvPicPr/>
                      <p:nvPr/>
                    </p:nvPicPr>
                    <p:blipFill>
                      <a:blip r:embed="rId5"/>
                      <a:stretch>
                        <a:fillRect/>
                      </a:stretch>
                    </p:blipFill>
                    <p:spPr>
                      <a:xfrm>
                        <a:off x="1589503" y="5001370"/>
                        <a:ext cx="203200" cy="558800"/>
                      </a:xfrm>
                      <a:prstGeom prst="rect">
                        <a:avLst/>
                      </a:prstGeom>
                    </p:spPr>
                  </p:pic>
                </p:oleObj>
              </mc:Fallback>
            </mc:AlternateContent>
          </a:graphicData>
        </a:graphic>
      </p:graphicFrame>
      <p:sp>
        <p:nvSpPr>
          <p:cNvPr id="25" name="TextBox 24">
            <a:extLst>
              <a:ext uri="{FF2B5EF4-FFF2-40B4-BE49-F238E27FC236}">
                <a16:creationId xmlns:a16="http://schemas.microsoft.com/office/drawing/2014/main" id="{AA86093B-A61C-45EB-B716-C08BD63A19F9}"/>
              </a:ext>
            </a:extLst>
          </p:cNvPr>
          <p:cNvSpPr txBox="1"/>
          <p:nvPr/>
        </p:nvSpPr>
        <p:spPr>
          <a:xfrm>
            <a:off x="6070084" y="5055047"/>
            <a:ext cx="1413674" cy="461665"/>
          </a:xfrm>
          <a:prstGeom prst="rect">
            <a:avLst/>
          </a:prstGeom>
          <a:noFill/>
        </p:spPr>
        <p:txBody>
          <a:bodyPr wrap="square" rtlCol="0">
            <a:spAutoFit/>
          </a:bodyPr>
          <a:lstStyle/>
          <a:p>
            <a:pPr algn="ctr"/>
            <a:r>
              <a:rPr lang="en-GB" sz="2400" dirty="0">
                <a:latin typeface="Myriad Pro" panose="020B0503030403020204" pitchFamily="34" charset="0"/>
              </a:rPr>
              <a:t>of Class B</a:t>
            </a:r>
          </a:p>
        </p:txBody>
      </p:sp>
      <p:graphicFrame>
        <p:nvGraphicFramePr>
          <p:cNvPr id="27" name="Object 26">
            <a:extLst>
              <a:ext uri="{FF2B5EF4-FFF2-40B4-BE49-F238E27FC236}">
                <a16:creationId xmlns:a16="http://schemas.microsoft.com/office/drawing/2014/main" id="{EA3B1A6E-1CB9-417B-B73B-E49C819A57A1}"/>
              </a:ext>
            </a:extLst>
          </p:cNvPr>
          <p:cNvGraphicFramePr>
            <a:graphicFrameLocks noChangeAspect="1"/>
          </p:cNvGraphicFramePr>
          <p:nvPr/>
        </p:nvGraphicFramePr>
        <p:xfrm>
          <a:off x="5864665" y="5000021"/>
          <a:ext cx="203200" cy="558800"/>
        </p:xfrm>
        <a:graphic>
          <a:graphicData uri="http://schemas.openxmlformats.org/presentationml/2006/ole">
            <mc:AlternateContent xmlns:mc="http://schemas.openxmlformats.org/markup-compatibility/2006">
              <mc:Choice xmlns:v="urn:schemas-microsoft-com:vml" Requires="v">
                <p:oleObj spid="_x0000_s117864" name="Equation" r:id="rId6" imgW="203040" imgH="558720" progId="Equation.DSMT4">
                  <p:embed/>
                </p:oleObj>
              </mc:Choice>
              <mc:Fallback>
                <p:oleObj name="Equation" r:id="rId6" imgW="203040" imgH="558720" progId="Equation.DSMT4">
                  <p:embed/>
                  <p:pic>
                    <p:nvPicPr>
                      <p:cNvPr id="27" name="Object 26">
                        <a:extLst>
                          <a:ext uri="{FF2B5EF4-FFF2-40B4-BE49-F238E27FC236}">
                            <a16:creationId xmlns:a16="http://schemas.microsoft.com/office/drawing/2014/main" id="{EA3B1A6E-1CB9-417B-B73B-E49C819A57A1}"/>
                          </a:ext>
                        </a:extLst>
                      </p:cNvPr>
                      <p:cNvPicPr/>
                      <p:nvPr/>
                    </p:nvPicPr>
                    <p:blipFill>
                      <a:blip r:embed="rId7"/>
                      <a:stretch>
                        <a:fillRect/>
                      </a:stretch>
                    </p:blipFill>
                    <p:spPr>
                      <a:xfrm>
                        <a:off x="5864665" y="5000021"/>
                        <a:ext cx="203200" cy="558800"/>
                      </a:xfrm>
                      <a:prstGeom prst="rect">
                        <a:avLst/>
                      </a:prstGeom>
                    </p:spPr>
                  </p:pic>
                </p:oleObj>
              </mc:Fallback>
            </mc:AlternateContent>
          </a:graphicData>
        </a:graphic>
      </p:graphicFrame>
      <p:sp>
        <p:nvSpPr>
          <p:cNvPr id="38" name="Rectangle 37">
            <a:extLst>
              <a:ext uri="{FF2B5EF4-FFF2-40B4-BE49-F238E27FC236}">
                <a16:creationId xmlns:a16="http://schemas.microsoft.com/office/drawing/2014/main" id="{FFA9C0AC-330F-41C3-A050-A3D04A73FCC0}"/>
              </a:ext>
            </a:extLst>
          </p:cNvPr>
          <p:cNvSpPr/>
          <p:nvPr/>
        </p:nvSpPr>
        <p:spPr>
          <a:xfrm>
            <a:off x="7918999" y="4871675"/>
            <a:ext cx="444911" cy="769441"/>
          </a:xfrm>
          <a:prstGeom prst="rect">
            <a:avLst/>
          </a:prstGeom>
          <a:noFill/>
        </p:spPr>
        <p:txBody>
          <a:bodyPr wrap="square">
            <a:spAutoFit/>
          </a:bodyPr>
          <a:lstStyle/>
          <a:p>
            <a:pPr>
              <a:buNone/>
            </a:pPr>
            <a:r>
              <a:rPr lang="en-GB" sz="4400" dirty="0">
                <a:solidFill>
                  <a:srgbClr val="008000"/>
                </a:solidFill>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endParaRPr lang="en-GB" sz="4400" dirty="0"/>
          </a:p>
        </p:txBody>
      </p:sp>
      <p:pic>
        <p:nvPicPr>
          <p:cNvPr id="4" name="Picture 3">
            <a:extLst>
              <a:ext uri="{FF2B5EF4-FFF2-40B4-BE49-F238E27FC236}">
                <a16:creationId xmlns:a16="http://schemas.microsoft.com/office/drawing/2014/main" id="{BA7A4DCD-9BBE-473E-B788-B14131D77B36}"/>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2861574" y="3200738"/>
            <a:ext cx="1413674" cy="1434015"/>
          </a:xfrm>
          <a:prstGeom prst="rect">
            <a:avLst/>
          </a:prstGeom>
        </p:spPr>
      </p:pic>
      <p:pic>
        <p:nvPicPr>
          <p:cNvPr id="15" name="Picture 14">
            <a:extLst>
              <a:ext uri="{FF2B5EF4-FFF2-40B4-BE49-F238E27FC236}">
                <a16:creationId xmlns:a16="http://schemas.microsoft.com/office/drawing/2014/main" id="{D772ED12-A4C7-478C-B6AB-72723AA22324}"/>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4868754" y="3200738"/>
            <a:ext cx="1342860" cy="1434015"/>
          </a:xfrm>
          <a:prstGeom prst="rect">
            <a:avLst/>
          </a:prstGeom>
        </p:spPr>
      </p:pic>
      <p:pic>
        <p:nvPicPr>
          <p:cNvPr id="19" name="Picture 18">
            <a:extLst>
              <a:ext uri="{FF2B5EF4-FFF2-40B4-BE49-F238E27FC236}">
                <a16:creationId xmlns:a16="http://schemas.microsoft.com/office/drawing/2014/main" id="{C24345CB-7C3A-4EF3-A74B-EB806C3E52CF}"/>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1447900" y="3200737"/>
            <a:ext cx="1413674" cy="1434015"/>
          </a:xfrm>
          <a:prstGeom prst="rect">
            <a:avLst/>
          </a:prstGeom>
        </p:spPr>
      </p:pic>
      <p:pic>
        <p:nvPicPr>
          <p:cNvPr id="22" name="Picture 21">
            <a:extLst>
              <a:ext uri="{FF2B5EF4-FFF2-40B4-BE49-F238E27FC236}">
                <a16:creationId xmlns:a16="http://schemas.microsoft.com/office/drawing/2014/main" id="{667102EF-9DA3-494A-9934-81F93B247133}"/>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84579" y="3200736"/>
            <a:ext cx="1413674" cy="1434015"/>
          </a:xfrm>
          <a:prstGeom prst="rect">
            <a:avLst/>
          </a:prstGeom>
        </p:spPr>
      </p:pic>
      <p:pic>
        <p:nvPicPr>
          <p:cNvPr id="24" name="Picture 23">
            <a:extLst>
              <a:ext uri="{FF2B5EF4-FFF2-40B4-BE49-F238E27FC236}">
                <a16:creationId xmlns:a16="http://schemas.microsoft.com/office/drawing/2014/main" id="{EAA0C8B9-BAC5-4609-9C6D-42498220BBF6}"/>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2154737" y="1766721"/>
            <a:ext cx="1413674" cy="1434015"/>
          </a:xfrm>
          <a:prstGeom prst="rect">
            <a:avLst/>
          </a:prstGeom>
        </p:spPr>
      </p:pic>
      <p:pic>
        <p:nvPicPr>
          <p:cNvPr id="26" name="Picture 25">
            <a:extLst>
              <a:ext uri="{FF2B5EF4-FFF2-40B4-BE49-F238E27FC236}">
                <a16:creationId xmlns:a16="http://schemas.microsoft.com/office/drawing/2014/main" id="{C3DEA4C3-30A2-4A5C-B84B-CDC4E7FAFC24}"/>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741063" y="1766720"/>
            <a:ext cx="1413674" cy="1434015"/>
          </a:xfrm>
          <a:prstGeom prst="rect">
            <a:avLst/>
          </a:prstGeom>
        </p:spPr>
      </p:pic>
      <p:pic>
        <p:nvPicPr>
          <p:cNvPr id="30" name="Picture 29">
            <a:extLst>
              <a:ext uri="{FF2B5EF4-FFF2-40B4-BE49-F238E27FC236}">
                <a16:creationId xmlns:a16="http://schemas.microsoft.com/office/drawing/2014/main" id="{EEA0EB7B-422E-4433-A83A-BE30F2C92750}"/>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6282428" y="3200735"/>
            <a:ext cx="1342860" cy="1434015"/>
          </a:xfrm>
          <a:prstGeom prst="rect">
            <a:avLst/>
          </a:prstGeom>
        </p:spPr>
      </p:pic>
      <p:pic>
        <p:nvPicPr>
          <p:cNvPr id="33" name="Picture 32">
            <a:extLst>
              <a:ext uri="{FF2B5EF4-FFF2-40B4-BE49-F238E27FC236}">
                <a16:creationId xmlns:a16="http://schemas.microsoft.com/office/drawing/2014/main" id="{6FE0DAD5-5D84-46EB-B352-CFA27AE853E0}"/>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7696100" y="3200735"/>
            <a:ext cx="1342860" cy="1434015"/>
          </a:xfrm>
          <a:prstGeom prst="rect">
            <a:avLst/>
          </a:prstGeom>
        </p:spPr>
      </p:pic>
      <p:pic>
        <p:nvPicPr>
          <p:cNvPr id="37" name="Picture 36">
            <a:extLst>
              <a:ext uri="{FF2B5EF4-FFF2-40B4-BE49-F238E27FC236}">
                <a16:creationId xmlns:a16="http://schemas.microsoft.com/office/drawing/2014/main" id="{97A1E371-D2A1-479B-A61A-6F01420E0E1A}"/>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4868754" y="1836533"/>
            <a:ext cx="1342860" cy="1434015"/>
          </a:xfrm>
          <a:prstGeom prst="rect">
            <a:avLst/>
          </a:prstGeom>
        </p:spPr>
      </p:pic>
      <p:pic>
        <p:nvPicPr>
          <p:cNvPr id="39" name="Picture 38">
            <a:extLst>
              <a:ext uri="{FF2B5EF4-FFF2-40B4-BE49-F238E27FC236}">
                <a16:creationId xmlns:a16="http://schemas.microsoft.com/office/drawing/2014/main" id="{89FA87CE-E092-4C3C-9E35-AA80372C3B69}"/>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6282428" y="1836530"/>
            <a:ext cx="1342860" cy="1434015"/>
          </a:xfrm>
          <a:prstGeom prst="rect">
            <a:avLst/>
          </a:prstGeom>
        </p:spPr>
      </p:pic>
      <p:pic>
        <p:nvPicPr>
          <p:cNvPr id="40" name="Picture 39">
            <a:extLst>
              <a:ext uri="{FF2B5EF4-FFF2-40B4-BE49-F238E27FC236}">
                <a16:creationId xmlns:a16="http://schemas.microsoft.com/office/drawing/2014/main" id="{CD6D87B5-B018-4098-94E0-007F49ADEB83}"/>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7696100" y="1836530"/>
            <a:ext cx="1342860" cy="1434015"/>
          </a:xfrm>
          <a:prstGeom prst="rect">
            <a:avLst/>
          </a:prstGeom>
        </p:spPr>
      </p:pic>
      <p:cxnSp>
        <p:nvCxnSpPr>
          <p:cNvPr id="44" name="Straight Connector 43">
            <a:extLst>
              <a:ext uri="{FF2B5EF4-FFF2-40B4-BE49-F238E27FC236}">
                <a16:creationId xmlns:a16="http://schemas.microsoft.com/office/drawing/2014/main" id="{C2987213-434A-4635-9CC3-A062242E6375}"/>
              </a:ext>
            </a:extLst>
          </p:cNvPr>
          <p:cNvCxnSpPr>
            <a:cxnSpLocks/>
          </p:cNvCxnSpPr>
          <p:nvPr/>
        </p:nvCxnSpPr>
        <p:spPr>
          <a:xfrm>
            <a:off x="4572000" y="1627163"/>
            <a:ext cx="0" cy="40139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853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par>
                                <p:cTn id="23" presetID="10"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par>
                                <p:cTn id="26" presetID="10" presetClass="entr" presetSubtype="0" fill="hold"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500"/>
                                        <p:tgtEl>
                                          <p:spTgt spid="39"/>
                                        </p:tgtEl>
                                      </p:cBhvr>
                                    </p:animEffect>
                                  </p:childTnLst>
                                </p:cTn>
                              </p:par>
                              <p:par>
                                <p:cTn id="29" presetID="10" presetClass="entr" presetSubtype="0"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3.2 Unit fractions                          </a:t>
            </a:r>
            <a:r>
              <a:rPr lang="en-GB" dirty="0">
                <a:solidFill>
                  <a:srgbClr val="3875A1"/>
                </a:solidFill>
              </a:rPr>
              <a:t>S</a:t>
            </a:r>
            <a:r>
              <a:rPr lang="en-US" dirty="0">
                <a:solidFill>
                  <a:srgbClr val="3875A1"/>
                </a:solidFill>
              </a:rPr>
              <a:t>tep 6:6</a:t>
            </a:r>
          </a:p>
        </p:txBody>
      </p:sp>
      <p:sp>
        <p:nvSpPr>
          <p:cNvPr id="18" name="TextBox 17">
            <a:extLst>
              <a:ext uri="{FF2B5EF4-FFF2-40B4-BE49-F238E27FC236}">
                <a16:creationId xmlns:a16="http://schemas.microsoft.com/office/drawing/2014/main" id="{2BD4268F-F6BD-4DC0-8F1B-33104C94FC2F}"/>
              </a:ext>
            </a:extLst>
          </p:cNvPr>
          <p:cNvSpPr txBox="1"/>
          <p:nvPr/>
        </p:nvSpPr>
        <p:spPr>
          <a:xfrm>
            <a:off x="1173114" y="991651"/>
            <a:ext cx="6797772" cy="461665"/>
          </a:xfrm>
          <a:prstGeom prst="rect">
            <a:avLst/>
          </a:prstGeom>
          <a:noFill/>
        </p:spPr>
        <p:txBody>
          <a:bodyPr wrap="square" rtlCol="0">
            <a:spAutoFit/>
          </a:bodyPr>
          <a:lstStyle/>
          <a:p>
            <a:pPr algn="ctr"/>
            <a:r>
              <a:rPr lang="en-GB" sz="2400" dirty="0">
                <a:latin typeface="Myriad Pro" panose="020B0503030403020204" pitchFamily="34" charset="0"/>
              </a:rPr>
              <a:t>Which class has more students?</a:t>
            </a:r>
          </a:p>
        </p:txBody>
      </p:sp>
      <p:sp>
        <p:nvSpPr>
          <p:cNvPr id="17" name="TextBox 16">
            <a:extLst>
              <a:ext uri="{FF2B5EF4-FFF2-40B4-BE49-F238E27FC236}">
                <a16:creationId xmlns:a16="http://schemas.microsoft.com/office/drawing/2014/main" id="{79B59F1D-6D7C-4752-812E-0ED37E993439}"/>
              </a:ext>
            </a:extLst>
          </p:cNvPr>
          <p:cNvSpPr txBox="1"/>
          <p:nvPr/>
        </p:nvSpPr>
        <p:spPr>
          <a:xfrm>
            <a:off x="1794922" y="5483116"/>
            <a:ext cx="1413674" cy="461665"/>
          </a:xfrm>
          <a:prstGeom prst="rect">
            <a:avLst/>
          </a:prstGeom>
          <a:noFill/>
        </p:spPr>
        <p:txBody>
          <a:bodyPr wrap="square" rtlCol="0">
            <a:spAutoFit/>
          </a:bodyPr>
          <a:lstStyle/>
          <a:p>
            <a:pPr algn="ctr"/>
            <a:r>
              <a:rPr lang="en-GB" sz="2400" dirty="0">
                <a:latin typeface="Myriad Pro" panose="020B0503030403020204" pitchFamily="34" charset="0"/>
              </a:rPr>
              <a:t>of Class C</a:t>
            </a:r>
          </a:p>
        </p:txBody>
      </p:sp>
      <p:graphicFrame>
        <p:nvGraphicFramePr>
          <p:cNvPr id="20" name="Object 19">
            <a:extLst>
              <a:ext uri="{FF2B5EF4-FFF2-40B4-BE49-F238E27FC236}">
                <a16:creationId xmlns:a16="http://schemas.microsoft.com/office/drawing/2014/main" id="{DCF664C7-F20D-4A92-9549-6E09FD8D35C4}"/>
              </a:ext>
            </a:extLst>
          </p:cNvPr>
          <p:cNvGraphicFramePr>
            <a:graphicFrameLocks noChangeAspect="1"/>
          </p:cNvGraphicFramePr>
          <p:nvPr>
            <p:extLst>
              <p:ext uri="{D42A27DB-BD31-4B8C-83A1-F6EECF244321}">
                <p14:modId xmlns:p14="http://schemas.microsoft.com/office/powerpoint/2010/main" val="3569857606"/>
              </p:ext>
            </p:extLst>
          </p:nvPr>
        </p:nvGraphicFramePr>
        <p:xfrm>
          <a:off x="1589503" y="5428090"/>
          <a:ext cx="203200" cy="558800"/>
        </p:xfrm>
        <a:graphic>
          <a:graphicData uri="http://schemas.openxmlformats.org/presentationml/2006/ole">
            <mc:AlternateContent xmlns:mc="http://schemas.openxmlformats.org/markup-compatibility/2006">
              <mc:Choice xmlns:v="urn:schemas-microsoft-com:vml" Requires="v">
                <p:oleObj spid="_x0000_s258133" name="Equation" r:id="rId4" imgW="203040" imgH="558720" progId="Equation.DSMT4">
                  <p:embed/>
                </p:oleObj>
              </mc:Choice>
              <mc:Fallback>
                <p:oleObj name="Equation" r:id="rId4" imgW="203040" imgH="558720" progId="Equation.DSMT4">
                  <p:embed/>
                  <p:pic>
                    <p:nvPicPr>
                      <p:cNvPr id="20" name="Object 19">
                        <a:extLst>
                          <a:ext uri="{FF2B5EF4-FFF2-40B4-BE49-F238E27FC236}">
                            <a16:creationId xmlns:a16="http://schemas.microsoft.com/office/drawing/2014/main" id="{DCF664C7-F20D-4A92-9549-6E09FD8D35C4}"/>
                          </a:ext>
                        </a:extLst>
                      </p:cNvPr>
                      <p:cNvPicPr/>
                      <p:nvPr/>
                    </p:nvPicPr>
                    <p:blipFill>
                      <a:blip r:embed="rId5"/>
                      <a:stretch>
                        <a:fillRect/>
                      </a:stretch>
                    </p:blipFill>
                    <p:spPr>
                      <a:xfrm>
                        <a:off x="1589503" y="5428090"/>
                        <a:ext cx="203200" cy="558800"/>
                      </a:xfrm>
                      <a:prstGeom prst="rect">
                        <a:avLst/>
                      </a:prstGeom>
                    </p:spPr>
                  </p:pic>
                </p:oleObj>
              </mc:Fallback>
            </mc:AlternateContent>
          </a:graphicData>
        </a:graphic>
      </p:graphicFrame>
      <p:sp>
        <p:nvSpPr>
          <p:cNvPr id="25" name="TextBox 24">
            <a:extLst>
              <a:ext uri="{FF2B5EF4-FFF2-40B4-BE49-F238E27FC236}">
                <a16:creationId xmlns:a16="http://schemas.microsoft.com/office/drawing/2014/main" id="{AA86093B-A61C-45EB-B716-C08BD63A19F9}"/>
              </a:ext>
            </a:extLst>
          </p:cNvPr>
          <p:cNvSpPr txBox="1"/>
          <p:nvPr/>
        </p:nvSpPr>
        <p:spPr>
          <a:xfrm>
            <a:off x="6070084" y="5481767"/>
            <a:ext cx="1413674" cy="461665"/>
          </a:xfrm>
          <a:prstGeom prst="rect">
            <a:avLst/>
          </a:prstGeom>
          <a:noFill/>
        </p:spPr>
        <p:txBody>
          <a:bodyPr wrap="square" rtlCol="0">
            <a:spAutoFit/>
          </a:bodyPr>
          <a:lstStyle/>
          <a:p>
            <a:pPr algn="ctr"/>
            <a:r>
              <a:rPr lang="en-GB" sz="2400" dirty="0">
                <a:latin typeface="Myriad Pro" panose="020B0503030403020204" pitchFamily="34" charset="0"/>
              </a:rPr>
              <a:t>of Class D</a:t>
            </a:r>
          </a:p>
        </p:txBody>
      </p:sp>
      <p:graphicFrame>
        <p:nvGraphicFramePr>
          <p:cNvPr id="27" name="Object 26">
            <a:extLst>
              <a:ext uri="{FF2B5EF4-FFF2-40B4-BE49-F238E27FC236}">
                <a16:creationId xmlns:a16="http://schemas.microsoft.com/office/drawing/2014/main" id="{EA3B1A6E-1CB9-417B-B73B-E49C819A57A1}"/>
              </a:ext>
            </a:extLst>
          </p:cNvPr>
          <p:cNvGraphicFramePr>
            <a:graphicFrameLocks noChangeAspect="1"/>
          </p:cNvGraphicFramePr>
          <p:nvPr>
            <p:extLst>
              <p:ext uri="{D42A27DB-BD31-4B8C-83A1-F6EECF244321}">
                <p14:modId xmlns:p14="http://schemas.microsoft.com/office/powerpoint/2010/main" val="3980342397"/>
              </p:ext>
            </p:extLst>
          </p:nvPr>
        </p:nvGraphicFramePr>
        <p:xfrm>
          <a:off x="5864665" y="5426741"/>
          <a:ext cx="203200" cy="558800"/>
        </p:xfrm>
        <a:graphic>
          <a:graphicData uri="http://schemas.openxmlformats.org/presentationml/2006/ole">
            <mc:AlternateContent xmlns:mc="http://schemas.openxmlformats.org/markup-compatibility/2006">
              <mc:Choice xmlns:v="urn:schemas-microsoft-com:vml" Requires="v">
                <p:oleObj spid="_x0000_s258134" name="Equation" r:id="rId6" imgW="203040" imgH="558720" progId="Equation.DSMT4">
                  <p:embed/>
                </p:oleObj>
              </mc:Choice>
              <mc:Fallback>
                <p:oleObj name="Equation" r:id="rId6" imgW="203040" imgH="558720" progId="Equation.DSMT4">
                  <p:embed/>
                  <p:pic>
                    <p:nvPicPr>
                      <p:cNvPr id="27" name="Object 26">
                        <a:extLst>
                          <a:ext uri="{FF2B5EF4-FFF2-40B4-BE49-F238E27FC236}">
                            <a16:creationId xmlns:a16="http://schemas.microsoft.com/office/drawing/2014/main" id="{EA3B1A6E-1CB9-417B-B73B-E49C819A57A1}"/>
                          </a:ext>
                        </a:extLst>
                      </p:cNvPr>
                      <p:cNvPicPr/>
                      <p:nvPr/>
                    </p:nvPicPr>
                    <p:blipFill>
                      <a:blip r:embed="rId7"/>
                      <a:stretch>
                        <a:fillRect/>
                      </a:stretch>
                    </p:blipFill>
                    <p:spPr>
                      <a:xfrm>
                        <a:off x="5864665" y="5426741"/>
                        <a:ext cx="203200" cy="558800"/>
                      </a:xfrm>
                      <a:prstGeom prst="rect">
                        <a:avLst/>
                      </a:prstGeom>
                    </p:spPr>
                  </p:pic>
                </p:oleObj>
              </mc:Fallback>
            </mc:AlternateContent>
          </a:graphicData>
        </a:graphic>
      </p:graphicFrame>
      <p:sp>
        <p:nvSpPr>
          <p:cNvPr id="38" name="Rectangle 37">
            <a:extLst>
              <a:ext uri="{FF2B5EF4-FFF2-40B4-BE49-F238E27FC236}">
                <a16:creationId xmlns:a16="http://schemas.microsoft.com/office/drawing/2014/main" id="{FFA9C0AC-330F-41C3-A050-A3D04A73FCC0}"/>
              </a:ext>
            </a:extLst>
          </p:cNvPr>
          <p:cNvSpPr/>
          <p:nvPr/>
        </p:nvSpPr>
        <p:spPr>
          <a:xfrm>
            <a:off x="3405057" y="5298395"/>
            <a:ext cx="444911" cy="769441"/>
          </a:xfrm>
          <a:prstGeom prst="rect">
            <a:avLst/>
          </a:prstGeom>
          <a:noFill/>
        </p:spPr>
        <p:txBody>
          <a:bodyPr wrap="square">
            <a:spAutoFit/>
          </a:bodyPr>
          <a:lstStyle/>
          <a:p>
            <a:pPr>
              <a:buNone/>
            </a:pPr>
            <a:r>
              <a:rPr lang="en-GB" sz="4400" dirty="0">
                <a:solidFill>
                  <a:srgbClr val="008000"/>
                </a:solidFill>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endParaRPr lang="en-GB" sz="4400" dirty="0"/>
          </a:p>
        </p:txBody>
      </p:sp>
      <p:pic>
        <p:nvPicPr>
          <p:cNvPr id="4" name="Picture 3">
            <a:extLst>
              <a:ext uri="{FF2B5EF4-FFF2-40B4-BE49-F238E27FC236}">
                <a16:creationId xmlns:a16="http://schemas.microsoft.com/office/drawing/2014/main" id="{800AA18D-E5C0-4BF7-B516-002D6A9FF125}"/>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2482923" y="3593659"/>
            <a:ext cx="1542786" cy="1600277"/>
          </a:xfrm>
          <a:prstGeom prst="rect">
            <a:avLst/>
          </a:prstGeom>
        </p:spPr>
      </p:pic>
      <p:pic>
        <p:nvPicPr>
          <p:cNvPr id="15" name="Picture 14">
            <a:extLst>
              <a:ext uri="{FF2B5EF4-FFF2-40B4-BE49-F238E27FC236}">
                <a16:creationId xmlns:a16="http://schemas.microsoft.com/office/drawing/2014/main" id="{116895CA-7781-47A9-ABEF-5BA033CFD915}"/>
              </a:ext>
            </a:extLst>
          </p:cNvPr>
          <p:cNvPicPr>
            <a:picLocks noChangeAspect="1"/>
          </p:cNvPicPr>
          <p:nvPr/>
        </p:nvPicPr>
        <p:blipFill rotWithShape="1">
          <a:blip r:embed="rId9">
            <a:extLst>
              <a:ext uri="{28A0092B-C50C-407E-A947-70E740481C1C}">
                <a14:useLocalDpi xmlns:a14="http://schemas.microsoft.com/office/drawing/2010/main" val="0"/>
              </a:ext>
            </a:extLst>
          </a:blip>
          <a:srcRect r="-4938"/>
          <a:stretch/>
        </p:blipFill>
        <p:spPr>
          <a:xfrm>
            <a:off x="5193294" y="3593659"/>
            <a:ext cx="1542786" cy="1600277"/>
          </a:xfrm>
          <a:prstGeom prst="rect">
            <a:avLst/>
          </a:prstGeom>
        </p:spPr>
      </p:pic>
      <p:pic>
        <p:nvPicPr>
          <p:cNvPr id="19" name="Picture 18">
            <a:extLst>
              <a:ext uri="{FF2B5EF4-FFF2-40B4-BE49-F238E27FC236}">
                <a16:creationId xmlns:a16="http://schemas.microsoft.com/office/drawing/2014/main" id="{2BBBA7FE-FDA8-4056-B2B7-10FD971D206E}"/>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532203" y="3579903"/>
            <a:ext cx="1542786" cy="1600277"/>
          </a:xfrm>
          <a:prstGeom prst="rect">
            <a:avLst/>
          </a:prstGeom>
        </p:spPr>
      </p:pic>
      <p:pic>
        <p:nvPicPr>
          <p:cNvPr id="22" name="Picture 21">
            <a:extLst>
              <a:ext uri="{FF2B5EF4-FFF2-40B4-BE49-F238E27FC236}">
                <a16:creationId xmlns:a16="http://schemas.microsoft.com/office/drawing/2014/main" id="{1C8C5A5D-ABB0-4FCF-8838-7F92DB373CEF}"/>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2995236" y="1746348"/>
            <a:ext cx="1542786" cy="1600277"/>
          </a:xfrm>
          <a:prstGeom prst="rect">
            <a:avLst/>
          </a:prstGeom>
        </p:spPr>
      </p:pic>
      <p:pic>
        <p:nvPicPr>
          <p:cNvPr id="24" name="Picture 23">
            <a:extLst>
              <a:ext uri="{FF2B5EF4-FFF2-40B4-BE49-F238E27FC236}">
                <a16:creationId xmlns:a16="http://schemas.microsoft.com/office/drawing/2014/main" id="{8EC7ED59-3F00-4F1D-A61D-BFD9D31CE3AC}"/>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52769" y="1738411"/>
            <a:ext cx="1542786" cy="1600277"/>
          </a:xfrm>
          <a:prstGeom prst="rect">
            <a:avLst/>
          </a:prstGeom>
        </p:spPr>
      </p:pic>
      <p:pic>
        <p:nvPicPr>
          <p:cNvPr id="28" name="Picture 27">
            <a:extLst>
              <a:ext uri="{FF2B5EF4-FFF2-40B4-BE49-F238E27FC236}">
                <a16:creationId xmlns:a16="http://schemas.microsoft.com/office/drawing/2014/main" id="{29FF36EB-5CC6-49DD-9F9D-12C4AFE968F9}"/>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1531622" y="2209601"/>
            <a:ext cx="1542786" cy="1600277"/>
          </a:xfrm>
          <a:prstGeom prst="rect">
            <a:avLst/>
          </a:prstGeom>
        </p:spPr>
      </p:pic>
      <p:pic>
        <p:nvPicPr>
          <p:cNvPr id="30" name="Picture 29">
            <a:extLst>
              <a:ext uri="{FF2B5EF4-FFF2-40B4-BE49-F238E27FC236}">
                <a16:creationId xmlns:a16="http://schemas.microsoft.com/office/drawing/2014/main" id="{E33FABD3-98F3-48D2-B093-390FF8EE6405}"/>
              </a:ext>
            </a:extLst>
          </p:cNvPr>
          <p:cNvPicPr>
            <a:picLocks noChangeAspect="1"/>
          </p:cNvPicPr>
          <p:nvPr/>
        </p:nvPicPr>
        <p:blipFill rotWithShape="1">
          <a:blip r:embed="rId9">
            <a:extLst>
              <a:ext uri="{28A0092B-C50C-407E-A947-70E740481C1C}">
                <a14:useLocalDpi xmlns:a14="http://schemas.microsoft.com/office/drawing/2010/main" val="0"/>
              </a:ext>
            </a:extLst>
          </a:blip>
          <a:srcRect r="-4938"/>
          <a:stretch/>
        </p:blipFill>
        <p:spPr>
          <a:xfrm>
            <a:off x="7093365" y="3579902"/>
            <a:ext cx="1542786" cy="1600277"/>
          </a:xfrm>
          <a:prstGeom prst="rect">
            <a:avLst/>
          </a:prstGeom>
        </p:spPr>
      </p:pic>
      <p:pic>
        <p:nvPicPr>
          <p:cNvPr id="33" name="Picture 32">
            <a:extLst>
              <a:ext uri="{FF2B5EF4-FFF2-40B4-BE49-F238E27FC236}">
                <a16:creationId xmlns:a16="http://schemas.microsoft.com/office/drawing/2014/main" id="{5BAD3159-2A44-47EC-8D64-A2256A00F571}"/>
              </a:ext>
            </a:extLst>
          </p:cNvPr>
          <p:cNvPicPr>
            <a:picLocks noChangeAspect="1"/>
          </p:cNvPicPr>
          <p:nvPr/>
        </p:nvPicPr>
        <p:blipFill rotWithShape="1">
          <a:blip r:embed="rId9">
            <a:extLst>
              <a:ext uri="{28A0092B-C50C-407E-A947-70E740481C1C}">
                <a14:useLocalDpi xmlns:a14="http://schemas.microsoft.com/office/drawing/2010/main" val="0"/>
              </a:ext>
            </a:extLst>
          </a:blip>
          <a:srcRect r="-4938"/>
          <a:stretch/>
        </p:blipFill>
        <p:spPr>
          <a:xfrm>
            <a:off x="6189968" y="2179120"/>
            <a:ext cx="1542786" cy="1600277"/>
          </a:xfrm>
          <a:prstGeom prst="rect">
            <a:avLst/>
          </a:prstGeom>
        </p:spPr>
      </p:pic>
      <p:pic>
        <p:nvPicPr>
          <p:cNvPr id="37" name="Picture 36">
            <a:extLst>
              <a:ext uri="{FF2B5EF4-FFF2-40B4-BE49-F238E27FC236}">
                <a16:creationId xmlns:a16="http://schemas.microsoft.com/office/drawing/2014/main" id="{668B5FB4-C190-4B34-AB49-9FA0DD706C6D}"/>
              </a:ext>
            </a:extLst>
          </p:cNvPr>
          <p:cNvPicPr>
            <a:picLocks noChangeAspect="1"/>
          </p:cNvPicPr>
          <p:nvPr/>
        </p:nvPicPr>
        <p:blipFill rotWithShape="1">
          <a:blip r:embed="rId9">
            <a:extLst>
              <a:ext uri="{28A0092B-C50C-407E-A947-70E740481C1C}">
                <a14:useLocalDpi xmlns:a14="http://schemas.microsoft.com/office/drawing/2010/main" val="0"/>
              </a:ext>
            </a:extLst>
          </a:blip>
          <a:srcRect r="-4938"/>
          <a:stretch/>
        </p:blipFill>
        <p:spPr>
          <a:xfrm>
            <a:off x="7642906" y="1866840"/>
            <a:ext cx="1542786" cy="1600277"/>
          </a:xfrm>
          <a:prstGeom prst="rect">
            <a:avLst/>
          </a:prstGeom>
        </p:spPr>
      </p:pic>
      <p:pic>
        <p:nvPicPr>
          <p:cNvPr id="40" name="Picture 39">
            <a:extLst>
              <a:ext uri="{FF2B5EF4-FFF2-40B4-BE49-F238E27FC236}">
                <a16:creationId xmlns:a16="http://schemas.microsoft.com/office/drawing/2014/main" id="{29B30EF9-E820-4091-8505-0EA8E4D51E4E}"/>
              </a:ext>
            </a:extLst>
          </p:cNvPr>
          <p:cNvPicPr>
            <a:picLocks noChangeAspect="1"/>
          </p:cNvPicPr>
          <p:nvPr/>
        </p:nvPicPr>
        <p:blipFill rotWithShape="1">
          <a:blip r:embed="rId9">
            <a:extLst>
              <a:ext uri="{28A0092B-C50C-407E-A947-70E740481C1C}">
                <a14:useLocalDpi xmlns:a14="http://schemas.microsoft.com/office/drawing/2010/main" val="0"/>
              </a:ext>
            </a:extLst>
          </a:blip>
          <a:srcRect r="-4938"/>
          <a:stretch/>
        </p:blipFill>
        <p:spPr>
          <a:xfrm>
            <a:off x="4797625" y="1851600"/>
            <a:ext cx="1542786" cy="1600277"/>
          </a:xfrm>
          <a:prstGeom prst="rect">
            <a:avLst/>
          </a:prstGeom>
        </p:spPr>
      </p:pic>
      <p:cxnSp>
        <p:nvCxnSpPr>
          <p:cNvPr id="42" name="Straight Connector 41">
            <a:extLst>
              <a:ext uri="{FF2B5EF4-FFF2-40B4-BE49-F238E27FC236}">
                <a16:creationId xmlns:a16="http://schemas.microsoft.com/office/drawing/2014/main" id="{C8DD3F60-22E9-462C-8EA1-772F8351D757}"/>
              </a:ext>
            </a:extLst>
          </p:cNvPr>
          <p:cNvCxnSpPr>
            <a:cxnSpLocks/>
          </p:cNvCxnSpPr>
          <p:nvPr/>
        </p:nvCxnSpPr>
        <p:spPr>
          <a:xfrm>
            <a:off x="4572000" y="1627163"/>
            <a:ext cx="0" cy="44406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0490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par>
                                <p:cTn id="23" presetID="10"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par>
                                <p:cTn id="26" presetID="10" presetClass="entr" presetSubtype="0"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500"/>
                                        <p:tgtEl>
                                          <p:spTgt spid="4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fade">
                                      <p:cBhvr>
                                        <p:cTn id="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3.2 Unit fractions                          </a:t>
            </a:r>
            <a:r>
              <a:rPr lang="en-GB" dirty="0">
                <a:solidFill>
                  <a:srgbClr val="3875A1"/>
                </a:solidFill>
              </a:rPr>
              <a:t>S</a:t>
            </a:r>
            <a:r>
              <a:rPr lang="en-US" dirty="0">
                <a:solidFill>
                  <a:srgbClr val="3875A1"/>
                </a:solidFill>
              </a:rPr>
              <a:t>tep 6:8</a:t>
            </a:r>
          </a:p>
        </p:txBody>
      </p:sp>
      <p:sp>
        <p:nvSpPr>
          <p:cNvPr id="18" name="TextBox 17">
            <a:extLst>
              <a:ext uri="{FF2B5EF4-FFF2-40B4-BE49-F238E27FC236}">
                <a16:creationId xmlns:a16="http://schemas.microsoft.com/office/drawing/2014/main" id="{2BD4268F-F6BD-4DC0-8F1B-33104C94FC2F}"/>
              </a:ext>
            </a:extLst>
          </p:cNvPr>
          <p:cNvSpPr txBox="1"/>
          <p:nvPr/>
        </p:nvSpPr>
        <p:spPr>
          <a:xfrm>
            <a:off x="1173114" y="991651"/>
            <a:ext cx="6797772" cy="461665"/>
          </a:xfrm>
          <a:prstGeom prst="rect">
            <a:avLst/>
          </a:prstGeom>
          <a:noFill/>
        </p:spPr>
        <p:txBody>
          <a:bodyPr wrap="square" rtlCol="0">
            <a:spAutoFit/>
          </a:bodyPr>
          <a:lstStyle/>
          <a:p>
            <a:pPr algn="ctr"/>
            <a:r>
              <a:rPr lang="en-GB" sz="2400" dirty="0">
                <a:latin typeface="Myriad Pro" panose="020B0503030403020204" pitchFamily="34" charset="0"/>
              </a:rPr>
              <a:t>Which class has more students?</a:t>
            </a:r>
          </a:p>
        </p:txBody>
      </p:sp>
      <p:sp>
        <p:nvSpPr>
          <p:cNvPr id="17" name="TextBox 16">
            <a:extLst>
              <a:ext uri="{FF2B5EF4-FFF2-40B4-BE49-F238E27FC236}">
                <a16:creationId xmlns:a16="http://schemas.microsoft.com/office/drawing/2014/main" id="{79B59F1D-6D7C-4752-812E-0ED37E993439}"/>
              </a:ext>
            </a:extLst>
          </p:cNvPr>
          <p:cNvSpPr txBox="1"/>
          <p:nvPr/>
        </p:nvSpPr>
        <p:spPr>
          <a:xfrm>
            <a:off x="1779682" y="5483116"/>
            <a:ext cx="1413674" cy="461665"/>
          </a:xfrm>
          <a:prstGeom prst="rect">
            <a:avLst/>
          </a:prstGeom>
          <a:noFill/>
        </p:spPr>
        <p:txBody>
          <a:bodyPr wrap="square" rtlCol="0">
            <a:spAutoFit/>
          </a:bodyPr>
          <a:lstStyle/>
          <a:p>
            <a:pPr algn="ctr"/>
            <a:r>
              <a:rPr lang="en-GB" sz="2400" dirty="0">
                <a:latin typeface="Myriad Pro" panose="020B0503030403020204" pitchFamily="34" charset="0"/>
              </a:rPr>
              <a:t>of Class E</a:t>
            </a:r>
          </a:p>
        </p:txBody>
      </p:sp>
      <p:graphicFrame>
        <p:nvGraphicFramePr>
          <p:cNvPr id="20" name="Object 19">
            <a:extLst>
              <a:ext uri="{FF2B5EF4-FFF2-40B4-BE49-F238E27FC236}">
                <a16:creationId xmlns:a16="http://schemas.microsoft.com/office/drawing/2014/main" id="{DCF664C7-F20D-4A92-9549-6E09FD8D35C4}"/>
              </a:ext>
            </a:extLst>
          </p:cNvPr>
          <p:cNvGraphicFramePr>
            <a:graphicFrameLocks noChangeAspect="1"/>
          </p:cNvGraphicFramePr>
          <p:nvPr>
            <p:extLst>
              <p:ext uri="{D42A27DB-BD31-4B8C-83A1-F6EECF244321}">
                <p14:modId xmlns:p14="http://schemas.microsoft.com/office/powerpoint/2010/main" val="1043378397"/>
              </p:ext>
            </p:extLst>
          </p:nvPr>
        </p:nvGraphicFramePr>
        <p:xfrm>
          <a:off x="1574263" y="5428090"/>
          <a:ext cx="203200" cy="558800"/>
        </p:xfrm>
        <a:graphic>
          <a:graphicData uri="http://schemas.openxmlformats.org/presentationml/2006/ole">
            <mc:AlternateContent xmlns:mc="http://schemas.openxmlformats.org/markup-compatibility/2006">
              <mc:Choice xmlns:v="urn:schemas-microsoft-com:vml" Requires="v">
                <p:oleObj spid="_x0000_s119911" name="Equation" r:id="rId4" imgW="203040" imgH="558720" progId="Equation.DSMT4">
                  <p:embed/>
                </p:oleObj>
              </mc:Choice>
              <mc:Fallback>
                <p:oleObj name="Equation" r:id="rId4" imgW="203040" imgH="558720" progId="Equation.DSMT4">
                  <p:embed/>
                  <p:pic>
                    <p:nvPicPr>
                      <p:cNvPr id="20" name="Object 19">
                        <a:extLst>
                          <a:ext uri="{FF2B5EF4-FFF2-40B4-BE49-F238E27FC236}">
                            <a16:creationId xmlns:a16="http://schemas.microsoft.com/office/drawing/2014/main" id="{DCF664C7-F20D-4A92-9549-6E09FD8D35C4}"/>
                          </a:ext>
                        </a:extLst>
                      </p:cNvPr>
                      <p:cNvPicPr/>
                      <p:nvPr/>
                    </p:nvPicPr>
                    <p:blipFill>
                      <a:blip r:embed="rId5"/>
                      <a:stretch>
                        <a:fillRect/>
                      </a:stretch>
                    </p:blipFill>
                    <p:spPr>
                      <a:xfrm>
                        <a:off x="1574263" y="5428090"/>
                        <a:ext cx="203200" cy="558800"/>
                      </a:xfrm>
                      <a:prstGeom prst="rect">
                        <a:avLst/>
                      </a:prstGeom>
                    </p:spPr>
                  </p:pic>
                </p:oleObj>
              </mc:Fallback>
            </mc:AlternateContent>
          </a:graphicData>
        </a:graphic>
      </p:graphicFrame>
      <p:sp>
        <p:nvSpPr>
          <p:cNvPr id="25" name="TextBox 24">
            <a:extLst>
              <a:ext uri="{FF2B5EF4-FFF2-40B4-BE49-F238E27FC236}">
                <a16:creationId xmlns:a16="http://schemas.microsoft.com/office/drawing/2014/main" id="{AA86093B-A61C-45EB-B716-C08BD63A19F9}"/>
              </a:ext>
            </a:extLst>
          </p:cNvPr>
          <p:cNvSpPr txBox="1"/>
          <p:nvPr/>
        </p:nvSpPr>
        <p:spPr>
          <a:xfrm>
            <a:off x="6039604" y="5481767"/>
            <a:ext cx="1413674" cy="461665"/>
          </a:xfrm>
          <a:prstGeom prst="rect">
            <a:avLst/>
          </a:prstGeom>
          <a:noFill/>
        </p:spPr>
        <p:txBody>
          <a:bodyPr wrap="square" rtlCol="0">
            <a:spAutoFit/>
          </a:bodyPr>
          <a:lstStyle/>
          <a:p>
            <a:pPr algn="ctr"/>
            <a:r>
              <a:rPr lang="en-GB" sz="2400" dirty="0">
                <a:latin typeface="Myriad Pro" panose="020B0503030403020204" pitchFamily="34" charset="0"/>
              </a:rPr>
              <a:t>of Class F</a:t>
            </a:r>
          </a:p>
        </p:txBody>
      </p:sp>
      <p:graphicFrame>
        <p:nvGraphicFramePr>
          <p:cNvPr id="27" name="Object 26">
            <a:extLst>
              <a:ext uri="{FF2B5EF4-FFF2-40B4-BE49-F238E27FC236}">
                <a16:creationId xmlns:a16="http://schemas.microsoft.com/office/drawing/2014/main" id="{EA3B1A6E-1CB9-417B-B73B-E49C819A57A1}"/>
              </a:ext>
            </a:extLst>
          </p:cNvPr>
          <p:cNvGraphicFramePr>
            <a:graphicFrameLocks noChangeAspect="1"/>
          </p:cNvGraphicFramePr>
          <p:nvPr>
            <p:extLst>
              <p:ext uri="{D42A27DB-BD31-4B8C-83A1-F6EECF244321}">
                <p14:modId xmlns:p14="http://schemas.microsoft.com/office/powerpoint/2010/main" val="3159518162"/>
              </p:ext>
            </p:extLst>
          </p:nvPr>
        </p:nvGraphicFramePr>
        <p:xfrm>
          <a:off x="5864665" y="5426741"/>
          <a:ext cx="203200" cy="558800"/>
        </p:xfrm>
        <a:graphic>
          <a:graphicData uri="http://schemas.openxmlformats.org/presentationml/2006/ole">
            <mc:AlternateContent xmlns:mc="http://schemas.openxmlformats.org/markup-compatibility/2006">
              <mc:Choice xmlns:v="urn:schemas-microsoft-com:vml" Requires="v">
                <p:oleObj spid="_x0000_s119912" name="Equation" r:id="rId6" imgW="203040" imgH="558720" progId="Equation.DSMT4">
                  <p:embed/>
                </p:oleObj>
              </mc:Choice>
              <mc:Fallback>
                <p:oleObj name="Equation" r:id="rId6" imgW="203040" imgH="558720" progId="Equation.DSMT4">
                  <p:embed/>
                  <p:pic>
                    <p:nvPicPr>
                      <p:cNvPr id="27" name="Object 26">
                        <a:extLst>
                          <a:ext uri="{FF2B5EF4-FFF2-40B4-BE49-F238E27FC236}">
                            <a16:creationId xmlns:a16="http://schemas.microsoft.com/office/drawing/2014/main" id="{EA3B1A6E-1CB9-417B-B73B-E49C819A57A1}"/>
                          </a:ext>
                        </a:extLst>
                      </p:cNvPr>
                      <p:cNvPicPr/>
                      <p:nvPr/>
                    </p:nvPicPr>
                    <p:blipFill>
                      <a:blip r:embed="rId7"/>
                      <a:stretch>
                        <a:fillRect/>
                      </a:stretch>
                    </p:blipFill>
                    <p:spPr>
                      <a:xfrm>
                        <a:off x="5864665" y="5426741"/>
                        <a:ext cx="203200" cy="558800"/>
                      </a:xfrm>
                      <a:prstGeom prst="rect">
                        <a:avLst/>
                      </a:prstGeom>
                    </p:spPr>
                  </p:pic>
                </p:oleObj>
              </mc:Fallback>
            </mc:AlternateContent>
          </a:graphicData>
        </a:graphic>
      </p:graphicFrame>
      <p:sp>
        <p:nvSpPr>
          <p:cNvPr id="16" name="Rectangle 15">
            <a:extLst>
              <a:ext uri="{FF2B5EF4-FFF2-40B4-BE49-F238E27FC236}">
                <a16:creationId xmlns:a16="http://schemas.microsoft.com/office/drawing/2014/main" id="{1F907BF8-4146-479F-92AD-677AE66D8A60}"/>
              </a:ext>
            </a:extLst>
          </p:cNvPr>
          <p:cNvSpPr/>
          <p:nvPr/>
        </p:nvSpPr>
        <p:spPr>
          <a:xfrm>
            <a:off x="7903759" y="5298395"/>
            <a:ext cx="444911" cy="769441"/>
          </a:xfrm>
          <a:prstGeom prst="rect">
            <a:avLst/>
          </a:prstGeom>
          <a:noFill/>
        </p:spPr>
        <p:txBody>
          <a:bodyPr wrap="square">
            <a:spAutoFit/>
          </a:bodyPr>
          <a:lstStyle/>
          <a:p>
            <a:pPr>
              <a:buNone/>
            </a:pPr>
            <a:r>
              <a:rPr lang="en-GB" sz="4400" dirty="0">
                <a:solidFill>
                  <a:srgbClr val="008000"/>
                </a:solidFill>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endParaRPr lang="en-GB" sz="4400" dirty="0"/>
          </a:p>
        </p:txBody>
      </p:sp>
      <p:pic>
        <p:nvPicPr>
          <p:cNvPr id="4" name="Picture 3">
            <a:extLst>
              <a:ext uri="{FF2B5EF4-FFF2-40B4-BE49-F238E27FC236}">
                <a16:creationId xmlns:a16="http://schemas.microsoft.com/office/drawing/2014/main" id="{D4E58A35-865F-49EB-B45E-670A922AA22A}"/>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2861574" y="3200793"/>
            <a:ext cx="1413674" cy="1450641"/>
          </a:xfrm>
          <a:prstGeom prst="rect">
            <a:avLst/>
          </a:prstGeom>
        </p:spPr>
      </p:pic>
      <p:pic>
        <p:nvPicPr>
          <p:cNvPr id="13" name="Picture 12">
            <a:extLst>
              <a:ext uri="{FF2B5EF4-FFF2-40B4-BE49-F238E27FC236}">
                <a16:creationId xmlns:a16="http://schemas.microsoft.com/office/drawing/2014/main" id="{A16FCC26-84C6-461E-A16A-83485F2756F5}"/>
              </a:ext>
            </a:extLst>
          </p:cNvPr>
          <p:cNvPicPr>
            <a:picLocks noChangeAspect="1"/>
          </p:cNvPicPr>
          <p:nvPr/>
        </p:nvPicPr>
        <p:blipFill rotWithShape="1">
          <a:blip r:embed="rId9">
            <a:extLst>
              <a:ext uri="{28A0092B-C50C-407E-A947-70E740481C1C}">
                <a14:useLocalDpi xmlns:a14="http://schemas.microsoft.com/office/drawing/2010/main" val="0"/>
              </a:ext>
            </a:extLst>
          </a:blip>
          <a:srcRect r="-828"/>
          <a:stretch/>
        </p:blipFill>
        <p:spPr>
          <a:xfrm>
            <a:off x="4868754" y="3084679"/>
            <a:ext cx="1425366" cy="1450641"/>
          </a:xfrm>
          <a:prstGeom prst="rect">
            <a:avLst/>
          </a:prstGeom>
        </p:spPr>
      </p:pic>
      <p:pic>
        <p:nvPicPr>
          <p:cNvPr id="15" name="Picture 14">
            <a:extLst>
              <a:ext uri="{FF2B5EF4-FFF2-40B4-BE49-F238E27FC236}">
                <a16:creationId xmlns:a16="http://schemas.microsoft.com/office/drawing/2014/main" id="{554A36F2-53AA-40E2-A3B9-D7D1ECB3F38A}"/>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1691103" y="3947168"/>
            <a:ext cx="1413674" cy="1450641"/>
          </a:xfrm>
          <a:prstGeom prst="rect">
            <a:avLst/>
          </a:prstGeom>
        </p:spPr>
      </p:pic>
      <p:pic>
        <p:nvPicPr>
          <p:cNvPr id="21" name="Picture 20">
            <a:extLst>
              <a:ext uri="{FF2B5EF4-FFF2-40B4-BE49-F238E27FC236}">
                <a16:creationId xmlns:a16="http://schemas.microsoft.com/office/drawing/2014/main" id="{1CE6E246-7369-4360-8F3E-E87F19F259A2}"/>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1614264" y="2656249"/>
            <a:ext cx="1413674" cy="1450641"/>
          </a:xfrm>
          <a:prstGeom prst="rect">
            <a:avLst/>
          </a:prstGeom>
        </p:spPr>
      </p:pic>
      <p:pic>
        <p:nvPicPr>
          <p:cNvPr id="23" name="Picture 22">
            <a:extLst>
              <a:ext uri="{FF2B5EF4-FFF2-40B4-BE49-F238E27FC236}">
                <a16:creationId xmlns:a16="http://schemas.microsoft.com/office/drawing/2014/main" id="{947B05A4-3536-46B1-A3F9-D75B41287424}"/>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313921" y="3220779"/>
            <a:ext cx="1413674" cy="1450641"/>
          </a:xfrm>
          <a:prstGeom prst="rect">
            <a:avLst/>
          </a:prstGeom>
        </p:spPr>
      </p:pic>
      <p:pic>
        <p:nvPicPr>
          <p:cNvPr id="26" name="Picture 25">
            <a:extLst>
              <a:ext uri="{FF2B5EF4-FFF2-40B4-BE49-F238E27FC236}">
                <a16:creationId xmlns:a16="http://schemas.microsoft.com/office/drawing/2014/main" id="{640E2525-8485-45BD-B105-1F0C20FEA11A}"/>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2861574" y="1792964"/>
            <a:ext cx="1413674" cy="1450641"/>
          </a:xfrm>
          <a:prstGeom prst="rect">
            <a:avLst/>
          </a:prstGeom>
        </p:spPr>
      </p:pic>
      <p:pic>
        <p:nvPicPr>
          <p:cNvPr id="28" name="Picture 27">
            <a:extLst>
              <a:ext uri="{FF2B5EF4-FFF2-40B4-BE49-F238E27FC236}">
                <a16:creationId xmlns:a16="http://schemas.microsoft.com/office/drawing/2014/main" id="{8C90931D-DA63-4DF4-98C5-E2FB7B50607F}"/>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313921" y="1812950"/>
            <a:ext cx="1413674" cy="1450641"/>
          </a:xfrm>
          <a:prstGeom prst="rect">
            <a:avLst/>
          </a:prstGeom>
        </p:spPr>
      </p:pic>
      <p:pic>
        <p:nvPicPr>
          <p:cNvPr id="31" name="Picture 30">
            <a:extLst>
              <a:ext uri="{FF2B5EF4-FFF2-40B4-BE49-F238E27FC236}">
                <a16:creationId xmlns:a16="http://schemas.microsoft.com/office/drawing/2014/main" id="{2D6276CD-B85E-434E-89D7-F9A67E0BEA19}"/>
              </a:ext>
            </a:extLst>
          </p:cNvPr>
          <p:cNvPicPr>
            <a:picLocks noChangeAspect="1"/>
          </p:cNvPicPr>
          <p:nvPr/>
        </p:nvPicPr>
        <p:blipFill rotWithShape="1">
          <a:blip r:embed="rId9">
            <a:extLst>
              <a:ext uri="{28A0092B-C50C-407E-A947-70E740481C1C}">
                <a14:useLocalDpi xmlns:a14="http://schemas.microsoft.com/office/drawing/2010/main" val="0"/>
              </a:ext>
            </a:extLst>
          </a:blip>
          <a:srcRect r="-828"/>
          <a:stretch/>
        </p:blipFill>
        <p:spPr>
          <a:xfrm>
            <a:off x="6190931" y="3507529"/>
            <a:ext cx="1425366" cy="1450641"/>
          </a:xfrm>
          <a:prstGeom prst="rect">
            <a:avLst/>
          </a:prstGeom>
        </p:spPr>
      </p:pic>
      <p:pic>
        <p:nvPicPr>
          <p:cNvPr id="34" name="Picture 33">
            <a:extLst>
              <a:ext uri="{FF2B5EF4-FFF2-40B4-BE49-F238E27FC236}">
                <a16:creationId xmlns:a16="http://schemas.microsoft.com/office/drawing/2014/main" id="{6DB283C2-E0B6-4CA1-BD57-23BE6700A300}"/>
              </a:ext>
            </a:extLst>
          </p:cNvPr>
          <p:cNvPicPr>
            <a:picLocks noChangeAspect="1"/>
          </p:cNvPicPr>
          <p:nvPr/>
        </p:nvPicPr>
        <p:blipFill rotWithShape="1">
          <a:blip r:embed="rId9">
            <a:extLst>
              <a:ext uri="{28A0092B-C50C-407E-A947-70E740481C1C}">
                <a14:useLocalDpi xmlns:a14="http://schemas.microsoft.com/office/drawing/2010/main" val="0"/>
              </a:ext>
            </a:extLst>
          </a:blip>
          <a:srcRect r="-828"/>
          <a:stretch/>
        </p:blipFill>
        <p:spPr>
          <a:xfrm>
            <a:off x="7616297" y="3098465"/>
            <a:ext cx="1425366" cy="1450641"/>
          </a:xfrm>
          <a:prstGeom prst="rect">
            <a:avLst/>
          </a:prstGeom>
        </p:spPr>
      </p:pic>
      <p:pic>
        <p:nvPicPr>
          <p:cNvPr id="36" name="Picture 35">
            <a:extLst>
              <a:ext uri="{FF2B5EF4-FFF2-40B4-BE49-F238E27FC236}">
                <a16:creationId xmlns:a16="http://schemas.microsoft.com/office/drawing/2014/main" id="{C97EAE9E-E664-43C0-9A7B-F5E49B26C806}"/>
              </a:ext>
            </a:extLst>
          </p:cNvPr>
          <p:cNvPicPr>
            <a:picLocks noChangeAspect="1"/>
          </p:cNvPicPr>
          <p:nvPr/>
        </p:nvPicPr>
        <p:blipFill rotWithShape="1">
          <a:blip r:embed="rId9">
            <a:extLst>
              <a:ext uri="{28A0092B-C50C-407E-A947-70E740481C1C}">
                <a14:useLocalDpi xmlns:a14="http://schemas.microsoft.com/office/drawing/2010/main" val="0"/>
              </a:ext>
            </a:extLst>
          </a:blip>
          <a:srcRect r="-828"/>
          <a:stretch/>
        </p:blipFill>
        <p:spPr>
          <a:xfrm>
            <a:off x="4925265" y="1544756"/>
            <a:ext cx="1425366" cy="1450641"/>
          </a:xfrm>
          <a:prstGeom prst="rect">
            <a:avLst/>
          </a:prstGeom>
        </p:spPr>
      </p:pic>
      <p:pic>
        <p:nvPicPr>
          <p:cNvPr id="37" name="Picture 36">
            <a:extLst>
              <a:ext uri="{FF2B5EF4-FFF2-40B4-BE49-F238E27FC236}">
                <a16:creationId xmlns:a16="http://schemas.microsoft.com/office/drawing/2014/main" id="{7B637D73-3E15-4A52-B45F-B28A6EE053BA}"/>
              </a:ext>
            </a:extLst>
          </p:cNvPr>
          <p:cNvPicPr>
            <a:picLocks noChangeAspect="1"/>
          </p:cNvPicPr>
          <p:nvPr/>
        </p:nvPicPr>
        <p:blipFill rotWithShape="1">
          <a:blip r:embed="rId9">
            <a:extLst>
              <a:ext uri="{28A0092B-C50C-407E-A947-70E740481C1C}">
                <a14:useLocalDpi xmlns:a14="http://schemas.microsoft.com/office/drawing/2010/main" val="0"/>
              </a:ext>
            </a:extLst>
          </a:blip>
          <a:srcRect r="-828"/>
          <a:stretch/>
        </p:blipFill>
        <p:spPr>
          <a:xfrm>
            <a:off x="6247442" y="1967606"/>
            <a:ext cx="1425366" cy="1450641"/>
          </a:xfrm>
          <a:prstGeom prst="rect">
            <a:avLst/>
          </a:prstGeom>
        </p:spPr>
      </p:pic>
      <p:pic>
        <p:nvPicPr>
          <p:cNvPr id="38" name="Picture 37">
            <a:extLst>
              <a:ext uri="{FF2B5EF4-FFF2-40B4-BE49-F238E27FC236}">
                <a16:creationId xmlns:a16="http://schemas.microsoft.com/office/drawing/2014/main" id="{EE651E5D-9251-4D2D-9FBE-CD4D77182358}"/>
              </a:ext>
            </a:extLst>
          </p:cNvPr>
          <p:cNvPicPr>
            <a:picLocks noChangeAspect="1"/>
          </p:cNvPicPr>
          <p:nvPr/>
        </p:nvPicPr>
        <p:blipFill rotWithShape="1">
          <a:blip r:embed="rId9">
            <a:extLst>
              <a:ext uri="{28A0092B-C50C-407E-A947-70E740481C1C}">
                <a14:useLocalDpi xmlns:a14="http://schemas.microsoft.com/office/drawing/2010/main" val="0"/>
              </a:ext>
            </a:extLst>
          </a:blip>
          <a:srcRect r="-828"/>
          <a:stretch/>
        </p:blipFill>
        <p:spPr>
          <a:xfrm>
            <a:off x="7672808" y="1558542"/>
            <a:ext cx="1425366" cy="1450641"/>
          </a:xfrm>
          <a:prstGeom prst="rect">
            <a:avLst/>
          </a:prstGeom>
        </p:spPr>
      </p:pic>
      <p:cxnSp>
        <p:nvCxnSpPr>
          <p:cNvPr id="42" name="Straight Connector 41">
            <a:extLst>
              <a:ext uri="{FF2B5EF4-FFF2-40B4-BE49-F238E27FC236}">
                <a16:creationId xmlns:a16="http://schemas.microsoft.com/office/drawing/2014/main" id="{7263B43E-93A4-41B9-A205-8608CA420744}"/>
              </a:ext>
            </a:extLst>
          </p:cNvPr>
          <p:cNvCxnSpPr>
            <a:cxnSpLocks/>
          </p:cNvCxnSpPr>
          <p:nvPr/>
        </p:nvCxnSpPr>
        <p:spPr>
          <a:xfrm>
            <a:off x="4572000" y="1627163"/>
            <a:ext cx="0" cy="44406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C6DBAFC7-7557-44B1-A486-09282D91C486}"/>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1652684" y="1345279"/>
            <a:ext cx="1413674" cy="1450641"/>
          </a:xfrm>
          <a:prstGeom prst="rect">
            <a:avLst/>
          </a:prstGeom>
        </p:spPr>
      </p:pic>
    </p:spTree>
    <p:extLst>
      <p:ext uri="{BB962C8B-B14F-4D97-AF65-F5344CB8AC3E}">
        <p14:creationId xmlns:p14="http://schemas.microsoft.com/office/powerpoint/2010/main" val="26264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par>
                                <p:cTn id="14" presetID="10" presetClass="entr" presetSubtype="0"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10" presetClass="entr" presetSubtype="0"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par>
                                <p:cTn id="35" presetID="10"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3.2 Unit fractions                          </a:t>
            </a:r>
            <a:r>
              <a:rPr lang="en-GB" dirty="0">
                <a:solidFill>
                  <a:srgbClr val="3875A1"/>
                </a:solidFill>
              </a:rPr>
              <a:t>S</a:t>
            </a:r>
            <a:r>
              <a:rPr lang="en-US" dirty="0">
                <a:solidFill>
                  <a:srgbClr val="3875A1"/>
                </a:solidFill>
              </a:rPr>
              <a:t>tep 6:9</a:t>
            </a:r>
          </a:p>
        </p:txBody>
      </p:sp>
      <p:pic>
        <p:nvPicPr>
          <p:cNvPr id="4" name="Picture 3">
            <a:extLst>
              <a:ext uri="{FF2B5EF4-FFF2-40B4-BE49-F238E27FC236}">
                <a16:creationId xmlns:a16="http://schemas.microsoft.com/office/drawing/2014/main" id="{7EF8EB0D-6DD9-4274-A445-C61D7B1708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456" y="918852"/>
            <a:ext cx="6135088" cy="5020297"/>
          </a:xfrm>
          <a:prstGeom prst="rect">
            <a:avLst/>
          </a:prstGeom>
        </p:spPr>
      </p:pic>
      <p:pic>
        <p:nvPicPr>
          <p:cNvPr id="6" name="Picture 5">
            <a:extLst>
              <a:ext uri="{FF2B5EF4-FFF2-40B4-BE49-F238E27FC236}">
                <a16:creationId xmlns:a16="http://schemas.microsoft.com/office/drawing/2014/main" id="{DD389E23-A615-4219-87A6-B10A9C57BEEF}"/>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643085" y="1915885"/>
            <a:ext cx="435429" cy="508001"/>
          </a:xfrm>
          <a:prstGeom prst="rect">
            <a:avLst/>
          </a:prstGeom>
        </p:spPr>
      </p:pic>
      <p:pic>
        <p:nvPicPr>
          <p:cNvPr id="15" name="Picture 14">
            <a:extLst>
              <a:ext uri="{FF2B5EF4-FFF2-40B4-BE49-F238E27FC236}">
                <a16:creationId xmlns:a16="http://schemas.microsoft.com/office/drawing/2014/main" id="{544EE956-711D-4F07-8383-C1725A726281}"/>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643084" y="2712738"/>
            <a:ext cx="435429" cy="538462"/>
          </a:xfrm>
          <a:prstGeom prst="rect">
            <a:avLst/>
          </a:prstGeom>
        </p:spPr>
      </p:pic>
      <p:pic>
        <p:nvPicPr>
          <p:cNvPr id="21" name="Picture 20">
            <a:extLst>
              <a:ext uri="{FF2B5EF4-FFF2-40B4-BE49-F238E27FC236}">
                <a16:creationId xmlns:a16="http://schemas.microsoft.com/office/drawing/2014/main" id="{A00CA87C-3052-4276-869A-8030488965E3}"/>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643083" y="3496508"/>
            <a:ext cx="435429" cy="538462"/>
          </a:xfrm>
          <a:prstGeom prst="rect">
            <a:avLst/>
          </a:prstGeom>
        </p:spPr>
      </p:pic>
      <p:pic>
        <p:nvPicPr>
          <p:cNvPr id="23" name="Picture 22">
            <a:extLst>
              <a:ext uri="{FF2B5EF4-FFF2-40B4-BE49-F238E27FC236}">
                <a16:creationId xmlns:a16="http://schemas.microsoft.com/office/drawing/2014/main" id="{ECA6D3CE-06EC-46EA-9607-16C75A5346A8}"/>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5123543" y="4470400"/>
            <a:ext cx="406400" cy="391886"/>
          </a:xfrm>
          <a:prstGeom prst="rect">
            <a:avLst/>
          </a:prstGeom>
        </p:spPr>
      </p:pic>
      <p:pic>
        <p:nvPicPr>
          <p:cNvPr id="26" name="Picture 25">
            <a:extLst>
              <a:ext uri="{FF2B5EF4-FFF2-40B4-BE49-F238E27FC236}">
                <a16:creationId xmlns:a16="http://schemas.microsoft.com/office/drawing/2014/main" id="{7CB99C12-DCD2-475E-854C-6F1B676FFEEF}"/>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6187440" y="4244976"/>
            <a:ext cx="1391285" cy="819150"/>
          </a:xfrm>
          <a:prstGeom prst="rect">
            <a:avLst/>
          </a:prstGeom>
        </p:spPr>
      </p:pic>
      <p:pic>
        <p:nvPicPr>
          <p:cNvPr id="29" name="Picture 28">
            <a:extLst>
              <a:ext uri="{FF2B5EF4-FFF2-40B4-BE49-F238E27FC236}">
                <a16:creationId xmlns:a16="http://schemas.microsoft.com/office/drawing/2014/main" id="{1A38E192-B9C4-4BA6-B830-6B0712AAC6B9}"/>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5123544" y="5297714"/>
            <a:ext cx="638627" cy="391886"/>
          </a:xfrm>
          <a:prstGeom prst="rect">
            <a:avLst/>
          </a:prstGeom>
        </p:spPr>
      </p:pic>
      <p:sp>
        <p:nvSpPr>
          <p:cNvPr id="9" name="Rectangle 8">
            <a:extLst>
              <a:ext uri="{FF2B5EF4-FFF2-40B4-BE49-F238E27FC236}">
                <a16:creationId xmlns:a16="http://schemas.microsoft.com/office/drawing/2014/main" id="{026B60DA-B402-4086-A6BD-24E067256501}"/>
              </a:ext>
            </a:extLst>
          </p:cNvPr>
          <p:cNvSpPr/>
          <p:nvPr/>
        </p:nvSpPr>
        <p:spPr>
          <a:xfrm>
            <a:off x="1597025" y="5118100"/>
            <a:ext cx="1296299" cy="759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a:extLst>
              <a:ext uri="{FF2B5EF4-FFF2-40B4-BE49-F238E27FC236}">
                <a16:creationId xmlns:a16="http://schemas.microsoft.com/office/drawing/2014/main" id="{4B8C00A6-2729-4D97-80B7-12594A5B049B}"/>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1856658" y="5093857"/>
            <a:ext cx="803084" cy="777172"/>
          </a:xfrm>
          <a:prstGeom prst="rect">
            <a:avLst/>
          </a:prstGeom>
        </p:spPr>
      </p:pic>
      <p:pic>
        <p:nvPicPr>
          <p:cNvPr id="16" name="Picture 15">
            <a:extLst>
              <a:ext uri="{FF2B5EF4-FFF2-40B4-BE49-F238E27FC236}">
                <a16:creationId xmlns:a16="http://schemas.microsoft.com/office/drawing/2014/main" id="{33200CE4-1419-4D4A-AD3C-71B7BDDCDBDB}"/>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6107548" y="5093857"/>
            <a:ext cx="399719" cy="386822"/>
          </a:xfrm>
          <a:prstGeom prst="rect">
            <a:avLst/>
          </a:prstGeom>
        </p:spPr>
      </p:pic>
      <p:pic>
        <p:nvPicPr>
          <p:cNvPr id="18" name="Picture 17">
            <a:extLst>
              <a:ext uri="{FF2B5EF4-FFF2-40B4-BE49-F238E27FC236}">
                <a16:creationId xmlns:a16="http://schemas.microsoft.com/office/drawing/2014/main" id="{6E77FA6B-1C64-41E0-9D1D-3D3C659EBD60}"/>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6481867" y="5093857"/>
            <a:ext cx="399719" cy="386822"/>
          </a:xfrm>
          <a:prstGeom prst="rect">
            <a:avLst/>
          </a:prstGeom>
        </p:spPr>
      </p:pic>
      <p:pic>
        <p:nvPicPr>
          <p:cNvPr id="20" name="Picture 19">
            <a:extLst>
              <a:ext uri="{FF2B5EF4-FFF2-40B4-BE49-F238E27FC236}">
                <a16:creationId xmlns:a16="http://schemas.microsoft.com/office/drawing/2014/main" id="{5CB0FE1E-BAF8-414B-AD15-A0C91E7E9742}"/>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6864625" y="5093857"/>
            <a:ext cx="399719" cy="386822"/>
          </a:xfrm>
          <a:prstGeom prst="rect">
            <a:avLst/>
          </a:prstGeom>
        </p:spPr>
      </p:pic>
      <p:pic>
        <p:nvPicPr>
          <p:cNvPr id="24" name="Picture 23">
            <a:extLst>
              <a:ext uri="{FF2B5EF4-FFF2-40B4-BE49-F238E27FC236}">
                <a16:creationId xmlns:a16="http://schemas.microsoft.com/office/drawing/2014/main" id="{016A69A0-6AF7-480B-9824-F777BDAF1D05}"/>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6105083" y="5490557"/>
            <a:ext cx="399719" cy="386822"/>
          </a:xfrm>
          <a:prstGeom prst="rect">
            <a:avLst/>
          </a:prstGeom>
        </p:spPr>
      </p:pic>
      <p:pic>
        <p:nvPicPr>
          <p:cNvPr id="25" name="Picture 24">
            <a:extLst>
              <a:ext uri="{FF2B5EF4-FFF2-40B4-BE49-F238E27FC236}">
                <a16:creationId xmlns:a16="http://schemas.microsoft.com/office/drawing/2014/main" id="{8BE34F8B-363E-4133-A8FA-FC4861DC6165}"/>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6483956" y="5497739"/>
            <a:ext cx="399719" cy="386822"/>
          </a:xfrm>
          <a:prstGeom prst="rect">
            <a:avLst/>
          </a:prstGeom>
        </p:spPr>
      </p:pic>
      <p:pic>
        <p:nvPicPr>
          <p:cNvPr id="27" name="Picture 26">
            <a:extLst>
              <a:ext uri="{FF2B5EF4-FFF2-40B4-BE49-F238E27FC236}">
                <a16:creationId xmlns:a16="http://schemas.microsoft.com/office/drawing/2014/main" id="{5BFDE8B0-BE3C-466E-AE21-ADA57C66A394}"/>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6851925" y="5496088"/>
            <a:ext cx="399719" cy="386822"/>
          </a:xfrm>
          <a:prstGeom prst="rect">
            <a:avLst/>
          </a:prstGeom>
        </p:spPr>
      </p:pic>
      <p:pic>
        <p:nvPicPr>
          <p:cNvPr id="33" name="Picture 32">
            <a:extLst>
              <a:ext uri="{FF2B5EF4-FFF2-40B4-BE49-F238E27FC236}">
                <a16:creationId xmlns:a16="http://schemas.microsoft.com/office/drawing/2014/main" id="{2AE4B0EC-339B-4D38-BF97-3A6DA8D62F78}"/>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7236209" y="5101562"/>
            <a:ext cx="399719" cy="386822"/>
          </a:xfrm>
          <a:prstGeom prst="rect">
            <a:avLst/>
          </a:prstGeom>
        </p:spPr>
      </p:pic>
    </p:spTree>
    <p:extLst>
      <p:ext uri="{BB962C8B-B14F-4D97-AF65-F5344CB8AC3E}">
        <p14:creationId xmlns:p14="http://schemas.microsoft.com/office/powerpoint/2010/main" val="219224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par>
                                <p:cTn id="38" presetID="10" presetClass="entr" presetSubtype="0" fill="hold"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par>
                                <p:cTn id="41" presetID="10"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par>
                                <p:cTn id="44" presetID="10"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par>
                                <p:cTn id="47" presetID="10"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0" presetClass="entr" presetSubtype="0" fill="hold"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par>
                                <p:cTn id="53" presetID="10" presetClass="entr" presetSubtype="0" fill="hold"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3.2 Unit fractions                          </a:t>
            </a:r>
            <a:r>
              <a:rPr lang="en-GB" dirty="0">
                <a:solidFill>
                  <a:srgbClr val="3875A1"/>
                </a:solidFill>
              </a:rPr>
              <a:t>S</a:t>
            </a:r>
            <a:r>
              <a:rPr lang="en-US" dirty="0">
                <a:solidFill>
                  <a:srgbClr val="3875A1"/>
                </a:solidFill>
              </a:rPr>
              <a:t>tep 1:1</a:t>
            </a:r>
          </a:p>
        </p:txBody>
      </p:sp>
      <p:pic>
        <p:nvPicPr>
          <p:cNvPr id="4" name="Picture 3">
            <a:extLst>
              <a:ext uri="{FF2B5EF4-FFF2-40B4-BE49-F238E27FC236}">
                <a16:creationId xmlns:a16="http://schemas.microsoft.com/office/drawing/2014/main" id="{60720F0F-5D60-4E82-8E50-08DB0C5378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1910191"/>
            <a:ext cx="7907446" cy="3037618"/>
          </a:xfrm>
          <a:prstGeom prst="rect">
            <a:avLst/>
          </a:prstGeom>
        </p:spPr>
      </p:pic>
      <p:cxnSp>
        <p:nvCxnSpPr>
          <p:cNvPr id="7" name="Straight Connector 6">
            <a:extLst>
              <a:ext uri="{FF2B5EF4-FFF2-40B4-BE49-F238E27FC236}">
                <a16:creationId xmlns:a16="http://schemas.microsoft.com/office/drawing/2014/main" id="{56970BEE-422E-454A-B91C-6E67994E8F17}"/>
              </a:ext>
            </a:extLst>
          </p:cNvPr>
          <p:cNvCxnSpPr/>
          <p:nvPr/>
        </p:nvCxnSpPr>
        <p:spPr>
          <a:xfrm>
            <a:off x="4572000" y="1276643"/>
            <a:ext cx="0" cy="43047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74479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2859</Words>
  <Application>Microsoft Office PowerPoint</Application>
  <PresentationFormat>On-screen Show (4:3)</PresentationFormat>
  <Paragraphs>427</Paragraphs>
  <Slides>89</Slides>
  <Notes>87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89</vt:i4>
      </vt:variant>
    </vt:vector>
  </HeadingPairs>
  <TitlesOfParts>
    <vt:vector size="96" baseType="lpstr">
      <vt:lpstr>Arial</vt:lpstr>
      <vt:lpstr>Calibri</vt:lpstr>
      <vt:lpstr>Calibri Light</vt:lpstr>
      <vt:lpstr>Cambria Math</vt:lpstr>
      <vt:lpstr>Myriad Pro</vt:lpstr>
      <vt:lpstr>Office Theme</vt:lpstr>
      <vt:lpstr>Equation</vt:lpstr>
      <vt:lpstr>3.2 Unit fractions: identifying  representing and comparing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2019-06-21T08:46:49Z</dcterms:created>
  <dcterms:modified xsi:type="dcterms:W3CDTF">2019-06-21T09:12:49Z</dcterms:modified>
</cp:coreProperties>
</file>