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5"/>
  </p:sldMasterIdLst>
  <p:notesMasterIdLst>
    <p:notesMasterId r:id="rId37"/>
  </p:notesMasterIdLst>
  <p:sldIdLst>
    <p:sldId id="263" r:id="rId6"/>
    <p:sldId id="267" r:id="rId7"/>
    <p:sldId id="268" r:id="rId8"/>
    <p:sldId id="301" r:id="rId9"/>
    <p:sldId id="270" r:id="rId10"/>
    <p:sldId id="272" r:id="rId11"/>
    <p:sldId id="279" r:id="rId12"/>
    <p:sldId id="273" r:id="rId13"/>
    <p:sldId id="287" r:id="rId14"/>
    <p:sldId id="288" r:id="rId15"/>
    <p:sldId id="282" r:id="rId16"/>
    <p:sldId id="280" r:id="rId17"/>
    <p:sldId id="274" r:id="rId18"/>
    <p:sldId id="275" r:id="rId19"/>
    <p:sldId id="289" r:id="rId20"/>
    <p:sldId id="292" r:id="rId21"/>
    <p:sldId id="276" r:id="rId22"/>
    <p:sldId id="299" r:id="rId23"/>
    <p:sldId id="300" r:id="rId24"/>
    <p:sldId id="277" r:id="rId25"/>
    <p:sldId id="297" r:id="rId26"/>
    <p:sldId id="298" r:id="rId27"/>
    <p:sldId id="269" r:id="rId28"/>
    <p:sldId id="281" r:id="rId29"/>
    <p:sldId id="290" r:id="rId30"/>
    <p:sldId id="283" r:id="rId31"/>
    <p:sldId id="294" r:id="rId32"/>
    <p:sldId id="286" r:id="rId33"/>
    <p:sldId id="296" r:id="rId34"/>
    <p:sldId id="293" r:id="rId35"/>
    <p:sldId id="291" r:id="rId36"/>
  </p:sldIdLst>
  <p:sldSz cx="12192000" cy="6858000"/>
  <p:notesSz cx="6858000" cy="9144000"/>
  <p:defaultTex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8"/>
    <a:srgbClr val="C8E2E8"/>
    <a:srgbClr val="82CBDD"/>
    <a:srgbClr val="0062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54352A-4FBB-4A95-A7D4-15927E70BE13}" v="3" dt="2023-02-15T09:55:11.6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94"/>
  </p:normalViewPr>
  <p:slideViewPr>
    <p:cSldViewPr>
      <p:cViewPr varScale="1">
        <p:scale>
          <a:sx n="65" d="100"/>
          <a:sy n="65" d="100"/>
        </p:scale>
        <p:origin x="912" y="78"/>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anie Goodliff" userId="8525f53f-a5d4-49a0-b205-476dc8a76e72" providerId="ADAL" clId="{2EFF91C3-ABF5-49C5-BA2F-C3099C2679A5}"/>
    <pc:docChg chg="modSld">
      <pc:chgData name="Bethanie Goodliff" userId="8525f53f-a5d4-49a0-b205-476dc8a76e72" providerId="ADAL" clId="{2EFF91C3-ABF5-49C5-BA2F-C3099C2679A5}" dt="2023-02-15T13:16:27.372" v="0" actId="20577"/>
      <pc:docMkLst>
        <pc:docMk/>
      </pc:docMkLst>
      <pc:sldChg chg="modSp mod">
        <pc:chgData name="Bethanie Goodliff" userId="8525f53f-a5d4-49a0-b205-476dc8a76e72" providerId="ADAL" clId="{2EFF91C3-ABF5-49C5-BA2F-C3099C2679A5}" dt="2023-02-15T13:16:27.372" v="0" actId="20577"/>
        <pc:sldMkLst>
          <pc:docMk/>
          <pc:sldMk cId="28423318" sldId="263"/>
        </pc:sldMkLst>
        <pc:spChg chg="mod">
          <ac:chgData name="Bethanie Goodliff" userId="8525f53f-a5d4-49a0-b205-476dc8a76e72" providerId="ADAL" clId="{2EFF91C3-ABF5-49C5-BA2F-C3099C2679A5}" dt="2023-02-15T13:16:27.372" v="0" actId="20577"/>
          <ac:spMkLst>
            <pc:docMk/>
            <pc:sldMk cId="28423318" sldId="263"/>
            <ac:spMk id="2" creationId="{FF4053B0-7B44-4277-B7C8-F4506607EF69}"/>
          </ac:spMkLst>
        </pc:spChg>
      </pc:sldChg>
    </pc:docChg>
  </pc:docChgLst>
  <pc:docChgLst>
    <pc:chgData name="Andrew Young" userId="3d7dab09-352b-4858-b937-4a4f8b94e613" providerId="ADAL" clId="{6054352A-4FBB-4A95-A7D4-15927E70BE13}"/>
    <pc:docChg chg="undo custSel delSld modSld">
      <pc:chgData name="Andrew Young" userId="3d7dab09-352b-4858-b937-4a4f8b94e613" providerId="ADAL" clId="{6054352A-4FBB-4A95-A7D4-15927E70BE13}" dt="2023-02-15T10:03:23.920" v="68" actId="2696"/>
      <pc:docMkLst>
        <pc:docMk/>
      </pc:docMkLst>
      <pc:sldChg chg="modSp mod">
        <pc:chgData name="Andrew Young" userId="3d7dab09-352b-4858-b937-4a4f8b94e613" providerId="ADAL" clId="{6054352A-4FBB-4A95-A7D4-15927E70BE13}" dt="2023-02-15T09:47:04.027" v="1" actId="255"/>
        <pc:sldMkLst>
          <pc:docMk/>
          <pc:sldMk cId="28423318" sldId="263"/>
        </pc:sldMkLst>
        <pc:spChg chg="mod">
          <ac:chgData name="Andrew Young" userId="3d7dab09-352b-4858-b937-4a4f8b94e613" providerId="ADAL" clId="{6054352A-4FBB-4A95-A7D4-15927E70BE13}" dt="2023-02-15T09:47:04.027" v="1" actId="255"/>
          <ac:spMkLst>
            <pc:docMk/>
            <pc:sldMk cId="28423318" sldId="263"/>
            <ac:spMk id="3" creationId="{7D4908DC-755C-4E5B-B359-81EE80ADBE81}"/>
          </ac:spMkLst>
        </pc:spChg>
      </pc:sldChg>
      <pc:sldChg chg="del">
        <pc:chgData name="Andrew Young" userId="3d7dab09-352b-4858-b937-4a4f8b94e613" providerId="ADAL" clId="{6054352A-4FBB-4A95-A7D4-15927E70BE13}" dt="2023-02-15T10:03:23.920" v="68" actId="2696"/>
        <pc:sldMkLst>
          <pc:docMk/>
          <pc:sldMk cId="3245799256" sldId="265"/>
        </pc:sldMkLst>
      </pc:sldChg>
      <pc:sldChg chg="modSp mod">
        <pc:chgData name="Andrew Young" userId="3d7dab09-352b-4858-b937-4a4f8b94e613" providerId="ADAL" clId="{6054352A-4FBB-4A95-A7D4-15927E70BE13}" dt="2023-02-15T09:47:26.484" v="4" actId="255"/>
        <pc:sldMkLst>
          <pc:docMk/>
          <pc:sldMk cId="0" sldId="267"/>
        </pc:sldMkLst>
        <pc:spChg chg="mod">
          <ac:chgData name="Andrew Young" userId="3d7dab09-352b-4858-b937-4a4f8b94e613" providerId="ADAL" clId="{6054352A-4FBB-4A95-A7D4-15927E70BE13}" dt="2023-02-15T09:47:13.229" v="2" actId="207"/>
          <ac:spMkLst>
            <pc:docMk/>
            <pc:sldMk cId="0" sldId="267"/>
            <ac:spMk id="4" creationId="{DA5D44BF-C135-4A28-96C4-B53950D7D722}"/>
          </ac:spMkLst>
        </pc:spChg>
        <pc:spChg chg="mod">
          <ac:chgData name="Andrew Young" userId="3d7dab09-352b-4858-b937-4a4f8b94e613" providerId="ADAL" clId="{6054352A-4FBB-4A95-A7D4-15927E70BE13}" dt="2023-02-15T09:47:26.484" v="4" actId="255"/>
          <ac:spMkLst>
            <pc:docMk/>
            <pc:sldMk cId="0" sldId="267"/>
            <ac:spMk id="5" creationId="{F3AEFA3D-6E0E-40FE-BDA2-AC1662A877CD}"/>
          </ac:spMkLst>
        </pc:spChg>
      </pc:sldChg>
      <pc:sldChg chg="modSp mod">
        <pc:chgData name="Andrew Young" userId="3d7dab09-352b-4858-b937-4a4f8b94e613" providerId="ADAL" clId="{6054352A-4FBB-4A95-A7D4-15927E70BE13}" dt="2023-02-15T09:48:18.162" v="5" actId="207"/>
        <pc:sldMkLst>
          <pc:docMk/>
          <pc:sldMk cId="2880085468" sldId="268"/>
        </pc:sldMkLst>
        <pc:spChg chg="mod">
          <ac:chgData name="Andrew Young" userId="3d7dab09-352b-4858-b937-4a4f8b94e613" providerId="ADAL" clId="{6054352A-4FBB-4A95-A7D4-15927E70BE13}" dt="2023-02-15T09:48:18.162" v="5" actId="207"/>
          <ac:spMkLst>
            <pc:docMk/>
            <pc:sldMk cId="2880085468" sldId="268"/>
            <ac:spMk id="4" creationId="{AD2D908E-40BB-4504-96E2-4DE02E653DEE}"/>
          </ac:spMkLst>
        </pc:spChg>
      </pc:sldChg>
      <pc:sldChg chg="modSp mod">
        <pc:chgData name="Andrew Young" userId="3d7dab09-352b-4858-b937-4a4f8b94e613" providerId="ADAL" clId="{6054352A-4FBB-4A95-A7D4-15927E70BE13}" dt="2023-02-15T09:53:25.568" v="37" actId="2711"/>
        <pc:sldMkLst>
          <pc:docMk/>
          <pc:sldMk cId="4256603491" sldId="269"/>
        </pc:sldMkLst>
        <pc:spChg chg="mod">
          <ac:chgData name="Andrew Young" userId="3d7dab09-352b-4858-b937-4a4f8b94e613" providerId="ADAL" clId="{6054352A-4FBB-4A95-A7D4-15927E70BE13}" dt="2023-02-15T09:53:25.568" v="37" actId="2711"/>
          <ac:spMkLst>
            <pc:docMk/>
            <pc:sldMk cId="4256603491" sldId="269"/>
            <ac:spMk id="4" creationId="{AD2D908E-40BB-4504-96E2-4DE02E653DEE}"/>
          </ac:spMkLst>
        </pc:spChg>
      </pc:sldChg>
      <pc:sldChg chg="modSp mod">
        <pc:chgData name="Andrew Young" userId="3d7dab09-352b-4858-b937-4a4f8b94e613" providerId="ADAL" clId="{6054352A-4FBB-4A95-A7D4-15927E70BE13}" dt="2023-02-15T09:49:05.134" v="7" actId="207"/>
        <pc:sldMkLst>
          <pc:docMk/>
          <pc:sldMk cId="2119861242" sldId="270"/>
        </pc:sldMkLst>
        <pc:spChg chg="mod">
          <ac:chgData name="Andrew Young" userId="3d7dab09-352b-4858-b937-4a4f8b94e613" providerId="ADAL" clId="{6054352A-4FBB-4A95-A7D4-15927E70BE13}" dt="2023-02-15T09:49:05.134" v="7" actId="207"/>
          <ac:spMkLst>
            <pc:docMk/>
            <pc:sldMk cId="2119861242" sldId="270"/>
            <ac:spMk id="3" creationId="{145A8774-2E3F-8217-CFB2-1BEAB8F2C64D}"/>
          </ac:spMkLst>
        </pc:spChg>
      </pc:sldChg>
      <pc:sldChg chg="modSp mod">
        <pc:chgData name="Andrew Young" userId="3d7dab09-352b-4858-b937-4a4f8b94e613" providerId="ADAL" clId="{6054352A-4FBB-4A95-A7D4-15927E70BE13}" dt="2023-02-15T09:49:56.390" v="12" actId="14100"/>
        <pc:sldMkLst>
          <pc:docMk/>
          <pc:sldMk cId="4079225474" sldId="272"/>
        </pc:sldMkLst>
        <pc:spChg chg="mod">
          <ac:chgData name="Andrew Young" userId="3d7dab09-352b-4858-b937-4a4f8b94e613" providerId="ADAL" clId="{6054352A-4FBB-4A95-A7D4-15927E70BE13}" dt="2023-02-15T09:49:56.390" v="12" actId="14100"/>
          <ac:spMkLst>
            <pc:docMk/>
            <pc:sldMk cId="4079225474" sldId="272"/>
            <ac:spMk id="4" creationId="{AD2D908E-40BB-4504-96E2-4DE02E653DEE}"/>
          </ac:spMkLst>
        </pc:spChg>
      </pc:sldChg>
      <pc:sldChg chg="modSp mod">
        <pc:chgData name="Andrew Young" userId="3d7dab09-352b-4858-b937-4a4f8b94e613" providerId="ADAL" clId="{6054352A-4FBB-4A95-A7D4-15927E70BE13}" dt="2023-02-15T09:49:30.213" v="10" actId="207"/>
        <pc:sldMkLst>
          <pc:docMk/>
          <pc:sldMk cId="382489273" sldId="273"/>
        </pc:sldMkLst>
        <pc:spChg chg="mod">
          <ac:chgData name="Andrew Young" userId="3d7dab09-352b-4858-b937-4a4f8b94e613" providerId="ADAL" clId="{6054352A-4FBB-4A95-A7D4-15927E70BE13}" dt="2023-02-15T09:49:30.213" v="10" actId="207"/>
          <ac:spMkLst>
            <pc:docMk/>
            <pc:sldMk cId="382489273" sldId="273"/>
            <ac:spMk id="4" creationId="{AD2D908E-40BB-4504-96E2-4DE02E653DEE}"/>
          </ac:spMkLst>
        </pc:spChg>
        <pc:spChg chg="mod">
          <ac:chgData name="Andrew Young" userId="3d7dab09-352b-4858-b937-4a4f8b94e613" providerId="ADAL" clId="{6054352A-4FBB-4A95-A7D4-15927E70BE13}" dt="2023-02-15T09:49:21.082" v="8" actId="255"/>
          <ac:spMkLst>
            <pc:docMk/>
            <pc:sldMk cId="382489273" sldId="273"/>
            <ac:spMk id="13" creationId="{AEF7C5BD-69F1-44B6-9033-2AF5B31FC0A6}"/>
          </ac:spMkLst>
        </pc:spChg>
      </pc:sldChg>
      <pc:sldChg chg="modSp mod">
        <pc:chgData name="Andrew Young" userId="3d7dab09-352b-4858-b937-4a4f8b94e613" providerId="ADAL" clId="{6054352A-4FBB-4A95-A7D4-15927E70BE13}" dt="2023-02-15T09:51:34.972" v="30" actId="20577"/>
        <pc:sldMkLst>
          <pc:docMk/>
          <pc:sldMk cId="3384746206" sldId="274"/>
        </pc:sldMkLst>
        <pc:spChg chg="mod">
          <ac:chgData name="Andrew Young" userId="3d7dab09-352b-4858-b937-4a4f8b94e613" providerId="ADAL" clId="{6054352A-4FBB-4A95-A7D4-15927E70BE13}" dt="2023-02-15T09:51:34.972" v="30" actId="20577"/>
          <ac:spMkLst>
            <pc:docMk/>
            <pc:sldMk cId="3384746206" sldId="274"/>
            <ac:spMk id="4" creationId="{AD2D908E-40BB-4504-96E2-4DE02E653DEE}"/>
          </ac:spMkLst>
        </pc:spChg>
      </pc:sldChg>
      <pc:sldChg chg="modSp mod">
        <pc:chgData name="Andrew Young" userId="3d7dab09-352b-4858-b937-4a4f8b94e613" providerId="ADAL" clId="{6054352A-4FBB-4A95-A7D4-15927E70BE13}" dt="2023-02-15T09:50:05.390" v="13" actId="255"/>
        <pc:sldMkLst>
          <pc:docMk/>
          <pc:sldMk cId="3713752088" sldId="279"/>
        </pc:sldMkLst>
        <pc:spChg chg="mod">
          <ac:chgData name="Andrew Young" userId="3d7dab09-352b-4858-b937-4a4f8b94e613" providerId="ADAL" clId="{6054352A-4FBB-4A95-A7D4-15927E70BE13}" dt="2023-02-15T09:50:05.390" v="13" actId="255"/>
          <ac:spMkLst>
            <pc:docMk/>
            <pc:sldMk cId="3713752088" sldId="279"/>
            <ac:spMk id="4" creationId="{AD2D908E-40BB-4504-96E2-4DE02E653DEE}"/>
          </ac:spMkLst>
        </pc:spChg>
      </pc:sldChg>
      <pc:sldChg chg="modSp mod">
        <pc:chgData name="Andrew Young" userId="3d7dab09-352b-4858-b937-4a4f8b94e613" providerId="ADAL" clId="{6054352A-4FBB-4A95-A7D4-15927E70BE13}" dt="2023-02-15T09:51:11.187" v="25" actId="20577"/>
        <pc:sldMkLst>
          <pc:docMk/>
          <pc:sldMk cId="1259439650" sldId="280"/>
        </pc:sldMkLst>
        <pc:spChg chg="mod">
          <ac:chgData name="Andrew Young" userId="3d7dab09-352b-4858-b937-4a4f8b94e613" providerId="ADAL" clId="{6054352A-4FBB-4A95-A7D4-15927E70BE13}" dt="2023-02-15T09:51:11.187" v="25" actId="20577"/>
          <ac:spMkLst>
            <pc:docMk/>
            <pc:sldMk cId="1259439650" sldId="280"/>
            <ac:spMk id="4" creationId="{AD2D908E-40BB-4504-96E2-4DE02E653DEE}"/>
          </ac:spMkLst>
        </pc:spChg>
      </pc:sldChg>
      <pc:sldChg chg="modSp mod">
        <pc:chgData name="Andrew Young" userId="3d7dab09-352b-4858-b937-4a4f8b94e613" providerId="ADAL" clId="{6054352A-4FBB-4A95-A7D4-15927E70BE13}" dt="2023-02-15T09:53:51.201" v="43" actId="207"/>
        <pc:sldMkLst>
          <pc:docMk/>
          <pc:sldMk cId="364409437" sldId="281"/>
        </pc:sldMkLst>
        <pc:spChg chg="mod">
          <ac:chgData name="Andrew Young" userId="3d7dab09-352b-4858-b937-4a4f8b94e613" providerId="ADAL" clId="{6054352A-4FBB-4A95-A7D4-15927E70BE13}" dt="2023-02-15T09:53:38.078" v="40" actId="27636"/>
          <ac:spMkLst>
            <pc:docMk/>
            <pc:sldMk cId="364409437" sldId="281"/>
            <ac:spMk id="4" creationId="{AD2D908E-40BB-4504-96E2-4DE02E653DEE}"/>
          </ac:spMkLst>
        </pc:spChg>
        <pc:spChg chg="mod">
          <ac:chgData name="Andrew Young" userId="3d7dab09-352b-4858-b937-4a4f8b94e613" providerId="ADAL" clId="{6054352A-4FBB-4A95-A7D4-15927E70BE13}" dt="2023-02-15T09:53:51.201" v="43" actId="207"/>
          <ac:spMkLst>
            <pc:docMk/>
            <pc:sldMk cId="364409437" sldId="281"/>
            <ac:spMk id="37" creationId="{2D91C392-0740-48E8-97A5-E7FFC089F883}"/>
          </ac:spMkLst>
        </pc:spChg>
      </pc:sldChg>
      <pc:sldChg chg="modSp mod">
        <pc:chgData name="Andrew Young" userId="3d7dab09-352b-4858-b937-4a4f8b94e613" providerId="ADAL" clId="{6054352A-4FBB-4A95-A7D4-15927E70BE13}" dt="2023-02-15T09:51:00.084" v="23" actId="20577"/>
        <pc:sldMkLst>
          <pc:docMk/>
          <pc:sldMk cId="4267368199" sldId="282"/>
        </pc:sldMkLst>
        <pc:spChg chg="mod">
          <ac:chgData name="Andrew Young" userId="3d7dab09-352b-4858-b937-4a4f8b94e613" providerId="ADAL" clId="{6054352A-4FBB-4A95-A7D4-15927E70BE13}" dt="2023-02-15T09:51:00.084" v="23" actId="20577"/>
          <ac:spMkLst>
            <pc:docMk/>
            <pc:sldMk cId="4267368199" sldId="282"/>
            <ac:spMk id="4" creationId="{AD2D908E-40BB-4504-96E2-4DE02E653DEE}"/>
          </ac:spMkLst>
        </pc:spChg>
      </pc:sldChg>
      <pc:sldChg chg="modSp mod">
        <pc:chgData name="Andrew Young" userId="3d7dab09-352b-4858-b937-4a4f8b94e613" providerId="ADAL" clId="{6054352A-4FBB-4A95-A7D4-15927E70BE13}" dt="2023-02-15T09:55:11.602" v="52" actId="207"/>
        <pc:sldMkLst>
          <pc:docMk/>
          <pc:sldMk cId="426204154" sldId="283"/>
        </pc:sldMkLst>
        <pc:spChg chg="mod">
          <ac:chgData name="Andrew Young" userId="3d7dab09-352b-4858-b937-4a4f8b94e613" providerId="ADAL" clId="{6054352A-4FBB-4A95-A7D4-15927E70BE13}" dt="2023-02-15T09:54:48.006" v="50" actId="255"/>
          <ac:spMkLst>
            <pc:docMk/>
            <pc:sldMk cId="426204154" sldId="283"/>
            <ac:spMk id="4" creationId="{AD2D908E-40BB-4504-96E2-4DE02E653DEE}"/>
          </ac:spMkLst>
        </pc:spChg>
        <pc:spChg chg="mod">
          <ac:chgData name="Andrew Young" userId="3d7dab09-352b-4858-b937-4a4f8b94e613" providerId="ADAL" clId="{6054352A-4FBB-4A95-A7D4-15927E70BE13}" dt="2023-02-15T09:55:11.602" v="52" actId="207"/>
          <ac:spMkLst>
            <pc:docMk/>
            <pc:sldMk cId="426204154" sldId="283"/>
            <ac:spMk id="43" creationId="{ACB6FA0C-A51F-46F6-8137-2C03AB97D9D3}"/>
          </ac:spMkLst>
        </pc:spChg>
      </pc:sldChg>
      <pc:sldChg chg="modSp mod">
        <pc:chgData name="Andrew Young" userId="3d7dab09-352b-4858-b937-4a4f8b94e613" providerId="ADAL" clId="{6054352A-4FBB-4A95-A7D4-15927E70BE13}" dt="2023-02-15T10:00:25.631" v="56" actId="255"/>
        <pc:sldMkLst>
          <pc:docMk/>
          <pc:sldMk cId="3613679956" sldId="286"/>
        </pc:sldMkLst>
        <pc:spChg chg="mod">
          <ac:chgData name="Andrew Young" userId="3d7dab09-352b-4858-b937-4a4f8b94e613" providerId="ADAL" clId="{6054352A-4FBB-4A95-A7D4-15927E70BE13}" dt="2023-02-15T10:00:25.631" v="56" actId="255"/>
          <ac:spMkLst>
            <pc:docMk/>
            <pc:sldMk cId="3613679956" sldId="286"/>
            <ac:spMk id="4" creationId="{AD2D908E-40BB-4504-96E2-4DE02E653DEE}"/>
          </ac:spMkLst>
        </pc:spChg>
      </pc:sldChg>
      <pc:sldChg chg="modSp mod">
        <pc:chgData name="Andrew Young" userId="3d7dab09-352b-4858-b937-4a4f8b94e613" providerId="ADAL" clId="{6054352A-4FBB-4A95-A7D4-15927E70BE13}" dt="2023-02-15T09:50:31.889" v="16" actId="27636"/>
        <pc:sldMkLst>
          <pc:docMk/>
          <pc:sldMk cId="3876658606" sldId="287"/>
        </pc:sldMkLst>
        <pc:spChg chg="mod">
          <ac:chgData name="Andrew Young" userId="3d7dab09-352b-4858-b937-4a4f8b94e613" providerId="ADAL" clId="{6054352A-4FBB-4A95-A7D4-15927E70BE13}" dt="2023-02-15T09:50:31.889" v="16" actId="27636"/>
          <ac:spMkLst>
            <pc:docMk/>
            <pc:sldMk cId="3876658606" sldId="287"/>
            <ac:spMk id="5" creationId="{F3AEFA3D-6E0E-40FE-BDA2-AC1662A877CD}"/>
          </ac:spMkLst>
        </pc:spChg>
      </pc:sldChg>
      <pc:sldChg chg="modSp mod">
        <pc:chgData name="Andrew Young" userId="3d7dab09-352b-4858-b937-4a4f8b94e613" providerId="ADAL" clId="{6054352A-4FBB-4A95-A7D4-15927E70BE13}" dt="2023-02-15T09:50:44.010" v="18" actId="113"/>
        <pc:sldMkLst>
          <pc:docMk/>
          <pc:sldMk cId="4103041600" sldId="288"/>
        </pc:sldMkLst>
        <pc:spChg chg="mod">
          <ac:chgData name="Andrew Young" userId="3d7dab09-352b-4858-b937-4a4f8b94e613" providerId="ADAL" clId="{6054352A-4FBB-4A95-A7D4-15927E70BE13}" dt="2023-02-15T09:50:44.010" v="18" actId="113"/>
          <ac:spMkLst>
            <pc:docMk/>
            <pc:sldMk cId="4103041600" sldId="288"/>
            <ac:spMk id="4" creationId="{AD2D908E-40BB-4504-96E2-4DE02E653DEE}"/>
          </ac:spMkLst>
        </pc:spChg>
      </pc:sldChg>
      <pc:sldChg chg="modSp mod">
        <pc:chgData name="Andrew Young" userId="3d7dab09-352b-4858-b937-4a4f8b94e613" providerId="ADAL" clId="{6054352A-4FBB-4A95-A7D4-15927E70BE13}" dt="2023-02-15T09:52:04.078" v="33" actId="255"/>
        <pc:sldMkLst>
          <pc:docMk/>
          <pc:sldMk cId="3586036765" sldId="289"/>
        </pc:sldMkLst>
        <pc:spChg chg="mod">
          <ac:chgData name="Andrew Young" userId="3d7dab09-352b-4858-b937-4a4f8b94e613" providerId="ADAL" clId="{6054352A-4FBB-4A95-A7D4-15927E70BE13}" dt="2023-02-15T09:51:51.970" v="31" actId="207"/>
          <ac:spMkLst>
            <pc:docMk/>
            <pc:sldMk cId="3586036765" sldId="289"/>
            <ac:spMk id="4" creationId="{DA5D44BF-C135-4A28-96C4-B53950D7D722}"/>
          </ac:spMkLst>
        </pc:spChg>
        <pc:spChg chg="mod">
          <ac:chgData name="Andrew Young" userId="3d7dab09-352b-4858-b937-4a4f8b94e613" providerId="ADAL" clId="{6054352A-4FBB-4A95-A7D4-15927E70BE13}" dt="2023-02-15T09:52:04.078" v="33" actId="255"/>
          <ac:spMkLst>
            <pc:docMk/>
            <pc:sldMk cId="3586036765" sldId="289"/>
            <ac:spMk id="5" creationId="{F3AEFA3D-6E0E-40FE-BDA2-AC1662A877CD}"/>
          </ac:spMkLst>
        </pc:spChg>
      </pc:sldChg>
      <pc:sldChg chg="modSp mod">
        <pc:chgData name="Andrew Young" userId="3d7dab09-352b-4858-b937-4a4f8b94e613" providerId="ADAL" clId="{6054352A-4FBB-4A95-A7D4-15927E70BE13}" dt="2023-02-15T09:54:13.194" v="45" actId="255"/>
        <pc:sldMkLst>
          <pc:docMk/>
          <pc:sldMk cId="3143046720" sldId="290"/>
        </pc:sldMkLst>
        <pc:spChg chg="mod">
          <ac:chgData name="Andrew Young" userId="3d7dab09-352b-4858-b937-4a4f8b94e613" providerId="ADAL" clId="{6054352A-4FBB-4A95-A7D4-15927E70BE13}" dt="2023-02-15T09:54:13.194" v="45" actId="255"/>
          <ac:spMkLst>
            <pc:docMk/>
            <pc:sldMk cId="3143046720" sldId="290"/>
            <ac:spMk id="5" creationId="{F3AEFA3D-6E0E-40FE-BDA2-AC1662A877CD}"/>
          </ac:spMkLst>
        </pc:spChg>
      </pc:sldChg>
      <pc:sldChg chg="modSp mod">
        <pc:chgData name="Andrew Young" userId="3d7dab09-352b-4858-b937-4a4f8b94e613" providerId="ADAL" clId="{6054352A-4FBB-4A95-A7D4-15927E70BE13}" dt="2023-02-15T10:03:17.865" v="67" actId="255"/>
        <pc:sldMkLst>
          <pc:docMk/>
          <pc:sldMk cId="686842571" sldId="291"/>
        </pc:sldMkLst>
        <pc:spChg chg="mod">
          <ac:chgData name="Andrew Young" userId="3d7dab09-352b-4858-b937-4a4f8b94e613" providerId="ADAL" clId="{6054352A-4FBB-4A95-A7D4-15927E70BE13}" dt="2023-02-15T10:03:17.865" v="67" actId="255"/>
          <ac:spMkLst>
            <pc:docMk/>
            <pc:sldMk cId="686842571" sldId="291"/>
            <ac:spMk id="4" creationId="{AD2D908E-40BB-4504-96E2-4DE02E653DEE}"/>
          </ac:spMkLst>
        </pc:spChg>
      </pc:sldChg>
      <pc:sldChg chg="modSp mod">
        <pc:chgData name="Andrew Young" userId="3d7dab09-352b-4858-b937-4a4f8b94e613" providerId="ADAL" clId="{6054352A-4FBB-4A95-A7D4-15927E70BE13}" dt="2023-02-15T10:02:33.024" v="62" actId="255"/>
        <pc:sldMkLst>
          <pc:docMk/>
          <pc:sldMk cId="632427785" sldId="293"/>
        </pc:sldMkLst>
        <pc:spChg chg="mod">
          <ac:chgData name="Andrew Young" userId="3d7dab09-352b-4858-b937-4a4f8b94e613" providerId="ADAL" clId="{6054352A-4FBB-4A95-A7D4-15927E70BE13}" dt="2023-02-15T10:02:33.024" v="62" actId="255"/>
          <ac:spMkLst>
            <pc:docMk/>
            <pc:sldMk cId="632427785" sldId="293"/>
            <ac:spMk id="4" creationId="{AD2D908E-40BB-4504-96E2-4DE02E653DEE}"/>
          </ac:spMkLst>
        </pc:spChg>
      </pc:sldChg>
      <pc:sldChg chg="modSp mod">
        <pc:chgData name="Andrew Young" userId="3d7dab09-352b-4858-b937-4a4f8b94e613" providerId="ADAL" clId="{6054352A-4FBB-4A95-A7D4-15927E70BE13}" dt="2023-02-15T09:55:25.100" v="54" actId="255"/>
        <pc:sldMkLst>
          <pc:docMk/>
          <pc:sldMk cId="1988287739" sldId="294"/>
        </pc:sldMkLst>
        <pc:spChg chg="mod">
          <ac:chgData name="Andrew Young" userId="3d7dab09-352b-4858-b937-4a4f8b94e613" providerId="ADAL" clId="{6054352A-4FBB-4A95-A7D4-15927E70BE13}" dt="2023-02-15T09:55:25.100" v="54" actId="255"/>
          <ac:spMkLst>
            <pc:docMk/>
            <pc:sldMk cId="1988287739" sldId="294"/>
            <ac:spMk id="4" creationId="{AD2D908E-40BB-4504-96E2-4DE02E653DEE}"/>
          </ac:spMkLst>
        </pc:spChg>
      </pc:sldChg>
      <pc:sldChg chg="modSp mod">
        <pc:chgData name="Andrew Young" userId="3d7dab09-352b-4858-b937-4a4f8b94e613" providerId="ADAL" clId="{6054352A-4FBB-4A95-A7D4-15927E70BE13}" dt="2023-02-15T10:00:47.923" v="59" actId="6549"/>
        <pc:sldMkLst>
          <pc:docMk/>
          <pc:sldMk cId="335247029" sldId="296"/>
        </pc:sldMkLst>
        <pc:spChg chg="mod">
          <ac:chgData name="Andrew Young" userId="3d7dab09-352b-4858-b937-4a4f8b94e613" providerId="ADAL" clId="{6054352A-4FBB-4A95-A7D4-15927E70BE13}" dt="2023-02-15T10:00:47.923" v="59" actId="6549"/>
          <ac:spMkLst>
            <pc:docMk/>
            <pc:sldMk cId="335247029" sldId="296"/>
            <ac:spMk id="4" creationId="{AD2D908E-40BB-4504-96E2-4DE02E653DEE}"/>
          </ac:spMkLst>
        </pc:spChg>
      </pc:sldChg>
      <pc:sldChg chg="modSp mod">
        <pc:chgData name="Andrew Young" userId="3d7dab09-352b-4858-b937-4a4f8b94e613" providerId="ADAL" clId="{6054352A-4FBB-4A95-A7D4-15927E70BE13}" dt="2023-02-15T09:52:53.586" v="34" actId="20577"/>
        <pc:sldMkLst>
          <pc:docMk/>
          <pc:sldMk cId="1488141761" sldId="298"/>
        </pc:sldMkLst>
        <pc:spChg chg="mod">
          <ac:chgData name="Andrew Young" userId="3d7dab09-352b-4858-b937-4a4f8b94e613" providerId="ADAL" clId="{6054352A-4FBB-4A95-A7D4-15927E70BE13}" dt="2023-02-15T09:52:53.586" v="34" actId="20577"/>
          <ac:spMkLst>
            <pc:docMk/>
            <pc:sldMk cId="1488141761" sldId="298"/>
            <ac:spMk id="53" creationId="{5D2C898D-C6FD-4F05-BC82-7A7DBA21BA73}"/>
          </ac:spMkLst>
        </pc:spChg>
      </pc:sldChg>
      <pc:sldChg chg="modSp mod">
        <pc:chgData name="Andrew Young" userId="3d7dab09-352b-4858-b937-4a4f8b94e613" providerId="ADAL" clId="{6054352A-4FBB-4A95-A7D4-15927E70BE13}" dt="2023-02-15T09:48:56.856" v="6" actId="207"/>
        <pc:sldMkLst>
          <pc:docMk/>
          <pc:sldMk cId="177357217" sldId="301"/>
        </pc:sldMkLst>
        <pc:spChg chg="mod">
          <ac:chgData name="Andrew Young" userId="3d7dab09-352b-4858-b937-4a4f8b94e613" providerId="ADAL" clId="{6054352A-4FBB-4A95-A7D4-15927E70BE13}" dt="2023-02-15T09:48:56.856" v="6" actId="207"/>
          <ac:spMkLst>
            <pc:docMk/>
            <pc:sldMk cId="177357217" sldId="301"/>
            <ac:spMk id="4" creationId="{AD2D908E-40BB-4504-96E2-4DE02E653DEE}"/>
          </ac:spMkLst>
        </pc:spChg>
      </pc:sldChg>
    </pc:docChg>
  </pc:docChgLst>
  <pc:docChgLst>
    <pc:chgData name="Alison Hopper" userId="ca5996aa-ea7f-4b9b-84ac-8568eb6eb8f4" providerId="ADAL" clId="{D92C5B63-D006-4F37-959C-C884B16E06E9}"/>
    <pc:docChg chg="undo custSel addSld delSld modSld">
      <pc:chgData name="Alison Hopper" userId="ca5996aa-ea7f-4b9b-84ac-8568eb6eb8f4" providerId="ADAL" clId="{D92C5B63-D006-4F37-959C-C884B16E06E9}" dt="2022-08-25T16:07:13.338" v="125"/>
      <pc:docMkLst>
        <pc:docMk/>
      </pc:docMkLst>
      <pc:sldChg chg="del">
        <pc:chgData name="Alison Hopper" userId="ca5996aa-ea7f-4b9b-84ac-8568eb6eb8f4" providerId="ADAL" clId="{D92C5B63-D006-4F37-959C-C884B16E06E9}" dt="2022-08-25T13:56:28.045" v="10" actId="47"/>
        <pc:sldMkLst>
          <pc:docMk/>
          <pc:sldMk cId="0" sldId="256"/>
        </pc:sldMkLst>
      </pc:sldChg>
      <pc:sldChg chg="modSp mod">
        <pc:chgData name="Alison Hopper" userId="ca5996aa-ea7f-4b9b-84ac-8568eb6eb8f4" providerId="ADAL" clId="{D92C5B63-D006-4F37-959C-C884B16E06E9}" dt="2022-08-25T13:51:57.500" v="9" actId="20577"/>
        <pc:sldMkLst>
          <pc:docMk/>
          <pc:sldMk cId="28423318" sldId="263"/>
        </pc:sldMkLst>
        <pc:spChg chg="mod">
          <ac:chgData name="Alison Hopper" userId="ca5996aa-ea7f-4b9b-84ac-8568eb6eb8f4" providerId="ADAL" clId="{D92C5B63-D006-4F37-959C-C884B16E06E9}" dt="2022-08-25T13:51:57.500" v="9" actId="20577"/>
          <ac:spMkLst>
            <pc:docMk/>
            <pc:sldMk cId="28423318" sldId="263"/>
            <ac:spMk id="3" creationId="{7D4908DC-755C-4E5B-B359-81EE80ADBE81}"/>
          </ac:spMkLst>
        </pc:spChg>
      </pc:sldChg>
      <pc:sldChg chg="del">
        <pc:chgData name="Alison Hopper" userId="ca5996aa-ea7f-4b9b-84ac-8568eb6eb8f4" providerId="ADAL" clId="{D92C5B63-D006-4F37-959C-C884B16E06E9}" dt="2022-08-25T13:56:29.438" v="11" actId="47"/>
        <pc:sldMkLst>
          <pc:docMk/>
          <pc:sldMk cId="3823520741" sldId="264"/>
        </pc:sldMkLst>
      </pc:sldChg>
      <pc:sldChg chg="del">
        <pc:chgData name="Alison Hopper" userId="ca5996aa-ea7f-4b9b-84ac-8568eb6eb8f4" providerId="ADAL" clId="{D92C5B63-D006-4F37-959C-C884B16E06E9}" dt="2022-08-25T13:56:30.632" v="12" actId="47"/>
        <pc:sldMkLst>
          <pc:docMk/>
          <pc:sldMk cId="0" sldId="266"/>
        </pc:sldMkLst>
      </pc:sldChg>
      <pc:sldChg chg="delSp add mod">
        <pc:chgData name="Alison Hopper" userId="ca5996aa-ea7f-4b9b-84ac-8568eb6eb8f4" providerId="ADAL" clId="{D92C5B63-D006-4F37-959C-C884B16E06E9}" dt="2022-08-25T15:26:49.030" v="36" actId="478"/>
        <pc:sldMkLst>
          <pc:docMk/>
          <pc:sldMk cId="0" sldId="267"/>
        </pc:sldMkLst>
        <pc:picChg chg="del">
          <ac:chgData name="Alison Hopper" userId="ca5996aa-ea7f-4b9b-84ac-8568eb6eb8f4" providerId="ADAL" clId="{D92C5B63-D006-4F37-959C-C884B16E06E9}" dt="2022-08-25T15:26:49.030" v="36" actId="478"/>
          <ac:picMkLst>
            <pc:docMk/>
            <pc:sldMk cId="0" sldId="267"/>
            <ac:picMk id="3" creationId="{C0464EF3-FAA5-46A3-B04B-643B90FC303C}"/>
          </ac:picMkLst>
        </pc:picChg>
      </pc:sldChg>
      <pc:sldChg chg="modSp add">
        <pc:chgData name="Alison Hopper" userId="ca5996aa-ea7f-4b9b-84ac-8568eb6eb8f4" providerId="ADAL" clId="{D92C5B63-D006-4F37-959C-C884B16E06E9}" dt="2022-08-25T15:00:47.303" v="35" actId="6549"/>
        <pc:sldMkLst>
          <pc:docMk/>
          <pc:sldMk cId="2880085468" sldId="268"/>
        </pc:sldMkLst>
        <pc:spChg chg="mod">
          <ac:chgData name="Alison Hopper" userId="ca5996aa-ea7f-4b9b-84ac-8568eb6eb8f4" providerId="ADAL" clId="{D92C5B63-D006-4F37-959C-C884B16E06E9}" dt="2022-08-25T15:00:44.644" v="33" actId="6549"/>
          <ac:spMkLst>
            <pc:docMk/>
            <pc:sldMk cId="2880085468" sldId="268"/>
            <ac:spMk id="29" creationId="{59C9F184-F216-4EAB-83D2-8272DC2594B8}"/>
          </ac:spMkLst>
        </pc:spChg>
        <pc:spChg chg="mod">
          <ac:chgData name="Alison Hopper" userId="ca5996aa-ea7f-4b9b-84ac-8568eb6eb8f4" providerId="ADAL" clId="{D92C5B63-D006-4F37-959C-C884B16E06E9}" dt="2022-08-25T15:00:45.848" v="34" actId="6549"/>
          <ac:spMkLst>
            <pc:docMk/>
            <pc:sldMk cId="2880085468" sldId="268"/>
            <ac:spMk id="31" creationId="{E47D50F7-3177-480D-9CE2-3BB045847011}"/>
          </ac:spMkLst>
        </pc:spChg>
        <pc:spChg chg="mod">
          <ac:chgData name="Alison Hopper" userId="ca5996aa-ea7f-4b9b-84ac-8568eb6eb8f4" providerId="ADAL" clId="{D92C5B63-D006-4F37-959C-C884B16E06E9}" dt="2022-08-25T15:00:47.303" v="35" actId="6549"/>
          <ac:spMkLst>
            <pc:docMk/>
            <pc:sldMk cId="2880085468" sldId="268"/>
            <ac:spMk id="33" creationId="{5E926E2C-3D4A-4B44-ADF3-07BCF3BAAB14}"/>
          </ac:spMkLst>
        </pc:spChg>
      </pc:sldChg>
      <pc:sldChg chg="add">
        <pc:chgData name="Alison Hopper" userId="ca5996aa-ea7f-4b9b-84ac-8568eb6eb8f4" providerId="ADAL" clId="{D92C5B63-D006-4F37-959C-C884B16E06E9}" dt="2022-08-25T13:51:48.021" v="0"/>
        <pc:sldMkLst>
          <pc:docMk/>
          <pc:sldMk cId="4256603491" sldId="269"/>
        </pc:sldMkLst>
      </pc:sldChg>
      <pc:sldChg chg="addSp delSp modSp add mod">
        <pc:chgData name="Alison Hopper" userId="ca5996aa-ea7f-4b9b-84ac-8568eb6eb8f4" providerId="ADAL" clId="{D92C5B63-D006-4F37-959C-C884B16E06E9}" dt="2022-08-25T14:57:36.453" v="31" actId="20577"/>
        <pc:sldMkLst>
          <pc:docMk/>
          <pc:sldMk cId="2119861242" sldId="270"/>
        </pc:sldMkLst>
        <pc:spChg chg="add mod">
          <ac:chgData name="Alison Hopper" userId="ca5996aa-ea7f-4b9b-84ac-8568eb6eb8f4" providerId="ADAL" clId="{D92C5B63-D006-4F37-959C-C884B16E06E9}" dt="2022-08-25T14:57:36.453" v="31" actId="20577"/>
          <ac:spMkLst>
            <pc:docMk/>
            <pc:sldMk cId="2119861242" sldId="270"/>
            <ac:spMk id="3" creationId="{145A8774-2E3F-8217-CFB2-1BEAB8F2C64D}"/>
          </ac:spMkLst>
        </pc:spChg>
        <pc:spChg chg="del">
          <ac:chgData name="Alison Hopper" userId="ca5996aa-ea7f-4b9b-84ac-8568eb6eb8f4" providerId="ADAL" clId="{D92C5B63-D006-4F37-959C-C884B16E06E9}" dt="2022-08-25T14:32:59.120" v="13" actId="478"/>
          <ac:spMkLst>
            <pc:docMk/>
            <pc:sldMk cId="2119861242" sldId="270"/>
            <ac:spMk id="4" creationId="{AD2D908E-40BB-4504-96E2-4DE02E653DEE}"/>
          </ac:spMkLst>
        </pc:spChg>
      </pc:sldChg>
      <pc:sldChg chg="add">
        <pc:chgData name="Alison Hopper" userId="ca5996aa-ea7f-4b9b-84ac-8568eb6eb8f4" providerId="ADAL" clId="{D92C5B63-D006-4F37-959C-C884B16E06E9}" dt="2022-08-25T13:51:48.021" v="0"/>
        <pc:sldMkLst>
          <pc:docMk/>
          <pc:sldMk cId="4079225474" sldId="272"/>
        </pc:sldMkLst>
      </pc:sldChg>
      <pc:sldChg chg="add">
        <pc:chgData name="Alison Hopper" userId="ca5996aa-ea7f-4b9b-84ac-8568eb6eb8f4" providerId="ADAL" clId="{D92C5B63-D006-4F37-959C-C884B16E06E9}" dt="2022-08-25T13:51:48.021" v="0"/>
        <pc:sldMkLst>
          <pc:docMk/>
          <pc:sldMk cId="382489273" sldId="273"/>
        </pc:sldMkLst>
      </pc:sldChg>
      <pc:sldChg chg="add">
        <pc:chgData name="Alison Hopper" userId="ca5996aa-ea7f-4b9b-84ac-8568eb6eb8f4" providerId="ADAL" clId="{D92C5B63-D006-4F37-959C-C884B16E06E9}" dt="2022-08-25T13:51:48.021" v="0"/>
        <pc:sldMkLst>
          <pc:docMk/>
          <pc:sldMk cId="3384746206" sldId="274"/>
        </pc:sldMkLst>
      </pc:sldChg>
      <pc:sldChg chg="add">
        <pc:chgData name="Alison Hopper" userId="ca5996aa-ea7f-4b9b-84ac-8568eb6eb8f4" providerId="ADAL" clId="{D92C5B63-D006-4F37-959C-C884B16E06E9}" dt="2022-08-25T13:51:48.021" v="0"/>
        <pc:sldMkLst>
          <pc:docMk/>
          <pc:sldMk cId="2678197494" sldId="275"/>
        </pc:sldMkLst>
      </pc:sldChg>
      <pc:sldChg chg="add">
        <pc:chgData name="Alison Hopper" userId="ca5996aa-ea7f-4b9b-84ac-8568eb6eb8f4" providerId="ADAL" clId="{D92C5B63-D006-4F37-959C-C884B16E06E9}" dt="2022-08-25T13:51:48.021" v="0"/>
        <pc:sldMkLst>
          <pc:docMk/>
          <pc:sldMk cId="3738619643" sldId="276"/>
        </pc:sldMkLst>
      </pc:sldChg>
      <pc:sldChg chg="add">
        <pc:chgData name="Alison Hopper" userId="ca5996aa-ea7f-4b9b-84ac-8568eb6eb8f4" providerId="ADAL" clId="{D92C5B63-D006-4F37-959C-C884B16E06E9}" dt="2022-08-25T13:51:48.021" v="0"/>
        <pc:sldMkLst>
          <pc:docMk/>
          <pc:sldMk cId="943744154" sldId="277"/>
        </pc:sldMkLst>
      </pc:sldChg>
      <pc:sldChg chg="add">
        <pc:chgData name="Alison Hopper" userId="ca5996aa-ea7f-4b9b-84ac-8568eb6eb8f4" providerId="ADAL" clId="{D92C5B63-D006-4F37-959C-C884B16E06E9}" dt="2022-08-25T13:51:48.021" v="0"/>
        <pc:sldMkLst>
          <pc:docMk/>
          <pc:sldMk cId="3713752088" sldId="279"/>
        </pc:sldMkLst>
      </pc:sldChg>
      <pc:sldChg chg="modSp add mod">
        <pc:chgData name="Alison Hopper" userId="ca5996aa-ea7f-4b9b-84ac-8568eb6eb8f4" providerId="ADAL" clId="{D92C5B63-D006-4F37-959C-C884B16E06E9}" dt="2022-08-25T15:44:38.808" v="84" actId="1076"/>
        <pc:sldMkLst>
          <pc:docMk/>
          <pc:sldMk cId="1259439650" sldId="280"/>
        </pc:sldMkLst>
        <pc:spChg chg="mod">
          <ac:chgData name="Alison Hopper" userId="ca5996aa-ea7f-4b9b-84ac-8568eb6eb8f4" providerId="ADAL" clId="{D92C5B63-D006-4F37-959C-C884B16E06E9}" dt="2022-08-25T15:44:38.808" v="84" actId="1076"/>
          <ac:spMkLst>
            <pc:docMk/>
            <pc:sldMk cId="1259439650" sldId="280"/>
            <ac:spMk id="4" creationId="{AD2D908E-40BB-4504-96E2-4DE02E653DEE}"/>
          </ac:spMkLst>
        </pc:spChg>
      </pc:sldChg>
      <pc:sldChg chg="add">
        <pc:chgData name="Alison Hopper" userId="ca5996aa-ea7f-4b9b-84ac-8568eb6eb8f4" providerId="ADAL" clId="{D92C5B63-D006-4F37-959C-C884B16E06E9}" dt="2022-08-25T13:51:48.021" v="0"/>
        <pc:sldMkLst>
          <pc:docMk/>
          <pc:sldMk cId="364409437" sldId="281"/>
        </pc:sldMkLst>
      </pc:sldChg>
      <pc:sldChg chg="add">
        <pc:chgData name="Alison Hopper" userId="ca5996aa-ea7f-4b9b-84ac-8568eb6eb8f4" providerId="ADAL" clId="{D92C5B63-D006-4F37-959C-C884B16E06E9}" dt="2022-08-25T13:51:48.021" v="0"/>
        <pc:sldMkLst>
          <pc:docMk/>
          <pc:sldMk cId="4267368199" sldId="282"/>
        </pc:sldMkLst>
      </pc:sldChg>
      <pc:sldChg chg="add modAnim">
        <pc:chgData name="Alison Hopper" userId="ca5996aa-ea7f-4b9b-84ac-8568eb6eb8f4" providerId="ADAL" clId="{D92C5B63-D006-4F37-959C-C884B16E06E9}" dt="2022-08-25T16:07:13.338" v="125"/>
        <pc:sldMkLst>
          <pc:docMk/>
          <pc:sldMk cId="426204154" sldId="283"/>
        </pc:sldMkLst>
      </pc:sldChg>
      <pc:sldChg chg="add">
        <pc:chgData name="Alison Hopper" userId="ca5996aa-ea7f-4b9b-84ac-8568eb6eb8f4" providerId="ADAL" clId="{D92C5B63-D006-4F37-959C-C884B16E06E9}" dt="2022-08-25T13:51:48.021" v="0"/>
        <pc:sldMkLst>
          <pc:docMk/>
          <pc:sldMk cId="3613679956" sldId="286"/>
        </pc:sldMkLst>
      </pc:sldChg>
      <pc:sldChg chg="delSp modSp add mod">
        <pc:chgData name="Alison Hopper" userId="ca5996aa-ea7f-4b9b-84ac-8568eb6eb8f4" providerId="ADAL" clId="{D92C5B63-D006-4F37-959C-C884B16E06E9}" dt="2022-08-25T15:26:58.624" v="37" actId="478"/>
        <pc:sldMkLst>
          <pc:docMk/>
          <pc:sldMk cId="3876658606" sldId="287"/>
        </pc:sldMkLst>
        <pc:spChg chg="mod">
          <ac:chgData name="Alison Hopper" userId="ca5996aa-ea7f-4b9b-84ac-8568eb6eb8f4" providerId="ADAL" clId="{D92C5B63-D006-4F37-959C-C884B16E06E9}" dt="2022-08-25T13:51:48.157" v="1" actId="27636"/>
          <ac:spMkLst>
            <pc:docMk/>
            <pc:sldMk cId="3876658606" sldId="287"/>
            <ac:spMk id="5" creationId="{F3AEFA3D-6E0E-40FE-BDA2-AC1662A877CD}"/>
          </ac:spMkLst>
        </pc:spChg>
        <pc:picChg chg="del">
          <ac:chgData name="Alison Hopper" userId="ca5996aa-ea7f-4b9b-84ac-8568eb6eb8f4" providerId="ADAL" clId="{D92C5B63-D006-4F37-959C-C884B16E06E9}" dt="2022-08-25T15:26:58.624" v="37" actId="478"/>
          <ac:picMkLst>
            <pc:docMk/>
            <pc:sldMk cId="3876658606" sldId="287"/>
            <ac:picMk id="6" creationId="{7971B1FB-3204-41C5-A5C6-1E4797C2971B}"/>
          </ac:picMkLst>
        </pc:picChg>
      </pc:sldChg>
      <pc:sldChg chg="add">
        <pc:chgData name="Alison Hopper" userId="ca5996aa-ea7f-4b9b-84ac-8568eb6eb8f4" providerId="ADAL" clId="{D92C5B63-D006-4F37-959C-C884B16E06E9}" dt="2022-08-25T13:51:48.021" v="0"/>
        <pc:sldMkLst>
          <pc:docMk/>
          <pc:sldMk cId="4103041600" sldId="288"/>
        </pc:sldMkLst>
      </pc:sldChg>
      <pc:sldChg chg="delSp modSp add mod">
        <pc:chgData name="Alison Hopper" userId="ca5996aa-ea7f-4b9b-84ac-8568eb6eb8f4" providerId="ADAL" clId="{D92C5B63-D006-4F37-959C-C884B16E06E9}" dt="2022-08-25T16:01:42.019" v="115" actId="20577"/>
        <pc:sldMkLst>
          <pc:docMk/>
          <pc:sldMk cId="3586036765" sldId="289"/>
        </pc:sldMkLst>
        <pc:spChg chg="mod">
          <ac:chgData name="Alison Hopper" userId="ca5996aa-ea7f-4b9b-84ac-8568eb6eb8f4" providerId="ADAL" clId="{D92C5B63-D006-4F37-959C-C884B16E06E9}" dt="2022-08-25T16:01:42.019" v="115" actId="20577"/>
          <ac:spMkLst>
            <pc:docMk/>
            <pc:sldMk cId="3586036765" sldId="289"/>
            <ac:spMk id="5" creationId="{F3AEFA3D-6E0E-40FE-BDA2-AC1662A877CD}"/>
          </ac:spMkLst>
        </pc:spChg>
        <pc:picChg chg="del">
          <ac:chgData name="Alison Hopper" userId="ca5996aa-ea7f-4b9b-84ac-8568eb6eb8f4" providerId="ADAL" clId="{D92C5B63-D006-4F37-959C-C884B16E06E9}" dt="2022-08-25T15:58:21.354" v="98" actId="478"/>
          <ac:picMkLst>
            <pc:docMk/>
            <pc:sldMk cId="3586036765" sldId="289"/>
            <ac:picMk id="6" creationId="{7971B1FB-3204-41C5-A5C6-1E4797C2971B}"/>
          </ac:picMkLst>
        </pc:picChg>
      </pc:sldChg>
      <pc:sldChg chg="delSp modSp add mod">
        <pc:chgData name="Alison Hopper" userId="ca5996aa-ea7f-4b9b-84ac-8568eb6eb8f4" providerId="ADAL" clId="{D92C5B63-D006-4F37-959C-C884B16E06E9}" dt="2022-08-25T16:01:49.438" v="120" actId="20577"/>
        <pc:sldMkLst>
          <pc:docMk/>
          <pc:sldMk cId="3143046720" sldId="290"/>
        </pc:sldMkLst>
        <pc:spChg chg="mod">
          <ac:chgData name="Alison Hopper" userId="ca5996aa-ea7f-4b9b-84ac-8568eb6eb8f4" providerId="ADAL" clId="{D92C5B63-D006-4F37-959C-C884B16E06E9}" dt="2022-08-25T16:01:49.438" v="120" actId="20577"/>
          <ac:spMkLst>
            <pc:docMk/>
            <pc:sldMk cId="3143046720" sldId="290"/>
            <ac:spMk id="5" creationId="{F3AEFA3D-6E0E-40FE-BDA2-AC1662A877CD}"/>
          </ac:spMkLst>
        </pc:spChg>
        <pc:picChg chg="del">
          <ac:chgData name="Alison Hopper" userId="ca5996aa-ea7f-4b9b-84ac-8568eb6eb8f4" providerId="ADAL" clId="{D92C5B63-D006-4F37-959C-C884B16E06E9}" dt="2022-08-25T16:01:17.610" v="99" actId="478"/>
          <ac:picMkLst>
            <pc:docMk/>
            <pc:sldMk cId="3143046720" sldId="290"/>
            <ac:picMk id="3" creationId="{18FCB24A-6EAD-4E8B-8B03-36940A4BF2E6}"/>
          </ac:picMkLst>
        </pc:picChg>
      </pc:sldChg>
      <pc:sldChg chg="add">
        <pc:chgData name="Alison Hopper" userId="ca5996aa-ea7f-4b9b-84ac-8568eb6eb8f4" providerId="ADAL" clId="{D92C5B63-D006-4F37-959C-C884B16E06E9}" dt="2022-08-25T13:51:48.021" v="0"/>
        <pc:sldMkLst>
          <pc:docMk/>
          <pc:sldMk cId="686842571" sldId="291"/>
        </pc:sldMkLst>
      </pc:sldChg>
      <pc:sldChg chg="add">
        <pc:chgData name="Alison Hopper" userId="ca5996aa-ea7f-4b9b-84ac-8568eb6eb8f4" providerId="ADAL" clId="{D92C5B63-D006-4F37-959C-C884B16E06E9}" dt="2022-08-25T13:51:48.021" v="0"/>
        <pc:sldMkLst>
          <pc:docMk/>
          <pc:sldMk cId="1173937837" sldId="292"/>
        </pc:sldMkLst>
      </pc:sldChg>
      <pc:sldChg chg="add">
        <pc:chgData name="Alison Hopper" userId="ca5996aa-ea7f-4b9b-84ac-8568eb6eb8f4" providerId="ADAL" clId="{D92C5B63-D006-4F37-959C-C884B16E06E9}" dt="2022-08-25T13:51:48.021" v="0"/>
        <pc:sldMkLst>
          <pc:docMk/>
          <pc:sldMk cId="632427785" sldId="293"/>
        </pc:sldMkLst>
      </pc:sldChg>
      <pc:sldChg chg="add modTransition">
        <pc:chgData name="Alison Hopper" userId="ca5996aa-ea7f-4b9b-84ac-8568eb6eb8f4" providerId="ADAL" clId="{D92C5B63-D006-4F37-959C-C884B16E06E9}" dt="2022-08-25T16:05:58.188" v="121"/>
        <pc:sldMkLst>
          <pc:docMk/>
          <pc:sldMk cId="1988287739" sldId="294"/>
        </pc:sldMkLst>
      </pc:sldChg>
      <pc:sldChg chg="add">
        <pc:chgData name="Alison Hopper" userId="ca5996aa-ea7f-4b9b-84ac-8568eb6eb8f4" providerId="ADAL" clId="{D92C5B63-D006-4F37-959C-C884B16E06E9}" dt="2022-08-25T13:51:48.021" v="0"/>
        <pc:sldMkLst>
          <pc:docMk/>
          <pc:sldMk cId="335247029" sldId="296"/>
        </pc:sldMkLst>
      </pc:sldChg>
      <pc:sldChg chg="add">
        <pc:chgData name="Alison Hopper" userId="ca5996aa-ea7f-4b9b-84ac-8568eb6eb8f4" providerId="ADAL" clId="{D92C5B63-D006-4F37-959C-C884B16E06E9}" dt="2022-08-25T13:51:48.021" v="0"/>
        <pc:sldMkLst>
          <pc:docMk/>
          <pc:sldMk cId="2189097418" sldId="297"/>
        </pc:sldMkLst>
      </pc:sldChg>
      <pc:sldChg chg="add">
        <pc:chgData name="Alison Hopper" userId="ca5996aa-ea7f-4b9b-84ac-8568eb6eb8f4" providerId="ADAL" clId="{D92C5B63-D006-4F37-959C-C884B16E06E9}" dt="2022-08-25T13:51:48.021" v="0"/>
        <pc:sldMkLst>
          <pc:docMk/>
          <pc:sldMk cId="1488141761" sldId="298"/>
        </pc:sldMkLst>
      </pc:sldChg>
      <pc:sldChg chg="add">
        <pc:chgData name="Alison Hopper" userId="ca5996aa-ea7f-4b9b-84ac-8568eb6eb8f4" providerId="ADAL" clId="{D92C5B63-D006-4F37-959C-C884B16E06E9}" dt="2022-08-25T13:51:48.021" v="0"/>
        <pc:sldMkLst>
          <pc:docMk/>
          <pc:sldMk cId="2057494958" sldId="299"/>
        </pc:sldMkLst>
      </pc:sldChg>
      <pc:sldChg chg="add">
        <pc:chgData name="Alison Hopper" userId="ca5996aa-ea7f-4b9b-84ac-8568eb6eb8f4" providerId="ADAL" clId="{D92C5B63-D006-4F37-959C-C884B16E06E9}" dt="2022-08-25T13:51:48.021" v="0"/>
        <pc:sldMkLst>
          <pc:docMk/>
          <pc:sldMk cId="1730621968" sldId="300"/>
        </pc:sldMkLst>
      </pc:sldChg>
      <pc:sldChg chg="add">
        <pc:chgData name="Alison Hopper" userId="ca5996aa-ea7f-4b9b-84ac-8568eb6eb8f4" providerId="ADAL" clId="{D92C5B63-D006-4F37-959C-C884B16E06E9}" dt="2022-08-25T15:00:38.730" v="32" actId="2890"/>
        <pc:sldMkLst>
          <pc:docMk/>
          <pc:sldMk cId="177357217" sldId="301"/>
        </pc:sldMkLst>
      </pc:sldChg>
      <pc:sldChg chg="addSp modSp new del mod">
        <pc:chgData name="Alison Hopper" userId="ca5996aa-ea7f-4b9b-84ac-8568eb6eb8f4" providerId="ADAL" clId="{D92C5B63-D006-4F37-959C-C884B16E06E9}" dt="2022-08-25T15:52:53.173" v="97" actId="47"/>
        <pc:sldMkLst>
          <pc:docMk/>
          <pc:sldMk cId="154903873" sldId="302"/>
        </pc:sldMkLst>
        <pc:spChg chg="add mod">
          <ac:chgData name="Alison Hopper" userId="ca5996aa-ea7f-4b9b-84ac-8568eb6eb8f4" providerId="ADAL" clId="{D92C5B63-D006-4F37-959C-C884B16E06E9}" dt="2022-08-25T15:47:16.455" v="88" actId="1076"/>
          <ac:spMkLst>
            <pc:docMk/>
            <pc:sldMk cId="154903873" sldId="302"/>
            <ac:spMk id="2" creationId="{8EB3ACD7-9850-27EC-29EF-27DEFC59B16C}"/>
          </ac:spMkLst>
        </pc:spChg>
        <pc:spChg chg="add mod">
          <ac:chgData name="Alison Hopper" userId="ca5996aa-ea7f-4b9b-84ac-8568eb6eb8f4" providerId="ADAL" clId="{D92C5B63-D006-4F37-959C-C884B16E06E9}" dt="2022-08-25T15:47:16.455" v="88" actId="1076"/>
          <ac:spMkLst>
            <pc:docMk/>
            <pc:sldMk cId="154903873" sldId="302"/>
            <ac:spMk id="3" creationId="{E06AE5AA-DEC0-542D-F2F2-8DCF10AB69FA}"/>
          </ac:spMkLst>
        </pc:spChg>
        <pc:spChg chg="add mod">
          <ac:chgData name="Alison Hopper" userId="ca5996aa-ea7f-4b9b-84ac-8568eb6eb8f4" providerId="ADAL" clId="{D92C5B63-D006-4F37-959C-C884B16E06E9}" dt="2022-08-25T15:47:16.455" v="88" actId="1076"/>
          <ac:spMkLst>
            <pc:docMk/>
            <pc:sldMk cId="154903873" sldId="302"/>
            <ac:spMk id="4" creationId="{D066E941-8BD8-E8E1-F90B-CFD6EB733D5D}"/>
          </ac:spMkLst>
        </pc:spChg>
        <pc:spChg chg="add mod">
          <ac:chgData name="Alison Hopper" userId="ca5996aa-ea7f-4b9b-84ac-8568eb6eb8f4" providerId="ADAL" clId="{D92C5B63-D006-4F37-959C-C884B16E06E9}" dt="2022-08-25T15:47:16.455" v="88" actId="1076"/>
          <ac:spMkLst>
            <pc:docMk/>
            <pc:sldMk cId="154903873" sldId="302"/>
            <ac:spMk id="5" creationId="{798AE6DC-A945-D1A2-054A-73FFF343B613}"/>
          </ac:spMkLst>
        </pc:spChg>
        <pc:spChg chg="add mod">
          <ac:chgData name="Alison Hopper" userId="ca5996aa-ea7f-4b9b-84ac-8568eb6eb8f4" providerId="ADAL" clId="{D92C5B63-D006-4F37-959C-C884B16E06E9}" dt="2022-08-25T15:47:16.455" v="88" actId="1076"/>
          <ac:spMkLst>
            <pc:docMk/>
            <pc:sldMk cId="154903873" sldId="302"/>
            <ac:spMk id="6" creationId="{FA72F18C-FE5D-AD2A-3F66-C717E0F3582D}"/>
          </ac:spMkLst>
        </pc:spChg>
        <pc:spChg chg="add mod">
          <ac:chgData name="Alison Hopper" userId="ca5996aa-ea7f-4b9b-84ac-8568eb6eb8f4" providerId="ADAL" clId="{D92C5B63-D006-4F37-959C-C884B16E06E9}" dt="2022-08-25T15:47:16.455" v="88" actId="1076"/>
          <ac:spMkLst>
            <pc:docMk/>
            <pc:sldMk cId="154903873" sldId="302"/>
            <ac:spMk id="7" creationId="{13810D04-4F52-C9B0-367D-C1805E55F785}"/>
          </ac:spMkLst>
        </pc:spChg>
        <pc:spChg chg="add mod">
          <ac:chgData name="Alison Hopper" userId="ca5996aa-ea7f-4b9b-84ac-8568eb6eb8f4" providerId="ADAL" clId="{D92C5B63-D006-4F37-959C-C884B16E06E9}" dt="2022-08-25T15:47:16.455" v="88" actId="1076"/>
          <ac:spMkLst>
            <pc:docMk/>
            <pc:sldMk cId="154903873" sldId="302"/>
            <ac:spMk id="8" creationId="{5B16C69E-91A9-FD90-9F72-80AB7DEF074E}"/>
          </ac:spMkLst>
        </pc:spChg>
        <pc:spChg chg="add mod">
          <ac:chgData name="Alison Hopper" userId="ca5996aa-ea7f-4b9b-84ac-8568eb6eb8f4" providerId="ADAL" clId="{D92C5B63-D006-4F37-959C-C884B16E06E9}" dt="2022-08-25T15:47:16.455" v="88" actId="1076"/>
          <ac:spMkLst>
            <pc:docMk/>
            <pc:sldMk cId="154903873" sldId="302"/>
            <ac:spMk id="9" creationId="{D3F7FD32-C7F1-C0FB-8A3E-272963F702DE}"/>
          </ac:spMkLst>
        </pc:spChg>
        <pc:spChg chg="add mod">
          <ac:chgData name="Alison Hopper" userId="ca5996aa-ea7f-4b9b-84ac-8568eb6eb8f4" providerId="ADAL" clId="{D92C5B63-D006-4F37-959C-C884B16E06E9}" dt="2022-08-25T15:47:16.455" v="88" actId="1076"/>
          <ac:spMkLst>
            <pc:docMk/>
            <pc:sldMk cId="154903873" sldId="302"/>
            <ac:spMk id="10" creationId="{AD2CA97D-44C5-5122-4065-F353F93ED520}"/>
          </ac:spMkLst>
        </pc:spChg>
        <pc:spChg chg="add mod">
          <ac:chgData name="Alison Hopper" userId="ca5996aa-ea7f-4b9b-84ac-8568eb6eb8f4" providerId="ADAL" clId="{D92C5B63-D006-4F37-959C-C884B16E06E9}" dt="2022-08-25T15:47:16.455" v="88" actId="1076"/>
          <ac:spMkLst>
            <pc:docMk/>
            <pc:sldMk cId="154903873" sldId="302"/>
            <ac:spMk id="11" creationId="{5AF5029B-6700-B8D0-837E-EFDF9EDCE00D}"/>
          </ac:spMkLst>
        </pc:spChg>
        <pc:spChg chg="add mod">
          <ac:chgData name="Alison Hopper" userId="ca5996aa-ea7f-4b9b-84ac-8568eb6eb8f4" providerId="ADAL" clId="{D92C5B63-D006-4F37-959C-C884B16E06E9}" dt="2022-08-25T15:48:24.426" v="95" actId="1076"/>
          <ac:spMkLst>
            <pc:docMk/>
            <pc:sldMk cId="154903873" sldId="302"/>
            <ac:spMk id="12" creationId="{75BBE7C4-C289-634A-E2A8-577A8BA859BC}"/>
          </ac:spMkLst>
        </pc:spChg>
        <pc:spChg chg="add mod">
          <ac:chgData name="Alison Hopper" userId="ca5996aa-ea7f-4b9b-84ac-8568eb6eb8f4" providerId="ADAL" clId="{D92C5B63-D006-4F37-959C-C884B16E06E9}" dt="2022-08-25T15:48:24.426" v="95" actId="1076"/>
          <ac:spMkLst>
            <pc:docMk/>
            <pc:sldMk cId="154903873" sldId="302"/>
            <ac:spMk id="13" creationId="{D45D769E-4D4E-4B4F-0FC4-3EB4E5A25228}"/>
          </ac:spMkLst>
        </pc:spChg>
        <pc:spChg chg="add mod">
          <ac:chgData name="Alison Hopper" userId="ca5996aa-ea7f-4b9b-84ac-8568eb6eb8f4" providerId="ADAL" clId="{D92C5B63-D006-4F37-959C-C884B16E06E9}" dt="2022-08-25T15:48:24.426" v="95" actId="1076"/>
          <ac:spMkLst>
            <pc:docMk/>
            <pc:sldMk cId="154903873" sldId="302"/>
            <ac:spMk id="14" creationId="{47110965-8C2B-B057-417B-72416B76C88F}"/>
          </ac:spMkLst>
        </pc:spChg>
        <pc:spChg chg="add mod">
          <ac:chgData name="Alison Hopper" userId="ca5996aa-ea7f-4b9b-84ac-8568eb6eb8f4" providerId="ADAL" clId="{D92C5B63-D006-4F37-959C-C884B16E06E9}" dt="2022-08-25T15:48:24.426" v="95" actId="1076"/>
          <ac:spMkLst>
            <pc:docMk/>
            <pc:sldMk cId="154903873" sldId="302"/>
            <ac:spMk id="15" creationId="{588890F2-0AB6-1738-AFA8-683A80A863C1}"/>
          </ac:spMkLst>
        </pc:spChg>
        <pc:spChg chg="add mod">
          <ac:chgData name="Alison Hopper" userId="ca5996aa-ea7f-4b9b-84ac-8568eb6eb8f4" providerId="ADAL" clId="{D92C5B63-D006-4F37-959C-C884B16E06E9}" dt="2022-08-25T15:48:24.426" v="95" actId="1076"/>
          <ac:spMkLst>
            <pc:docMk/>
            <pc:sldMk cId="154903873" sldId="302"/>
            <ac:spMk id="16" creationId="{E0018A01-8B0B-3021-1AC7-D37D126EFF26}"/>
          </ac:spMkLst>
        </pc:spChg>
        <pc:spChg chg="add mod">
          <ac:chgData name="Alison Hopper" userId="ca5996aa-ea7f-4b9b-84ac-8568eb6eb8f4" providerId="ADAL" clId="{D92C5B63-D006-4F37-959C-C884B16E06E9}" dt="2022-08-25T15:48:24.426" v="95" actId="1076"/>
          <ac:spMkLst>
            <pc:docMk/>
            <pc:sldMk cId="154903873" sldId="302"/>
            <ac:spMk id="17" creationId="{C216FDFE-7C6B-E68B-B0A2-0B6BE82CDCD4}"/>
          </ac:spMkLst>
        </pc:spChg>
        <pc:spChg chg="add mod">
          <ac:chgData name="Alison Hopper" userId="ca5996aa-ea7f-4b9b-84ac-8568eb6eb8f4" providerId="ADAL" clId="{D92C5B63-D006-4F37-959C-C884B16E06E9}" dt="2022-08-25T15:48:24.426" v="95" actId="1076"/>
          <ac:spMkLst>
            <pc:docMk/>
            <pc:sldMk cId="154903873" sldId="302"/>
            <ac:spMk id="18" creationId="{0A8FF404-29A3-319B-BAC1-9EB7E7CD5EF8}"/>
          </ac:spMkLst>
        </pc:spChg>
        <pc:spChg chg="add mod">
          <ac:chgData name="Alison Hopper" userId="ca5996aa-ea7f-4b9b-84ac-8568eb6eb8f4" providerId="ADAL" clId="{D92C5B63-D006-4F37-959C-C884B16E06E9}" dt="2022-08-25T15:48:24.426" v="95" actId="1076"/>
          <ac:spMkLst>
            <pc:docMk/>
            <pc:sldMk cId="154903873" sldId="302"/>
            <ac:spMk id="19" creationId="{B3F43097-D35A-BC82-3D6C-E98B6B9BC856}"/>
          </ac:spMkLst>
        </pc:spChg>
        <pc:spChg chg="add mod">
          <ac:chgData name="Alison Hopper" userId="ca5996aa-ea7f-4b9b-84ac-8568eb6eb8f4" providerId="ADAL" clId="{D92C5B63-D006-4F37-959C-C884B16E06E9}" dt="2022-08-25T15:48:24.426" v="95" actId="1076"/>
          <ac:spMkLst>
            <pc:docMk/>
            <pc:sldMk cId="154903873" sldId="302"/>
            <ac:spMk id="20" creationId="{5BA8BD3D-830B-AFD4-569F-80521E333C7C}"/>
          </ac:spMkLst>
        </pc:spChg>
        <pc:spChg chg="add mod">
          <ac:chgData name="Alison Hopper" userId="ca5996aa-ea7f-4b9b-84ac-8568eb6eb8f4" providerId="ADAL" clId="{D92C5B63-D006-4F37-959C-C884B16E06E9}" dt="2022-08-25T15:48:24.426" v="95" actId="1076"/>
          <ac:spMkLst>
            <pc:docMk/>
            <pc:sldMk cId="154903873" sldId="302"/>
            <ac:spMk id="21" creationId="{AD931C2F-8492-455B-6050-0A59EA428619}"/>
          </ac:spMkLst>
        </pc:spChg>
        <pc:spChg chg="add mod">
          <ac:chgData name="Alison Hopper" userId="ca5996aa-ea7f-4b9b-84ac-8568eb6eb8f4" providerId="ADAL" clId="{D92C5B63-D006-4F37-959C-C884B16E06E9}" dt="2022-08-25T15:47:55.068" v="93" actId="1076"/>
          <ac:spMkLst>
            <pc:docMk/>
            <pc:sldMk cId="154903873" sldId="302"/>
            <ac:spMk id="22" creationId="{19F7B056-05AC-AD5F-F0C4-3A3F6C5A5E4B}"/>
          </ac:spMkLst>
        </pc:spChg>
        <pc:spChg chg="add mod">
          <ac:chgData name="Alison Hopper" userId="ca5996aa-ea7f-4b9b-84ac-8568eb6eb8f4" providerId="ADAL" clId="{D92C5B63-D006-4F37-959C-C884B16E06E9}" dt="2022-08-25T15:47:55.068" v="93" actId="1076"/>
          <ac:spMkLst>
            <pc:docMk/>
            <pc:sldMk cId="154903873" sldId="302"/>
            <ac:spMk id="23" creationId="{101C8C30-9B67-4F46-0D94-9FE6EC2880D6}"/>
          </ac:spMkLst>
        </pc:spChg>
        <pc:spChg chg="add mod">
          <ac:chgData name="Alison Hopper" userId="ca5996aa-ea7f-4b9b-84ac-8568eb6eb8f4" providerId="ADAL" clId="{D92C5B63-D006-4F37-959C-C884B16E06E9}" dt="2022-08-25T15:47:55.068" v="93" actId="1076"/>
          <ac:spMkLst>
            <pc:docMk/>
            <pc:sldMk cId="154903873" sldId="302"/>
            <ac:spMk id="24" creationId="{5A87690C-D667-B8A0-B92D-9F115A37A36B}"/>
          </ac:spMkLst>
        </pc:spChg>
        <pc:spChg chg="add mod">
          <ac:chgData name="Alison Hopper" userId="ca5996aa-ea7f-4b9b-84ac-8568eb6eb8f4" providerId="ADAL" clId="{D92C5B63-D006-4F37-959C-C884B16E06E9}" dt="2022-08-25T15:47:55.068" v="93" actId="1076"/>
          <ac:spMkLst>
            <pc:docMk/>
            <pc:sldMk cId="154903873" sldId="302"/>
            <ac:spMk id="25" creationId="{125BD267-EB3E-2630-1891-0523C84DBE61}"/>
          </ac:spMkLst>
        </pc:spChg>
        <pc:spChg chg="add mod">
          <ac:chgData name="Alison Hopper" userId="ca5996aa-ea7f-4b9b-84ac-8568eb6eb8f4" providerId="ADAL" clId="{D92C5B63-D006-4F37-959C-C884B16E06E9}" dt="2022-08-25T15:47:55.068" v="93" actId="1076"/>
          <ac:spMkLst>
            <pc:docMk/>
            <pc:sldMk cId="154903873" sldId="302"/>
            <ac:spMk id="26" creationId="{46992D0D-BB6F-04F2-DB2B-D871ED68F794}"/>
          </ac:spMkLst>
        </pc:spChg>
        <pc:spChg chg="add mod">
          <ac:chgData name="Alison Hopper" userId="ca5996aa-ea7f-4b9b-84ac-8568eb6eb8f4" providerId="ADAL" clId="{D92C5B63-D006-4F37-959C-C884B16E06E9}" dt="2022-08-25T15:47:55.068" v="93" actId="1076"/>
          <ac:spMkLst>
            <pc:docMk/>
            <pc:sldMk cId="154903873" sldId="302"/>
            <ac:spMk id="27" creationId="{1EF8D29C-66CE-91C0-8339-73EEEEE849A0}"/>
          </ac:spMkLst>
        </pc:spChg>
        <pc:spChg chg="add mod">
          <ac:chgData name="Alison Hopper" userId="ca5996aa-ea7f-4b9b-84ac-8568eb6eb8f4" providerId="ADAL" clId="{D92C5B63-D006-4F37-959C-C884B16E06E9}" dt="2022-08-25T15:47:55.068" v="93" actId="1076"/>
          <ac:spMkLst>
            <pc:docMk/>
            <pc:sldMk cId="154903873" sldId="302"/>
            <ac:spMk id="28" creationId="{B90DA690-2EAB-B905-5C5D-EBF38A9A9F5C}"/>
          </ac:spMkLst>
        </pc:spChg>
        <pc:spChg chg="add mod">
          <ac:chgData name="Alison Hopper" userId="ca5996aa-ea7f-4b9b-84ac-8568eb6eb8f4" providerId="ADAL" clId="{D92C5B63-D006-4F37-959C-C884B16E06E9}" dt="2022-08-25T15:47:55.068" v="93" actId="1076"/>
          <ac:spMkLst>
            <pc:docMk/>
            <pc:sldMk cId="154903873" sldId="302"/>
            <ac:spMk id="29" creationId="{E399815A-D6F9-2A54-3C5B-7E38D88DCEAE}"/>
          </ac:spMkLst>
        </pc:spChg>
        <pc:spChg chg="add mod">
          <ac:chgData name="Alison Hopper" userId="ca5996aa-ea7f-4b9b-84ac-8568eb6eb8f4" providerId="ADAL" clId="{D92C5B63-D006-4F37-959C-C884B16E06E9}" dt="2022-08-25T15:47:55.068" v="93" actId="1076"/>
          <ac:spMkLst>
            <pc:docMk/>
            <pc:sldMk cId="154903873" sldId="302"/>
            <ac:spMk id="30" creationId="{B389FD02-DAC1-5648-70F9-82DFBE842F45}"/>
          </ac:spMkLst>
        </pc:spChg>
        <pc:spChg chg="add mod">
          <ac:chgData name="Alison Hopper" userId="ca5996aa-ea7f-4b9b-84ac-8568eb6eb8f4" providerId="ADAL" clId="{D92C5B63-D006-4F37-959C-C884B16E06E9}" dt="2022-08-25T15:47:55.068" v="93" actId="1076"/>
          <ac:spMkLst>
            <pc:docMk/>
            <pc:sldMk cId="154903873" sldId="302"/>
            <ac:spMk id="31" creationId="{783BE1AA-54FF-3036-4E18-6A20A0A2A9A1}"/>
          </ac:spMkLst>
        </pc:spChg>
        <pc:spChg chg="add mod">
          <ac:chgData name="Alison Hopper" userId="ca5996aa-ea7f-4b9b-84ac-8568eb6eb8f4" providerId="ADAL" clId="{D92C5B63-D006-4F37-959C-C884B16E06E9}" dt="2022-08-25T15:47:42.769" v="92" actId="1076"/>
          <ac:spMkLst>
            <pc:docMk/>
            <pc:sldMk cId="154903873" sldId="302"/>
            <ac:spMk id="32" creationId="{0D780363-E685-E3CA-F893-A83B866A66C9}"/>
          </ac:spMkLst>
        </pc:spChg>
        <pc:spChg chg="add mod">
          <ac:chgData name="Alison Hopper" userId="ca5996aa-ea7f-4b9b-84ac-8568eb6eb8f4" providerId="ADAL" clId="{D92C5B63-D006-4F37-959C-C884B16E06E9}" dt="2022-08-25T15:47:42.769" v="92" actId="1076"/>
          <ac:spMkLst>
            <pc:docMk/>
            <pc:sldMk cId="154903873" sldId="302"/>
            <ac:spMk id="33" creationId="{17B66E71-99A7-C006-94CB-D424A7E11946}"/>
          </ac:spMkLst>
        </pc:spChg>
        <pc:spChg chg="add mod">
          <ac:chgData name="Alison Hopper" userId="ca5996aa-ea7f-4b9b-84ac-8568eb6eb8f4" providerId="ADAL" clId="{D92C5B63-D006-4F37-959C-C884B16E06E9}" dt="2022-08-25T15:47:42.769" v="92" actId="1076"/>
          <ac:spMkLst>
            <pc:docMk/>
            <pc:sldMk cId="154903873" sldId="302"/>
            <ac:spMk id="34" creationId="{DF9949C7-B866-438C-8026-4E0548D31AC7}"/>
          </ac:spMkLst>
        </pc:spChg>
        <pc:spChg chg="add mod">
          <ac:chgData name="Alison Hopper" userId="ca5996aa-ea7f-4b9b-84ac-8568eb6eb8f4" providerId="ADAL" clId="{D92C5B63-D006-4F37-959C-C884B16E06E9}" dt="2022-08-25T15:47:42.769" v="92" actId="1076"/>
          <ac:spMkLst>
            <pc:docMk/>
            <pc:sldMk cId="154903873" sldId="302"/>
            <ac:spMk id="35" creationId="{BF379C99-978C-45B8-B71C-0614A04A989B}"/>
          </ac:spMkLst>
        </pc:spChg>
        <pc:spChg chg="add mod">
          <ac:chgData name="Alison Hopper" userId="ca5996aa-ea7f-4b9b-84ac-8568eb6eb8f4" providerId="ADAL" clId="{D92C5B63-D006-4F37-959C-C884B16E06E9}" dt="2022-08-25T15:47:42.769" v="92" actId="1076"/>
          <ac:spMkLst>
            <pc:docMk/>
            <pc:sldMk cId="154903873" sldId="302"/>
            <ac:spMk id="36" creationId="{837396F6-3D9A-439F-3C91-524BE3D7BEF7}"/>
          </ac:spMkLst>
        </pc:spChg>
        <pc:spChg chg="add mod">
          <ac:chgData name="Alison Hopper" userId="ca5996aa-ea7f-4b9b-84ac-8568eb6eb8f4" providerId="ADAL" clId="{D92C5B63-D006-4F37-959C-C884B16E06E9}" dt="2022-08-25T15:47:42.769" v="92" actId="1076"/>
          <ac:spMkLst>
            <pc:docMk/>
            <pc:sldMk cId="154903873" sldId="302"/>
            <ac:spMk id="37" creationId="{677286AE-B114-06B5-95EE-45AF41B23ECC}"/>
          </ac:spMkLst>
        </pc:spChg>
        <pc:spChg chg="add mod">
          <ac:chgData name="Alison Hopper" userId="ca5996aa-ea7f-4b9b-84ac-8568eb6eb8f4" providerId="ADAL" clId="{D92C5B63-D006-4F37-959C-C884B16E06E9}" dt="2022-08-25T15:47:42.769" v="92" actId="1076"/>
          <ac:spMkLst>
            <pc:docMk/>
            <pc:sldMk cId="154903873" sldId="302"/>
            <ac:spMk id="38" creationId="{B749DB86-78B3-C52B-BFE3-81E7454EB5B4}"/>
          </ac:spMkLst>
        </pc:spChg>
        <pc:spChg chg="add mod">
          <ac:chgData name="Alison Hopper" userId="ca5996aa-ea7f-4b9b-84ac-8568eb6eb8f4" providerId="ADAL" clId="{D92C5B63-D006-4F37-959C-C884B16E06E9}" dt="2022-08-25T15:47:42.769" v="92" actId="1076"/>
          <ac:spMkLst>
            <pc:docMk/>
            <pc:sldMk cId="154903873" sldId="302"/>
            <ac:spMk id="39" creationId="{43B12D34-FBF7-8350-C07C-E9450EC9E26B}"/>
          </ac:spMkLst>
        </pc:spChg>
        <pc:spChg chg="add mod">
          <ac:chgData name="Alison Hopper" userId="ca5996aa-ea7f-4b9b-84ac-8568eb6eb8f4" providerId="ADAL" clId="{D92C5B63-D006-4F37-959C-C884B16E06E9}" dt="2022-08-25T15:47:42.769" v="92" actId="1076"/>
          <ac:spMkLst>
            <pc:docMk/>
            <pc:sldMk cId="154903873" sldId="302"/>
            <ac:spMk id="40" creationId="{58A0004D-4F1A-6B6F-5CB0-282EA0B0DBCF}"/>
          </ac:spMkLst>
        </pc:spChg>
        <pc:spChg chg="add mod">
          <ac:chgData name="Alison Hopper" userId="ca5996aa-ea7f-4b9b-84ac-8568eb6eb8f4" providerId="ADAL" clId="{D92C5B63-D006-4F37-959C-C884B16E06E9}" dt="2022-08-25T15:47:42.769" v="92" actId="1076"/>
          <ac:spMkLst>
            <pc:docMk/>
            <pc:sldMk cId="154903873" sldId="302"/>
            <ac:spMk id="41" creationId="{F3C4C754-37E7-E1D0-8E6A-A065FD625BE1}"/>
          </ac:spMkLst>
        </pc:spChg>
        <pc:spChg chg="add mod">
          <ac:chgData name="Alison Hopper" userId="ca5996aa-ea7f-4b9b-84ac-8568eb6eb8f4" providerId="ADAL" clId="{D92C5B63-D006-4F37-959C-C884B16E06E9}" dt="2022-08-25T15:48:40.539" v="96" actId="1076"/>
          <ac:spMkLst>
            <pc:docMk/>
            <pc:sldMk cId="154903873" sldId="302"/>
            <ac:spMk id="42" creationId="{71762BFA-18BB-6C4F-C1B7-592D6C5E474B}"/>
          </ac:spMkLst>
        </pc:spChg>
        <pc:spChg chg="add mod">
          <ac:chgData name="Alison Hopper" userId="ca5996aa-ea7f-4b9b-84ac-8568eb6eb8f4" providerId="ADAL" clId="{D92C5B63-D006-4F37-959C-C884B16E06E9}" dt="2022-08-25T15:48:40.539" v="96" actId="1076"/>
          <ac:spMkLst>
            <pc:docMk/>
            <pc:sldMk cId="154903873" sldId="302"/>
            <ac:spMk id="43" creationId="{4031F7ED-090E-38AB-0A97-3D63FAD820BE}"/>
          </ac:spMkLst>
        </pc:spChg>
        <pc:spChg chg="add mod">
          <ac:chgData name="Alison Hopper" userId="ca5996aa-ea7f-4b9b-84ac-8568eb6eb8f4" providerId="ADAL" clId="{D92C5B63-D006-4F37-959C-C884B16E06E9}" dt="2022-08-25T15:48:40.539" v="96" actId="1076"/>
          <ac:spMkLst>
            <pc:docMk/>
            <pc:sldMk cId="154903873" sldId="302"/>
            <ac:spMk id="44" creationId="{D03342F4-8A5D-2E05-70A6-6A5F998A4BBD}"/>
          </ac:spMkLst>
        </pc:spChg>
        <pc:spChg chg="add mod">
          <ac:chgData name="Alison Hopper" userId="ca5996aa-ea7f-4b9b-84ac-8568eb6eb8f4" providerId="ADAL" clId="{D92C5B63-D006-4F37-959C-C884B16E06E9}" dt="2022-08-25T15:48:40.539" v="96" actId="1076"/>
          <ac:spMkLst>
            <pc:docMk/>
            <pc:sldMk cId="154903873" sldId="302"/>
            <ac:spMk id="45" creationId="{E6B56B8C-B3B8-3AFA-5103-F76B8C694DC2}"/>
          </ac:spMkLst>
        </pc:spChg>
        <pc:spChg chg="add mod">
          <ac:chgData name="Alison Hopper" userId="ca5996aa-ea7f-4b9b-84ac-8568eb6eb8f4" providerId="ADAL" clId="{D92C5B63-D006-4F37-959C-C884B16E06E9}" dt="2022-08-25T15:48:40.539" v="96" actId="1076"/>
          <ac:spMkLst>
            <pc:docMk/>
            <pc:sldMk cId="154903873" sldId="302"/>
            <ac:spMk id="46" creationId="{3FCC2846-12B0-E0E6-6C93-12A680EB9754}"/>
          </ac:spMkLst>
        </pc:spChg>
        <pc:spChg chg="add mod">
          <ac:chgData name="Alison Hopper" userId="ca5996aa-ea7f-4b9b-84ac-8568eb6eb8f4" providerId="ADAL" clId="{D92C5B63-D006-4F37-959C-C884B16E06E9}" dt="2022-08-25T15:48:40.539" v="96" actId="1076"/>
          <ac:spMkLst>
            <pc:docMk/>
            <pc:sldMk cId="154903873" sldId="302"/>
            <ac:spMk id="47" creationId="{79437C1D-8ABE-5A0E-A487-2EBF0076D455}"/>
          </ac:spMkLst>
        </pc:spChg>
        <pc:spChg chg="add mod">
          <ac:chgData name="Alison Hopper" userId="ca5996aa-ea7f-4b9b-84ac-8568eb6eb8f4" providerId="ADAL" clId="{D92C5B63-D006-4F37-959C-C884B16E06E9}" dt="2022-08-25T15:48:40.539" v="96" actId="1076"/>
          <ac:spMkLst>
            <pc:docMk/>
            <pc:sldMk cId="154903873" sldId="302"/>
            <ac:spMk id="48" creationId="{B6282B25-80F4-2D81-F1DF-F3D7E3C19A8A}"/>
          </ac:spMkLst>
        </pc:spChg>
        <pc:spChg chg="add mod">
          <ac:chgData name="Alison Hopper" userId="ca5996aa-ea7f-4b9b-84ac-8568eb6eb8f4" providerId="ADAL" clId="{D92C5B63-D006-4F37-959C-C884B16E06E9}" dt="2022-08-25T15:48:40.539" v="96" actId="1076"/>
          <ac:spMkLst>
            <pc:docMk/>
            <pc:sldMk cId="154903873" sldId="302"/>
            <ac:spMk id="49" creationId="{43DE7CD2-8943-E7B9-AEDA-CA5212A3F17B}"/>
          </ac:spMkLst>
        </pc:spChg>
        <pc:spChg chg="add mod">
          <ac:chgData name="Alison Hopper" userId="ca5996aa-ea7f-4b9b-84ac-8568eb6eb8f4" providerId="ADAL" clId="{D92C5B63-D006-4F37-959C-C884B16E06E9}" dt="2022-08-25T15:48:40.539" v="96" actId="1076"/>
          <ac:spMkLst>
            <pc:docMk/>
            <pc:sldMk cId="154903873" sldId="302"/>
            <ac:spMk id="50" creationId="{1AB308AA-7C02-A0CB-11C6-C24AD802CE9C}"/>
          </ac:spMkLst>
        </pc:spChg>
        <pc:spChg chg="add mod">
          <ac:chgData name="Alison Hopper" userId="ca5996aa-ea7f-4b9b-84ac-8568eb6eb8f4" providerId="ADAL" clId="{D92C5B63-D006-4F37-959C-C884B16E06E9}" dt="2022-08-25T15:48:40.539" v="96" actId="1076"/>
          <ac:spMkLst>
            <pc:docMk/>
            <pc:sldMk cId="154903873" sldId="302"/>
            <ac:spMk id="51" creationId="{37AF7510-C242-A21B-BC22-4E35049B50DF}"/>
          </ac:spMkLst>
        </pc:spChg>
        <pc:spChg chg="add mod">
          <ac:chgData name="Alison Hopper" userId="ca5996aa-ea7f-4b9b-84ac-8568eb6eb8f4" providerId="ADAL" clId="{D92C5B63-D006-4F37-959C-C884B16E06E9}" dt="2022-08-25T15:48:05.260" v="94" actId="1076"/>
          <ac:spMkLst>
            <pc:docMk/>
            <pc:sldMk cId="154903873" sldId="302"/>
            <ac:spMk id="52" creationId="{561CA80E-4988-FF6E-5036-79BAE3515E9C}"/>
          </ac:spMkLst>
        </pc:spChg>
        <pc:spChg chg="add mod">
          <ac:chgData name="Alison Hopper" userId="ca5996aa-ea7f-4b9b-84ac-8568eb6eb8f4" providerId="ADAL" clId="{D92C5B63-D006-4F37-959C-C884B16E06E9}" dt="2022-08-25T15:48:05.260" v="94" actId="1076"/>
          <ac:spMkLst>
            <pc:docMk/>
            <pc:sldMk cId="154903873" sldId="302"/>
            <ac:spMk id="53" creationId="{C8984808-8988-44A1-6DAB-4181772FDE63}"/>
          </ac:spMkLst>
        </pc:spChg>
        <pc:spChg chg="add mod">
          <ac:chgData name="Alison Hopper" userId="ca5996aa-ea7f-4b9b-84ac-8568eb6eb8f4" providerId="ADAL" clId="{D92C5B63-D006-4F37-959C-C884B16E06E9}" dt="2022-08-25T15:48:05.260" v="94" actId="1076"/>
          <ac:spMkLst>
            <pc:docMk/>
            <pc:sldMk cId="154903873" sldId="302"/>
            <ac:spMk id="54" creationId="{689B2DF8-0340-84F7-334C-E32E00E154F0}"/>
          </ac:spMkLst>
        </pc:spChg>
        <pc:spChg chg="add mod">
          <ac:chgData name="Alison Hopper" userId="ca5996aa-ea7f-4b9b-84ac-8568eb6eb8f4" providerId="ADAL" clId="{D92C5B63-D006-4F37-959C-C884B16E06E9}" dt="2022-08-25T15:48:05.260" v="94" actId="1076"/>
          <ac:spMkLst>
            <pc:docMk/>
            <pc:sldMk cId="154903873" sldId="302"/>
            <ac:spMk id="55" creationId="{C4DC58E0-A8BA-F6F1-96D1-9CA6961A6812}"/>
          </ac:spMkLst>
        </pc:spChg>
        <pc:spChg chg="add mod">
          <ac:chgData name="Alison Hopper" userId="ca5996aa-ea7f-4b9b-84ac-8568eb6eb8f4" providerId="ADAL" clId="{D92C5B63-D006-4F37-959C-C884B16E06E9}" dt="2022-08-25T15:48:05.260" v="94" actId="1076"/>
          <ac:spMkLst>
            <pc:docMk/>
            <pc:sldMk cId="154903873" sldId="302"/>
            <ac:spMk id="56" creationId="{0759BA5C-E046-608A-E6AE-CCEDC50C0D5E}"/>
          </ac:spMkLst>
        </pc:spChg>
        <pc:spChg chg="add mod">
          <ac:chgData name="Alison Hopper" userId="ca5996aa-ea7f-4b9b-84ac-8568eb6eb8f4" providerId="ADAL" clId="{D92C5B63-D006-4F37-959C-C884B16E06E9}" dt="2022-08-25T15:48:05.260" v="94" actId="1076"/>
          <ac:spMkLst>
            <pc:docMk/>
            <pc:sldMk cId="154903873" sldId="302"/>
            <ac:spMk id="57" creationId="{1C68B855-762D-0B56-27FA-8E987FAD35D5}"/>
          </ac:spMkLst>
        </pc:spChg>
        <pc:spChg chg="add mod">
          <ac:chgData name="Alison Hopper" userId="ca5996aa-ea7f-4b9b-84ac-8568eb6eb8f4" providerId="ADAL" clId="{D92C5B63-D006-4F37-959C-C884B16E06E9}" dt="2022-08-25T15:48:05.260" v="94" actId="1076"/>
          <ac:spMkLst>
            <pc:docMk/>
            <pc:sldMk cId="154903873" sldId="302"/>
            <ac:spMk id="58" creationId="{834F3D49-ED98-0CF8-7F20-0D98641F961E}"/>
          </ac:spMkLst>
        </pc:spChg>
        <pc:spChg chg="add mod">
          <ac:chgData name="Alison Hopper" userId="ca5996aa-ea7f-4b9b-84ac-8568eb6eb8f4" providerId="ADAL" clId="{D92C5B63-D006-4F37-959C-C884B16E06E9}" dt="2022-08-25T15:48:05.260" v="94" actId="1076"/>
          <ac:spMkLst>
            <pc:docMk/>
            <pc:sldMk cId="154903873" sldId="302"/>
            <ac:spMk id="59" creationId="{01DB28CC-4015-ECF1-A7FE-699F6E71FA4E}"/>
          </ac:spMkLst>
        </pc:spChg>
        <pc:spChg chg="add mod">
          <ac:chgData name="Alison Hopper" userId="ca5996aa-ea7f-4b9b-84ac-8568eb6eb8f4" providerId="ADAL" clId="{D92C5B63-D006-4F37-959C-C884B16E06E9}" dt="2022-08-25T15:48:05.260" v="94" actId="1076"/>
          <ac:spMkLst>
            <pc:docMk/>
            <pc:sldMk cId="154903873" sldId="302"/>
            <ac:spMk id="60" creationId="{E1DE75BD-1948-75E6-B630-C4CF9064D3F5}"/>
          </ac:spMkLst>
        </pc:spChg>
        <pc:spChg chg="add mod">
          <ac:chgData name="Alison Hopper" userId="ca5996aa-ea7f-4b9b-84ac-8568eb6eb8f4" providerId="ADAL" clId="{D92C5B63-D006-4F37-959C-C884B16E06E9}" dt="2022-08-25T15:48:05.260" v="94" actId="1076"/>
          <ac:spMkLst>
            <pc:docMk/>
            <pc:sldMk cId="154903873" sldId="302"/>
            <ac:spMk id="61" creationId="{49D96F3E-CD44-BDFD-567E-3D6401B61F8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BDD315-CABA-48C9-B8B8-E7F4A7C4E8FE}" type="datetimeFigureOut">
              <a:rPr lang="en-GB" smtClean="0"/>
              <a:t>15/02/2023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CC6D43-B330-470E-9514-C837501A6F5A}" type="slidenum">
              <a:rPr lang="en-GB" smtClean="0"/>
              <a:t>‹#›</a:t>
            </a:fld>
            <a:endParaRPr lang="en-GB"/>
          </a:p>
        </p:txBody>
      </p:sp>
    </p:spTree>
    <p:extLst>
      <p:ext uri="{BB962C8B-B14F-4D97-AF65-F5344CB8AC3E}">
        <p14:creationId xmlns:p14="http://schemas.microsoft.com/office/powerpoint/2010/main" val="210422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first task allows pupils to learn how the pyramid is built and to give them the chance to ask questions and investigate to </a:t>
            </a:r>
          </a:p>
        </p:txBody>
      </p:sp>
      <p:sp>
        <p:nvSpPr>
          <p:cNvPr id="4" name="Slide Number Placeholder 3"/>
          <p:cNvSpPr>
            <a:spLocks noGrp="1"/>
          </p:cNvSpPr>
          <p:nvPr>
            <p:ph type="sldNum" sz="quarter" idx="5"/>
          </p:nvPr>
        </p:nvSpPr>
        <p:spPr/>
        <p:txBody>
          <a:bodyPr/>
          <a:lstStyle/>
          <a:p>
            <a:fld id="{95CC6D43-B330-470E-9514-C837501A6F5A}" type="slidenum">
              <a:rPr lang="en-GB" smtClean="0"/>
              <a:t>2</a:t>
            </a:fld>
            <a:endParaRPr lang="en-GB"/>
          </a:p>
        </p:txBody>
      </p:sp>
    </p:spTree>
    <p:extLst>
      <p:ext uri="{BB962C8B-B14F-4D97-AF65-F5344CB8AC3E}">
        <p14:creationId xmlns:p14="http://schemas.microsoft.com/office/powerpoint/2010/main" val="799402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first task allows pupils to learn how the pyramid is built and to give them the chance to ask questions and investigate to </a:t>
            </a:r>
          </a:p>
        </p:txBody>
      </p:sp>
      <p:sp>
        <p:nvSpPr>
          <p:cNvPr id="4" name="Slide Number Placeholder 3"/>
          <p:cNvSpPr>
            <a:spLocks noGrp="1"/>
          </p:cNvSpPr>
          <p:nvPr>
            <p:ph type="sldNum" sz="quarter" idx="5"/>
          </p:nvPr>
        </p:nvSpPr>
        <p:spPr/>
        <p:txBody>
          <a:bodyPr/>
          <a:lstStyle/>
          <a:p>
            <a:fld id="{95CC6D43-B330-470E-9514-C837501A6F5A}" type="slidenum">
              <a:rPr lang="en-GB" smtClean="0"/>
              <a:t>15</a:t>
            </a:fld>
            <a:endParaRPr lang="en-GB"/>
          </a:p>
        </p:txBody>
      </p:sp>
    </p:spTree>
    <p:extLst>
      <p:ext uri="{BB962C8B-B14F-4D97-AF65-F5344CB8AC3E}">
        <p14:creationId xmlns:p14="http://schemas.microsoft.com/office/powerpoint/2010/main" val="2641149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see Pascal’s triangle at work here too!</a:t>
            </a:r>
          </a:p>
          <a:p>
            <a:r>
              <a:rPr lang="en-GB" dirty="0"/>
              <a:t>1-1</a:t>
            </a:r>
          </a:p>
          <a:p>
            <a:r>
              <a:rPr lang="en-GB" dirty="0"/>
              <a:t>1-2-2-1</a:t>
            </a:r>
          </a:p>
          <a:p>
            <a:r>
              <a:rPr lang="en-GB" dirty="0"/>
              <a:t>1-3-3-1</a:t>
            </a:r>
          </a:p>
          <a:p>
            <a:endParaRPr lang="en-GB" dirty="0"/>
          </a:p>
          <a:p>
            <a:r>
              <a:rPr lang="en-GB" dirty="0"/>
              <a:t>With longer starting rows, you can see more of the </a:t>
            </a:r>
            <a:r>
              <a:rPr lang="en-GB"/>
              <a:t>pattern emerging.</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16</a:t>
            </a:fld>
            <a:endParaRPr lang="en-GB"/>
          </a:p>
        </p:txBody>
      </p:sp>
    </p:spTree>
    <p:extLst>
      <p:ext uri="{BB962C8B-B14F-4D97-AF65-F5344CB8AC3E}">
        <p14:creationId xmlns:p14="http://schemas.microsoft.com/office/powerpoint/2010/main" val="3394363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see Pascal’s triangle at work here too!</a:t>
            </a:r>
          </a:p>
          <a:p>
            <a:r>
              <a:rPr lang="en-GB" dirty="0"/>
              <a:t>1-1</a:t>
            </a:r>
          </a:p>
          <a:p>
            <a:r>
              <a:rPr lang="en-GB" dirty="0"/>
              <a:t>1-2-2-1</a:t>
            </a:r>
          </a:p>
          <a:p>
            <a:r>
              <a:rPr lang="en-GB" dirty="0"/>
              <a:t>1-3-3-1</a:t>
            </a:r>
          </a:p>
          <a:p>
            <a:endParaRPr lang="en-GB" dirty="0"/>
          </a:p>
          <a:p>
            <a:r>
              <a:rPr lang="en-GB" dirty="0"/>
              <a:t>With longer starting rows, you can see more of the </a:t>
            </a:r>
            <a:r>
              <a:rPr lang="en-GB"/>
              <a:t>pattern emerging.</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17</a:t>
            </a:fld>
            <a:endParaRPr lang="en-GB"/>
          </a:p>
        </p:txBody>
      </p:sp>
    </p:spTree>
    <p:extLst>
      <p:ext uri="{BB962C8B-B14F-4D97-AF65-F5344CB8AC3E}">
        <p14:creationId xmlns:p14="http://schemas.microsoft.com/office/powerpoint/2010/main" val="698852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see Pascal’s triangle at work here too!</a:t>
            </a:r>
          </a:p>
          <a:p>
            <a:r>
              <a:rPr lang="en-GB" dirty="0"/>
              <a:t>1-1</a:t>
            </a:r>
          </a:p>
          <a:p>
            <a:r>
              <a:rPr lang="en-GB" dirty="0"/>
              <a:t>1-2-2-1</a:t>
            </a:r>
          </a:p>
          <a:p>
            <a:r>
              <a:rPr lang="en-GB" dirty="0"/>
              <a:t>1-3-3-1</a:t>
            </a:r>
          </a:p>
          <a:p>
            <a:endParaRPr lang="en-GB" dirty="0"/>
          </a:p>
          <a:p>
            <a:r>
              <a:rPr lang="en-GB" dirty="0"/>
              <a:t>With longer starting rows, you can see more of the </a:t>
            </a:r>
            <a:r>
              <a:rPr lang="en-GB"/>
              <a:t>pattern emerging.</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18</a:t>
            </a:fld>
            <a:endParaRPr lang="en-GB"/>
          </a:p>
        </p:txBody>
      </p:sp>
    </p:spTree>
    <p:extLst>
      <p:ext uri="{BB962C8B-B14F-4D97-AF65-F5344CB8AC3E}">
        <p14:creationId xmlns:p14="http://schemas.microsoft.com/office/powerpoint/2010/main" val="2260049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see Pascal’s triangle at work here too!</a:t>
            </a:r>
          </a:p>
          <a:p>
            <a:r>
              <a:rPr lang="en-GB" dirty="0"/>
              <a:t>1-1</a:t>
            </a:r>
          </a:p>
          <a:p>
            <a:r>
              <a:rPr lang="en-GB" dirty="0"/>
              <a:t>1-2-2-1</a:t>
            </a:r>
          </a:p>
          <a:p>
            <a:r>
              <a:rPr lang="en-GB" dirty="0"/>
              <a:t>1-3-3-1</a:t>
            </a:r>
          </a:p>
          <a:p>
            <a:endParaRPr lang="en-GB" dirty="0"/>
          </a:p>
          <a:p>
            <a:r>
              <a:rPr lang="en-GB" dirty="0"/>
              <a:t>With longer starting rows, you can see more of the </a:t>
            </a:r>
            <a:r>
              <a:rPr lang="en-GB"/>
              <a:t>pattern emerging.</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19</a:t>
            </a:fld>
            <a:endParaRPr lang="en-GB"/>
          </a:p>
        </p:txBody>
      </p:sp>
    </p:spTree>
    <p:extLst>
      <p:ext uri="{BB962C8B-B14F-4D97-AF65-F5344CB8AC3E}">
        <p14:creationId xmlns:p14="http://schemas.microsoft.com/office/powerpoint/2010/main" val="2363742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see Pascal’s triangle at work here too!</a:t>
            </a:r>
          </a:p>
          <a:p>
            <a:r>
              <a:rPr lang="en-GB" dirty="0"/>
              <a:t>1-1</a:t>
            </a:r>
          </a:p>
          <a:p>
            <a:r>
              <a:rPr lang="en-GB" dirty="0"/>
              <a:t>1-2-2-1</a:t>
            </a:r>
          </a:p>
          <a:p>
            <a:r>
              <a:rPr lang="en-GB" dirty="0"/>
              <a:t>1-3-3-1</a:t>
            </a:r>
          </a:p>
          <a:p>
            <a:endParaRPr lang="en-GB" dirty="0"/>
          </a:p>
          <a:p>
            <a:r>
              <a:rPr lang="en-GB" dirty="0"/>
              <a:t>With longer starting rows, you can see more of the </a:t>
            </a:r>
            <a:r>
              <a:rPr lang="en-GB"/>
              <a:t>pattern emerging.</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21</a:t>
            </a:fld>
            <a:endParaRPr lang="en-GB"/>
          </a:p>
        </p:txBody>
      </p:sp>
    </p:spTree>
    <p:extLst>
      <p:ext uri="{BB962C8B-B14F-4D97-AF65-F5344CB8AC3E}">
        <p14:creationId xmlns:p14="http://schemas.microsoft.com/office/powerpoint/2010/main" val="79783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see Pascal’s triangle at work here too!</a:t>
            </a:r>
          </a:p>
          <a:p>
            <a:r>
              <a:rPr lang="en-GB" dirty="0"/>
              <a:t>1-1</a:t>
            </a:r>
          </a:p>
          <a:p>
            <a:r>
              <a:rPr lang="en-GB" dirty="0"/>
              <a:t>1-2-2-1</a:t>
            </a:r>
          </a:p>
          <a:p>
            <a:r>
              <a:rPr lang="en-GB" dirty="0"/>
              <a:t>1-3-3-1</a:t>
            </a:r>
          </a:p>
          <a:p>
            <a:endParaRPr lang="en-GB" dirty="0"/>
          </a:p>
          <a:p>
            <a:r>
              <a:rPr lang="en-GB" dirty="0"/>
              <a:t>With longer starting rows, you can see more of the </a:t>
            </a:r>
            <a:r>
              <a:rPr lang="en-GB"/>
              <a:t>pattern emerging.</a:t>
            </a:r>
            <a:endParaRPr lang="en-GB" dirty="0"/>
          </a:p>
        </p:txBody>
      </p:sp>
      <p:sp>
        <p:nvSpPr>
          <p:cNvPr id="4" name="Slide Number Placeholder 3"/>
          <p:cNvSpPr>
            <a:spLocks noGrp="1"/>
          </p:cNvSpPr>
          <p:nvPr>
            <p:ph type="sldNum" sz="quarter" idx="5"/>
          </p:nvPr>
        </p:nvSpPr>
        <p:spPr/>
        <p:txBody>
          <a:bodyPr/>
          <a:lstStyle/>
          <a:p>
            <a:fld id="{95CC6D43-B330-470E-9514-C837501A6F5A}" type="slidenum">
              <a:rPr lang="en-GB" smtClean="0"/>
              <a:t>22</a:t>
            </a:fld>
            <a:endParaRPr lang="en-GB"/>
          </a:p>
        </p:txBody>
      </p:sp>
    </p:spTree>
    <p:extLst>
      <p:ext uri="{BB962C8B-B14F-4D97-AF65-F5344CB8AC3E}">
        <p14:creationId xmlns:p14="http://schemas.microsoft.com/office/powerpoint/2010/main" val="1706257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first task allows pupils to learn how the pyramid is built and to give them the chance to ask questions and investigate to </a:t>
            </a:r>
          </a:p>
        </p:txBody>
      </p:sp>
      <p:sp>
        <p:nvSpPr>
          <p:cNvPr id="4" name="Slide Number Placeholder 3"/>
          <p:cNvSpPr>
            <a:spLocks noGrp="1"/>
          </p:cNvSpPr>
          <p:nvPr>
            <p:ph type="sldNum" sz="quarter" idx="5"/>
          </p:nvPr>
        </p:nvSpPr>
        <p:spPr/>
        <p:txBody>
          <a:bodyPr/>
          <a:lstStyle/>
          <a:p>
            <a:fld id="{95CC6D43-B330-470E-9514-C837501A6F5A}" type="slidenum">
              <a:rPr lang="en-GB" smtClean="0"/>
              <a:t>25</a:t>
            </a:fld>
            <a:endParaRPr lang="en-GB"/>
          </a:p>
        </p:txBody>
      </p:sp>
    </p:spTree>
    <p:extLst>
      <p:ext uri="{BB962C8B-B14F-4D97-AF65-F5344CB8AC3E}">
        <p14:creationId xmlns:p14="http://schemas.microsoft.com/office/powerpoint/2010/main" val="2197342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animation brings up the values in the second row one at a time and then the top 3 cells all in one go.</a:t>
            </a:r>
          </a:p>
          <a:p>
            <a:r>
              <a:rPr lang="en-GB" dirty="0"/>
              <a:t>Encourage students to complete the remaining cells in the pyramid.</a:t>
            </a:r>
          </a:p>
        </p:txBody>
      </p:sp>
      <p:sp>
        <p:nvSpPr>
          <p:cNvPr id="4" name="Slide Number Placeholder 3"/>
          <p:cNvSpPr>
            <a:spLocks noGrp="1"/>
          </p:cNvSpPr>
          <p:nvPr>
            <p:ph type="sldNum" sz="quarter" idx="5"/>
          </p:nvPr>
        </p:nvSpPr>
        <p:spPr/>
        <p:txBody>
          <a:bodyPr/>
          <a:lstStyle/>
          <a:p>
            <a:fld id="{95CC6D43-B330-470E-9514-C837501A6F5A}" type="slidenum">
              <a:rPr lang="en-GB" smtClean="0"/>
              <a:t>3</a:t>
            </a:fld>
            <a:endParaRPr lang="en-GB"/>
          </a:p>
        </p:txBody>
      </p:sp>
    </p:spTree>
    <p:extLst>
      <p:ext uri="{BB962C8B-B14F-4D97-AF65-F5344CB8AC3E}">
        <p14:creationId xmlns:p14="http://schemas.microsoft.com/office/powerpoint/2010/main" val="4058882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animation brings up the values in the second row one at a time and then the top 3 cells all in one go.</a:t>
            </a:r>
          </a:p>
          <a:p>
            <a:r>
              <a:rPr lang="en-GB" dirty="0"/>
              <a:t>Encourage students to complete the remaining cells in the pyramid.</a:t>
            </a:r>
          </a:p>
        </p:txBody>
      </p:sp>
      <p:sp>
        <p:nvSpPr>
          <p:cNvPr id="4" name="Slide Number Placeholder 3"/>
          <p:cNvSpPr>
            <a:spLocks noGrp="1"/>
          </p:cNvSpPr>
          <p:nvPr>
            <p:ph type="sldNum" sz="quarter" idx="5"/>
          </p:nvPr>
        </p:nvSpPr>
        <p:spPr/>
        <p:txBody>
          <a:bodyPr/>
          <a:lstStyle/>
          <a:p>
            <a:fld id="{95CC6D43-B330-470E-9514-C837501A6F5A}" type="slidenum">
              <a:rPr lang="en-GB" smtClean="0"/>
              <a:t>4</a:t>
            </a:fld>
            <a:endParaRPr lang="en-GB"/>
          </a:p>
        </p:txBody>
      </p:sp>
    </p:spTree>
    <p:extLst>
      <p:ext uri="{BB962C8B-B14F-4D97-AF65-F5344CB8AC3E}">
        <p14:creationId xmlns:p14="http://schemas.microsoft.com/office/powerpoint/2010/main" val="3095790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task is the one which has split the jury! It would be good to know if it works and if it promotes the discussion required regarding the impact of the position of the numbers in the bottom row.</a:t>
            </a:r>
          </a:p>
          <a:p>
            <a:endParaRPr lang="en-GB" dirty="0"/>
          </a:p>
          <a:p>
            <a:r>
              <a:rPr lang="en-GB" dirty="0"/>
              <a:t>The selection of pyramids can be printed so that pupils can look at them one at a time.</a:t>
            </a:r>
          </a:p>
        </p:txBody>
      </p:sp>
      <p:sp>
        <p:nvSpPr>
          <p:cNvPr id="4" name="Slide Number Placeholder 3"/>
          <p:cNvSpPr>
            <a:spLocks noGrp="1"/>
          </p:cNvSpPr>
          <p:nvPr>
            <p:ph type="sldNum" sz="quarter" idx="5"/>
          </p:nvPr>
        </p:nvSpPr>
        <p:spPr/>
        <p:txBody>
          <a:bodyPr/>
          <a:lstStyle/>
          <a:p>
            <a:fld id="{95CC6D43-B330-470E-9514-C837501A6F5A}" type="slidenum">
              <a:rPr lang="en-GB" smtClean="0"/>
              <a:t>9</a:t>
            </a:fld>
            <a:endParaRPr lang="en-GB"/>
          </a:p>
        </p:txBody>
      </p:sp>
    </p:spTree>
    <p:extLst>
      <p:ext uri="{BB962C8B-B14F-4D97-AF65-F5344CB8AC3E}">
        <p14:creationId xmlns:p14="http://schemas.microsoft.com/office/powerpoint/2010/main" val="3341727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 not sure I have got this selection right – thoughts welcomed!</a:t>
            </a:r>
          </a:p>
        </p:txBody>
      </p:sp>
      <p:sp>
        <p:nvSpPr>
          <p:cNvPr id="4" name="Slide Number Placeholder 3"/>
          <p:cNvSpPr>
            <a:spLocks noGrp="1"/>
          </p:cNvSpPr>
          <p:nvPr>
            <p:ph type="sldNum" sz="quarter" idx="5"/>
          </p:nvPr>
        </p:nvSpPr>
        <p:spPr/>
        <p:txBody>
          <a:bodyPr/>
          <a:lstStyle/>
          <a:p>
            <a:fld id="{95CC6D43-B330-470E-9514-C837501A6F5A}" type="slidenum">
              <a:rPr lang="en-GB" smtClean="0"/>
              <a:t>10</a:t>
            </a:fld>
            <a:endParaRPr lang="en-GB"/>
          </a:p>
        </p:txBody>
      </p:sp>
    </p:spTree>
    <p:extLst>
      <p:ext uri="{BB962C8B-B14F-4D97-AF65-F5344CB8AC3E}">
        <p14:creationId xmlns:p14="http://schemas.microsoft.com/office/powerpoint/2010/main" val="3980261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 not sure I have got this selection right – thoughts welcomed!</a:t>
            </a:r>
          </a:p>
        </p:txBody>
      </p:sp>
      <p:sp>
        <p:nvSpPr>
          <p:cNvPr id="4" name="Slide Number Placeholder 3"/>
          <p:cNvSpPr>
            <a:spLocks noGrp="1"/>
          </p:cNvSpPr>
          <p:nvPr>
            <p:ph type="sldNum" sz="quarter" idx="5"/>
          </p:nvPr>
        </p:nvSpPr>
        <p:spPr/>
        <p:txBody>
          <a:bodyPr/>
          <a:lstStyle/>
          <a:p>
            <a:fld id="{95CC6D43-B330-470E-9514-C837501A6F5A}" type="slidenum">
              <a:rPr lang="en-GB" smtClean="0"/>
              <a:t>11</a:t>
            </a:fld>
            <a:endParaRPr lang="en-GB"/>
          </a:p>
        </p:txBody>
      </p:sp>
    </p:spTree>
    <p:extLst>
      <p:ext uri="{BB962C8B-B14F-4D97-AF65-F5344CB8AC3E}">
        <p14:creationId xmlns:p14="http://schemas.microsoft.com/office/powerpoint/2010/main" val="2990712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 not sure I have got this selection right – thoughts welcomed!</a:t>
            </a:r>
          </a:p>
        </p:txBody>
      </p:sp>
      <p:sp>
        <p:nvSpPr>
          <p:cNvPr id="4" name="Slide Number Placeholder 3"/>
          <p:cNvSpPr>
            <a:spLocks noGrp="1"/>
          </p:cNvSpPr>
          <p:nvPr>
            <p:ph type="sldNum" sz="quarter" idx="5"/>
          </p:nvPr>
        </p:nvSpPr>
        <p:spPr/>
        <p:txBody>
          <a:bodyPr/>
          <a:lstStyle/>
          <a:p>
            <a:fld id="{95CC6D43-B330-470E-9514-C837501A6F5A}" type="slidenum">
              <a:rPr lang="en-GB" smtClean="0"/>
              <a:t>12</a:t>
            </a:fld>
            <a:endParaRPr lang="en-GB"/>
          </a:p>
        </p:txBody>
      </p:sp>
    </p:spTree>
    <p:extLst>
      <p:ext uri="{BB962C8B-B14F-4D97-AF65-F5344CB8AC3E}">
        <p14:creationId xmlns:p14="http://schemas.microsoft.com/office/powerpoint/2010/main" val="30386513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 not sure I have got this selection right – thoughts welcomed!</a:t>
            </a:r>
          </a:p>
        </p:txBody>
      </p:sp>
      <p:sp>
        <p:nvSpPr>
          <p:cNvPr id="4" name="Slide Number Placeholder 3"/>
          <p:cNvSpPr>
            <a:spLocks noGrp="1"/>
          </p:cNvSpPr>
          <p:nvPr>
            <p:ph type="sldNum" sz="quarter" idx="5"/>
          </p:nvPr>
        </p:nvSpPr>
        <p:spPr/>
        <p:txBody>
          <a:bodyPr/>
          <a:lstStyle/>
          <a:p>
            <a:fld id="{95CC6D43-B330-470E-9514-C837501A6F5A}" type="slidenum">
              <a:rPr lang="en-GB" smtClean="0"/>
              <a:t>13</a:t>
            </a:fld>
            <a:endParaRPr lang="en-GB"/>
          </a:p>
        </p:txBody>
      </p:sp>
    </p:spTree>
    <p:extLst>
      <p:ext uri="{BB962C8B-B14F-4D97-AF65-F5344CB8AC3E}">
        <p14:creationId xmlns:p14="http://schemas.microsoft.com/office/powerpoint/2010/main" val="3262387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 not sure I have got this selection right – thoughts welcomed!</a:t>
            </a:r>
          </a:p>
        </p:txBody>
      </p:sp>
      <p:sp>
        <p:nvSpPr>
          <p:cNvPr id="4" name="Slide Number Placeholder 3"/>
          <p:cNvSpPr>
            <a:spLocks noGrp="1"/>
          </p:cNvSpPr>
          <p:nvPr>
            <p:ph type="sldNum" sz="quarter" idx="5"/>
          </p:nvPr>
        </p:nvSpPr>
        <p:spPr/>
        <p:txBody>
          <a:bodyPr/>
          <a:lstStyle/>
          <a:p>
            <a:fld id="{95CC6D43-B330-470E-9514-C837501A6F5A}" type="slidenum">
              <a:rPr lang="en-GB" smtClean="0"/>
              <a:t>14</a:t>
            </a:fld>
            <a:endParaRPr lang="en-GB"/>
          </a:p>
        </p:txBody>
      </p:sp>
    </p:spTree>
    <p:extLst>
      <p:ext uri="{BB962C8B-B14F-4D97-AF65-F5344CB8AC3E}">
        <p14:creationId xmlns:p14="http://schemas.microsoft.com/office/powerpoint/2010/main" val="8345274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42129DB-7CCB-4DFF-A799-E554B533013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622300" y="476673"/>
            <a:ext cx="6553820" cy="648071"/>
          </a:xfrm>
        </p:spPr>
        <p:txBody>
          <a:bodyPr anchor="t"/>
          <a:lstStyle>
            <a:lvl1pPr>
              <a:defRPr>
                <a:solidFill>
                  <a:schemeClr val="bg1"/>
                </a:solidFill>
                <a:latin typeface="Century Gothic" panose="020B0502020202020204" pitchFamily="34" charset="0"/>
              </a:defRPr>
            </a:lvl1pPr>
          </a:lstStyle>
          <a:p>
            <a:pPr lvl="0"/>
            <a:r>
              <a:rPr lang="en-GB" noProof="0" dirty="0"/>
              <a:t>Click to edit Master title style</a:t>
            </a:r>
          </a:p>
        </p:txBody>
      </p:sp>
      <p:sp>
        <p:nvSpPr>
          <p:cNvPr id="44037" name="Rectangle 5"/>
          <p:cNvSpPr>
            <a:spLocks noGrp="1" noChangeArrowheads="1"/>
          </p:cNvSpPr>
          <p:nvPr>
            <p:ph type="subTitle" idx="1"/>
          </p:nvPr>
        </p:nvSpPr>
        <p:spPr>
          <a:xfrm>
            <a:off x="609602" y="1268758"/>
            <a:ext cx="6062463" cy="1152130"/>
          </a:xfrm>
        </p:spPr>
        <p:txBody>
          <a:bodyPr/>
          <a:lstStyle>
            <a:lvl1pPr marL="0" indent="0">
              <a:defRPr sz="2800">
                <a:solidFill>
                  <a:schemeClr val="bg1"/>
                </a:solidFill>
                <a:latin typeface="Century Gothic" panose="020B0502020202020204" pitchFamily="34" charset="0"/>
              </a:defRPr>
            </a:lvl1pPr>
          </a:lstStyle>
          <a:p>
            <a:pPr lvl="0"/>
            <a:r>
              <a:rPr lang="en-GB" noProof="0" dirty="0"/>
              <a:t>Click to edit Master subtitle style</a:t>
            </a:r>
          </a:p>
        </p:txBody>
      </p:sp>
    </p:spTree>
    <p:extLst>
      <p:ext uri="{BB962C8B-B14F-4D97-AF65-F5344CB8AC3E}">
        <p14:creationId xmlns:p14="http://schemas.microsoft.com/office/powerpoint/2010/main" val="535626643"/>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865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latin typeface="Myriad Pro" panose="020B0503030403020204" pitchFamily="34" charset="0"/>
              </a:defRPr>
            </a:lvl1pPr>
            <a:lvl2pPr marL="742950" indent="-285750">
              <a:buClr>
                <a:srgbClr val="585858"/>
              </a:buClr>
              <a:buFont typeface="Arial" panose="020B0604020202020204" pitchFamily="34" charset="0"/>
              <a:buChar char="•"/>
              <a:defRPr>
                <a:solidFill>
                  <a:srgbClr val="585858"/>
                </a:solidFill>
                <a:latin typeface="Myriad Pro" panose="020B0503030403020204" pitchFamily="34" charset="0"/>
              </a:defRPr>
            </a:lvl2pPr>
            <a:lvl3pPr marL="1143000" indent="-228600">
              <a:buClr>
                <a:srgbClr val="585858"/>
              </a:buClr>
              <a:buFont typeface="Arial" panose="020B0604020202020204" pitchFamily="34" charset="0"/>
              <a:buChar char="•"/>
              <a:defRPr>
                <a:solidFill>
                  <a:srgbClr val="585858"/>
                </a:solidFill>
                <a:latin typeface="Myriad Pro" panose="020B0503030403020204" pitchFamily="34" charset="0"/>
              </a:defRPr>
            </a:lvl3pPr>
            <a:lvl4pPr marL="1600200" indent="-228600">
              <a:buClr>
                <a:srgbClr val="585858"/>
              </a:buClr>
              <a:buFont typeface="Arial" panose="020B0604020202020204" pitchFamily="34" charset="0"/>
              <a:buChar char="•"/>
              <a:defRPr>
                <a:solidFill>
                  <a:srgbClr val="585858"/>
                </a:solidFill>
                <a:latin typeface="Myriad Pro" panose="020B0503030403020204" pitchFamily="34" charset="0"/>
              </a:defRPr>
            </a:lvl4pPr>
            <a:lvl5pPr marL="2057400" indent="-228600">
              <a:buClr>
                <a:srgbClr val="585858"/>
              </a:buClr>
              <a:buFont typeface="Arial" panose="020B0604020202020204" pitchFamily="34" charset="0"/>
              <a:buChar char="•"/>
              <a:defRPr>
                <a:solidFill>
                  <a:srgbClr val="585858"/>
                </a:solidFill>
                <a:latin typeface="Myriad Pro" panose="020B0503030403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a:p>
        </p:txBody>
      </p:sp>
    </p:spTree>
    <p:extLst>
      <p:ext uri="{BB962C8B-B14F-4D97-AF65-F5344CB8AC3E}">
        <p14:creationId xmlns:p14="http://schemas.microsoft.com/office/powerpoint/2010/main" val="1768001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330023A-2763-4753-BBEA-2F9AE853939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2" y="1556792"/>
            <a:ext cx="5390388" cy="3888433"/>
          </a:xfrm>
        </p:spPr>
        <p:txBody>
          <a:bodyPr/>
          <a:lstStyle>
            <a:lvl1pPr>
              <a:defRPr sz="2800">
                <a:solidFill>
                  <a:srgbClr val="585858"/>
                </a:solidFill>
                <a:latin typeface="Myriad Pro" panose="020B0503030403020204" pitchFamily="34" charset="0"/>
              </a:defRPr>
            </a:lvl1pPr>
            <a:lvl2pPr marL="742950" indent="-285750">
              <a:buClr>
                <a:srgbClr val="585858"/>
              </a:buClr>
              <a:buFont typeface="Arial" panose="020B0604020202020204" pitchFamily="34" charset="0"/>
              <a:buChar char="•"/>
              <a:defRPr sz="2400">
                <a:solidFill>
                  <a:srgbClr val="585858"/>
                </a:solidFill>
                <a:latin typeface="Myriad Pro" panose="020B0503030403020204" pitchFamily="34" charset="0"/>
              </a:defRPr>
            </a:lvl2pPr>
            <a:lvl3pPr marL="1143000" indent="-228600">
              <a:buClr>
                <a:srgbClr val="585858"/>
              </a:buClr>
              <a:buFont typeface="Arial" panose="020B0604020202020204" pitchFamily="34" charset="0"/>
              <a:buChar char="•"/>
              <a:defRPr sz="2000">
                <a:solidFill>
                  <a:srgbClr val="585858"/>
                </a:solidFill>
                <a:latin typeface="Myriad Pro" panose="020B0503030403020204" pitchFamily="34" charset="0"/>
              </a:defRPr>
            </a:lvl3pPr>
            <a:lvl4pPr marL="1600200" indent="-228600">
              <a:buClr>
                <a:srgbClr val="585858"/>
              </a:buClr>
              <a:buFont typeface="Arial" panose="020B0604020202020204" pitchFamily="34" charset="0"/>
              <a:buChar char="•"/>
              <a:defRPr sz="1800">
                <a:solidFill>
                  <a:srgbClr val="585858"/>
                </a:solidFill>
                <a:latin typeface="Myriad Pro" panose="020B0503030403020204" pitchFamily="34" charset="0"/>
              </a:defRPr>
            </a:lvl4pPr>
            <a:lvl5pPr marL="2057400" indent="-228600">
              <a:buClr>
                <a:srgbClr val="585858"/>
              </a:buClr>
              <a:buFont typeface="Arial" panose="020B0604020202020204" pitchFamily="34" charset="0"/>
              <a:buChar char="•"/>
              <a:defRPr sz="1800">
                <a:solidFill>
                  <a:srgbClr val="585858"/>
                </a:solidFill>
                <a:latin typeface="Myriad Pro" panose="020B0503030403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0" y="1556792"/>
            <a:ext cx="5390389" cy="3888433"/>
          </a:xfrm>
        </p:spPr>
        <p:txBody>
          <a:bodyPr/>
          <a:lstStyle>
            <a:lvl1pPr>
              <a:defRPr sz="2800">
                <a:solidFill>
                  <a:srgbClr val="585858"/>
                </a:solidFill>
              </a:defRPr>
            </a:lvl1pPr>
            <a:lvl2pPr marL="742950" indent="-285750">
              <a:buClr>
                <a:srgbClr val="585858"/>
              </a:buClr>
              <a:buFont typeface="Arial" panose="020B0604020202020204" pitchFamily="34" charset="0"/>
              <a:buChar char="•"/>
              <a:defRPr sz="2400">
                <a:solidFill>
                  <a:srgbClr val="585858"/>
                </a:solidFill>
                <a:latin typeface="Myriad Pro" panose="020B0503030403020204" pitchFamily="34" charset="0"/>
              </a:defRPr>
            </a:lvl2pPr>
            <a:lvl3pPr marL="1143000" indent="-228600">
              <a:buClr>
                <a:srgbClr val="585858"/>
              </a:buClr>
              <a:buFont typeface="Arial" panose="020B0604020202020204" pitchFamily="34" charset="0"/>
              <a:buChar char="•"/>
              <a:defRPr sz="2000">
                <a:solidFill>
                  <a:srgbClr val="585858"/>
                </a:solidFill>
                <a:latin typeface="Myriad Pro" panose="020B0503030403020204" pitchFamily="34" charset="0"/>
              </a:defRPr>
            </a:lvl3pPr>
            <a:lvl4pPr marL="1600200" indent="-228600">
              <a:buClr>
                <a:srgbClr val="585858"/>
              </a:buClr>
              <a:buFont typeface="Arial" panose="020B0604020202020204" pitchFamily="34" charset="0"/>
              <a:buChar char="•"/>
              <a:defRPr sz="1800">
                <a:solidFill>
                  <a:srgbClr val="585858"/>
                </a:solidFill>
                <a:latin typeface="Myriad Pro" panose="020B0503030403020204" pitchFamily="34" charset="0"/>
              </a:defRPr>
            </a:lvl4pPr>
            <a:lvl5pPr marL="2057400" indent="-228600">
              <a:buClr>
                <a:srgbClr val="585858"/>
              </a:buClr>
              <a:buFont typeface="Arial" panose="020B0604020202020204" pitchFamily="34" charset="0"/>
              <a:buChar char="•"/>
              <a:defRPr sz="1800">
                <a:solidFill>
                  <a:srgbClr val="585858"/>
                </a:solidFill>
                <a:latin typeface="Myriad Pro" panose="020B0503030403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931236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B39D9A-8B44-421F-82E0-5688E369053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p:spPr>
        <p:txBody>
          <a:bodyPr anchor="t"/>
          <a:lstStyle>
            <a:lvl1pPr>
              <a:defRPr>
                <a:solidFill>
                  <a:srgbClr val="585858"/>
                </a:solidFill>
                <a:latin typeface="Century Gothic" panose="020B0502020202020204" pitchFamily="34" charset="0"/>
              </a:defRPr>
            </a:lvl1pPr>
          </a:lstStyle>
          <a:p>
            <a:r>
              <a:rPr lang="en-US" dirty="0"/>
              <a:t>Click to edit Master title style</a:t>
            </a:r>
            <a:endParaRPr lang="en-GB" dirty="0"/>
          </a:p>
        </p:txBody>
      </p:sp>
    </p:spTree>
    <p:extLst>
      <p:ext uri="{BB962C8B-B14F-4D97-AF65-F5344CB8AC3E}">
        <p14:creationId xmlns:p14="http://schemas.microsoft.com/office/powerpoint/2010/main" val="3658115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E8007C0-F29A-4315-965C-24C897F134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9600" y="4149080"/>
            <a:ext cx="10972800" cy="426170"/>
          </a:xfrm>
        </p:spPr>
        <p:txBody>
          <a:bodyPr/>
          <a:lstStyle>
            <a:lvl1pPr algn="l">
              <a:defRPr sz="2000" b="1">
                <a:solidFill>
                  <a:srgbClr val="585858"/>
                </a:solidFill>
              </a:defRPr>
            </a:lvl1pPr>
          </a:lstStyle>
          <a:p>
            <a:r>
              <a:rPr lang="en-US" dirty="0"/>
              <a:t>Click to edit Master title style</a:t>
            </a:r>
            <a:endParaRPr lang="en-GB" dirty="0"/>
          </a:p>
        </p:txBody>
      </p:sp>
      <p:sp>
        <p:nvSpPr>
          <p:cNvPr id="3" name="Picture Placeholder 2"/>
          <p:cNvSpPr>
            <a:spLocks noGrp="1"/>
          </p:cNvSpPr>
          <p:nvPr>
            <p:ph type="pic" idx="1"/>
          </p:nvPr>
        </p:nvSpPr>
        <p:spPr>
          <a:xfrm>
            <a:off x="609600" y="444954"/>
            <a:ext cx="10972800" cy="3560111"/>
          </a:xfrm>
        </p:spPr>
        <p:txBody>
          <a:bodyPr/>
          <a:lstStyle>
            <a:lvl1pPr marL="0" indent="0">
              <a:buNone/>
              <a:defRPr sz="3200">
                <a:solidFill>
                  <a:srgbClr val="585858"/>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609600" y="4725144"/>
            <a:ext cx="10972800" cy="720080"/>
          </a:xfrm>
        </p:spPr>
        <p:txBody>
          <a:bodyPr/>
          <a:lstStyle>
            <a:lvl1pPr marL="0" indent="0">
              <a:buNone/>
              <a:defRPr sz="1400">
                <a:solidFill>
                  <a:srgbClr val="585858"/>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Date Placeholder 6">
            <a:extLst>
              <a:ext uri="{FF2B5EF4-FFF2-40B4-BE49-F238E27FC236}">
                <a16:creationId xmlns:a16="http://schemas.microsoft.com/office/drawing/2014/main" id="{5DAF0D3A-200E-48B8-9EF9-7859E1660C49}"/>
              </a:ext>
            </a:extLst>
          </p:cNvPr>
          <p:cNvSpPr>
            <a:spLocks noGrp="1" noChangeArrowheads="1"/>
          </p:cNvSpPr>
          <p:nvPr>
            <p:ph type="dt" sz="half" idx="10"/>
          </p:nvPr>
        </p:nvSpPr>
        <p:spPr/>
        <p:txBody>
          <a:bodyPr/>
          <a:lstStyle>
            <a:lvl1pPr>
              <a:defRPr/>
            </a:lvl1pPr>
          </a:lstStyle>
          <a:p>
            <a:pPr>
              <a:defRPr/>
            </a:pPr>
            <a:endParaRPr lang="en-GB"/>
          </a:p>
        </p:txBody>
      </p:sp>
      <p:sp>
        <p:nvSpPr>
          <p:cNvPr id="8" name="Footer Placeholder 7">
            <a:extLst>
              <a:ext uri="{FF2B5EF4-FFF2-40B4-BE49-F238E27FC236}">
                <a16:creationId xmlns:a16="http://schemas.microsoft.com/office/drawing/2014/main" id="{0CCEB8E3-53AE-439B-9428-72B81BD3B83C}"/>
              </a:ext>
            </a:extLst>
          </p:cNvPr>
          <p:cNvSpPr>
            <a:spLocks noGrp="1" noChangeArrowheads="1"/>
          </p:cNvSpPr>
          <p:nvPr>
            <p:ph type="ftr" sz="quarter" idx="11"/>
          </p:nvPr>
        </p:nvSpPr>
        <p:spPr/>
        <p:txBody>
          <a:bodyPr/>
          <a:lstStyle>
            <a:lvl1pPr>
              <a:defRPr/>
            </a:lvl1pPr>
          </a:lstStyle>
          <a:p>
            <a:pPr>
              <a:defRPr/>
            </a:pPr>
            <a:endParaRPr lang="en-GB"/>
          </a:p>
        </p:txBody>
      </p:sp>
      <p:sp>
        <p:nvSpPr>
          <p:cNvPr id="9" name="Slide Number Placeholder 8">
            <a:extLst>
              <a:ext uri="{FF2B5EF4-FFF2-40B4-BE49-F238E27FC236}">
                <a16:creationId xmlns:a16="http://schemas.microsoft.com/office/drawing/2014/main" id="{328C543D-1B00-4E11-9615-CDD988110A23}"/>
              </a:ext>
            </a:extLst>
          </p:cNvPr>
          <p:cNvSpPr>
            <a:spLocks noGrp="1" noChangeArrowheads="1"/>
          </p:cNvSpPr>
          <p:nvPr>
            <p:ph type="sldNum" sz="quarter" idx="12"/>
          </p:nvPr>
        </p:nvSpPr>
        <p:spPr/>
        <p:txBody>
          <a:bodyPr/>
          <a:lstStyle>
            <a:lvl1pPr>
              <a:defRPr/>
            </a:lvl1pPr>
          </a:lstStyle>
          <a:p>
            <a:fld id="{EC86FDD3-8659-4DF6-9C22-A70505F52DFB}" type="slidenum">
              <a:rPr lang="en-GB" altLang="en-US"/>
              <a:pPr/>
              <a:t>‹#›</a:t>
            </a:fld>
            <a:endParaRPr lang="en-GB" altLang="en-US"/>
          </a:p>
        </p:txBody>
      </p:sp>
    </p:spTree>
    <p:extLst>
      <p:ext uri="{BB962C8B-B14F-4D97-AF65-F5344CB8AC3E}">
        <p14:creationId xmlns:p14="http://schemas.microsoft.com/office/powerpoint/2010/main" val="3618752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AD10152-7721-41A0-A6C5-8721C8D0EB1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7055" y="0"/>
            <a:ext cx="12228688"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hasCustomPrompt="1"/>
          </p:nvPr>
        </p:nvSpPr>
        <p:spPr>
          <a:xfrm>
            <a:off x="622301" y="476673"/>
            <a:ext cx="6049764" cy="648071"/>
          </a:xfrm>
        </p:spPr>
        <p:txBody>
          <a:bodyPr anchor="t"/>
          <a:lstStyle>
            <a:lvl1pPr>
              <a:defRPr>
                <a:solidFill>
                  <a:schemeClr val="bg1"/>
                </a:solidFill>
                <a:latin typeface="Century Gothic" panose="020B0502020202020204" pitchFamily="34" charset="0"/>
              </a:defRPr>
            </a:lvl1pPr>
          </a:lstStyle>
          <a:p>
            <a:pPr lvl="0"/>
            <a:r>
              <a:rPr lang="en-GB" noProof="0" dirty="0"/>
              <a:t>Thank you</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85" y="6248400"/>
            <a:ext cx="8544983" cy="457200"/>
          </a:xfrm>
        </p:spPr>
        <p:txBody>
          <a:bodyPr/>
          <a:lstStyle>
            <a:lvl1pPr>
              <a:defRPr>
                <a:solidFill>
                  <a:schemeClr val="accent2"/>
                </a:solidFill>
              </a:defRPr>
            </a:lvl1pPr>
          </a:lstStyle>
          <a:p>
            <a:pPr>
              <a:defRPr/>
            </a:pPr>
            <a:endParaRPr lang="en-GB"/>
          </a:p>
        </p:txBody>
      </p:sp>
    </p:spTree>
    <p:extLst>
      <p:ext uri="{BB962C8B-B14F-4D97-AF65-F5344CB8AC3E}">
        <p14:creationId xmlns:p14="http://schemas.microsoft.com/office/powerpoint/2010/main" val="172280625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a:extLst>
              <a:ext uri="{FF2B5EF4-FFF2-40B4-BE49-F238E27FC236}">
                <a16:creationId xmlns:a16="http://schemas.microsoft.com/office/drawing/2014/main" id="{8813D3F6-AFE0-4E9D-851A-B5716B58BE8D}"/>
              </a:ext>
            </a:extLst>
          </p:cNvPr>
          <p:cNvSpPr>
            <a:spLocks noGrp="1" noChangeArrowheads="1"/>
          </p:cNvSpPr>
          <p:nvPr>
            <p:ph type="title"/>
          </p:nvPr>
        </p:nvSpPr>
        <p:spPr bwMode="auto">
          <a:xfrm>
            <a:off x="609437" y="301625"/>
            <a:ext cx="109729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title style</a:t>
            </a:r>
          </a:p>
        </p:txBody>
      </p:sp>
      <p:sp>
        <p:nvSpPr>
          <p:cNvPr id="1027" name="Rectangle 5">
            <a:extLst>
              <a:ext uri="{FF2B5EF4-FFF2-40B4-BE49-F238E27FC236}">
                <a16:creationId xmlns:a16="http://schemas.microsoft.com/office/drawing/2014/main" id="{F919EB2E-C910-4BD3-AA6E-D874436CD585}"/>
              </a:ext>
            </a:extLst>
          </p:cNvPr>
          <p:cNvSpPr>
            <a:spLocks noGrp="1" noChangeArrowheads="1"/>
          </p:cNvSpPr>
          <p:nvPr>
            <p:ph type="body" idx="1"/>
          </p:nvPr>
        </p:nvSpPr>
        <p:spPr bwMode="auto">
          <a:xfrm>
            <a:off x="609601" y="1556793"/>
            <a:ext cx="10968567" cy="4385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a:extLst>
              <a:ext uri="{FF2B5EF4-FFF2-40B4-BE49-F238E27FC236}">
                <a16:creationId xmlns:a16="http://schemas.microsoft.com/office/drawing/2014/main" id="{BBF75FAD-1C64-49A9-AABE-8F0A65128F17}"/>
              </a:ext>
            </a:extLst>
          </p:cNvPr>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atin typeface="Arial" charset="0"/>
              </a:defRPr>
            </a:lvl1pPr>
          </a:lstStyle>
          <a:p>
            <a:pPr>
              <a:defRPr/>
            </a:pPr>
            <a:endParaRPr lang="en-GB"/>
          </a:p>
        </p:txBody>
      </p:sp>
      <p:sp>
        <p:nvSpPr>
          <p:cNvPr id="43015" name="Rectangle 7">
            <a:extLst>
              <a:ext uri="{FF2B5EF4-FFF2-40B4-BE49-F238E27FC236}">
                <a16:creationId xmlns:a16="http://schemas.microsoft.com/office/drawing/2014/main" id="{86566B38-4A46-43A1-8FF2-24E49E84A109}"/>
              </a:ext>
            </a:extLst>
          </p:cNvPr>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atin typeface="Arial" charset="0"/>
              </a:defRPr>
            </a:lvl1pPr>
          </a:lstStyle>
          <a:p>
            <a:pPr>
              <a:defRPr/>
            </a:pPr>
            <a:endParaRPr lang="en-GB"/>
          </a:p>
        </p:txBody>
      </p:sp>
      <p:sp>
        <p:nvSpPr>
          <p:cNvPr id="43016" name="Rectangle 8">
            <a:extLst>
              <a:ext uri="{FF2B5EF4-FFF2-40B4-BE49-F238E27FC236}">
                <a16:creationId xmlns:a16="http://schemas.microsoft.com/office/drawing/2014/main" id="{956C52DF-8098-4560-A757-D09AC7C69060}"/>
              </a:ext>
            </a:extLst>
          </p:cNvPr>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AE284E3E-0734-4C1C-8A10-2A7D3F5CEAFB}"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952" r:id="rId1"/>
    <p:sldLayoutId id="2147483961" r:id="rId2"/>
    <p:sldLayoutId id="2147483953" r:id="rId3"/>
    <p:sldLayoutId id="2147483956" r:id="rId4"/>
    <p:sldLayoutId id="2147483957" r:id="rId5"/>
    <p:sldLayoutId id="2147483960" r:id="rId6"/>
    <p:sldLayoutId id="2147483962" r:id="rId7"/>
  </p:sldLayoutIdLst>
  <p:txStyles>
    <p:titleStyle>
      <a:lvl1pPr algn="l" rtl="0" eaLnBrk="0" fontAlgn="base" hangingPunct="0">
        <a:spcBef>
          <a:spcPct val="0"/>
        </a:spcBef>
        <a:spcAft>
          <a:spcPct val="0"/>
        </a:spcAft>
        <a:defRPr sz="3600" b="1">
          <a:solidFill>
            <a:srgbClr val="585858"/>
          </a:solidFill>
          <a:latin typeface="Century Gothic" panose="020B0502020202020204" pitchFamily="34" charset="0"/>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p:titleStyle>
    <p:bodyStyle>
      <a:lvl1pPr marL="342900" indent="-342900" algn="l" rtl="0" eaLnBrk="0" fontAlgn="base" hangingPunct="0">
        <a:spcBef>
          <a:spcPct val="20000"/>
        </a:spcBef>
        <a:spcAft>
          <a:spcPct val="0"/>
        </a:spcAft>
        <a:buClr>
          <a:schemeClr val="tx2"/>
        </a:buClr>
        <a:buFont typeface="Arial" panose="020B0604020202020204" pitchFamily="34" charset="0"/>
        <a:defRPr sz="3200">
          <a:solidFill>
            <a:srgbClr val="585858"/>
          </a:solidFill>
          <a:latin typeface="+mj-lt"/>
          <a:ea typeface="+mn-ea"/>
          <a:cs typeface="+mn-cs"/>
        </a:defRPr>
      </a:lvl1pPr>
      <a:lvl2pPr marL="742950" indent="-285750" algn="l" rtl="0" eaLnBrk="0" fontAlgn="base" hangingPunct="0">
        <a:spcBef>
          <a:spcPct val="20000"/>
        </a:spcBef>
        <a:spcAft>
          <a:spcPct val="0"/>
        </a:spcAft>
        <a:buClr>
          <a:srgbClr val="585858"/>
        </a:buClr>
        <a:buFont typeface="Arial" panose="020B0604020202020204" pitchFamily="34" charset="0"/>
        <a:buChar char="•"/>
        <a:defRPr sz="2800">
          <a:solidFill>
            <a:srgbClr val="585858"/>
          </a:solidFill>
          <a:latin typeface="+mj-lt"/>
        </a:defRPr>
      </a:lvl2pPr>
      <a:lvl3pPr marL="1143000" indent="-228600" algn="l" rtl="0" eaLnBrk="0" fontAlgn="base" hangingPunct="0">
        <a:spcBef>
          <a:spcPct val="20000"/>
        </a:spcBef>
        <a:spcAft>
          <a:spcPct val="0"/>
        </a:spcAft>
        <a:buClr>
          <a:srgbClr val="585858"/>
        </a:buClr>
        <a:buFont typeface="Arial" panose="020B0604020202020204" pitchFamily="34" charset="0"/>
        <a:buChar char="•"/>
        <a:defRPr sz="2400">
          <a:solidFill>
            <a:srgbClr val="585858"/>
          </a:solidFill>
          <a:latin typeface="+mj-lt"/>
        </a:defRPr>
      </a:lvl3pPr>
      <a:lvl4pPr marL="1600200" indent="-228600" algn="l" rtl="0" eaLnBrk="0" fontAlgn="base" hangingPunct="0">
        <a:spcBef>
          <a:spcPct val="20000"/>
        </a:spcBef>
        <a:spcAft>
          <a:spcPct val="0"/>
        </a:spcAft>
        <a:buClr>
          <a:schemeClr val="accent2"/>
        </a:buClr>
        <a:buFont typeface="Arial" panose="020B0604020202020204" pitchFamily="34"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2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053B0-7B44-4277-B7C8-F4506607EF69}"/>
              </a:ext>
            </a:extLst>
          </p:cNvPr>
          <p:cNvSpPr>
            <a:spLocks noGrp="1"/>
          </p:cNvSpPr>
          <p:nvPr>
            <p:ph type="ctrTitle"/>
          </p:nvPr>
        </p:nvSpPr>
        <p:spPr/>
        <p:txBody>
          <a:bodyPr/>
          <a:lstStyle/>
          <a:p>
            <a:r>
              <a:rPr lang="en-GB" dirty="0"/>
              <a:t>Algebraic Thinking	</a:t>
            </a:r>
          </a:p>
        </p:txBody>
      </p:sp>
      <p:sp>
        <p:nvSpPr>
          <p:cNvPr id="3" name="Subtitle 2">
            <a:extLst>
              <a:ext uri="{FF2B5EF4-FFF2-40B4-BE49-F238E27FC236}">
                <a16:creationId xmlns:a16="http://schemas.microsoft.com/office/drawing/2014/main" id="{7D4908DC-755C-4E5B-B359-81EE80ADBE81}"/>
              </a:ext>
            </a:extLst>
          </p:cNvPr>
          <p:cNvSpPr>
            <a:spLocks noGrp="1"/>
          </p:cNvSpPr>
          <p:nvPr>
            <p:ph type="subTitle" idx="1"/>
          </p:nvPr>
        </p:nvSpPr>
        <p:spPr>
          <a:xfrm>
            <a:off x="622300" y="1844824"/>
            <a:ext cx="6062463" cy="1152130"/>
          </a:xfrm>
        </p:spPr>
        <p:txBody>
          <a:bodyPr/>
          <a:lstStyle/>
          <a:p>
            <a:r>
              <a:rPr lang="en-GB" dirty="0"/>
              <a:t>Pyramids</a:t>
            </a:r>
          </a:p>
        </p:txBody>
      </p:sp>
    </p:spTree>
    <p:extLst>
      <p:ext uri="{BB962C8B-B14F-4D97-AF65-F5344CB8AC3E}">
        <p14:creationId xmlns:p14="http://schemas.microsoft.com/office/powerpoint/2010/main" val="284233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179059" y="498728"/>
            <a:ext cx="8111051" cy="1346096"/>
          </a:xfrm>
        </p:spPr>
        <p:txBody>
          <a:bodyPr>
            <a:noAutofit/>
          </a:bodyPr>
          <a:lstStyle/>
          <a:p>
            <a:r>
              <a:rPr lang="en-GB" sz="2400" dirty="0">
                <a:latin typeface="+mn-lt"/>
              </a:rPr>
              <a:t>What do you notice about these pyramids?</a:t>
            </a:r>
            <a:br>
              <a:rPr lang="en-GB" sz="2400" dirty="0">
                <a:latin typeface="+mn-lt"/>
              </a:rPr>
            </a:br>
            <a:br>
              <a:rPr lang="en-GB" sz="2400" dirty="0">
                <a:latin typeface="+mn-lt"/>
              </a:rPr>
            </a:br>
            <a:r>
              <a:rPr lang="en-GB" sz="2400" dirty="0">
                <a:latin typeface="+mn-lt"/>
              </a:rPr>
              <a:t>What is the same and what is different?</a:t>
            </a:r>
            <a:endParaRPr lang="en-GB" sz="2400" b="0" dirty="0">
              <a:latin typeface="+mn-lt"/>
            </a:endParaRPr>
          </a:p>
        </p:txBody>
      </p:sp>
      <p:sp>
        <p:nvSpPr>
          <p:cNvPr id="3" name="Text Box 2">
            <a:extLst>
              <a:ext uri="{FF2B5EF4-FFF2-40B4-BE49-F238E27FC236}">
                <a16:creationId xmlns:a16="http://schemas.microsoft.com/office/drawing/2014/main" id="{1060C47C-1B33-485C-AFA0-810114CB37A8}"/>
              </a:ext>
            </a:extLst>
          </p:cNvPr>
          <p:cNvSpPr txBox="1">
            <a:spLocks noChangeArrowheads="1"/>
          </p:cNvSpPr>
          <p:nvPr/>
        </p:nvSpPr>
        <p:spPr bwMode="auto">
          <a:xfrm>
            <a:off x="138985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2</a:t>
            </a:r>
          </a:p>
        </p:txBody>
      </p:sp>
      <p:sp>
        <p:nvSpPr>
          <p:cNvPr id="5" name="Text Box 2">
            <a:extLst>
              <a:ext uri="{FF2B5EF4-FFF2-40B4-BE49-F238E27FC236}">
                <a16:creationId xmlns:a16="http://schemas.microsoft.com/office/drawing/2014/main" id="{D21A67BA-D565-4468-9CEF-1ED41E288C66}"/>
              </a:ext>
            </a:extLst>
          </p:cNvPr>
          <p:cNvSpPr txBox="1">
            <a:spLocks noChangeArrowheads="1"/>
          </p:cNvSpPr>
          <p:nvPr/>
        </p:nvSpPr>
        <p:spPr bwMode="auto">
          <a:xfrm>
            <a:off x="2256625"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3</a:t>
            </a:r>
          </a:p>
        </p:txBody>
      </p:sp>
      <p:sp>
        <p:nvSpPr>
          <p:cNvPr id="6" name="Text Box 2">
            <a:extLst>
              <a:ext uri="{FF2B5EF4-FFF2-40B4-BE49-F238E27FC236}">
                <a16:creationId xmlns:a16="http://schemas.microsoft.com/office/drawing/2014/main" id="{64997E69-9647-4F87-A961-035AC2B31A9D}"/>
              </a:ext>
            </a:extLst>
          </p:cNvPr>
          <p:cNvSpPr txBox="1">
            <a:spLocks noChangeArrowheads="1"/>
          </p:cNvSpPr>
          <p:nvPr/>
        </p:nvSpPr>
        <p:spPr bwMode="auto">
          <a:xfrm>
            <a:off x="31234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4</a:t>
            </a:r>
          </a:p>
        </p:txBody>
      </p:sp>
      <p:sp>
        <p:nvSpPr>
          <p:cNvPr id="7" name="Text Box 44">
            <a:extLst>
              <a:ext uri="{FF2B5EF4-FFF2-40B4-BE49-F238E27FC236}">
                <a16:creationId xmlns:a16="http://schemas.microsoft.com/office/drawing/2014/main" id="{D3FAFD5E-CE4E-4BCE-BF8C-C882ADB44C62}"/>
              </a:ext>
            </a:extLst>
          </p:cNvPr>
          <p:cNvSpPr txBox="1">
            <a:spLocks noChangeArrowheads="1"/>
          </p:cNvSpPr>
          <p:nvPr/>
        </p:nvSpPr>
        <p:spPr bwMode="auto">
          <a:xfrm>
            <a:off x="5326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1</a:t>
            </a:r>
          </a:p>
        </p:txBody>
      </p:sp>
      <p:sp>
        <p:nvSpPr>
          <p:cNvPr id="8" name="Text Box 2">
            <a:extLst>
              <a:ext uri="{FF2B5EF4-FFF2-40B4-BE49-F238E27FC236}">
                <a16:creationId xmlns:a16="http://schemas.microsoft.com/office/drawing/2014/main" id="{6FB5FC62-87E0-4B5A-B718-4085074A69BB}"/>
              </a:ext>
            </a:extLst>
          </p:cNvPr>
          <p:cNvSpPr txBox="1">
            <a:spLocks noChangeArrowheads="1"/>
          </p:cNvSpPr>
          <p:nvPr/>
        </p:nvSpPr>
        <p:spPr bwMode="auto">
          <a:xfrm>
            <a:off x="97075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9" name="Text Box 2">
            <a:extLst>
              <a:ext uri="{FF2B5EF4-FFF2-40B4-BE49-F238E27FC236}">
                <a16:creationId xmlns:a16="http://schemas.microsoft.com/office/drawing/2014/main" id="{F553659F-48B1-432F-ACA4-A0021FF61464}"/>
              </a:ext>
            </a:extLst>
          </p:cNvPr>
          <p:cNvSpPr txBox="1">
            <a:spLocks noChangeArrowheads="1"/>
          </p:cNvSpPr>
          <p:nvPr/>
        </p:nvSpPr>
        <p:spPr bwMode="auto">
          <a:xfrm>
            <a:off x="1837525"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0" name="Text Box 2">
            <a:extLst>
              <a:ext uri="{FF2B5EF4-FFF2-40B4-BE49-F238E27FC236}">
                <a16:creationId xmlns:a16="http://schemas.microsoft.com/office/drawing/2014/main" id="{DA7556CB-57D4-4241-BDA7-C86C132DE88B}"/>
              </a:ext>
            </a:extLst>
          </p:cNvPr>
          <p:cNvSpPr txBox="1">
            <a:spLocks noChangeArrowheads="1"/>
          </p:cNvSpPr>
          <p:nvPr/>
        </p:nvSpPr>
        <p:spPr bwMode="auto">
          <a:xfrm>
            <a:off x="270430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1" name="Text Box 2">
            <a:extLst>
              <a:ext uri="{FF2B5EF4-FFF2-40B4-BE49-F238E27FC236}">
                <a16:creationId xmlns:a16="http://schemas.microsoft.com/office/drawing/2014/main" id="{144CF336-234B-4B7E-8275-8103130D98C9}"/>
              </a:ext>
            </a:extLst>
          </p:cNvPr>
          <p:cNvSpPr txBox="1">
            <a:spLocks noChangeArrowheads="1"/>
          </p:cNvSpPr>
          <p:nvPr/>
        </p:nvSpPr>
        <p:spPr bwMode="auto">
          <a:xfrm>
            <a:off x="1408900"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2" name="Text Box 2">
            <a:extLst>
              <a:ext uri="{FF2B5EF4-FFF2-40B4-BE49-F238E27FC236}">
                <a16:creationId xmlns:a16="http://schemas.microsoft.com/office/drawing/2014/main" id="{A0890F2A-AECC-4A9D-9236-6F22796EE5AF}"/>
              </a:ext>
            </a:extLst>
          </p:cNvPr>
          <p:cNvSpPr txBox="1">
            <a:spLocks noChangeArrowheads="1"/>
          </p:cNvSpPr>
          <p:nvPr/>
        </p:nvSpPr>
        <p:spPr bwMode="auto">
          <a:xfrm>
            <a:off x="2275675"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3" name="Text Box 2">
            <a:extLst>
              <a:ext uri="{FF2B5EF4-FFF2-40B4-BE49-F238E27FC236}">
                <a16:creationId xmlns:a16="http://schemas.microsoft.com/office/drawing/2014/main" id="{68B3E4C4-3643-4BE6-9081-DE313CC2E737}"/>
              </a:ext>
            </a:extLst>
          </p:cNvPr>
          <p:cNvSpPr txBox="1">
            <a:spLocks noChangeArrowheads="1"/>
          </p:cNvSpPr>
          <p:nvPr/>
        </p:nvSpPr>
        <p:spPr bwMode="auto">
          <a:xfrm>
            <a:off x="1847050" y="5115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33" name="Text Box 2">
            <a:extLst>
              <a:ext uri="{FF2B5EF4-FFF2-40B4-BE49-F238E27FC236}">
                <a16:creationId xmlns:a16="http://schemas.microsoft.com/office/drawing/2014/main" id="{1FCCF87B-FD76-48FC-B602-F02009852DFA}"/>
              </a:ext>
            </a:extLst>
          </p:cNvPr>
          <p:cNvSpPr txBox="1">
            <a:spLocks noChangeArrowheads="1"/>
          </p:cNvSpPr>
          <p:nvPr/>
        </p:nvSpPr>
        <p:spPr bwMode="auto">
          <a:xfrm>
            <a:off x="635026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34" name="Text Box 2">
            <a:extLst>
              <a:ext uri="{FF2B5EF4-FFF2-40B4-BE49-F238E27FC236}">
                <a16:creationId xmlns:a16="http://schemas.microsoft.com/office/drawing/2014/main" id="{ABC3C291-293E-4A54-982F-3DF1681F8516}"/>
              </a:ext>
            </a:extLst>
          </p:cNvPr>
          <p:cNvSpPr txBox="1">
            <a:spLocks noChangeArrowheads="1"/>
          </p:cNvSpPr>
          <p:nvPr/>
        </p:nvSpPr>
        <p:spPr bwMode="auto">
          <a:xfrm>
            <a:off x="7217044"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35" name="Text Box 2">
            <a:extLst>
              <a:ext uri="{FF2B5EF4-FFF2-40B4-BE49-F238E27FC236}">
                <a16:creationId xmlns:a16="http://schemas.microsoft.com/office/drawing/2014/main" id="{B8D0FB0A-A09B-470F-B9E9-6DAD7C8250F6}"/>
              </a:ext>
            </a:extLst>
          </p:cNvPr>
          <p:cNvSpPr txBox="1">
            <a:spLocks noChangeArrowheads="1"/>
          </p:cNvSpPr>
          <p:nvPr/>
        </p:nvSpPr>
        <p:spPr bwMode="auto">
          <a:xfrm>
            <a:off x="80838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1</a:t>
            </a:r>
            <a:endParaRPr lang="en-GB" sz="1600" dirty="0">
              <a:effectLst/>
              <a:latin typeface="+mn-lt"/>
              <a:ea typeface="Calibri" panose="020F0502020204030204" pitchFamily="34" charset="0"/>
              <a:cs typeface="Times New Roman" panose="02020603050405020304" pitchFamily="18" charset="0"/>
            </a:endParaRPr>
          </a:p>
        </p:txBody>
      </p:sp>
      <p:sp>
        <p:nvSpPr>
          <p:cNvPr id="36" name="Text Box 44">
            <a:extLst>
              <a:ext uri="{FF2B5EF4-FFF2-40B4-BE49-F238E27FC236}">
                <a16:creationId xmlns:a16="http://schemas.microsoft.com/office/drawing/2014/main" id="{0454F941-B755-457E-A864-262D402EDCB0}"/>
              </a:ext>
            </a:extLst>
          </p:cNvPr>
          <p:cNvSpPr txBox="1">
            <a:spLocks noChangeArrowheads="1"/>
          </p:cNvSpPr>
          <p:nvPr/>
        </p:nvSpPr>
        <p:spPr bwMode="auto">
          <a:xfrm>
            <a:off x="54930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37" name="Text Box 2">
            <a:extLst>
              <a:ext uri="{FF2B5EF4-FFF2-40B4-BE49-F238E27FC236}">
                <a16:creationId xmlns:a16="http://schemas.microsoft.com/office/drawing/2014/main" id="{F54B356C-98B1-419A-A654-9F533BE89C80}"/>
              </a:ext>
            </a:extLst>
          </p:cNvPr>
          <p:cNvSpPr txBox="1">
            <a:spLocks noChangeArrowheads="1"/>
          </p:cNvSpPr>
          <p:nvPr/>
        </p:nvSpPr>
        <p:spPr bwMode="auto">
          <a:xfrm>
            <a:off x="593116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38" name="Text Box 2">
            <a:extLst>
              <a:ext uri="{FF2B5EF4-FFF2-40B4-BE49-F238E27FC236}">
                <a16:creationId xmlns:a16="http://schemas.microsoft.com/office/drawing/2014/main" id="{66898C4E-6F92-4706-B78D-6451B1C62524}"/>
              </a:ext>
            </a:extLst>
          </p:cNvPr>
          <p:cNvSpPr txBox="1">
            <a:spLocks noChangeArrowheads="1"/>
          </p:cNvSpPr>
          <p:nvPr/>
        </p:nvSpPr>
        <p:spPr bwMode="auto">
          <a:xfrm>
            <a:off x="6797944"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39" name="Text Box 2">
            <a:extLst>
              <a:ext uri="{FF2B5EF4-FFF2-40B4-BE49-F238E27FC236}">
                <a16:creationId xmlns:a16="http://schemas.microsoft.com/office/drawing/2014/main" id="{10713AD7-E3B0-4062-A900-F713E98D4935}"/>
              </a:ext>
            </a:extLst>
          </p:cNvPr>
          <p:cNvSpPr txBox="1">
            <a:spLocks noChangeArrowheads="1"/>
          </p:cNvSpPr>
          <p:nvPr/>
        </p:nvSpPr>
        <p:spPr bwMode="auto">
          <a:xfrm>
            <a:off x="766471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0" name="Text Box 2">
            <a:extLst>
              <a:ext uri="{FF2B5EF4-FFF2-40B4-BE49-F238E27FC236}">
                <a16:creationId xmlns:a16="http://schemas.microsoft.com/office/drawing/2014/main" id="{B5A6FD8B-4869-409C-809D-82DFAC676971}"/>
              </a:ext>
            </a:extLst>
          </p:cNvPr>
          <p:cNvSpPr txBox="1">
            <a:spLocks noChangeArrowheads="1"/>
          </p:cNvSpPr>
          <p:nvPr/>
        </p:nvSpPr>
        <p:spPr bwMode="auto">
          <a:xfrm>
            <a:off x="6369319"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1" name="Text Box 2">
            <a:extLst>
              <a:ext uri="{FF2B5EF4-FFF2-40B4-BE49-F238E27FC236}">
                <a16:creationId xmlns:a16="http://schemas.microsoft.com/office/drawing/2014/main" id="{97B1E756-F421-4553-8224-0CEA118E6457}"/>
              </a:ext>
            </a:extLst>
          </p:cNvPr>
          <p:cNvSpPr txBox="1">
            <a:spLocks noChangeArrowheads="1"/>
          </p:cNvSpPr>
          <p:nvPr/>
        </p:nvSpPr>
        <p:spPr bwMode="auto">
          <a:xfrm>
            <a:off x="7236094"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2" name="Text Box 2">
            <a:extLst>
              <a:ext uri="{FF2B5EF4-FFF2-40B4-BE49-F238E27FC236}">
                <a16:creationId xmlns:a16="http://schemas.microsoft.com/office/drawing/2014/main" id="{F5AFE79D-4CB1-48C5-A375-62A3CF393168}"/>
              </a:ext>
            </a:extLst>
          </p:cNvPr>
          <p:cNvSpPr txBox="1">
            <a:spLocks noChangeArrowheads="1"/>
          </p:cNvSpPr>
          <p:nvPr/>
        </p:nvSpPr>
        <p:spPr bwMode="auto">
          <a:xfrm>
            <a:off x="6807469" y="24819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3" name="Text Box 2">
            <a:extLst>
              <a:ext uri="{FF2B5EF4-FFF2-40B4-BE49-F238E27FC236}">
                <a16:creationId xmlns:a16="http://schemas.microsoft.com/office/drawing/2014/main" id="{3ED5E55D-6139-4E2C-BD0A-0ED33A81739F}"/>
              </a:ext>
            </a:extLst>
          </p:cNvPr>
          <p:cNvSpPr txBox="1">
            <a:spLocks noChangeArrowheads="1"/>
          </p:cNvSpPr>
          <p:nvPr/>
        </p:nvSpPr>
        <p:spPr bwMode="auto">
          <a:xfrm>
            <a:off x="610888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44" name="Text Box 2">
            <a:extLst>
              <a:ext uri="{FF2B5EF4-FFF2-40B4-BE49-F238E27FC236}">
                <a16:creationId xmlns:a16="http://schemas.microsoft.com/office/drawing/2014/main" id="{533E088B-2D25-4C4F-BD82-C86B4CBB8E80}"/>
              </a:ext>
            </a:extLst>
          </p:cNvPr>
          <p:cNvSpPr txBox="1">
            <a:spLocks noChangeArrowheads="1"/>
          </p:cNvSpPr>
          <p:nvPr/>
        </p:nvSpPr>
        <p:spPr bwMode="auto">
          <a:xfrm>
            <a:off x="6975660"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45" name="Text Box 2">
            <a:extLst>
              <a:ext uri="{FF2B5EF4-FFF2-40B4-BE49-F238E27FC236}">
                <a16:creationId xmlns:a16="http://schemas.microsoft.com/office/drawing/2014/main" id="{DD521542-4011-4042-BF46-B0D2DD4911BA}"/>
              </a:ext>
            </a:extLst>
          </p:cNvPr>
          <p:cNvSpPr txBox="1">
            <a:spLocks noChangeArrowheads="1"/>
          </p:cNvSpPr>
          <p:nvPr/>
        </p:nvSpPr>
        <p:spPr bwMode="auto">
          <a:xfrm>
            <a:off x="78424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46" name="Text Box 44">
            <a:extLst>
              <a:ext uri="{FF2B5EF4-FFF2-40B4-BE49-F238E27FC236}">
                <a16:creationId xmlns:a16="http://schemas.microsoft.com/office/drawing/2014/main" id="{B345100A-964B-4F75-AD1A-6317B5BBBC11}"/>
              </a:ext>
            </a:extLst>
          </p:cNvPr>
          <p:cNvSpPr txBox="1">
            <a:spLocks noChangeArrowheads="1"/>
          </p:cNvSpPr>
          <p:nvPr/>
        </p:nvSpPr>
        <p:spPr bwMode="auto">
          <a:xfrm>
            <a:off x="52516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47" name="Text Box 2">
            <a:extLst>
              <a:ext uri="{FF2B5EF4-FFF2-40B4-BE49-F238E27FC236}">
                <a16:creationId xmlns:a16="http://schemas.microsoft.com/office/drawing/2014/main" id="{85E2E109-B747-48A4-A8BC-48FB7FCABFAB}"/>
              </a:ext>
            </a:extLst>
          </p:cNvPr>
          <p:cNvSpPr txBox="1">
            <a:spLocks noChangeArrowheads="1"/>
          </p:cNvSpPr>
          <p:nvPr/>
        </p:nvSpPr>
        <p:spPr bwMode="auto">
          <a:xfrm>
            <a:off x="568978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8" name="Text Box 2">
            <a:extLst>
              <a:ext uri="{FF2B5EF4-FFF2-40B4-BE49-F238E27FC236}">
                <a16:creationId xmlns:a16="http://schemas.microsoft.com/office/drawing/2014/main" id="{E95A398D-6ABB-431C-871A-3D6560D607B2}"/>
              </a:ext>
            </a:extLst>
          </p:cNvPr>
          <p:cNvSpPr txBox="1">
            <a:spLocks noChangeArrowheads="1"/>
          </p:cNvSpPr>
          <p:nvPr/>
        </p:nvSpPr>
        <p:spPr bwMode="auto">
          <a:xfrm>
            <a:off x="6556560"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9" name="Text Box 2">
            <a:extLst>
              <a:ext uri="{FF2B5EF4-FFF2-40B4-BE49-F238E27FC236}">
                <a16:creationId xmlns:a16="http://schemas.microsoft.com/office/drawing/2014/main" id="{0D076F3B-0972-44C4-9268-44FF328AC29B}"/>
              </a:ext>
            </a:extLst>
          </p:cNvPr>
          <p:cNvSpPr txBox="1">
            <a:spLocks noChangeArrowheads="1"/>
          </p:cNvSpPr>
          <p:nvPr/>
        </p:nvSpPr>
        <p:spPr bwMode="auto">
          <a:xfrm>
            <a:off x="742333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0" name="Text Box 2">
            <a:extLst>
              <a:ext uri="{FF2B5EF4-FFF2-40B4-BE49-F238E27FC236}">
                <a16:creationId xmlns:a16="http://schemas.microsoft.com/office/drawing/2014/main" id="{711785BA-1022-4CF6-B98D-C4ACAAF01942}"/>
              </a:ext>
            </a:extLst>
          </p:cNvPr>
          <p:cNvSpPr txBox="1">
            <a:spLocks noChangeArrowheads="1"/>
          </p:cNvSpPr>
          <p:nvPr/>
        </p:nvSpPr>
        <p:spPr bwMode="auto">
          <a:xfrm>
            <a:off x="6127935"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1" name="Text Box 2">
            <a:extLst>
              <a:ext uri="{FF2B5EF4-FFF2-40B4-BE49-F238E27FC236}">
                <a16:creationId xmlns:a16="http://schemas.microsoft.com/office/drawing/2014/main" id="{461E5A4A-3D6F-43BE-BAE4-3367A03C847E}"/>
              </a:ext>
            </a:extLst>
          </p:cNvPr>
          <p:cNvSpPr txBox="1">
            <a:spLocks noChangeArrowheads="1"/>
          </p:cNvSpPr>
          <p:nvPr/>
        </p:nvSpPr>
        <p:spPr bwMode="auto">
          <a:xfrm>
            <a:off x="6994710"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2" name="Text Box 2">
            <a:extLst>
              <a:ext uri="{FF2B5EF4-FFF2-40B4-BE49-F238E27FC236}">
                <a16:creationId xmlns:a16="http://schemas.microsoft.com/office/drawing/2014/main" id="{984371F8-8A54-40BA-8644-90096F96968E}"/>
              </a:ext>
            </a:extLst>
          </p:cNvPr>
          <p:cNvSpPr txBox="1">
            <a:spLocks noChangeArrowheads="1"/>
          </p:cNvSpPr>
          <p:nvPr/>
        </p:nvSpPr>
        <p:spPr bwMode="auto">
          <a:xfrm>
            <a:off x="6566085" y="5267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3" name="Text Box 2">
            <a:extLst>
              <a:ext uri="{FF2B5EF4-FFF2-40B4-BE49-F238E27FC236}">
                <a16:creationId xmlns:a16="http://schemas.microsoft.com/office/drawing/2014/main" id="{8642292D-7E38-4006-9795-326225CEAD04}"/>
              </a:ext>
            </a:extLst>
          </p:cNvPr>
          <p:cNvSpPr txBox="1">
            <a:spLocks noChangeArrowheads="1"/>
          </p:cNvSpPr>
          <p:nvPr/>
        </p:nvSpPr>
        <p:spPr bwMode="auto">
          <a:xfrm>
            <a:off x="933234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54" name="Text Box 2">
            <a:extLst>
              <a:ext uri="{FF2B5EF4-FFF2-40B4-BE49-F238E27FC236}">
                <a16:creationId xmlns:a16="http://schemas.microsoft.com/office/drawing/2014/main" id="{39543D97-4A2F-4D6F-806A-9FDC0218B7D5}"/>
              </a:ext>
            </a:extLst>
          </p:cNvPr>
          <p:cNvSpPr txBox="1">
            <a:spLocks noChangeArrowheads="1"/>
          </p:cNvSpPr>
          <p:nvPr/>
        </p:nvSpPr>
        <p:spPr bwMode="auto">
          <a:xfrm>
            <a:off x="10199116"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55" name="Text Box 2">
            <a:extLst>
              <a:ext uri="{FF2B5EF4-FFF2-40B4-BE49-F238E27FC236}">
                <a16:creationId xmlns:a16="http://schemas.microsoft.com/office/drawing/2014/main" id="{B6A02C2F-3F6B-4FA4-A9E1-A0CEF558A870}"/>
              </a:ext>
            </a:extLst>
          </p:cNvPr>
          <p:cNvSpPr txBox="1">
            <a:spLocks noChangeArrowheads="1"/>
          </p:cNvSpPr>
          <p:nvPr/>
        </p:nvSpPr>
        <p:spPr bwMode="auto">
          <a:xfrm>
            <a:off x="110658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56" name="Text Box 44">
            <a:extLst>
              <a:ext uri="{FF2B5EF4-FFF2-40B4-BE49-F238E27FC236}">
                <a16:creationId xmlns:a16="http://schemas.microsoft.com/office/drawing/2014/main" id="{5BC2DC5B-11B0-4C56-854E-F9850F25BA78}"/>
              </a:ext>
            </a:extLst>
          </p:cNvPr>
          <p:cNvSpPr txBox="1">
            <a:spLocks noChangeArrowheads="1"/>
          </p:cNvSpPr>
          <p:nvPr/>
        </p:nvSpPr>
        <p:spPr bwMode="auto">
          <a:xfrm>
            <a:off x="84750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57" name="Text Box 2">
            <a:extLst>
              <a:ext uri="{FF2B5EF4-FFF2-40B4-BE49-F238E27FC236}">
                <a16:creationId xmlns:a16="http://schemas.microsoft.com/office/drawing/2014/main" id="{7D4836A8-2191-43C0-8767-6641BAE047AB}"/>
              </a:ext>
            </a:extLst>
          </p:cNvPr>
          <p:cNvSpPr txBox="1">
            <a:spLocks noChangeArrowheads="1"/>
          </p:cNvSpPr>
          <p:nvPr/>
        </p:nvSpPr>
        <p:spPr bwMode="auto">
          <a:xfrm>
            <a:off x="891324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8" name="Text Box 2">
            <a:extLst>
              <a:ext uri="{FF2B5EF4-FFF2-40B4-BE49-F238E27FC236}">
                <a16:creationId xmlns:a16="http://schemas.microsoft.com/office/drawing/2014/main" id="{E969075D-294C-4CA9-B5F6-44C345283449}"/>
              </a:ext>
            </a:extLst>
          </p:cNvPr>
          <p:cNvSpPr txBox="1">
            <a:spLocks noChangeArrowheads="1"/>
          </p:cNvSpPr>
          <p:nvPr/>
        </p:nvSpPr>
        <p:spPr bwMode="auto">
          <a:xfrm>
            <a:off x="9780016"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9" name="Text Box 2">
            <a:extLst>
              <a:ext uri="{FF2B5EF4-FFF2-40B4-BE49-F238E27FC236}">
                <a16:creationId xmlns:a16="http://schemas.microsoft.com/office/drawing/2014/main" id="{3DECDC3F-4E4E-4733-8D35-33A635FD317A}"/>
              </a:ext>
            </a:extLst>
          </p:cNvPr>
          <p:cNvSpPr txBox="1">
            <a:spLocks noChangeArrowheads="1"/>
          </p:cNvSpPr>
          <p:nvPr/>
        </p:nvSpPr>
        <p:spPr bwMode="auto">
          <a:xfrm>
            <a:off x="1064679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0" name="Text Box 2">
            <a:extLst>
              <a:ext uri="{FF2B5EF4-FFF2-40B4-BE49-F238E27FC236}">
                <a16:creationId xmlns:a16="http://schemas.microsoft.com/office/drawing/2014/main" id="{28FBC3DD-F06E-42AC-BCE4-1D1F524B937E}"/>
              </a:ext>
            </a:extLst>
          </p:cNvPr>
          <p:cNvSpPr txBox="1">
            <a:spLocks noChangeArrowheads="1"/>
          </p:cNvSpPr>
          <p:nvPr/>
        </p:nvSpPr>
        <p:spPr bwMode="auto">
          <a:xfrm>
            <a:off x="9351391"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1" name="Text Box 2">
            <a:extLst>
              <a:ext uri="{FF2B5EF4-FFF2-40B4-BE49-F238E27FC236}">
                <a16:creationId xmlns:a16="http://schemas.microsoft.com/office/drawing/2014/main" id="{63E97E40-5BCB-44FB-990F-E924A75F3DBE}"/>
              </a:ext>
            </a:extLst>
          </p:cNvPr>
          <p:cNvSpPr txBox="1">
            <a:spLocks noChangeArrowheads="1"/>
          </p:cNvSpPr>
          <p:nvPr/>
        </p:nvSpPr>
        <p:spPr bwMode="auto">
          <a:xfrm>
            <a:off x="10218166"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2" name="Text Box 2">
            <a:extLst>
              <a:ext uri="{FF2B5EF4-FFF2-40B4-BE49-F238E27FC236}">
                <a16:creationId xmlns:a16="http://schemas.microsoft.com/office/drawing/2014/main" id="{455A876C-712A-4129-ABAC-5729F3509CD1}"/>
              </a:ext>
            </a:extLst>
          </p:cNvPr>
          <p:cNvSpPr txBox="1">
            <a:spLocks noChangeArrowheads="1"/>
          </p:cNvSpPr>
          <p:nvPr/>
        </p:nvSpPr>
        <p:spPr bwMode="auto">
          <a:xfrm>
            <a:off x="9789541" y="12139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3" name="Text Box 2">
            <a:extLst>
              <a:ext uri="{FF2B5EF4-FFF2-40B4-BE49-F238E27FC236}">
                <a16:creationId xmlns:a16="http://schemas.microsoft.com/office/drawing/2014/main" id="{F9A084DA-AFFD-4C97-9CB8-1A2E6F82C231}"/>
              </a:ext>
            </a:extLst>
          </p:cNvPr>
          <p:cNvSpPr txBox="1">
            <a:spLocks noChangeArrowheads="1"/>
          </p:cNvSpPr>
          <p:nvPr/>
        </p:nvSpPr>
        <p:spPr bwMode="auto">
          <a:xfrm>
            <a:off x="329418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64" name="Text Box 2">
            <a:extLst>
              <a:ext uri="{FF2B5EF4-FFF2-40B4-BE49-F238E27FC236}">
                <a16:creationId xmlns:a16="http://schemas.microsoft.com/office/drawing/2014/main" id="{A559A370-DDC4-45C4-B4F1-BED0421DB2AC}"/>
              </a:ext>
            </a:extLst>
          </p:cNvPr>
          <p:cNvSpPr txBox="1">
            <a:spLocks noChangeArrowheads="1"/>
          </p:cNvSpPr>
          <p:nvPr/>
        </p:nvSpPr>
        <p:spPr bwMode="auto">
          <a:xfrm>
            <a:off x="4160964"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3</a:t>
            </a:r>
          </a:p>
        </p:txBody>
      </p:sp>
      <p:sp>
        <p:nvSpPr>
          <p:cNvPr id="65" name="Text Box 2">
            <a:extLst>
              <a:ext uri="{FF2B5EF4-FFF2-40B4-BE49-F238E27FC236}">
                <a16:creationId xmlns:a16="http://schemas.microsoft.com/office/drawing/2014/main" id="{27B83B58-AE94-4DEA-9E94-073186CECDD2}"/>
              </a:ext>
            </a:extLst>
          </p:cNvPr>
          <p:cNvSpPr txBox="1">
            <a:spLocks noChangeArrowheads="1"/>
          </p:cNvSpPr>
          <p:nvPr/>
        </p:nvSpPr>
        <p:spPr bwMode="auto">
          <a:xfrm>
            <a:off x="50277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66" name="Text Box 44">
            <a:extLst>
              <a:ext uri="{FF2B5EF4-FFF2-40B4-BE49-F238E27FC236}">
                <a16:creationId xmlns:a16="http://schemas.microsoft.com/office/drawing/2014/main" id="{DB4BB010-A292-4FAA-B1DA-F475F5F5F2A1}"/>
              </a:ext>
            </a:extLst>
          </p:cNvPr>
          <p:cNvSpPr txBox="1">
            <a:spLocks noChangeArrowheads="1"/>
          </p:cNvSpPr>
          <p:nvPr/>
        </p:nvSpPr>
        <p:spPr bwMode="auto">
          <a:xfrm>
            <a:off x="24369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67" name="Text Box 2">
            <a:extLst>
              <a:ext uri="{FF2B5EF4-FFF2-40B4-BE49-F238E27FC236}">
                <a16:creationId xmlns:a16="http://schemas.microsoft.com/office/drawing/2014/main" id="{3FF802BA-4EBD-4BB5-8CC0-BAA5F76761D6}"/>
              </a:ext>
            </a:extLst>
          </p:cNvPr>
          <p:cNvSpPr txBox="1">
            <a:spLocks noChangeArrowheads="1"/>
          </p:cNvSpPr>
          <p:nvPr/>
        </p:nvSpPr>
        <p:spPr bwMode="auto">
          <a:xfrm>
            <a:off x="287508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8" name="Text Box 2">
            <a:extLst>
              <a:ext uri="{FF2B5EF4-FFF2-40B4-BE49-F238E27FC236}">
                <a16:creationId xmlns:a16="http://schemas.microsoft.com/office/drawing/2014/main" id="{D0709720-5EC7-4638-972C-2C9E97461EA5}"/>
              </a:ext>
            </a:extLst>
          </p:cNvPr>
          <p:cNvSpPr txBox="1">
            <a:spLocks noChangeArrowheads="1"/>
          </p:cNvSpPr>
          <p:nvPr/>
        </p:nvSpPr>
        <p:spPr bwMode="auto">
          <a:xfrm>
            <a:off x="3741864"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9" name="Text Box 2">
            <a:extLst>
              <a:ext uri="{FF2B5EF4-FFF2-40B4-BE49-F238E27FC236}">
                <a16:creationId xmlns:a16="http://schemas.microsoft.com/office/drawing/2014/main" id="{FCE9593A-4404-436A-A92B-EBADD5C45918}"/>
              </a:ext>
            </a:extLst>
          </p:cNvPr>
          <p:cNvSpPr txBox="1">
            <a:spLocks noChangeArrowheads="1"/>
          </p:cNvSpPr>
          <p:nvPr/>
        </p:nvSpPr>
        <p:spPr bwMode="auto">
          <a:xfrm>
            <a:off x="460863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0" name="Text Box 2">
            <a:extLst>
              <a:ext uri="{FF2B5EF4-FFF2-40B4-BE49-F238E27FC236}">
                <a16:creationId xmlns:a16="http://schemas.microsoft.com/office/drawing/2014/main" id="{3B261C60-C9F6-4CEF-89EF-5EEF59450328}"/>
              </a:ext>
            </a:extLst>
          </p:cNvPr>
          <p:cNvSpPr txBox="1">
            <a:spLocks noChangeArrowheads="1"/>
          </p:cNvSpPr>
          <p:nvPr/>
        </p:nvSpPr>
        <p:spPr bwMode="auto">
          <a:xfrm>
            <a:off x="3313239"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1" name="Text Box 2">
            <a:extLst>
              <a:ext uri="{FF2B5EF4-FFF2-40B4-BE49-F238E27FC236}">
                <a16:creationId xmlns:a16="http://schemas.microsoft.com/office/drawing/2014/main" id="{49E7ECCD-836B-4582-8017-32C1695718BB}"/>
              </a:ext>
            </a:extLst>
          </p:cNvPr>
          <p:cNvSpPr txBox="1">
            <a:spLocks noChangeArrowheads="1"/>
          </p:cNvSpPr>
          <p:nvPr/>
        </p:nvSpPr>
        <p:spPr bwMode="auto">
          <a:xfrm>
            <a:off x="4180014"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2" name="Text Box 2">
            <a:extLst>
              <a:ext uri="{FF2B5EF4-FFF2-40B4-BE49-F238E27FC236}">
                <a16:creationId xmlns:a16="http://schemas.microsoft.com/office/drawing/2014/main" id="{BAA49F6D-0B87-40C7-AE34-E18BEB6512CB}"/>
              </a:ext>
            </a:extLst>
          </p:cNvPr>
          <p:cNvSpPr txBox="1">
            <a:spLocks noChangeArrowheads="1"/>
          </p:cNvSpPr>
          <p:nvPr/>
        </p:nvSpPr>
        <p:spPr bwMode="auto">
          <a:xfrm>
            <a:off x="3751389" y="34274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3" name="Text Box 2">
            <a:extLst>
              <a:ext uri="{FF2B5EF4-FFF2-40B4-BE49-F238E27FC236}">
                <a16:creationId xmlns:a16="http://schemas.microsoft.com/office/drawing/2014/main" id="{ACD37857-9F38-4A4B-AB3C-2600EEAFE602}"/>
              </a:ext>
            </a:extLst>
          </p:cNvPr>
          <p:cNvSpPr txBox="1">
            <a:spLocks noChangeArrowheads="1"/>
          </p:cNvSpPr>
          <p:nvPr/>
        </p:nvSpPr>
        <p:spPr bwMode="auto">
          <a:xfrm>
            <a:off x="889895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74" name="Text Box 2">
            <a:extLst>
              <a:ext uri="{FF2B5EF4-FFF2-40B4-BE49-F238E27FC236}">
                <a16:creationId xmlns:a16="http://schemas.microsoft.com/office/drawing/2014/main" id="{FDB1B8C0-4D81-47CE-99D8-62E3AD7450A7}"/>
              </a:ext>
            </a:extLst>
          </p:cNvPr>
          <p:cNvSpPr txBox="1">
            <a:spLocks noChangeArrowheads="1"/>
          </p:cNvSpPr>
          <p:nvPr/>
        </p:nvSpPr>
        <p:spPr bwMode="auto">
          <a:xfrm>
            <a:off x="9765729"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75" name="Text Box 2">
            <a:extLst>
              <a:ext uri="{FF2B5EF4-FFF2-40B4-BE49-F238E27FC236}">
                <a16:creationId xmlns:a16="http://schemas.microsoft.com/office/drawing/2014/main" id="{9BA12ED4-F7A4-45EC-A833-2F86A2B4D9C1}"/>
              </a:ext>
            </a:extLst>
          </p:cNvPr>
          <p:cNvSpPr txBox="1">
            <a:spLocks noChangeArrowheads="1"/>
          </p:cNvSpPr>
          <p:nvPr/>
        </p:nvSpPr>
        <p:spPr bwMode="auto">
          <a:xfrm>
            <a:off x="106325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76" name="Text Box 44">
            <a:extLst>
              <a:ext uri="{FF2B5EF4-FFF2-40B4-BE49-F238E27FC236}">
                <a16:creationId xmlns:a16="http://schemas.microsoft.com/office/drawing/2014/main" id="{D1F616C4-AFE1-4F41-9FDD-6DA0C4901AE7}"/>
              </a:ext>
            </a:extLst>
          </p:cNvPr>
          <p:cNvSpPr txBox="1">
            <a:spLocks noChangeArrowheads="1"/>
          </p:cNvSpPr>
          <p:nvPr/>
        </p:nvSpPr>
        <p:spPr bwMode="auto">
          <a:xfrm>
            <a:off x="80417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77" name="Text Box 2">
            <a:extLst>
              <a:ext uri="{FF2B5EF4-FFF2-40B4-BE49-F238E27FC236}">
                <a16:creationId xmlns:a16="http://schemas.microsoft.com/office/drawing/2014/main" id="{B1693DC5-B874-4337-B1EF-7D83218AB7C8}"/>
              </a:ext>
            </a:extLst>
          </p:cNvPr>
          <p:cNvSpPr txBox="1">
            <a:spLocks noChangeArrowheads="1"/>
          </p:cNvSpPr>
          <p:nvPr/>
        </p:nvSpPr>
        <p:spPr bwMode="auto">
          <a:xfrm>
            <a:off x="847985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8" name="Text Box 2">
            <a:extLst>
              <a:ext uri="{FF2B5EF4-FFF2-40B4-BE49-F238E27FC236}">
                <a16:creationId xmlns:a16="http://schemas.microsoft.com/office/drawing/2014/main" id="{B6BD7A9A-700D-45CF-BF04-C8C86011FD84}"/>
              </a:ext>
            </a:extLst>
          </p:cNvPr>
          <p:cNvSpPr txBox="1">
            <a:spLocks noChangeArrowheads="1"/>
          </p:cNvSpPr>
          <p:nvPr/>
        </p:nvSpPr>
        <p:spPr bwMode="auto">
          <a:xfrm>
            <a:off x="9346629"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9" name="Text Box 2">
            <a:extLst>
              <a:ext uri="{FF2B5EF4-FFF2-40B4-BE49-F238E27FC236}">
                <a16:creationId xmlns:a16="http://schemas.microsoft.com/office/drawing/2014/main" id="{7EE9FFD5-BC66-4DC2-B7C6-EE8AA30B6A03}"/>
              </a:ext>
            </a:extLst>
          </p:cNvPr>
          <p:cNvSpPr txBox="1">
            <a:spLocks noChangeArrowheads="1"/>
          </p:cNvSpPr>
          <p:nvPr/>
        </p:nvSpPr>
        <p:spPr bwMode="auto">
          <a:xfrm>
            <a:off x="1021340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80" name="Text Box 2">
            <a:extLst>
              <a:ext uri="{FF2B5EF4-FFF2-40B4-BE49-F238E27FC236}">
                <a16:creationId xmlns:a16="http://schemas.microsoft.com/office/drawing/2014/main" id="{497333B4-2B65-4260-909D-72A23FE41015}"/>
              </a:ext>
            </a:extLst>
          </p:cNvPr>
          <p:cNvSpPr txBox="1">
            <a:spLocks noChangeArrowheads="1"/>
          </p:cNvSpPr>
          <p:nvPr/>
        </p:nvSpPr>
        <p:spPr bwMode="auto">
          <a:xfrm>
            <a:off x="8918004"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81" name="Text Box 2">
            <a:extLst>
              <a:ext uri="{FF2B5EF4-FFF2-40B4-BE49-F238E27FC236}">
                <a16:creationId xmlns:a16="http://schemas.microsoft.com/office/drawing/2014/main" id="{C5F5AA49-D554-41AB-B450-4C6733FA201F}"/>
              </a:ext>
            </a:extLst>
          </p:cNvPr>
          <p:cNvSpPr txBox="1">
            <a:spLocks noChangeArrowheads="1"/>
          </p:cNvSpPr>
          <p:nvPr/>
        </p:nvSpPr>
        <p:spPr bwMode="auto">
          <a:xfrm>
            <a:off x="9784779"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82" name="Text Box 2">
            <a:extLst>
              <a:ext uri="{FF2B5EF4-FFF2-40B4-BE49-F238E27FC236}">
                <a16:creationId xmlns:a16="http://schemas.microsoft.com/office/drawing/2014/main" id="{07917E4F-2853-47C2-8EC3-A998A1E69074}"/>
              </a:ext>
            </a:extLst>
          </p:cNvPr>
          <p:cNvSpPr txBox="1">
            <a:spLocks noChangeArrowheads="1"/>
          </p:cNvSpPr>
          <p:nvPr/>
        </p:nvSpPr>
        <p:spPr bwMode="auto">
          <a:xfrm>
            <a:off x="9356154" y="37985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4103041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179059" y="210005"/>
            <a:ext cx="8111051" cy="2881505"/>
          </a:xfrm>
        </p:spPr>
        <p:txBody>
          <a:bodyPr>
            <a:noAutofit/>
          </a:bodyPr>
          <a:lstStyle/>
          <a:p>
            <a:r>
              <a:rPr lang="en-GB" sz="2400" dirty="0">
                <a:latin typeface="+mn-lt"/>
              </a:rPr>
              <a:t>Which pyramid will give</a:t>
            </a:r>
            <a:r>
              <a:rPr lang="en-GB" sz="2400" b="0" dirty="0">
                <a:latin typeface="+mn-lt"/>
              </a:rPr>
              <a:t>:</a:t>
            </a:r>
            <a:br>
              <a:rPr lang="en-GB" sz="2400" b="0" dirty="0">
                <a:latin typeface="+mn-lt"/>
              </a:rPr>
            </a:br>
            <a:br>
              <a:rPr lang="en-GB" sz="2400" b="0" dirty="0">
                <a:latin typeface="+mn-lt"/>
              </a:rPr>
            </a:br>
            <a:r>
              <a:rPr lang="en-GB" sz="2400" b="0" dirty="0">
                <a:latin typeface="+mn-lt"/>
              </a:rPr>
              <a:t>The highest value in the top box?</a:t>
            </a:r>
            <a:br>
              <a:rPr lang="en-GB" sz="2400" b="0" dirty="0">
                <a:latin typeface="+mn-lt"/>
              </a:rPr>
            </a:br>
            <a:r>
              <a:rPr lang="en-GB" sz="2400" b="0" dirty="0">
                <a:latin typeface="+mn-lt"/>
              </a:rPr>
              <a:t>The lowest value in the top box?</a:t>
            </a:r>
            <a:br>
              <a:rPr lang="en-GB" sz="2400" b="0" dirty="0">
                <a:latin typeface="+mn-lt"/>
              </a:rPr>
            </a:br>
            <a:br>
              <a:rPr lang="en-GB" sz="2400" b="0" dirty="0">
                <a:latin typeface="+mn-lt"/>
              </a:rPr>
            </a:br>
            <a:r>
              <a:rPr lang="en-GB" sz="2400" b="0" dirty="0">
                <a:latin typeface="+mn-lt"/>
              </a:rPr>
              <a:t>Will any pyramids give the same value in the top box?</a:t>
            </a:r>
            <a:br>
              <a:rPr lang="en-GB" sz="2400" b="0" dirty="0">
                <a:latin typeface="+mn-lt"/>
              </a:rPr>
            </a:br>
            <a:br>
              <a:rPr lang="en-GB" sz="2400" b="0" dirty="0">
                <a:latin typeface="+mn-lt"/>
              </a:rPr>
            </a:br>
            <a:r>
              <a:rPr lang="en-GB" sz="2400" b="0" dirty="0">
                <a:latin typeface="+mn-lt"/>
              </a:rPr>
              <a:t>How do you know?</a:t>
            </a:r>
          </a:p>
        </p:txBody>
      </p:sp>
      <p:sp>
        <p:nvSpPr>
          <p:cNvPr id="3" name="Text Box 2">
            <a:extLst>
              <a:ext uri="{FF2B5EF4-FFF2-40B4-BE49-F238E27FC236}">
                <a16:creationId xmlns:a16="http://schemas.microsoft.com/office/drawing/2014/main" id="{1060C47C-1B33-485C-AFA0-810114CB37A8}"/>
              </a:ext>
            </a:extLst>
          </p:cNvPr>
          <p:cNvSpPr txBox="1">
            <a:spLocks noChangeArrowheads="1"/>
          </p:cNvSpPr>
          <p:nvPr/>
        </p:nvSpPr>
        <p:spPr bwMode="auto">
          <a:xfrm>
            <a:off x="138985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2</a:t>
            </a:r>
          </a:p>
        </p:txBody>
      </p:sp>
      <p:sp>
        <p:nvSpPr>
          <p:cNvPr id="5" name="Text Box 2">
            <a:extLst>
              <a:ext uri="{FF2B5EF4-FFF2-40B4-BE49-F238E27FC236}">
                <a16:creationId xmlns:a16="http://schemas.microsoft.com/office/drawing/2014/main" id="{D21A67BA-D565-4468-9CEF-1ED41E288C66}"/>
              </a:ext>
            </a:extLst>
          </p:cNvPr>
          <p:cNvSpPr txBox="1">
            <a:spLocks noChangeArrowheads="1"/>
          </p:cNvSpPr>
          <p:nvPr/>
        </p:nvSpPr>
        <p:spPr bwMode="auto">
          <a:xfrm>
            <a:off x="2256625"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3</a:t>
            </a:r>
          </a:p>
        </p:txBody>
      </p:sp>
      <p:sp>
        <p:nvSpPr>
          <p:cNvPr id="6" name="Text Box 2">
            <a:extLst>
              <a:ext uri="{FF2B5EF4-FFF2-40B4-BE49-F238E27FC236}">
                <a16:creationId xmlns:a16="http://schemas.microsoft.com/office/drawing/2014/main" id="{64997E69-9647-4F87-A961-035AC2B31A9D}"/>
              </a:ext>
            </a:extLst>
          </p:cNvPr>
          <p:cNvSpPr txBox="1">
            <a:spLocks noChangeArrowheads="1"/>
          </p:cNvSpPr>
          <p:nvPr/>
        </p:nvSpPr>
        <p:spPr bwMode="auto">
          <a:xfrm>
            <a:off x="31234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4</a:t>
            </a:r>
          </a:p>
        </p:txBody>
      </p:sp>
      <p:sp>
        <p:nvSpPr>
          <p:cNvPr id="7" name="Text Box 44">
            <a:extLst>
              <a:ext uri="{FF2B5EF4-FFF2-40B4-BE49-F238E27FC236}">
                <a16:creationId xmlns:a16="http://schemas.microsoft.com/office/drawing/2014/main" id="{D3FAFD5E-CE4E-4BCE-BF8C-C882ADB44C62}"/>
              </a:ext>
            </a:extLst>
          </p:cNvPr>
          <p:cNvSpPr txBox="1">
            <a:spLocks noChangeArrowheads="1"/>
          </p:cNvSpPr>
          <p:nvPr/>
        </p:nvSpPr>
        <p:spPr bwMode="auto">
          <a:xfrm>
            <a:off x="5326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1</a:t>
            </a:r>
          </a:p>
        </p:txBody>
      </p:sp>
      <p:sp>
        <p:nvSpPr>
          <p:cNvPr id="8" name="Text Box 2">
            <a:extLst>
              <a:ext uri="{FF2B5EF4-FFF2-40B4-BE49-F238E27FC236}">
                <a16:creationId xmlns:a16="http://schemas.microsoft.com/office/drawing/2014/main" id="{6FB5FC62-87E0-4B5A-B718-4085074A69BB}"/>
              </a:ext>
            </a:extLst>
          </p:cNvPr>
          <p:cNvSpPr txBox="1">
            <a:spLocks noChangeArrowheads="1"/>
          </p:cNvSpPr>
          <p:nvPr/>
        </p:nvSpPr>
        <p:spPr bwMode="auto">
          <a:xfrm>
            <a:off x="97075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9" name="Text Box 2">
            <a:extLst>
              <a:ext uri="{FF2B5EF4-FFF2-40B4-BE49-F238E27FC236}">
                <a16:creationId xmlns:a16="http://schemas.microsoft.com/office/drawing/2014/main" id="{F553659F-48B1-432F-ACA4-A0021FF61464}"/>
              </a:ext>
            </a:extLst>
          </p:cNvPr>
          <p:cNvSpPr txBox="1">
            <a:spLocks noChangeArrowheads="1"/>
          </p:cNvSpPr>
          <p:nvPr/>
        </p:nvSpPr>
        <p:spPr bwMode="auto">
          <a:xfrm>
            <a:off x="1837525"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a:t>
            </a:r>
          </a:p>
        </p:txBody>
      </p:sp>
      <p:sp>
        <p:nvSpPr>
          <p:cNvPr id="10" name="Text Box 2">
            <a:extLst>
              <a:ext uri="{FF2B5EF4-FFF2-40B4-BE49-F238E27FC236}">
                <a16:creationId xmlns:a16="http://schemas.microsoft.com/office/drawing/2014/main" id="{DA7556CB-57D4-4241-BDA7-C86C132DE88B}"/>
              </a:ext>
            </a:extLst>
          </p:cNvPr>
          <p:cNvSpPr txBox="1">
            <a:spLocks noChangeArrowheads="1"/>
          </p:cNvSpPr>
          <p:nvPr/>
        </p:nvSpPr>
        <p:spPr bwMode="auto">
          <a:xfrm>
            <a:off x="270430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1" name="Text Box 2">
            <a:extLst>
              <a:ext uri="{FF2B5EF4-FFF2-40B4-BE49-F238E27FC236}">
                <a16:creationId xmlns:a16="http://schemas.microsoft.com/office/drawing/2014/main" id="{144CF336-234B-4B7E-8275-8103130D98C9}"/>
              </a:ext>
            </a:extLst>
          </p:cNvPr>
          <p:cNvSpPr txBox="1">
            <a:spLocks noChangeArrowheads="1"/>
          </p:cNvSpPr>
          <p:nvPr/>
        </p:nvSpPr>
        <p:spPr bwMode="auto">
          <a:xfrm>
            <a:off x="1408900"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2" name="Text Box 2">
            <a:extLst>
              <a:ext uri="{FF2B5EF4-FFF2-40B4-BE49-F238E27FC236}">
                <a16:creationId xmlns:a16="http://schemas.microsoft.com/office/drawing/2014/main" id="{A0890F2A-AECC-4A9D-9236-6F22796EE5AF}"/>
              </a:ext>
            </a:extLst>
          </p:cNvPr>
          <p:cNvSpPr txBox="1">
            <a:spLocks noChangeArrowheads="1"/>
          </p:cNvSpPr>
          <p:nvPr/>
        </p:nvSpPr>
        <p:spPr bwMode="auto">
          <a:xfrm>
            <a:off x="2275675"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3" name="Text Box 2">
            <a:extLst>
              <a:ext uri="{FF2B5EF4-FFF2-40B4-BE49-F238E27FC236}">
                <a16:creationId xmlns:a16="http://schemas.microsoft.com/office/drawing/2014/main" id="{68B3E4C4-3643-4BE6-9081-DE313CC2E737}"/>
              </a:ext>
            </a:extLst>
          </p:cNvPr>
          <p:cNvSpPr txBox="1">
            <a:spLocks noChangeArrowheads="1"/>
          </p:cNvSpPr>
          <p:nvPr/>
        </p:nvSpPr>
        <p:spPr bwMode="auto">
          <a:xfrm>
            <a:off x="1847050" y="5115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33" name="Text Box 2">
            <a:extLst>
              <a:ext uri="{FF2B5EF4-FFF2-40B4-BE49-F238E27FC236}">
                <a16:creationId xmlns:a16="http://schemas.microsoft.com/office/drawing/2014/main" id="{1FCCF87B-FD76-48FC-B602-F02009852DFA}"/>
              </a:ext>
            </a:extLst>
          </p:cNvPr>
          <p:cNvSpPr txBox="1">
            <a:spLocks noChangeArrowheads="1"/>
          </p:cNvSpPr>
          <p:nvPr/>
        </p:nvSpPr>
        <p:spPr bwMode="auto">
          <a:xfrm>
            <a:off x="635026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34" name="Text Box 2">
            <a:extLst>
              <a:ext uri="{FF2B5EF4-FFF2-40B4-BE49-F238E27FC236}">
                <a16:creationId xmlns:a16="http://schemas.microsoft.com/office/drawing/2014/main" id="{ABC3C291-293E-4A54-982F-3DF1681F8516}"/>
              </a:ext>
            </a:extLst>
          </p:cNvPr>
          <p:cNvSpPr txBox="1">
            <a:spLocks noChangeArrowheads="1"/>
          </p:cNvSpPr>
          <p:nvPr/>
        </p:nvSpPr>
        <p:spPr bwMode="auto">
          <a:xfrm>
            <a:off x="7217044"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35" name="Text Box 2">
            <a:extLst>
              <a:ext uri="{FF2B5EF4-FFF2-40B4-BE49-F238E27FC236}">
                <a16:creationId xmlns:a16="http://schemas.microsoft.com/office/drawing/2014/main" id="{B8D0FB0A-A09B-470F-B9E9-6DAD7C8250F6}"/>
              </a:ext>
            </a:extLst>
          </p:cNvPr>
          <p:cNvSpPr txBox="1">
            <a:spLocks noChangeArrowheads="1"/>
          </p:cNvSpPr>
          <p:nvPr/>
        </p:nvSpPr>
        <p:spPr bwMode="auto">
          <a:xfrm>
            <a:off x="80838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1</a:t>
            </a:r>
            <a:endParaRPr lang="en-GB" sz="1600" dirty="0">
              <a:effectLst/>
              <a:latin typeface="+mn-lt"/>
              <a:ea typeface="Calibri" panose="020F0502020204030204" pitchFamily="34" charset="0"/>
              <a:cs typeface="Times New Roman" panose="02020603050405020304" pitchFamily="18" charset="0"/>
            </a:endParaRPr>
          </a:p>
        </p:txBody>
      </p:sp>
      <p:sp>
        <p:nvSpPr>
          <p:cNvPr id="36" name="Text Box 44">
            <a:extLst>
              <a:ext uri="{FF2B5EF4-FFF2-40B4-BE49-F238E27FC236}">
                <a16:creationId xmlns:a16="http://schemas.microsoft.com/office/drawing/2014/main" id="{0454F941-B755-457E-A864-262D402EDCB0}"/>
              </a:ext>
            </a:extLst>
          </p:cNvPr>
          <p:cNvSpPr txBox="1">
            <a:spLocks noChangeArrowheads="1"/>
          </p:cNvSpPr>
          <p:nvPr/>
        </p:nvSpPr>
        <p:spPr bwMode="auto">
          <a:xfrm>
            <a:off x="54930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37" name="Text Box 2">
            <a:extLst>
              <a:ext uri="{FF2B5EF4-FFF2-40B4-BE49-F238E27FC236}">
                <a16:creationId xmlns:a16="http://schemas.microsoft.com/office/drawing/2014/main" id="{F54B356C-98B1-419A-A654-9F533BE89C80}"/>
              </a:ext>
            </a:extLst>
          </p:cNvPr>
          <p:cNvSpPr txBox="1">
            <a:spLocks noChangeArrowheads="1"/>
          </p:cNvSpPr>
          <p:nvPr/>
        </p:nvSpPr>
        <p:spPr bwMode="auto">
          <a:xfrm>
            <a:off x="593116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38" name="Text Box 2">
            <a:extLst>
              <a:ext uri="{FF2B5EF4-FFF2-40B4-BE49-F238E27FC236}">
                <a16:creationId xmlns:a16="http://schemas.microsoft.com/office/drawing/2014/main" id="{66898C4E-6F92-4706-B78D-6451B1C62524}"/>
              </a:ext>
            </a:extLst>
          </p:cNvPr>
          <p:cNvSpPr txBox="1">
            <a:spLocks noChangeArrowheads="1"/>
          </p:cNvSpPr>
          <p:nvPr/>
        </p:nvSpPr>
        <p:spPr bwMode="auto">
          <a:xfrm>
            <a:off x="6797944"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39" name="Text Box 2">
            <a:extLst>
              <a:ext uri="{FF2B5EF4-FFF2-40B4-BE49-F238E27FC236}">
                <a16:creationId xmlns:a16="http://schemas.microsoft.com/office/drawing/2014/main" id="{10713AD7-E3B0-4062-A900-F713E98D4935}"/>
              </a:ext>
            </a:extLst>
          </p:cNvPr>
          <p:cNvSpPr txBox="1">
            <a:spLocks noChangeArrowheads="1"/>
          </p:cNvSpPr>
          <p:nvPr/>
        </p:nvSpPr>
        <p:spPr bwMode="auto">
          <a:xfrm>
            <a:off x="766471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0" name="Text Box 2">
            <a:extLst>
              <a:ext uri="{FF2B5EF4-FFF2-40B4-BE49-F238E27FC236}">
                <a16:creationId xmlns:a16="http://schemas.microsoft.com/office/drawing/2014/main" id="{B5A6FD8B-4869-409C-809D-82DFAC676971}"/>
              </a:ext>
            </a:extLst>
          </p:cNvPr>
          <p:cNvSpPr txBox="1">
            <a:spLocks noChangeArrowheads="1"/>
          </p:cNvSpPr>
          <p:nvPr/>
        </p:nvSpPr>
        <p:spPr bwMode="auto">
          <a:xfrm>
            <a:off x="6369319"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1" name="Text Box 2">
            <a:extLst>
              <a:ext uri="{FF2B5EF4-FFF2-40B4-BE49-F238E27FC236}">
                <a16:creationId xmlns:a16="http://schemas.microsoft.com/office/drawing/2014/main" id="{97B1E756-F421-4553-8224-0CEA118E6457}"/>
              </a:ext>
            </a:extLst>
          </p:cNvPr>
          <p:cNvSpPr txBox="1">
            <a:spLocks noChangeArrowheads="1"/>
          </p:cNvSpPr>
          <p:nvPr/>
        </p:nvSpPr>
        <p:spPr bwMode="auto">
          <a:xfrm>
            <a:off x="7236094"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2" name="Text Box 2">
            <a:extLst>
              <a:ext uri="{FF2B5EF4-FFF2-40B4-BE49-F238E27FC236}">
                <a16:creationId xmlns:a16="http://schemas.microsoft.com/office/drawing/2014/main" id="{F5AFE79D-4CB1-48C5-A375-62A3CF393168}"/>
              </a:ext>
            </a:extLst>
          </p:cNvPr>
          <p:cNvSpPr txBox="1">
            <a:spLocks noChangeArrowheads="1"/>
          </p:cNvSpPr>
          <p:nvPr/>
        </p:nvSpPr>
        <p:spPr bwMode="auto">
          <a:xfrm>
            <a:off x="6807469" y="24819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3" name="Text Box 2">
            <a:extLst>
              <a:ext uri="{FF2B5EF4-FFF2-40B4-BE49-F238E27FC236}">
                <a16:creationId xmlns:a16="http://schemas.microsoft.com/office/drawing/2014/main" id="{3ED5E55D-6139-4E2C-BD0A-0ED33A81739F}"/>
              </a:ext>
            </a:extLst>
          </p:cNvPr>
          <p:cNvSpPr txBox="1">
            <a:spLocks noChangeArrowheads="1"/>
          </p:cNvSpPr>
          <p:nvPr/>
        </p:nvSpPr>
        <p:spPr bwMode="auto">
          <a:xfrm>
            <a:off x="610888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44" name="Text Box 2">
            <a:extLst>
              <a:ext uri="{FF2B5EF4-FFF2-40B4-BE49-F238E27FC236}">
                <a16:creationId xmlns:a16="http://schemas.microsoft.com/office/drawing/2014/main" id="{533E088B-2D25-4C4F-BD82-C86B4CBB8E80}"/>
              </a:ext>
            </a:extLst>
          </p:cNvPr>
          <p:cNvSpPr txBox="1">
            <a:spLocks noChangeArrowheads="1"/>
          </p:cNvSpPr>
          <p:nvPr/>
        </p:nvSpPr>
        <p:spPr bwMode="auto">
          <a:xfrm>
            <a:off x="6975660"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45" name="Text Box 2">
            <a:extLst>
              <a:ext uri="{FF2B5EF4-FFF2-40B4-BE49-F238E27FC236}">
                <a16:creationId xmlns:a16="http://schemas.microsoft.com/office/drawing/2014/main" id="{DD521542-4011-4042-BF46-B0D2DD4911BA}"/>
              </a:ext>
            </a:extLst>
          </p:cNvPr>
          <p:cNvSpPr txBox="1">
            <a:spLocks noChangeArrowheads="1"/>
          </p:cNvSpPr>
          <p:nvPr/>
        </p:nvSpPr>
        <p:spPr bwMode="auto">
          <a:xfrm>
            <a:off x="78424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46" name="Text Box 44">
            <a:extLst>
              <a:ext uri="{FF2B5EF4-FFF2-40B4-BE49-F238E27FC236}">
                <a16:creationId xmlns:a16="http://schemas.microsoft.com/office/drawing/2014/main" id="{B345100A-964B-4F75-AD1A-6317B5BBBC11}"/>
              </a:ext>
            </a:extLst>
          </p:cNvPr>
          <p:cNvSpPr txBox="1">
            <a:spLocks noChangeArrowheads="1"/>
          </p:cNvSpPr>
          <p:nvPr/>
        </p:nvSpPr>
        <p:spPr bwMode="auto">
          <a:xfrm>
            <a:off x="52516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47" name="Text Box 2">
            <a:extLst>
              <a:ext uri="{FF2B5EF4-FFF2-40B4-BE49-F238E27FC236}">
                <a16:creationId xmlns:a16="http://schemas.microsoft.com/office/drawing/2014/main" id="{85E2E109-B747-48A4-A8BC-48FB7FCABFAB}"/>
              </a:ext>
            </a:extLst>
          </p:cNvPr>
          <p:cNvSpPr txBox="1">
            <a:spLocks noChangeArrowheads="1"/>
          </p:cNvSpPr>
          <p:nvPr/>
        </p:nvSpPr>
        <p:spPr bwMode="auto">
          <a:xfrm>
            <a:off x="568978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8" name="Text Box 2">
            <a:extLst>
              <a:ext uri="{FF2B5EF4-FFF2-40B4-BE49-F238E27FC236}">
                <a16:creationId xmlns:a16="http://schemas.microsoft.com/office/drawing/2014/main" id="{E95A398D-6ABB-431C-871A-3D6560D607B2}"/>
              </a:ext>
            </a:extLst>
          </p:cNvPr>
          <p:cNvSpPr txBox="1">
            <a:spLocks noChangeArrowheads="1"/>
          </p:cNvSpPr>
          <p:nvPr/>
        </p:nvSpPr>
        <p:spPr bwMode="auto">
          <a:xfrm>
            <a:off x="6556560"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9" name="Text Box 2">
            <a:extLst>
              <a:ext uri="{FF2B5EF4-FFF2-40B4-BE49-F238E27FC236}">
                <a16:creationId xmlns:a16="http://schemas.microsoft.com/office/drawing/2014/main" id="{0D076F3B-0972-44C4-9268-44FF328AC29B}"/>
              </a:ext>
            </a:extLst>
          </p:cNvPr>
          <p:cNvSpPr txBox="1">
            <a:spLocks noChangeArrowheads="1"/>
          </p:cNvSpPr>
          <p:nvPr/>
        </p:nvSpPr>
        <p:spPr bwMode="auto">
          <a:xfrm>
            <a:off x="742333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0" name="Text Box 2">
            <a:extLst>
              <a:ext uri="{FF2B5EF4-FFF2-40B4-BE49-F238E27FC236}">
                <a16:creationId xmlns:a16="http://schemas.microsoft.com/office/drawing/2014/main" id="{711785BA-1022-4CF6-B98D-C4ACAAF01942}"/>
              </a:ext>
            </a:extLst>
          </p:cNvPr>
          <p:cNvSpPr txBox="1">
            <a:spLocks noChangeArrowheads="1"/>
          </p:cNvSpPr>
          <p:nvPr/>
        </p:nvSpPr>
        <p:spPr bwMode="auto">
          <a:xfrm>
            <a:off x="6127935"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1" name="Text Box 2">
            <a:extLst>
              <a:ext uri="{FF2B5EF4-FFF2-40B4-BE49-F238E27FC236}">
                <a16:creationId xmlns:a16="http://schemas.microsoft.com/office/drawing/2014/main" id="{461E5A4A-3D6F-43BE-BAE4-3367A03C847E}"/>
              </a:ext>
            </a:extLst>
          </p:cNvPr>
          <p:cNvSpPr txBox="1">
            <a:spLocks noChangeArrowheads="1"/>
          </p:cNvSpPr>
          <p:nvPr/>
        </p:nvSpPr>
        <p:spPr bwMode="auto">
          <a:xfrm>
            <a:off x="6994710"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2" name="Text Box 2">
            <a:extLst>
              <a:ext uri="{FF2B5EF4-FFF2-40B4-BE49-F238E27FC236}">
                <a16:creationId xmlns:a16="http://schemas.microsoft.com/office/drawing/2014/main" id="{984371F8-8A54-40BA-8644-90096F96968E}"/>
              </a:ext>
            </a:extLst>
          </p:cNvPr>
          <p:cNvSpPr txBox="1">
            <a:spLocks noChangeArrowheads="1"/>
          </p:cNvSpPr>
          <p:nvPr/>
        </p:nvSpPr>
        <p:spPr bwMode="auto">
          <a:xfrm>
            <a:off x="6566085" y="5267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3" name="Text Box 2">
            <a:extLst>
              <a:ext uri="{FF2B5EF4-FFF2-40B4-BE49-F238E27FC236}">
                <a16:creationId xmlns:a16="http://schemas.microsoft.com/office/drawing/2014/main" id="{8642292D-7E38-4006-9795-326225CEAD04}"/>
              </a:ext>
            </a:extLst>
          </p:cNvPr>
          <p:cNvSpPr txBox="1">
            <a:spLocks noChangeArrowheads="1"/>
          </p:cNvSpPr>
          <p:nvPr/>
        </p:nvSpPr>
        <p:spPr bwMode="auto">
          <a:xfrm>
            <a:off x="933234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54" name="Text Box 2">
            <a:extLst>
              <a:ext uri="{FF2B5EF4-FFF2-40B4-BE49-F238E27FC236}">
                <a16:creationId xmlns:a16="http://schemas.microsoft.com/office/drawing/2014/main" id="{39543D97-4A2F-4D6F-806A-9FDC0218B7D5}"/>
              </a:ext>
            </a:extLst>
          </p:cNvPr>
          <p:cNvSpPr txBox="1">
            <a:spLocks noChangeArrowheads="1"/>
          </p:cNvSpPr>
          <p:nvPr/>
        </p:nvSpPr>
        <p:spPr bwMode="auto">
          <a:xfrm>
            <a:off x="10199116"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55" name="Text Box 2">
            <a:extLst>
              <a:ext uri="{FF2B5EF4-FFF2-40B4-BE49-F238E27FC236}">
                <a16:creationId xmlns:a16="http://schemas.microsoft.com/office/drawing/2014/main" id="{B6A02C2F-3F6B-4FA4-A9E1-A0CEF558A870}"/>
              </a:ext>
            </a:extLst>
          </p:cNvPr>
          <p:cNvSpPr txBox="1">
            <a:spLocks noChangeArrowheads="1"/>
          </p:cNvSpPr>
          <p:nvPr/>
        </p:nvSpPr>
        <p:spPr bwMode="auto">
          <a:xfrm>
            <a:off x="110658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56" name="Text Box 44">
            <a:extLst>
              <a:ext uri="{FF2B5EF4-FFF2-40B4-BE49-F238E27FC236}">
                <a16:creationId xmlns:a16="http://schemas.microsoft.com/office/drawing/2014/main" id="{5BC2DC5B-11B0-4C56-854E-F9850F25BA78}"/>
              </a:ext>
            </a:extLst>
          </p:cNvPr>
          <p:cNvSpPr txBox="1">
            <a:spLocks noChangeArrowheads="1"/>
          </p:cNvSpPr>
          <p:nvPr/>
        </p:nvSpPr>
        <p:spPr bwMode="auto">
          <a:xfrm>
            <a:off x="84750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57" name="Text Box 2">
            <a:extLst>
              <a:ext uri="{FF2B5EF4-FFF2-40B4-BE49-F238E27FC236}">
                <a16:creationId xmlns:a16="http://schemas.microsoft.com/office/drawing/2014/main" id="{7D4836A8-2191-43C0-8767-6641BAE047AB}"/>
              </a:ext>
            </a:extLst>
          </p:cNvPr>
          <p:cNvSpPr txBox="1">
            <a:spLocks noChangeArrowheads="1"/>
          </p:cNvSpPr>
          <p:nvPr/>
        </p:nvSpPr>
        <p:spPr bwMode="auto">
          <a:xfrm>
            <a:off x="891324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8" name="Text Box 2">
            <a:extLst>
              <a:ext uri="{FF2B5EF4-FFF2-40B4-BE49-F238E27FC236}">
                <a16:creationId xmlns:a16="http://schemas.microsoft.com/office/drawing/2014/main" id="{E969075D-294C-4CA9-B5F6-44C345283449}"/>
              </a:ext>
            </a:extLst>
          </p:cNvPr>
          <p:cNvSpPr txBox="1">
            <a:spLocks noChangeArrowheads="1"/>
          </p:cNvSpPr>
          <p:nvPr/>
        </p:nvSpPr>
        <p:spPr bwMode="auto">
          <a:xfrm>
            <a:off x="9780016"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9" name="Text Box 2">
            <a:extLst>
              <a:ext uri="{FF2B5EF4-FFF2-40B4-BE49-F238E27FC236}">
                <a16:creationId xmlns:a16="http://schemas.microsoft.com/office/drawing/2014/main" id="{3DECDC3F-4E4E-4733-8D35-33A635FD317A}"/>
              </a:ext>
            </a:extLst>
          </p:cNvPr>
          <p:cNvSpPr txBox="1">
            <a:spLocks noChangeArrowheads="1"/>
          </p:cNvSpPr>
          <p:nvPr/>
        </p:nvSpPr>
        <p:spPr bwMode="auto">
          <a:xfrm>
            <a:off x="1064679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0" name="Text Box 2">
            <a:extLst>
              <a:ext uri="{FF2B5EF4-FFF2-40B4-BE49-F238E27FC236}">
                <a16:creationId xmlns:a16="http://schemas.microsoft.com/office/drawing/2014/main" id="{28FBC3DD-F06E-42AC-BCE4-1D1F524B937E}"/>
              </a:ext>
            </a:extLst>
          </p:cNvPr>
          <p:cNvSpPr txBox="1">
            <a:spLocks noChangeArrowheads="1"/>
          </p:cNvSpPr>
          <p:nvPr/>
        </p:nvSpPr>
        <p:spPr bwMode="auto">
          <a:xfrm>
            <a:off x="9351391"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1" name="Text Box 2">
            <a:extLst>
              <a:ext uri="{FF2B5EF4-FFF2-40B4-BE49-F238E27FC236}">
                <a16:creationId xmlns:a16="http://schemas.microsoft.com/office/drawing/2014/main" id="{63E97E40-5BCB-44FB-990F-E924A75F3DBE}"/>
              </a:ext>
            </a:extLst>
          </p:cNvPr>
          <p:cNvSpPr txBox="1">
            <a:spLocks noChangeArrowheads="1"/>
          </p:cNvSpPr>
          <p:nvPr/>
        </p:nvSpPr>
        <p:spPr bwMode="auto">
          <a:xfrm>
            <a:off x="10218166"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2" name="Text Box 2">
            <a:extLst>
              <a:ext uri="{FF2B5EF4-FFF2-40B4-BE49-F238E27FC236}">
                <a16:creationId xmlns:a16="http://schemas.microsoft.com/office/drawing/2014/main" id="{455A876C-712A-4129-ABAC-5729F3509CD1}"/>
              </a:ext>
            </a:extLst>
          </p:cNvPr>
          <p:cNvSpPr txBox="1">
            <a:spLocks noChangeArrowheads="1"/>
          </p:cNvSpPr>
          <p:nvPr/>
        </p:nvSpPr>
        <p:spPr bwMode="auto">
          <a:xfrm>
            <a:off x="9789541" y="12139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3" name="Text Box 2">
            <a:extLst>
              <a:ext uri="{FF2B5EF4-FFF2-40B4-BE49-F238E27FC236}">
                <a16:creationId xmlns:a16="http://schemas.microsoft.com/office/drawing/2014/main" id="{F9A084DA-AFFD-4C97-9CB8-1A2E6F82C231}"/>
              </a:ext>
            </a:extLst>
          </p:cNvPr>
          <p:cNvSpPr txBox="1">
            <a:spLocks noChangeArrowheads="1"/>
          </p:cNvSpPr>
          <p:nvPr/>
        </p:nvSpPr>
        <p:spPr bwMode="auto">
          <a:xfrm>
            <a:off x="329418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64" name="Text Box 2">
            <a:extLst>
              <a:ext uri="{FF2B5EF4-FFF2-40B4-BE49-F238E27FC236}">
                <a16:creationId xmlns:a16="http://schemas.microsoft.com/office/drawing/2014/main" id="{A559A370-DDC4-45C4-B4F1-BED0421DB2AC}"/>
              </a:ext>
            </a:extLst>
          </p:cNvPr>
          <p:cNvSpPr txBox="1">
            <a:spLocks noChangeArrowheads="1"/>
          </p:cNvSpPr>
          <p:nvPr/>
        </p:nvSpPr>
        <p:spPr bwMode="auto">
          <a:xfrm>
            <a:off x="4160964"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3</a:t>
            </a:r>
          </a:p>
        </p:txBody>
      </p:sp>
      <p:sp>
        <p:nvSpPr>
          <p:cNvPr id="65" name="Text Box 2">
            <a:extLst>
              <a:ext uri="{FF2B5EF4-FFF2-40B4-BE49-F238E27FC236}">
                <a16:creationId xmlns:a16="http://schemas.microsoft.com/office/drawing/2014/main" id="{27B83B58-AE94-4DEA-9E94-073186CECDD2}"/>
              </a:ext>
            </a:extLst>
          </p:cNvPr>
          <p:cNvSpPr txBox="1">
            <a:spLocks noChangeArrowheads="1"/>
          </p:cNvSpPr>
          <p:nvPr/>
        </p:nvSpPr>
        <p:spPr bwMode="auto">
          <a:xfrm>
            <a:off x="50277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66" name="Text Box 44">
            <a:extLst>
              <a:ext uri="{FF2B5EF4-FFF2-40B4-BE49-F238E27FC236}">
                <a16:creationId xmlns:a16="http://schemas.microsoft.com/office/drawing/2014/main" id="{DB4BB010-A292-4FAA-B1DA-F475F5F5F2A1}"/>
              </a:ext>
            </a:extLst>
          </p:cNvPr>
          <p:cNvSpPr txBox="1">
            <a:spLocks noChangeArrowheads="1"/>
          </p:cNvSpPr>
          <p:nvPr/>
        </p:nvSpPr>
        <p:spPr bwMode="auto">
          <a:xfrm>
            <a:off x="24369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67" name="Text Box 2">
            <a:extLst>
              <a:ext uri="{FF2B5EF4-FFF2-40B4-BE49-F238E27FC236}">
                <a16:creationId xmlns:a16="http://schemas.microsoft.com/office/drawing/2014/main" id="{3FF802BA-4EBD-4BB5-8CC0-BAA5F76761D6}"/>
              </a:ext>
            </a:extLst>
          </p:cNvPr>
          <p:cNvSpPr txBox="1">
            <a:spLocks noChangeArrowheads="1"/>
          </p:cNvSpPr>
          <p:nvPr/>
        </p:nvSpPr>
        <p:spPr bwMode="auto">
          <a:xfrm>
            <a:off x="287508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8" name="Text Box 2">
            <a:extLst>
              <a:ext uri="{FF2B5EF4-FFF2-40B4-BE49-F238E27FC236}">
                <a16:creationId xmlns:a16="http://schemas.microsoft.com/office/drawing/2014/main" id="{D0709720-5EC7-4638-972C-2C9E97461EA5}"/>
              </a:ext>
            </a:extLst>
          </p:cNvPr>
          <p:cNvSpPr txBox="1">
            <a:spLocks noChangeArrowheads="1"/>
          </p:cNvSpPr>
          <p:nvPr/>
        </p:nvSpPr>
        <p:spPr bwMode="auto">
          <a:xfrm>
            <a:off x="3741864"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9" name="Text Box 2">
            <a:extLst>
              <a:ext uri="{FF2B5EF4-FFF2-40B4-BE49-F238E27FC236}">
                <a16:creationId xmlns:a16="http://schemas.microsoft.com/office/drawing/2014/main" id="{FCE9593A-4404-436A-A92B-EBADD5C45918}"/>
              </a:ext>
            </a:extLst>
          </p:cNvPr>
          <p:cNvSpPr txBox="1">
            <a:spLocks noChangeArrowheads="1"/>
          </p:cNvSpPr>
          <p:nvPr/>
        </p:nvSpPr>
        <p:spPr bwMode="auto">
          <a:xfrm>
            <a:off x="460863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0" name="Text Box 2">
            <a:extLst>
              <a:ext uri="{FF2B5EF4-FFF2-40B4-BE49-F238E27FC236}">
                <a16:creationId xmlns:a16="http://schemas.microsoft.com/office/drawing/2014/main" id="{3B261C60-C9F6-4CEF-89EF-5EEF59450328}"/>
              </a:ext>
            </a:extLst>
          </p:cNvPr>
          <p:cNvSpPr txBox="1">
            <a:spLocks noChangeArrowheads="1"/>
          </p:cNvSpPr>
          <p:nvPr/>
        </p:nvSpPr>
        <p:spPr bwMode="auto">
          <a:xfrm>
            <a:off x="3313239"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1" name="Text Box 2">
            <a:extLst>
              <a:ext uri="{FF2B5EF4-FFF2-40B4-BE49-F238E27FC236}">
                <a16:creationId xmlns:a16="http://schemas.microsoft.com/office/drawing/2014/main" id="{49E7ECCD-836B-4582-8017-32C1695718BB}"/>
              </a:ext>
            </a:extLst>
          </p:cNvPr>
          <p:cNvSpPr txBox="1">
            <a:spLocks noChangeArrowheads="1"/>
          </p:cNvSpPr>
          <p:nvPr/>
        </p:nvSpPr>
        <p:spPr bwMode="auto">
          <a:xfrm>
            <a:off x="4180014"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2" name="Text Box 2">
            <a:extLst>
              <a:ext uri="{FF2B5EF4-FFF2-40B4-BE49-F238E27FC236}">
                <a16:creationId xmlns:a16="http://schemas.microsoft.com/office/drawing/2014/main" id="{BAA49F6D-0B87-40C7-AE34-E18BEB6512CB}"/>
              </a:ext>
            </a:extLst>
          </p:cNvPr>
          <p:cNvSpPr txBox="1">
            <a:spLocks noChangeArrowheads="1"/>
          </p:cNvSpPr>
          <p:nvPr/>
        </p:nvSpPr>
        <p:spPr bwMode="auto">
          <a:xfrm>
            <a:off x="3751389" y="34274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3" name="Text Box 2">
            <a:extLst>
              <a:ext uri="{FF2B5EF4-FFF2-40B4-BE49-F238E27FC236}">
                <a16:creationId xmlns:a16="http://schemas.microsoft.com/office/drawing/2014/main" id="{ACD37857-9F38-4A4B-AB3C-2600EEAFE602}"/>
              </a:ext>
            </a:extLst>
          </p:cNvPr>
          <p:cNvSpPr txBox="1">
            <a:spLocks noChangeArrowheads="1"/>
          </p:cNvSpPr>
          <p:nvPr/>
        </p:nvSpPr>
        <p:spPr bwMode="auto">
          <a:xfrm>
            <a:off x="889895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74" name="Text Box 2">
            <a:extLst>
              <a:ext uri="{FF2B5EF4-FFF2-40B4-BE49-F238E27FC236}">
                <a16:creationId xmlns:a16="http://schemas.microsoft.com/office/drawing/2014/main" id="{FDB1B8C0-4D81-47CE-99D8-62E3AD7450A7}"/>
              </a:ext>
            </a:extLst>
          </p:cNvPr>
          <p:cNvSpPr txBox="1">
            <a:spLocks noChangeArrowheads="1"/>
          </p:cNvSpPr>
          <p:nvPr/>
        </p:nvSpPr>
        <p:spPr bwMode="auto">
          <a:xfrm>
            <a:off x="9765729"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75" name="Text Box 2">
            <a:extLst>
              <a:ext uri="{FF2B5EF4-FFF2-40B4-BE49-F238E27FC236}">
                <a16:creationId xmlns:a16="http://schemas.microsoft.com/office/drawing/2014/main" id="{9BA12ED4-F7A4-45EC-A833-2F86A2B4D9C1}"/>
              </a:ext>
            </a:extLst>
          </p:cNvPr>
          <p:cNvSpPr txBox="1">
            <a:spLocks noChangeArrowheads="1"/>
          </p:cNvSpPr>
          <p:nvPr/>
        </p:nvSpPr>
        <p:spPr bwMode="auto">
          <a:xfrm>
            <a:off x="106325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76" name="Text Box 44">
            <a:extLst>
              <a:ext uri="{FF2B5EF4-FFF2-40B4-BE49-F238E27FC236}">
                <a16:creationId xmlns:a16="http://schemas.microsoft.com/office/drawing/2014/main" id="{D1F616C4-AFE1-4F41-9FDD-6DA0C4901AE7}"/>
              </a:ext>
            </a:extLst>
          </p:cNvPr>
          <p:cNvSpPr txBox="1">
            <a:spLocks noChangeArrowheads="1"/>
          </p:cNvSpPr>
          <p:nvPr/>
        </p:nvSpPr>
        <p:spPr bwMode="auto">
          <a:xfrm>
            <a:off x="80417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77" name="Text Box 2">
            <a:extLst>
              <a:ext uri="{FF2B5EF4-FFF2-40B4-BE49-F238E27FC236}">
                <a16:creationId xmlns:a16="http://schemas.microsoft.com/office/drawing/2014/main" id="{B1693DC5-B874-4337-B1EF-7D83218AB7C8}"/>
              </a:ext>
            </a:extLst>
          </p:cNvPr>
          <p:cNvSpPr txBox="1">
            <a:spLocks noChangeArrowheads="1"/>
          </p:cNvSpPr>
          <p:nvPr/>
        </p:nvSpPr>
        <p:spPr bwMode="auto">
          <a:xfrm>
            <a:off x="847985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8" name="Text Box 2">
            <a:extLst>
              <a:ext uri="{FF2B5EF4-FFF2-40B4-BE49-F238E27FC236}">
                <a16:creationId xmlns:a16="http://schemas.microsoft.com/office/drawing/2014/main" id="{B6BD7A9A-700D-45CF-BF04-C8C86011FD84}"/>
              </a:ext>
            </a:extLst>
          </p:cNvPr>
          <p:cNvSpPr txBox="1">
            <a:spLocks noChangeArrowheads="1"/>
          </p:cNvSpPr>
          <p:nvPr/>
        </p:nvSpPr>
        <p:spPr bwMode="auto">
          <a:xfrm>
            <a:off x="9346629"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9" name="Text Box 2">
            <a:extLst>
              <a:ext uri="{FF2B5EF4-FFF2-40B4-BE49-F238E27FC236}">
                <a16:creationId xmlns:a16="http://schemas.microsoft.com/office/drawing/2014/main" id="{7EE9FFD5-BC66-4DC2-B7C6-EE8AA30B6A03}"/>
              </a:ext>
            </a:extLst>
          </p:cNvPr>
          <p:cNvSpPr txBox="1">
            <a:spLocks noChangeArrowheads="1"/>
          </p:cNvSpPr>
          <p:nvPr/>
        </p:nvSpPr>
        <p:spPr bwMode="auto">
          <a:xfrm>
            <a:off x="1021340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80" name="Text Box 2">
            <a:extLst>
              <a:ext uri="{FF2B5EF4-FFF2-40B4-BE49-F238E27FC236}">
                <a16:creationId xmlns:a16="http://schemas.microsoft.com/office/drawing/2014/main" id="{497333B4-2B65-4260-909D-72A23FE41015}"/>
              </a:ext>
            </a:extLst>
          </p:cNvPr>
          <p:cNvSpPr txBox="1">
            <a:spLocks noChangeArrowheads="1"/>
          </p:cNvSpPr>
          <p:nvPr/>
        </p:nvSpPr>
        <p:spPr bwMode="auto">
          <a:xfrm>
            <a:off x="8918004"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81" name="Text Box 2">
            <a:extLst>
              <a:ext uri="{FF2B5EF4-FFF2-40B4-BE49-F238E27FC236}">
                <a16:creationId xmlns:a16="http://schemas.microsoft.com/office/drawing/2014/main" id="{C5F5AA49-D554-41AB-B450-4C6733FA201F}"/>
              </a:ext>
            </a:extLst>
          </p:cNvPr>
          <p:cNvSpPr txBox="1">
            <a:spLocks noChangeArrowheads="1"/>
          </p:cNvSpPr>
          <p:nvPr/>
        </p:nvSpPr>
        <p:spPr bwMode="auto">
          <a:xfrm>
            <a:off x="9784779"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82" name="Text Box 2">
            <a:extLst>
              <a:ext uri="{FF2B5EF4-FFF2-40B4-BE49-F238E27FC236}">
                <a16:creationId xmlns:a16="http://schemas.microsoft.com/office/drawing/2014/main" id="{07917E4F-2853-47C2-8EC3-A998A1E69074}"/>
              </a:ext>
            </a:extLst>
          </p:cNvPr>
          <p:cNvSpPr txBox="1">
            <a:spLocks noChangeArrowheads="1"/>
          </p:cNvSpPr>
          <p:nvPr/>
        </p:nvSpPr>
        <p:spPr bwMode="auto">
          <a:xfrm>
            <a:off x="9356154" y="37985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4267368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203575" y="793963"/>
            <a:ext cx="8111051" cy="1193696"/>
          </a:xfrm>
        </p:spPr>
        <p:txBody>
          <a:bodyPr>
            <a:noAutofit/>
          </a:bodyPr>
          <a:lstStyle/>
          <a:p>
            <a:r>
              <a:rPr lang="en-GB" sz="2400" b="0" dirty="0">
                <a:latin typeface="+mn-lt"/>
              </a:rPr>
              <a:t>Are there any other totals you can make using 1, 2, 3 and 4 in the bottom row?</a:t>
            </a:r>
          </a:p>
        </p:txBody>
      </p:sp>
      <p:sp>
        <p:nvSpPr>
          <p:cNvPr id="3" name="Text Box 2">
            <a:extLst>
              <a:ext uri="{FF2B5EF4-FFF2-40B4-BE49-F238E27FC236}">
                <a16:creationId xmlns:a16="http://schemas.microsoft.com/office/drawing/2014/main" id="{1060C47C-1B33-485C-AFA0-810114CB37A8}"/>
              </a:ext>
            </a:extLst>
          </p:cNvPr>
          <p:cNvSpPr txBox="1">
            <a:spLocks noChangeArrowheads="1"/>
          </p:cNvSpPr>
          <p:nvPr/>
        </p:nvSpPr>
        <p:spPr bwMode="auto">
          <a:xfrm>
            <a:off x="138985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2</a:t>
            </a:r>
          </a:p>
        </p:txBody>
      </p:sp>
      <p:sp>
        <p:nvSpPr>
          <p:cNvPr id="5" name="Text Box 2">
            <a:extLst>
              <a:ext uri="{FF2B5EF4-FFF2-40B4-BE49-F238E27FC236}">
                <a16:creationId xmlns:a16="http://schemas.microsoft.com/office/drawing/2014/main" id="{D21A67BA-D565-4468-9CEF-1ED41E288C66}"/>
              </a:ext>
            </a:extLst>
          </p:cNvPr>
          <p:cNvSpPr txBox="1">
            <a:spLocks noChangeArrowheads="1"/>
          </p:cNvSpPr>
          <p:nvPr/>
        </p:nvSpPr>
        <p:spPr bwMode="auto">
          <a:xfrm>
            <a:off x="2256625"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3</a:t>
            </a:r>
          </a:p>
        </p:txBody>
      </p:sp>
      <p:sp>
        <p:nvSpPr>
          <p:cNvPr id="6" name="Text Box 2">
            <a:extLst>
              <a:ext uri="{FF2B5EF4-FFF2-40B4-BE49-F238E27FC236}">
                <a16:creationId xmlns:a16="http://schemas.microsoft.com/office/drawing/2014/main" id="{64997E69-9647-4F87-A961-035AC2B31A9D}"/>
              </a:ext>
            </a:extLst>
          </p:cNvPr>
          <p:cNvSpPr txBox="1">
            <a:spLocks noChangeArrowheads="1"/>
          </p:cNvSpPr>
          <p:nvPr/>
        </p:nvSpPr>
        <p:spPr bwMode="auto">
          <a:xfrm>
            <a:off x="31234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4</a:t>
            </a:r>
          </a:p>
        </p:txBody>
      </p:sp>
      <p:sp>
        <p:nvSpPr>
          <p:cNvPr id="7" name="Text Box 44">
            <a:extLst>
              <a:ext uri="{FF2B5EF4-FFF2-40B4-BE49-F238E27FC236}">
                <a16:creationId xmlns:a16="http://schemas.microsoft.com/office/drawing/2014/main" id="{D3FAFD5E-CE4E-4BCE-BF8C-C882ADB44C62}"/>
              </a:ext>
            </a:extLst>
          </p:cNvPr>
          <p:cNvSpPr txBox="1">
            <a:spLocks noChangeArrowheads="1"/>
          </p:cNvSpPr>
          <p:nvPr/>
        </p:nvSpPr>
        <p:spPr bwMode="auto">
          <a:xfrm>
            <a:off x="5326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1</a:t>
            </a:r>
          </a:p>
        </p:txBody>
      </p:sp>
      <p:sp>
        <p:nvSpPr>
          <p:cNvPr id="8" name="Text Box 2">
            <a:extLst>
              <a:ext uri="{FF2B5EF4-FFF2-40B4-BE49-F238E27FC236}">
                <a16:creationId xmlns:a16="http://schemas.microsoft.com/office/drawing/2014/main" id="{6FB5FC62-87E0-4B5A-B718-4085074A69BB}"/>
              </a:ext>
            </a:extLst>
          </p:cNvPr>
          <p:cNvSpPr txBox="1">
            <a:spLocks noChangeArrowheads="1"/>
          </p:cNvSpPr>
          <p:nvPr/>
        </p:nvSpPr>
        <p:spPr bwMode="auto">
          <a:xfrm>
            <a:off x="97075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9" name="Text Box 2">
            <a:extLst>
              <a:ext uri="{FF2B5EF4-FFF2-40B4-BE49-F238E27FC236}">
                <a16:creationId xmlns:a16="http://schemas.microsoft.com/office/drawing/2014/main" id="{F553659F-48B1-432F-ACA4-A0021FF61464}"/>
              </a:ext>
            </a:extLst>
          </p:cNvPr>
          <p:cNvSpPr txBox="1">
            <a:spLocks noChangeArrowheads="1"/>
          </p:cNvSpPr>
          <p:nvPr/>
        </p:nvSpPr>
        <p:spPr bwMode="auto">
          <a:xfrm>
            <a:off x="1837525"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0" name="Text Box 2">
            <a:extLst>
              <a:ext uri="{FF2B5EF4-FFF2-40B4-BE49-F238E27FC236}">
                <a16:creationId xmlns:a16="http://schemas.microsoft.com/office/drawing/2014/main" id="{DA7556CB-57D4-4241-BDA7-C86C132DE88B}"/>
              </a:ext>
            </a:extLst>
          </p:cNvPr>
          <p:cNvSpPr txBox="1">
            <a:spLocks noChangeArrowheads="1"/>
          </p:cNvSpPr>
          <p:nvPr/>
        </p:nvSpPr>
        <p:spPr bwMode="auto">
          <a:xfrm>
            <a:off x="270430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1" name="Text Box 2">
            <a:extLst>
              <a:ext uri="{FF2B5EF4-FFF2-40B4-BE49-F238E27FC236}">
                <a16:creationId xmlns:a16="http://schemas.microsoft.com/office/drawing/2014/main" id="{144CF336-234B-4B7E-8275-8103130D98C9}"/>
              </a:ext>
            </a:extLst>
          </p:cNvPr>
          <p:cNvSpPr txBox="1">
            <a:spLocks noChangeArrowheads="1"/>
          </p:cNvSpPr>
          <p:nvPr/>
        </p:nvSpPr>
        <p:spPr bwMode="auto">
          <a:xfrm>
            <a:off x="1408900"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2" name="Text Box 2">
            <a:extLst>
              <a:ext uri="{FF2B5EF4-FFF2-40B4-BE49-F238E27FC236}">
                <a16:creationId xmlns:a16="http://schemas.microsoft.com/office/drawing/2014/main" id="{A0890F2A-AECC-4A9D-9236-6F22796EE5AF}"/>
              </a:ext>
            </a:extLst>
          </p:cNvPr>
          <p:cNvSpPr txBox="1">
            <a:spLocks noChangeArrowheads="1"/>
          </p:cNvSpPr>
          <p:nvPr/>
        </p:nvSpPr>
        <p:spPr bwMode="auto">
          <a:xfrm>
            <a:off x="2275675"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13" name="Text Box 2">
            <a:extLst>
              <a:ext uri="{FF2B5EF4-FFF2-40B4-BE49-F238E27FC236}">
                <a16:creationId xmlns:a16="http://schemas.microsoft.com/office/drawing/2014/main" id="{68B3E4C4-3643-4BE6-9081-DE313CC2E737}"/>
              </a:ext>
            </a:extLst>
          </p:cNvPr>
          <p:cNvSpPr txBox="1">
            <a:spLocks noChangeArrowheads="1"/>
          </p:cNvSpPr>
          <p:nvPr/>
        </p:nvSpPr>
        <p:spPr bwMode="auto">
          <a:xfrm>
            <a:off x="1847050" y="5115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33" name="Text Box 2">
            <a:extLst>
              <a:ext uri="{FF2B5EF4-FFF2-40B4-BE49-F238E27FC236}">
                <a16:creationId xmlns:a16="http://schemas.microsoft.com/office/drawing/2014/main" id="{1FCCF87B-FD76-48FC-B602-F02009852DFA}"/>
              </a:ext>
            </a:extLst>
          </p:cNvPr>
          <p:cNvSpPr txBox="1">
            <a:spLocks noChangeArrowheads="1"/>
          </p:cNvSpPr>
          <p:nvPr/>
        </p:nvSpPr>
        <p:spPr bwMode="auto">
          <a:xfrm>
            <a:off x="635026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34" name="Text Box 2">
            <a:extLst>
              <a:ext uri="{FF2B5EF4-FFF2-40B4-BE49-F238E27FC236}">
                <a16:creationId xmlns:a16="http://schemas.microsoft.com/office/drawing/2014/main" id="{ABC3C291-293E-4A54-982F-3DF1681F8516}"/>
              </a:ext>
            </a:extLst>
          </p:cNvPr>
          <p:cNvSpPr txBox="1">
            <a:spLocks noChangeArrowheads="1"/>
          </p:cNvSpPr>
          <p:nvPr/>
        </p:nvSpPr>
        <p:spPr bwMode="auto">
          <a:xfrm>
            <a:off x="7217044"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35" name="Text Box 2">
            <a:extLst>
              <a:ext uri="{FF2B5EF4-FFF2-40B4-BE49-F238E27FC236}">
                <a16:creationId xmlns:a16="http://schemas.microsoft.com/office/drawing/2014/main" id="{B8D0FB0A-A09B-470F-B9E9-6DAD7C8250F6}"/>
              </a:ext>
            </a:extLst>
          </p:cNvPr>
          <p:cNvSpPr txBox="1">
            <a:spLocks noChangeArrowheads="1"/>
          </p:cNvSpPr>
          <p:nvPr/>
        </p:nvSpPr>
        <p:spPr bwMode="auto">
          <a:xfrm>
            <a:off x="80838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1</a:t>
            </a:r>
            <a:endParaRPr lang="en-GB" sz="1600" dirty="0">
              <a:effectLst/>
              <a:latin typeface="+mn-lt"/>
              <a:ea typeface="Calibri" panose="020F0502020204030204" pitchFamily="34" charset="0"/>
              <a:cs typeface="Times New Roman" panose="02020603050405020304" pitchFamily="18" charset="0"/>
            </a:endParaRPr>
          </a:p>
        </p:txBody>
      </p:sp>
      <p:sp>
        <p:nvSpPr>
          <p:cNvPr id="36" name="Text Box 44">
            <a:extLst>
              <a:ext uri="{FF2B5EF4-FFF2-40B4-BE49-F238E27FC236}">
                <a16:creationId xmlns:a16="http://schemas.microsoft.com/office/drawing/2014/main" id="{0454F941-B755-457E-A864-262D402EDCB0}"/>
              </a:ext>
            </a:extLst>
          </p:cNvPr>
          <p:cNvSpPr txBox="1">
            <a:spLocks noChangeArrowheads="1"/>
          </p:cNvSpPr>
          <p:nvPr/>
        </p:nvSpPr>
        <p:spPr bwMode="auto">
          <a:xfrm>
            <a:off x="54930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37" name="Text Box 2">
            <a:extLst>
              <a:ext uri="{FF2B5EF4-FFF2-40B4-BE49-F238E27FC236}">
                <a16:creationId xmlns:a16="http://schemas.microsoft.com/office/drawing/2014/main" id="{F54B356C-98B1-419A-A654-9F533BE89C80}"/>
              </a:ext>
            </a:extLst>
          </p:cNvPr>
          <p:cNvSpPr txBox="1">
            <a:spLocks noChangeArrowheads="1"/>
          </p:cNvSpPr>
          <p:nvPr/>
        </p:nvSpPr>
        <p:spPr bwMode="auto">
          <a:xfrm>
            <a:off x="593116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38" name="Text Box 2">
            <a:extLst>
              <a:ext uri="{FF2B5EF4-FFF2-40B4-BE49-F238E27FC236}">
                <a16:creationId xmlns:a16="http://schemas.microsoft.com/office/drawing/2014/main" id="{66898C4E-6F92-4706-B78D-6451B1C62524}"/>
              </a:ext>
            </a:extLst>
          </p:cNvPr>
          <p:cNvSpPr txBox="1">
            <a:spLocks noChangeArrowheads="1"/>
          </p:cNvSpPr>
          <p:nvPr/>
        </p:nvSpPr>
        <p:spPr bwMode="auto">
          <a:xfrm>
            <a:off x="6797944"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39" name="Text Box 2">
            <a:extLst>
              <a:ext uri="{FF2B5EF4-FFF2-40B4-BE49-F238E27FC236}">
                <a16:creationId xmlns:a16="http://schemas.microsoft.com/office/drawing/2014/main" id="{10713AD7-E3B0-4062-A900-F713E98D4935}"/>
              </a:ext>
            </a:extLst>
          </p:cNvPr>
          <p:cNvSpPr txBox="1">
            <a:spLocks noChangeArrowheads="1"/>
          </p:cNvSpPr>
          <p:nvPr/>
        </p:nvSpPr>
        <p:spPr bwMode="auto">
          <a:xfrm>
            <a:off x="766471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0" name="Text Box 2">
            <a:extLst>
              <a:ext uri="{FF2B5EF4-FFF2-40B4-BE49-F238E27FC236}">
                <a16:creationId xmlns:a16="http://schemas.microsoft.com/office/drawing/2014/main" id="{B5A6FD8B-4869-409C-809D-82DFAC676971}"/>
              </a:ext>
            </a:extLst>
          </p:cNvPr>
          <p:cNvSpPr txBox="1">
            <a:spLocks noChangeArrowheads="1"/>
          </p:cNvSpPr>
          <p:nvPr/>
        </p:nvSpPr>
        <p:spPr bwMode="auto">
          <a:xfrm>
            <a:off x="6369319"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1" name="Text Box 2">
            <a:extLst>
              <a:ext uri="{FF2B5EF4-FFF2-40B4-BE49-F238E27FC236}">
                <a16:creationId xmlns:a16="http://schemas.microsoft.com/office/drawing/2014/main" id="{97B1E756-F421-4553-8224-0CEA118E6457}"/>
              </a:ext>
            </a:extLst>
          </p:cNvPr>
          <p:cNvSpPr txBox="1">
            <a:spLocks noChangeArrowheads="1"/>
          </p:cNvSpPr>
          <p:nvPr/>
        </p:nvSpPr>
        <p:spPr bwMode="auto">
          <a:xfrm>
            <a:off x="7236094"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2" name="Text Box 2">
            <a:extLst>
              <a:ext uri="{FF2B5EF4-FFF2-40B4-BE49-F238E27FC236}">
                <a16:creationId xmlns:a16="http://schemas.microsoft.com/office/drawing/2014/main" id="{F5AFE79D-4CB1-48C5-A375-62A3CF393168}"/>
              </a:ext>
            </a:extLst>
          </p:cNvPr>
          <p:cNvSpPr txBox="1">
            <a:spLocks noChangeArrowheads="1"/>
          </p:cNvSpPr>
          <p:nvPr/>
        </p:nvSpPr>
        <p:spPr bwMode="auto">
          <a:xfrm>
            <a:off x="6807469" y="24819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3" name="Text Box 2">
            <a:extLst>
              <a:ext uri="{FF2B5EF4-FFF2-40B4-BE49-F238E27FC236}">
                <a16:creationId xmlns:a16="http://schemas.microsoft.com/office/drawing/2014/main" id="{3ED5E55D-6139-4E2C-BD0A-0ED33A81739F}"/>
              </a:ext>
            </a:extLst>
          </p:cNvPr>
          <p:cNvSpPr txBox="1">
            <a:spLocks noChangeArrowheads="1"/>
          </p:cNvSpPr>
          <p:nvPr/>
        </p:nvSpPr>
        <p:spPr bwMode="auto">
          <a:xfrm>
            <a:off x="610888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44" name="Text Box 2">
            <a:extLst>
              <a:ext uri="{FF2B5EF4-FFF2-40B4-BE49-F238E27FC236}">
                <a16:creationId xmlns:a16="http://schemas.microsoft.com/office/drawing/2014/main" id="{533E088B-2D25-4C4F-BD82-C86B4CBB8E80}"/>
              </a:ext>
            </a:extLst>
          </p:cNvPr>
          <p:cNvSpPr txBox="1">
            <a:spLocks noChangeArrowheads="1"/>
          </p:cNvSpPr>
          <p:nvPr/>
        </p:nvSpPr>
        <p:spPr bwMode="auto">
          <a:xfrm>
            <a:off x="6975660"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45" name="Text Box 2">
            <a:extLst>
              <a:ext uri="{FF2B5EF4-FFF2-40B4-BE49-F238E27FC236}">
                <a16:creationId xmlns:a16="http://schemas.microsoft.com/office/drawing/2014/main" id="{DD521542-4011-4042-BF46-B0D2DD4911BA}"/>
              </a:ext>
            </a:extLst>
          </p:cNvPr>
          <p:cNvSpPr txBox="1">
            <a:spLocks noChangeArrowheads="1"/>
          </p:cNvSpPr>
          <p:nvPr/>
        </p:nvSpPr>
        <p:spPr bwMode="auto">
          <a:xfrm>
            <a:off x="78424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46" name="Text Box 44">
            <a:extLst>
              <a:ext uri="{FF2B5EF4-FFF2-40B4-BE49-F238E27FC236}">
                <a16:creationId xmlns:a16="http://schemas.microsoft.com/office/drawing/2014/main" id="{B345100A-964B-4F75-AD1A-6317B5BBBC11}"/>
              </a:ext>
            </a:extLst>
          </p:cNvPr>
          <p:cNvSpPr txBox="1">
            <a:spLocks noChangeArrowheads="1"/>
          </p:cNvSpPr>
          <p:nvPr/>
        </p:nvSpPr>
        <p:spPr bwMode="auto">
          <a:xfrm>
            <a:off x="52516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47" name="Text Box 2">
            <a:extLst>
              <a:ext uri="{FF2B5EF4-FFF2-40B4-BE49-F238E27FC236}">
                <a16:creationId xmlns:a16="http://schemas.microsoft.com/office/drawing/2014/main" id="{85E2E109-B747-48A4-A8BC-48FB7FCABFAB}"/>
              </a:ext>
            </a:extLst>
          </p:cNvPr>
          <p:cNvSpPr txBox="1">
            <a:spLocks noChangeArrowheads="1"/>
          </p:cNvSpPr>
          <p:nvPr/>
        </p:nvSpPr>
        <p:spPr bwMode="auto">
          <a:xfrm>
            <a:off x="568978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8" name="Text Box 2">
            <a:extLst>
              <a:ext uri="{FF2B5EF4-FFF2-40B4-BE49-F238E27FC236}">
                <a16:creationId xmlns:a16="http://schemas.microsoft.com/office/drawing/2014/main" id="{E95A398D-6ABB-431C-871A-3D6560D607B2}"/>
              </a:ext>
            </a:extLst>
          </p:cNvPr>
          <p:cNvSpPr txBox="1">
            <a:spLocks noChangeArrowheads="1"/>
          </p:cNvSpPr>
          <p:nvPr/>
        </p:nvSpPr>
        <p:spPr bwMode="auto">
          <a:xfrm>
            <a:off x="6556560"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49" name="Text Box 2">
            <a:extLst>
              <a:ext uri="{FF2B5EF4-FFF2-40B4-BE49-F238E27FC236}">
                <a16:creationId xmlns:a16="http://schemas.microsoft.com/office/drawing/2014/main" id="{0D076F3B-0972-44C4-9268-44FF328AC29B}"/>
              </a:ext>
            </a:extLst>
          </p:cNvPr>
          <p:cNvSpPr txBox="1">
            <a:spLocks noChangeArrowheads="1"/>
          </p:cNvSpPr>
          <p:nvPr/>
        </p:nvSpPr>
        <p:spPr bwMode="auto">
          <a:xfrm>
            <a:off x="742333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0" name="Text Box 2">
            <a:extLst>
              <a:ext uri="{FF2B5EF4-FFF2-40B4-BE49-F238E27FC236}">
                <a16:creationId xmlns:a16="http://schemas.microsoft.com/office/drawing/2014/main" id="{711785BA-1022-4CF6-B98D-C4ACAAF01942}"/>
              </a:ext>
            </a:extLst>
          </p:cNvPr>
          <p:cNvSpPr txBox="1">
            <a:spLocks noChangeArrowheads="1"/>
          </p:cNvSpPr>
          <p:nvPr/>
        </p:nvSpPr>
        <p:spPr bwMode="auto">
          <a:xfrm>
            <a:off x="6127935"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1" name="Text Box 2">
            <a:extLst>
              <a:ext uri="{FF2B5EF4-FFF2-40B4-BE49-F238E27FC236}">
                <a16:creationId xmlns:a16="http://schemas.microsoft.com/office/drawing/2014/main" id="{461E5A4A-3D6F-43BE-BAE4-3367A03C847E}"/>
              </a:ext>
            </a:extLst>
          </p:cNvPr>
          <p:cNvSpPr txBox="1">
            <a:spLocks noChangeArrowheads="1"/>
          </p:cNvSpPr>
          <p:nvPr/>
        </p:nvSpPr>
        <p:spPr bwMode="auto">
          <a:xfrm>
            <a:off x="6994710"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2" name="Text Box 2">
            <a:extLst>
              <a:ext uri="{FF2B5EF4-FFF2-40B4-BE49-F238E27FC236}">
                <a16:creationId xmlns:a16="http://schemas.microsoft.com/office/drawing/2014/main" id="{984371F8-8A54-40BA-8644-90096F96968E}"/>
              </a:ext>
            </a:extLst>
          </p:cNvPr>
          <p:cNvSpPr txBox="1">
            <a:spLocks noChangeArrowheads="1"/>
          </p:cNvSpPr>
          <p:nvPr/>
        </p:nvSpPr>
        <p:spPr bwMode="auto">
          <a:xfrm>
            <a:off x="6566085" y="5267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3" name="Text Box 2">
            <a:extLst>
              <a:ext uri="{FF2B5EF4-FFF2-40B4-BE49-F238E27FC236}">
                <a16:creationId xmlns:a16="http://schemas.microsoft.com/office/drawing/2014/main" id="{8642292D-7E38-4006-9795-326225CEAD04}"/>
              </a:ext>
            </a:extLst>
          </p:cNvPr>
          <p:cNvSpPr txBox="1">
            <a:spLocks noChangeArrowheads="1"/>
          </p:cNvSpPr>
          <p:nvPr/>
        </p:nvSpPr>
        <p:spPr bwMode="auto">
          <a:xfrm>
            <a:off x="933234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54" name="Text Box 2">
            <a:extLst>
              <a:ext uri="{FF2B5EF4-FFF2-40B4-BE49-F238E27FC236}">
                <a16:creationId xmlns:a16="http://schemas.microsoft.com/office/drawing/2014/main" id="{39543D97-4A2F-4D6F-806A-9FDC0218B7D5}"/>
              </a:ext>
            </a:extLst>
          </p:cNvPr>
          <p:cNvSpPr txBox="1">
            <a:spLocks noChangeArrowheads="1"/>
          </p:cNvSpPr>
          <p:nvPr/>
        </p:nvSpPr>
        <p:spPr bwMode="auto">
          <a:xfrm>
            <a:off x="10199116"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55" name="Text Box 2">
            <a:extLst>
              <a:ext uri="{FF2B5EF4-FFF2-40B4-BE49-F238E27FC236}">
                <a16:creationId xmlns:a16="http://schemas.microsoft.com/office/drawing/2014/main" id="{B6A02C2F-3F6B-4FA4-A9E1-A0CEF558A870}"/>
              </a:ext>
            </a:extLst>
          </p:cNvPr>
          <p:cNvSpPr txBox="1">
            <a:spLocks noChangeArrowheads="1"/>
          </p:cNvSpPr>
          <p:nvPr/>
        </p:nvSpPr>
        <p:spPr bwMode="auto">
          <a:xfrm>
            <a:off x="110658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56" name="Text Box 44">
            <a:extLst>
              <a:ext uri="{FF2B5EF4-FFF2-40B4-BE49-F238E27FC236}">
                <a16:creationId xmlns:a16="http://schemas.microsoft.com/office/drawing/2014/main" id="{5BC2DC5B-11B0-4C56-854E-F9850F25BA78}"/>
              </a:ext>
            </a:extLst>
          </p:cNvPr>
          <p:cNvSpPr txBox="1">
            <a:spLocks noChangeArrowheads="1"/>
          </p:cNvSpPr>
          <p:nvPr/>
        </p:nvSpPr>
        <p:spPr bwMode="auto">
          <a:xfrm>
            <a:off x="84750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57" name="Text Box 2">
            <a:extLst>
              <a:ext uri="{FF2B5EF4-FFF2-40B4-BE49-F238E27FC236}">
                <a16:creationId xmlns:a16="http://schemas.microsoft.com/office/drawing/2014/main" id="{7D4836A8-2191-43C0-8767-6641BAE047AB}"/>
              </a:ext>
            </a:extLst>
          </p:cNvPr>
          <p:cNvSpPr txBox="1">
            <a:spLocks noChangeArrowheads="1"/>
          </p:cNvSpPr>
          <p:nvPr/>
        </p:nvSpPr>
        <p:spPr bwMode="auto">
          <a:xfrm>
            <a:off x="891324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8" name="Text Box 2">
            <a:extLst>
              <a:ext uri="{FF2B5EF4-FFF2-40B4-BE49-F238E27FC236}">
                <a16:creationId xmlns:a16="http://schemas.microsoft.com/office/drawing/2014/main" id="{E969075D-294C-4CA9-B5F6-44C345283449}"/>
              </a:ext>
            </a:extLst>
          </p:cNvPr>
          <p:cNvSpPr txBox="1">
            <a:spLocks noChangeArrowheads="1"/>
          </p:cNvSpPr>
          <p:nvPr/>
        </p:nvSpPr>
        <p:spPr bwMode="auto">
          <a:xfrm>
            <a:off x="9780016"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59" name="Text Box 2">
            <a:extLst>
              <a:ext uri="{FF2B5EF4-FFF2-40B4-BE49-F238E27FC236}">
                <a16:creationId xmlns:a16="http://schemas.microsoft.com/office/drawing/2014/main" id="{3DECDC3F-4E4E-4733-8D35-33A635FD317A}"/>
              </a:ext>
            </a:extLst>
          </p:cNvPr>
          <p:cNvSpPr txBox="1">
            <a:spLocks noChangeArrowheads="1"/>
          </p:cNvSpPr>
          <p:nvPr/>
        </p:nvSpPr>
        <p:spPr bwMode="auto">
          <a:xfrm>
            <a:off x="1064679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0" name="Text Box 2">
            <a:extLst>
              <a:ext uri="{FF2B5EF4-FFF2-40B4-BE49-F238E27FC236}">
                <a16:creationId xmlns:a16="http://schemas.microsoft.com/office/drawing/2014/main" id="{28FBC3DD-F06E-42AC-BCE4-1D1F524B937E}"/>
              </a:ext>
            </a:extLst>
          </p:cNvPr>
          <p:cNvSpPr txBox="1">
            <a:spLocks noChangeArrowheads="1"/>
          </p:cNvSpPr>
          <p:nvPr/>
        </p:nvSpPr>
        <p:spPr bwMode="auto">
          <a:xfrm>
            <a:off x="9351391"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1" name="Text Box 2">
            <a:extLst>
              <a:ext uri="{FF2B5EF4-FFF2-40B4-BE49-F238E27FC236}">
                <a16:creationId xmlns:a16="http://schemas.microsoft.com/office/drawing/2014/main" id="{63E97E40-5BCB-44FB-990F-E924A75F3DBE}"/>
              </a:ext>
            </a:extLst>
          </p:cNvPr>
          <p:cNvSpPr txBox="1">
            <a:spLocks noChangeArrowheads="1"/>
          </p:cNvSpPr>
          <p:nvPr/>
        </p:nvSpPr>
        <p:spPr bwMode="auto">
          <a:xfrm>
            <a:off x="10218166"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2" name="Text Box 2">
            <a:extLst>
              <a:ext uri="{FF2B5EF4-FFF2-40B4-BE49-F238E27FC236}">
                <a16:creationId xmlns:a16="http://schemas.microsoft.com/office/drawing/2014/main" id="{455A876C-712A-4129-ABAC-5729F3509CD1}"/>
              </a:ext>
            </a:extLst>
          </p:cNvPr>
          <p:cNvSpPr txBox="1">
            <a:spLocks noChangeArrowheads="1"/>
          </p:cNvSpPr>
          <p:nvPr/>
        </p:nvSpPr>
        <p:spPr bwMode="auto">
          <a:xfrm>
            <a:off x="9789541" y="12139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3" name="Text Box 2">
            <a:extLst>
              <a:ext uri="{FF2B5EF4-FFF2-40B4-BE49-F238E27FC236}">
                <a16:creationId xmlns:a16="http://schemas.microsoft.com/office/drawing/2014/main" id="{F9A084DA-AFFD-4C97-9CB8-1A2E6F82C231}"/>
              </a:ext>
            </a:extLst>
          </p:cNvPr>
          <p:cNvSpPr txBox="1">
            <a:spLocks noChangeArrowheads="1"/>
          </p:cNvSpPr>
          <p:nvPr/>
        </p:nvSpPr>
        <p:spPr bwMode="auto">
          <a:xfrm>
            <a:off x="329418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64" name="Text Box 2">
            <a:extLst>
              <a:ext uri="{FF2B5EF4-FFF2-40B4-BE49-F238E27FC236}">
                <a16:creationId xmlns:a16="http://schemas.microsoft.com/office/drawing/2014/main" id="{A559A370-DDC4-45C4-B4F1-BED0421DB2AC}"/>
              </a:ext>
            </a:extLst>
          </p:cNvPr>
          <p:cNvSpPr txBox="1">
            <a:spLocks noChangeArrowheads="1"/>
          </p:cNvSpPr>
          <p:nvPr/>
        </p:nvSpPr>
        <p:spPr bwMode="auto">
          <a:xfrm>
            <a:off x="4160964"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3</a:t>
            </a:r>
          </a:p>
        </p:txBody>
      </p:sp>
      <p:sp>
        <p:nvSpPr>
          <p:cNvPr id="65" name="Text Box 2">
            <a:extLst>
              <a:ext uri="{FF2B5EF4-FFF2-40B4-BE49-F238E27FC236}">
                <a16:creationId xmlns:a16="http://schemas.microsoft.com/office/drawing/2014/main" id="{27B83B58-AE94-4DEA-9E94-073186CECDD2}"/>
              </a:ext>
            </a:extLst>
          </p:cNvPr>
          <p:cNvSpPr txBox="1">
            <a:spLocks noChangeArrowheads="1"/>
          </p:cNvSpPr>
          <p:nvPr/>
        </p:nvSpPr>
        <p:spPr bwMode="auto">
          <a:xfrm>
            <a:off x="50277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66" name="Text Box 44">
            <a:extLst>
              <a:ext uri="{FF2B5EF4-FFF2-40B4-BE49-F238E27FC236}">
                <a16:creationId xmlns:a16="http://schemas.microsoft.com/office/drawing/2014/main" id="{DB4BB010-A292-4FAA-B1DA-F475F5F5F2A1}"/>
              </a:ext>
            </a:extLst>
          </p:cNvPr>
          <p:cNvSpPr txBox="1">
            <a:spLocks noChangeArrowheads="1"/>
          </p:cNvSpPr>
          <p:nvPr/>
        </p:nvSpPr>
        <p:spPr bwMode="auto">
          <a:xfrm>
            <a:off x="24369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67" name="Text Box 2">
            <a:extLst>
              <a:ext uri="{FF2B5EF4-FFF2-40B4-BE49-F238E27FC236}">
                <a16:creationId xmlns:a16="http://schemas.microsoft.com/office/drawing/2014/main" id="{3FF802BA-4EBD-4BB5-8CC0-BAA5F76761D6}"/>
              </a:ext>
            </a:extLst>
          </p:cNvPr>
          <p:cNvSpPr txBox="1">
            <a:spLocks noChangeArrowheads="1"/>
          </p:cNvSpPr>
          <p:nvPr/>
        </p:nvSpPr>
        <p:spPr bwMode="auto">
          <a:xfrm>
            <a:off x="287508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8" name="Text Box 2">
            <a:extLst>
              <a:ext uri="{FF2B5EF4-FFF2-40B4-BE49-F238E27FC236}">
                <a16:creationId xmlns:a16="http://schemas.microsoft.com/office/drawing/2014/main" id="{D0709720-5EC7-4638-972C-2C9E97461EA5}"/>
              </a:ext>
            </a:extLst>
          </p:cNvPr>
          <p:cNvSpPr txBox="1">
            <a:spLocks noChangeArrowheads="1"/>
          </p:cNvSpPr>
          <p:nvPr/>
        </p:nvSpPr>
        <p:spPr bwMode="auto">
          <a:xfrm>
            <a:off x="3741864"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69" name="Text Box 2">
            <a:extLst>
              <a:ext uri="{FF2B5EF4-FFF2-40B4-BE49-F238E27FC236}">
                <a16:creationId xmlns:a16="http://schemas.microsoft.com/office/drawing/2014/main" id="{FCE9593A-4404-436A-A92B-EBADD5C45918}"/>
              </a:ext>
            </a:extLst>
          </p:cNvPr>
          <p:cNvSpPr txBox="1">
            <a:spLocks noChangeArrowheads="1"/>
          </p:cNvSpPr>
          <p:nvPr/>
        </p:nvSpPr>
        <p:spPr bwMode="auto">
          <a:xfrm>
            <a:off x="460863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0" name="Text Box 2">
            <a:extLst>
              <a:ext uri="{FF2B5EF4-FFF2-40B4-BE49-F238E27FC236}">
                <a16:creationId xmlns:a16="http://schemas.microsoft.com/office/drawing/2014/main" id="{3B261C60-C9F6-4CEF-89EF-5EEF59450328}"/>
              </a:ext>
            </a:extLst>
          </p:cNvPr>
          <p:cNvSpPr txBox="1">
            <a:spLocks noChangeArrowheads="1"/>
          </p:cNvSpPr>
          <p:nvPr/>
        </p:nvSpPr>
        <p:spPr bwMode="auto">
          <a:xfrm>
            <a:off x="3313239"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1" name="Text Box 2">
            <a:extLst>
              <a:ext uri="{FF2B5EF4-FFF2-40B4-BE49-F238E27FC236}">
                <a16:creationId xmlns:a16="http://schemas.microsoft.com/office/drawing/2014/main" id="{49E7ECCD-836B-4582-8017-32C1695718BB}"/>
              </a:ext>
            </a:extLst>
          </p:cNvPr>
          <p:cNvSpPr txBox="1">
            <a:spLocks noChangeArrowheads="1"/>
          </p:cNvSpPr>
          <p:nvPr/>
        </p:nvSpPr>
        <p:spPr bwMode="auto">
          <a:xfrm>
            <a:off x="4180014"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2" name="Text Box 2">
            <a:extLst>
              <a:ext uri="{FF2B5EF4-FFF2-40B4-BE49-F238E27FC236}">
                <a16:creationId xmlns:a16="http://schemas.microsoft.com/office/drawing/2014/main" id="{BAA49F6D-0B87-40C7-AE34-E18BEB6512CB}"/>
              </a:ext>
            </a:extLst>
          </p:cNvPr>
          <p:cNvSpPr txBox="1">
            <a:spLocks noChangeArrowheads="1"/>
          </p:cNvSpPr>
          <p:nvPr/>
        </p:nvSpPr>
        <p:spPr bwMode="auto">
          <a:xfrm>
            <a:off x="3751389" y="34274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3" name="Text Box 2">
            <a:extLst>
              <a:ext uri="{FF2B5EF4-FFF2-40B4-BE49-F238E27FC236}">
                <a16:creationId xmlns:a16="http://schemas.microsoft.com/office/drawing/2014/main" id="{ACD37857-9F38-4A4B-AB3C-2600EEAFE602}"/>
              </a:ext>
            </a:extLst>
          </p:cNvPr>
          <p:cNvSpPr txBox="1">
            <a:spLocks noChangeArrowheads="1"/>
          </p:cNvSpPr>
          <p:nvPr/>
        </p:nvSpPr>
        <p:spPr bwMode="auto">
          <a:xfrm>
            <a:off x="889895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74" name="Text Box 2">
            <a:extLst>
              <a:ext uri="{FF2B5EF4-FFF2-40B4-BE49-F238E27FC236}">
                <a16:creationId xmlns:a16="http://schemas.microsoft.com/office/drawing/2014/main" id="{FDB1B8C0-4D81-47CE-99D8-62E3AD7450A7}"/>
              </a:ext>
            </a:extLst>
          </p:cNvPr>
          <p:cNvSpPr txBox="1">
            <a:spLocks noChangeArrowheads="1"/>
          </p:cNvSpPr>
          <p:nvPr/>
        </p:nvSpPr>
        <p:spPr bwMode="auto">
          <a:xfrm>
            <a:off x="9765729"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75" name="Text Box 2">
            <a:extLst>
              <a:ext uri="{FF2B5EF4-FFF2-40B4-BE49-F238E27FC236}">
                <a16:creationId xmlns:a16="http://schemas.microsoft.com/office/drawing/2014/main" id="{9BA12ED4-F7A4-45EC-A833-2F86A2B4D9C1}"/>
              </a:ext>
            </a:extLst>
          </p:cNvPr>
          <p:cNvSpPr txBox="1">
            <a:spLocks noChangeArrowheads="1"/>
          </p:cNvSpPr>
          <p:nvPr/>
        </p:nvSpPr>
        <p:spPr bwMode="auto">
          <a:xfrm>
            <a:off x="106325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76" name="Text Box 44">
            <a:extLst>
              <a:ext uri="{FF2B5EF4-FFF2-40B4-BE49-F238E27FC236}">
                <a16:creationId xmlns:a16="http://schemas.microsoft.com/office/drawing/2014/main" id="{D1F616C4-AFE1-4F41-9FDD-6DA0C4901AE7}"/>
              </a:ext>
            </a:extLst>
          </p:cNvPr>
          <p:cNvSpPr txBox="1">
            <a:spLocks noChangeArrowheads="1"/>
          </p:cNvSpPr>
          <p:nvPr/>
        </p:nvSpPr>
        <p:spPr bwMode="auto">
          <a:xfrm>
            <a:off x="80417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77" name="Text Box 2">
            <a:extLst>
              <a:ext uri="{FF2B5EF4-FFF2-40B4-BE49-F238E27FC236}">
                <a16:creationId xmlns:a16="http://schemas.microsoft.com/office/drawing/2014/main" id="{B1693DC5-B874-4337-B1EF-7D83218AB7C8}"/>
              </a:ext>
            </a:extLst>
          </p:cNvPr>
          <p:cNvSpPr txBox="1">
            <a:spLocks noChangeArrowheads="1"/>
          </p:cNvSpPr>
          <p:nvPr/>
        </p:nvSpPr>
        <p:spPr bwMode="auto">
          <a:xfrm>
            <a:off x="847985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8" name="Text Box 2">
            <a:extLst>
              <a:ext uri="{FF2B5EF4-FFF2-40B4-BE49-F238E27FC236}">
                <a16:creationId xmlns:a16="http://schemas.microsoft.com/office/drawing/2014/main" id="{B6BD7A9A-700D-45CF-BF04-C8C86011FD84}"/>
              </a:ext>
            </a:extLst>
          </p:cNvPr>
          <p:cNvSpPr txBox="1">
            <a:spLocks noChangeArrowheads="1"/>
          </p:cNvSpPr>
          <p:nvPr/>
        </p:nvSpPr>
        <p:spPr bwMode="auto">
          <a:xfrm>
            <a:off x="9346629"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79" name="Text Box 2">
            <a:extLst>
              <a:ext uri="{FF2B5EF4-FFF2-40B4-BE49-F238E27FC236}">
                <a16:creationId xmlns:a16="http://schemas.microsoft.com/office/drawing/2014/main" id="{7EE9FFD5-BC66-4DC2-B7C6-EE8AA30B6A03}"/>
              </a:ext>
            </a:extLst>
          </p:cNvPr>
          <p:cNvSpPr txBox="1">
            <a:spLocks noChangeArrowheads="1"/>
          </p:cNvSpPr>
          <p:nvPr/>
        </p:nvSpPr>
        <p:spPr bwMode="auto">
          <a:xfrm>
            <a:off x="1021340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80" name="Text Box 2">
            <a:extLst>
              <a:ext uri="{FF2B5EF4-FFF2-40B4-BE49-F238E27FC236}">
                <a16:creationId xmlns:a16="http://schemas.microsoft.com/office/drawing/2014/main" id="{497333B4-2B65-4260-909D-72A23FE41015}"/>
              </a:ext>
            </a:extLst>
          </p:cNvPr>
          <p:cNvSpPr txBox="1">
            <a:spLocks noChangeArrowheads="1"/>
          </p:cNvSpPr>
          <p:nvPr/>
        </p:nvSpPr>
        <p:spPr bwMode="auto">
          <a:xfrm>
            <a:off x="8918004"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81" name="Text Box 2">
            <a:extLst>
              <a:ext uri="{FF2B5EF4-FFF2-40B4-BE49-F238E27FC236}">
                <a16:creationId xmlns:a16="http://schemas.microsoft.com/office/drawing/2014/main" id="{C5F5AA49-D554-41AB-B450-4C6733FA201F}"/>
              </a:ext>
            </a:extLst>
          </p:cNvPr>
          <p:cNvSpPr txBox="1">
            <a:spLocks noChangeArrowheads="1"/>
          </p:cNvSpPr>
          <p:nvPr/>
        </p:nvSpPr>
        <p:spPr bwMode="auto">
          <a:xfrm>
            <a:off x="9784779"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
        <p:nvSpPr>
          <p:cNvPr id="82" name="Text Box 2">
            <a:extLst>
              <a:ext uri="{FF2B5EF4-FFF2-40B4-BE49-F238E27FC236}">
                <a16:creationId xmlns:a16="http://schemas.microsoft.com/office/drawing/2014/main" id="{07917E4F-2853-47C2-8EC3-A998A1E69074}"/>
              </a:ext>
            </a:extLst>
          </p:cNvPr>
          <p:cNvSpPr txBox="1">
            <a:spLocks noChangeArrowheads="1"/>
          </p:cNvSpPr>
          <p:nvPr/>
        </p:nvSpPr>
        <p:spPr bwMode="auto">
          <a:xfrm>
            <a:off x="9356154" y="37985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1259439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179059" y="210005"/>
            <a:ext cx="8111051" cy="3893386"/>
          </a:xfrm>
        </p:spPr>
        <p:txBody>
          <a:bodyPr>
            <a:noAutofit/>
          </a:bodyPr>
          <a:lstStyle/>
          <a:p>
            <a:r>
              <a:rPr lang="en-GB" sz="2400" dirty="0">
                <a:latin typeface="+mn-lt"/>
              </a:rPr>
              <a:t>Which pyramid will give</a:t>
            </a:r>
            <a:r>
              <a:rPr lang="en-GB" sz="2400" b="0" dirty="0">
                <a:latin typeface="+mn-lt"/>
              </a:rPr>
              <a:t>: SOLUTIONS</a:t>
            </a:r>
            <a:br>
              <a:rPr lang="en-GB" sz="2400" b="0" dirty="0">
                <a:latin typeface="+mn-lt"/>
              </a:rPr>
            </a:br>
            <a:br>
              <a:rPr lang="en-GB" sz="2400" b="0" dirty="0">
                <a:latin typeface="+mn-lt"/>
              </a:rPr>
            </a:br>
            <a:r>
              <a:rPr lang="en-GB" sz="2400" b="0" dirty="0">
                <a:latin typeface="+mn-lt"/>
              </a:rPr>
              <a:t>The highest value in the top box?</a:t>
            </a:r>
            <a:br>
              <a:rPr lang="en-GB" sz="2400" b="0" dirty="0">
                <a:latin typeface="+mn-lt"/>
              </a:rPr>
            </a:br>
            <a:r>
              <a:rPr lang="en-GB" sz="2400" b="0" dirty="0">
                <a:latin typeface="+mn-lt"/>
              </a:rPr>
              <a:t>The lowest value in the top box?</a:t>
            </a:r>
            <a:br>
              <a:rPr lang="en-GB" sz="2400" b="0" dirty="0">
                <a:latin typeface="+mn-lt"/>
              </a:rPr>
            </a:br>
            <a:br>
              <a:rPr lang="en-GB" sz="2400" b="0" dirty="0">
                <a:latin typeface="+mn-lt"/>
              </a:rPr>
            </a:br>
            <a:r>
              <a:rPr lang="en-GB" sz="2400" b="0" dirty="0">
                <a:latin typeface="+mn-lt"/>
              </a:rPr>
              <a:t>Will any pyramids give the same value in the top box?</a:t>
            </a:r>
            <a:br>
              <a:rPr lang="en-GB" sz="2400" b="0" dirty="0">
                <a:latin typeface="+mn-lt"/>
              </a:rPr>
            </a:br>
            <a:br>
              <a:rPr lang="en-GB" sz="2400" b="0" dirty="0">
                <a:latin typeface="+mn-lt"/>
              </a:rPr>
            </a:br>
            <a:r>
              <a:rPr lang="en-GB" sz="2400" b="0" dirty="0">
                <a:latin typeface="+mn-lt"/>
              </a:rPr>
              <a:t>How do you know?</a:t>
            </a:r>
            <a:br>
              <a:rPr lang="en-GB" sz="2400" b="0" dirty="0">
                <a:latin typeface="+mn-lt"/>
              </a:rPr>
            </a:br>
            <a:br>
              <a:rPr lang="en-GB" sz="2400" b="0" dirty="0">
                <a:latin typeface="+mn-lt"/>
              </a:rPr>
            </a:br>
            <a:r>
              <a:rPr lang="en-GB" sz="2400" b="0" dirty="0">
                <a:latin typeface="+mn-lt"/>
              </a:rPr>
              <a:t>Is there another total</a:t>
            </a:r>
            <a:br>
              <a:rPr lang="en-GB" sz="2400" b="0" dirty="0">
                <a:latin typeface="+mn-lt"/>
              </a:rPr>
            </a:br>
            <a:r>
              <a:rPr lang="en-GB" sz="2400" b="0" dirty="0">
                <a:latin typeface="+mn-lt"/>
              </a:rPr>
              <a:t>you can make?</a:t>
            </a:r>
          </a:p>
        </p:txBody>
      </p:sp>
      <p:sp>
        <p:nvSpPr>
          <p:cNvPr id="3" name="Text Box 2">
            <a:extLst>
              <a:ext uri="{FF2B5EF4-FFF2-40B4-BE49-F238E27FC236}">
                <a16:creationId xmlns:a16="http://schemas.microsoft.com/office/drawing/2014/main" id="{1060C47C-1B33-485C-AFA0-810114CB37A8}"/>
              </a:ext>
            </a:extLst>
          </p:cNvPr>
          <p:cNvSpPr txBox="1">
            <a:spLocks noChangeArrowheads="1"/>
          </p:cNvSpPr>
          <p:nvPr/>
        </p:nvSpPr>
        <p:spPr bwMode="auto">
          <a:xfrm>
            <a:off x="138985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2</a:t>
            </a:r>
          </a:p>
        </p:txBody>
      </p:sp>
      <p:sp>
        <p:nvSpPr>
          <p:cNvPr id="5" name="Text Box 2">
            <a:extLst>
              <a:ext uri="{FF2B5EF4-FFF2-40B4-BE49-F238E27FC236}">
                <a16:creationId xmlns:a16="http://schemas.microsoft.com/office/drawing/2014/main" id="{D21A67BA-D565-4468-9CEF-1ED41E288C66}"/>
              </a:ext>
            </a:extLst>
          </p:cNvPr>
          <p:cNvSpPr txBox="1">
            <a:spLocks noChangeArrowheads="1"/>
          </p:cNvSpPr>
          <p:nvPr/>
        </p:nvSpPr>
        <p:spPr bwMode="auto">
          <a:xfrm>
            <a:off x="2256625"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3</a:t>
            </a:r>
          </a:p>
        </p:txBody>
      </p:sp>
      <p:sp>
        <p:nvSpPr>
          <p:cNvPr id="6" name="Text Box 2">
            <a:extLst>
              <a:ext uri="{FF2B5EF4-FFF2-40B4-BE49-F238E27FC236}">
                <a16:creationId xmlns:a16="http://schemas.microsoft.com/office/drawing/2014/main" id="{64997E69-9647-4F87-A961-035AC2B31A9D}"/>
              </a:ext>
            </a:extLst>
          </p:cNvPr>
          <p:cNvSpPr txBox="1">
            <a:spLocks noChangeArrowheads="1"/>
          </p:cNvSpPr>
          <p:nvPr/>
        </p:nvSpPr>
        <p:spPr bwMode="auto">
          <a:xfrm>
            <a:off x="31234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4</a:t>
            </a:r>
          </a:p>
        </p:txBody>
      </p:sp>
      <p:sp>
        <p:nvSpPr>
          <p:cNvPr id="7" name="Text Box 44">
            <a:extLst>
              <a:ext uri="{FF2B5EF4-FFF2-40B4-BE49-F238E27FC236}">
                <a16:creationId xmlns:a16="http://schemas.microsoft.com/office/drawing/2014/main" id="{D3FAFD5E-CE4E-4BCE-BF8C-C882ADB44C62}"/>
              </a:ext>
            </a:extLst>
          </p:cNvPr>
          <p:cNvSpPr txBox="1">
            <a:spLocks noChangeArrowheads="1"/>
          </p:cNvSpPr>
          <p:nvPr/>
        </p:nvSpPr>
        <p:spPr bwMode="auto">
          <a:xfrm>
            <a:off x="5326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1</a:t>
            </a:r>
          </a:p>
        </p:txBody>
      </p:sp>
      <p:sp>
        <p:nvSpPr>
          <p:cNvPr id="8" name="Text Box 2">
            <a:extLst>
              <a:ext uri="{FF2B5EF4-FFF2-40B4-BE49-F238E27FC236}">
                <a16:creationId xmlns:a16="http://schemas.microsoft.com/office/drawing/2014/main" id="{6FB5FC62-87E0-4B5A-B718-4085074A69BB}"/>
              </a:ext>
            </a:extLst>
          </p:cNvPr>
          <p:cNvSpPr txBox="1">
            <a:spLocks noChangeArrowheads="1"/>
          </p:cNvSpPr>
          <p:nvPr/>
        </p:nvSpPr>
        <p:spPr bwMode="auto">
          <a:xfrm>
            <a:off x="97075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9" name="Text Box 2">
            <a:extLst>
              <a:ext uri="{FF2B5EF4-FFF2-40B4-BE49-F238E27FC236}">
                <a16:creationId xmlns:a16="http://schemas.microsoft.com/office/drawing/2014/main" id="{F553659F-48B1-432F-ACA4-A0021FF61464}"/>
              </a:ext>
            </a:extLst>
          </p:cNvPr>
          <p:cNvSpPr txBox="1">
            <a:spLocks noChangeArrowheads="1"/>
          </p:cNvSpPr>
          <p:nvPr/>
        </p:nvSpPr>
        <p:spPr bwMode="auto">
          <a:xfrm>
            <a:off x="1837525"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10" name="Text Box 2">
            <a:extLst>
              <a:ext uri="{FF2B5EF4-FFF2-40B4-BE49-F238E27FC236}">
                <a16:creationId xmlns:a16="http://schemas.microsoft.com/office/drawing/2014/main" id="{DA7556CB-57D4-4241-BDA7-C86C132DE88B}"/>
              </a:ext>
            </a:extLst>
          </p:cNvPr>
          <p:cNvSpPr txBox="1">
            <a:spLocks noChangeArrowheads="1"/>
          </p:cNvSpPr>
          <p:nvPr/>
        </p:nvSpPr>
        <p:spPr bwMode="auto">
          <a:xfrm>
            <a:off x="270430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11" name="Text Box 2">
            <a:extLst>
              <a:ext uri="{FF2B5EF4-FFF2-40B4-BE49-F238E27FC236}">
                <a16:creationId xmlns:a16="http://schemas.microsoft.com/office/drawing/2014/main" id="{144CF336-234B-4B7E-8275-8103130D98C9}"/>
              </a:ext>
            </a:extLst>
          </p:cNvPr>
          <p:cNvSpPr txBox="1">
            <a:spLocks noChangeArrowheads="1"/>
          </p:cNvSpPr>
          <p:nvPr/>
        </p:nvSpPr>
        <p:spPr bwMode="auto">
          <a:xfrm>
            <a:off x="1408900"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8</a:t>
            </a:r>
          </a:p>
        </p:txBody>
      </p:sp>
      <p:sp>
        <p:nvSpPr>
          <p:cNvPr id="12" name="Text Box 2">
            <a:extLst>
              <a:ext uri="{FF2B5EF4-FFF2-40B4-BE49-F238E27FC236}">
                <a16:creationId xmlns:a16="http://schemas.microsoft.com/office/drawing/2014/main" id="{A0890F2A-AECC-4A9D-9236-6F22796EE5AF}"/>
              </a:ext>
            </a:extLst>
          </p:cNvPr>
          <p:cNvSpPr txBox="1">
            <a:spLocks noChangeArrowheads="1"/>
          </p:cNvSpPr>
          <p:nvPr/>
        </p:nvSpPr>
        <p:spPr bwMode="auto">
          <a:xfrm>
            <a:off x="2275675"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12 </a:t>
            </a:r>
          </a:p>
        </p:txBody>
      </p:sp>
      <p:sp>
        <p:nvSpPr>
          <p:cNvPr id="13" name="Text Box 2">
            <a:extLst>
              <a:ext uri="{FF2B5EF4-FFF2-40B4-BE49-F238E27FC236}">
                <a16:creationId xmlns:a16="http://schemas.microsoft.com/office/drawing/2014/main" id="{68B3E4C4-3643-4BE6-9081-DE313CC2E737}"/>
              </a:ext>
            </a:extLst>
          </p:cNvPr>
          <p:cNvSpPr txBox="1">
            <a:spLocks noChangeArrowheads="1"/>
          </p:cNvSpPr>
          <p:nvPr/>
        </p:nvSpPr>
        <p:spPr bwMode="auto">
          <a:xfrm>
            <a:off x="1847050" y="5115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20</a:t>
            </a:r>
          </a:p>
        </p:txBody>
      </p:sp>
      <p:sp>
        <p:nvSpPr>
          <p:cNvPr id="33" name="Text Box 2">
            <a:extLst>
              <a:ext uri="{FF2B5EF4-FFF2-40B4-BE49-F238E27FC236}">
                <a16:creationId xmlns:a16="http://schemas.microsoft.com/office/drawing/2014/main" id="{1FCCF87B-FD76-48FC-B602-F02009852DFA}"/>
              </a:ext>
            </a:extLst>
          </p:cNvPr>
          <p:cNvSpPr txBox="1">
            <a:spLocks noChangeArrowheads="1"/>
          </p:cNvSpPr>
          <p:nvPr/>
        </p:nvSpPr>
        <p:spPr bwMode="auto">
          <a:xfrm>
            <a:off x="635026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34" name="Text Box 2">
            <a:extLst>
              <a:ext uri="{FF2B5EF4-FFF2-40B4-BE49-F238E27FC236}">
                <a16:creationId xmlns:a16="http://schemas.microsoft.com/office/drawing/2014/main" id="{ABC3C291-293E-4A54-982F-3DF1681F8516}"/>
              </a:ext>
            </a:extLst>
          </p:cNvPr>
          <p:cNvSpPr txBox="1">
            <a:spLocks noChangeArrowheads="1"/>
          </p:cNvSpPr>
          <p:nvPr/>
        </p:nvSpPr>
        <p:spPr bwMode="auto">
          <a:xfrm>
            <a:off x="7217044"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35" name="Text Box 2">
            <a:extLst>
              <a:ext uri="{FF2B5EF4-FFF2-40B4-BE49-F238E27FC236}">
                <a16:creationId xmlns:a16="http://schemas.microsoft.com/office/drawing/2014/main" id="{B8D0FB0A-A09B-470F-B9E9-6DAD7C8250F6}"/>
              </a:ext>
            </a:extLst>
          </p:cNvPr>
          <p:cNvSpPr txBox="1">
            <a:spLocks noChangeArrowheads="1"/>
          </p:cNvSpPr>
          <p:nvPr/>
        </p:nvSpPr>
        <p:spPr bwMode="auto">
          <a:xfrm>
            <a:off x="80838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1</a:t>
            </a:r>
            <a:endParaRPr lang="en-GB" sz="1600" dirty="0">
              <a:effectLst/>
              <a:latin typeface="+mn-lt"/>
              <a:ea typeface="Calibri" panose="020F0502020204030204" pitchFamily="34" charset="0"/>
              <a:cs typeface="Times New Roman" panose="02020603050405020304" pitchFamily="18" charset="0"/>
            </a:endParaRPr>
          </a:p>
        </p:txBody>
      </p:sp>
      <p:sp>
        <p:nvSpPr>
          <p:cNvPr id="36" name="Text Box 44">
            <a:extLst>
              <a:ext uri="{FF2B5EF4-FFF2-40B4-BE49-F238E27FC236}">
                <a16:creationId xmlns:a16="http://schemas.microsoft.com/office/drawing/2014/main" id="{0454F941-B755-457E-A864-262D402EDCB0}"/>
              </a:ext>
            </a:extLst>
          </p:cNvPr>
          <p:cNvSpPr txBox="1">
            <a:spLocks noChangeArrowheads="1"/>
          </p:cNvSpPr>
          <p:nvPr/>
        </p:nvSpPr>
        <p:spPr bwMode="auto">
          <a:xfrm>
            <a:off x="54930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37" name="Text Box 2">
            <a:extLst>
              <a:ext uri="{FF2B5EF4-FFF2-40B4-BE49-F238E27FC236}">
                <a16:creationId xmlns:a16="http://schemas.microsoft.com/office/drawing/2014/main" id="{F54B356C-98B1-419A-A654-9F533BE89C80}"/>
              </a:ext>
            </a:extLst>
          </p:cNvPr>
          <p:cNvSpPr txBox="1">
            <a:spLocks noChangeArrowheads="1"/>
          </p:cNvSpPr>
          <p:nvPr/>
        </p:nvSpPr>
        <p:spPr bwMode="auto">
          <a:xfrm>
            <a:off x="593116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6</a:t>
            </a:r>
          </a:p>
        </p:txBody>
      </p:sp>
      <p:sp>
        <p:nvSpPr>
          <p:cNvPr id="38" name="Text Box 2">
            <a:extLst>
              <a:ext uri="{FF2B5EF4-FFF2-40B4-BE49-F238E27FC236}">
                <a16:creationId xmlns:a16="http://schemas.microsoft.com/office/drawing/2014/main" id="{66898C4E-6F92-4706-B78D-6451B1C62524}"/>
              </a:ext>
            </a:extLst>
          </p:cNvPr>
          <p:cNvSpPr txBox="1">
            <a:spLocks noChangeArrowheads="1"/>
          </p:cNvSpPr>
          <p:nvPr/>
        </p:nvSpPr>
        <p:spPr bwMode="auto">
          <a:xfrm>
            <a:off x="6797944"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39" name="Text Box 2">
            <a:extLst>
              <a:ext uri="{FF2B5EF4-FFF2-40B4-BE49-F238E27FC236}">
                <a16:creationId xmlns:a16="http://schemas.microsoft.com/office/drawing/2014/main" id="{10713AD7-E3B0-4062-A900-F713E98D4935}"/>
              </a:ext>
            </a:extLst>
          </p:cNvPr>
          <p:cNvSpPr txBox="1">
            <a:spLocks noChangeArrowheads="1"/>
          </p:cNvSpPr>
          <p:nvPr/>
        </p:nvSpPr>
        <p:spPr bwMode="auto">
          <a:xfrm>
            <a:off x="766471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4 </a:t>
            </a:r>
          </a:p>
        </p:txBody>
      </p:sp>
      <p:sp>
        <p:nvSpPr>
          <p:cNvPr id="40" name="Text Box 2">
            <a:extLst>
              <a:ext uri="{FF2B5EF4-FFF2-40B4-BE49-F238E27FC236}">
                <a16:creationId xmlns:a16="http://schemas.microsoft.com/office/drawing/2014/main" id="{B5A6FD8B-4869-409C-809D-82DFAC676971}"/>
              </a:ext>
            </a:extLst>
          </p:cNvPr>
          <p:cNvSpPr txBox="1">
            <a:spLocks noChangeArrowheads="1"/>
          </p:cNvSpPr>
          <p:nvPr/>
        </p:nvSpPr>
        <p:spPr bwMode="auto">
          <a:xfrm>
            <a:off x="6369319"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13</a:t>
            </a:r>
          </a:p>
        </p:txBody>
      </p:sp>
      <p:sp>
        <p:nvSpPr>
          <p:cNvPr id="41" name="Text Box 2">
            <a:extLst>
              <a:ext uri="{FF2B5EF4-FFF2-40B4-BE49-F238E27FC236}">
                <a16:creationId xmlns:a16="http://schemas.microsoft.com/office/drawing/2014/main" id="{97B1E756-F421-4553-8224-0CEA118E6457}"/>
              </a:ext>
            </a:extLst>
          </p:cNvPr>
          <p:cNvSpPr txBox="1">
            <a:spLocks noChangeArrowheads="1"/>
          </p:cNvSpPr>
          <p:nvPr/>
        </p:nvSpPr>
        <p:spPr bwMode="auto">
          <a:xfrm>
            <a:off x="7236094"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11</a:t>
            </a:r>
          </a:p>
        </p:txBody>
      </p:sp>
      <p:sp>
        <p:nvSpPr>
          <p:cNvPr id="42" name="Text Box 2">
            <a:extLst>
              <a:ext uri="{FF2B5EF4-FFF2-40B4-BE49-F238E27FC236}">
                <a16:creationId xmlns:a16="http://schemas.microsoft.com/office/drawing/2014/main" id="{F5AFE79D-4CB1-48C5-A375-62A3CF393168}"/>
              </a:ext>
            </a:extLst>
          </p:cNvPr>
          <p:cNvSpPr txBox="1">
            <a:spLocks noChangeArrowheads="1"/>
          </p:cNvSpPr>
          <p:nvPr/>
        </p:nvSpPr>
        <p:spPr bwMode="auto">
          <a:xfrm>
            <a:off x="6807469" y="24819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24</a:t>
            </a:r>
          </a:p>
        </p:txBody>
      </p:sp>
      <p:sp>
        <p:nvSpPr>
          <p:cNvPr id="43" name="Text Box 2">
            <a:extLst>
              <a:ext uri="{FF2B5EF4-FFF2-40B4-BE49-F238E27FC236}">
                <a16:creationId xmlns:a16="http://schemas.microsoft.com/office/drawing/2014/main" id="{3ED5E55D-6139-4E2C-BD0A-0ED33A81739F}"/>
              </a:ext>
            </a:extLst>
          </p:cNvPr>
          <p:cNvSpPr txBox="1">
            <a:spLocks noChangeArrowheads="1"/>
          </p:cNvSpPr>
          <p:nvPr/>
        </p:nvSpPr>
        <p:spPr bwMode="auto">
          <a:xfrm>
            <a:off x="610888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44" name="Text Box 2">
            <a:extLst>
              <a:ext uri="{FF2B5EF4-FFF2-40B4-BE49-F238E27FC236}">
                <a16:creationId xmlns:a16="http://schemas.microsoft.com/office/drawing/2014/main" id="{533E088B-2D25-4C4F-BD82-C86B4CBB8E80}"/>
              </a:ext>
            </a:extLst>
          </p:cNvPr>
          <p:cNvSpPr txBox="1">
            <a:spLocks noChangeArrowheads="1"/>
          </p:cNvSpPr>
          <p:nvPr/>
        </p:nvSpPr>
        <p:spPr bwMode="auto">
          <a:xfrm>
            <a:off x="6975660"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45" name="Text Box 2">
            <a:extLst>
              <a:ext uri="{FF2B5EF4-FFF2-40B4-BE49-F238E27FC236}">
                <a16:creationId xmlns:a16="http://schemas.microsoft.com/office/drawing/2014/main" id="{DD521542-4011-4042-BF46-B0D2DD4911BA}"/>
              </a:ext>
            </a:extLst>
          </p:cNvPr>
          <p:cNvSpPr txBox="1">
            <a:spLocks noChangeArrowheads="1"/>
          </p:cNvSpPr>
          <p:nvPr/>
        </p:nvSpPr>
        <p:spPr bwMode="auto">
          <a:xfrm>
            <a:off x="78424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46" name="Text Box 44">
            <a:extLst>
              <a:ext uri="{FF2B5EF4-FFF2-40B4-BE49-F238E27FC236}">
                <a16:creationId xmlns:a16="http://schemas.microsoft.com/office/drawing/2014/main" id="{B345100A-964B-4F75-AD1A-6317B5BBBC11}"/>
              </a:ext>
            </a:extLst>
          </p:cNvPr>
          <p:cNvSpPr txBox="1">
            <a:spLocks noChangeArrowheads="1"/>
          </p:cNvSpPr>
          <p:nvPr/>
        </p:nvSpPr>
        <p:spPr bwMode="auto">
          <a:xfrm>
            <a:off x="52516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47" name="Text Box 2">
            <a:extLst>
              <a:ext uri="{FF2B5EF4-FFF2-40B4-BE49-F238E27FC236}">
                <a16:creationId xmlns:a16="http://schemas.microsoft.com/office/drawing/2014/main" id="{85E2E109-B747-48A4-A8BC-48FB7FCABFAB}"/>
              </a:ext>
            </a:extLst>
          </p:cNvPr>
          <p:cNvSpPr txBox="1">
            <a:spLocks noChangeArrowheads="1"/>
          </p:cNvSpPr>
          <p:nvPr/>
        </p:nvSpPr>
        <p:spPr bwMode="auto">
          <a:xfrm>
            <a:off x="568978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4</a:t>
            </a:r>
          </a:p>
        </p:txBody>
      </p:sp>
      <p:sp>
        <p:nvSpPr>
          <p:cNvPr id="48" name="Text Box 2">
            <a:extLst>
              <a:ext uri="{FF2B5EF4-FFF2-40B4-BE49-F238E27FC236}">
                <a16:creationId xmlns:a16="http://schemas.microsoft.com/office/drawing/2014/main" id="{E95A398D-6ABB-431C-871A-3D6560D607B2}"/>
              </a:ext>
            </a:extLst>
          </p:cNvPr>
          <p:cNvSpPr txBox="1">
            <a:spLocks noChangeArrowheads="1"/>
          </p:cNvSpPr>
          <p:nvPr/>
        </p:nvSpPr>
        <p:spPr bwMode="auto">
          <a:xfrm>
            <a:off x="6556560"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49" name="Text Box 2">
            <a:extLst>
              <a:ext uri="{FF2B5EF4-FFF2-40B4-BE49-F238E27FC236}">
                <a16:creationId xmlns:a16="http://schemas.microsoft.com/office/drawing/2014/main" id="{0D076F3B-0972-44C4-9268-44FF328AC29B}"/>
              </a:ext>
            </a:extLst>
          </p:cNvPr>
          <p:cNvSpPr txBox="1">
            <a:spLocks noChangeArrowheads="1"/>
          </p:cNvSpPr>
          <p:nvPr/>
        </p:nvSpPr>
        <p:spPr bwMode="auto">
          <a:xfrm>
            <a:off x="742333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6</a:t>
            </a:r>
          </a:p>
        </p:txBody>
      </p:sp>
      <p:sp>
        <p:nvSpPr>
          <p:cNvPr id="50" name="Text Box 2">
            <a:extLst>
              <a:ext uri="{FF2B5EF4-FFF2-40B4-BE49-F238E27FC236}">
                <a16:creationId xmlns:a16="http://schemas.microsoft.com/office/drawing/2014/main" id="{711785BA-1022-4CF6-B98D-C4ACAAF01942}"/>
              </a:ext>
            </a:extLst>
          </p:cNvPr>
          <p:cNvSpPr txBox="1">
            <a:spLocks noChangeArrowheads="1"/>
          </p:cNvSpPr>
          <p:nvPr/>
        </p:nvSpPr>
        <p:spPr bwMode="auto">
          <a:xfrm>
            <a:off x="6127935"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51" name="Text Box 2">
            <a:extLst>
              <a:ext uri="{FF2B5EF4-FFF2-40B4-BE49-F238E27FC236}">
                <a16:creationId xmlns:a16="http://schemas.microsoft.com/office/drawing/2014/main" id="{461E5A4A-3D6F-43BE-BAE4-3367A03C847E}"/>
              </a:ext>
            </a:extLst>
          </p:cNvPr>
          <p:cNvSpPr txBox="1">
            <a:spLocks noChangeArrowheads="1"/>
          </p:cNvSpPr>
          <p:nvPr/>
        </p:nvSpPr>
        <p:spPr bwMode="auto">
          <a:xfrm>
            <a:off x="6994710"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9</a:t>
            </a:r>
          </a:p>
        </p:txBody>
      </p:sp>
      <p:sp>
        <p:nvSpPr>
          <p:cNvPr id="52" name="Text Box 2">
            <a:extLst>
              <a:ext uri="{FF2B5EF4-FFF2-40B4-BE49-F238E27FC236}">
                <a16:creationId xmlns:a16="http://schemas.microsoft.com/office/drawing/2014/main" id="{984371F8-8A54-40BA-8644-90096F96968E}"/>
              </a:ext>
            </a:extLst>
          </p:cNvPr>
          <p:cNvSpPr txBox="1">
            <a:spLocks noChangeArrowheads="1"/>
          </p:cNvSpPr>
          <p:nvPr/>
        </p:nvSpPr>
        <p:spPr bwMode="auto">
          <a:xfrm>
            <a:off x="6566085" y="5267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16</a:t>
            </a:r>
          </a:p>
        </p:txBody>
      </p:sp>
      <p:sp>
        <p:nvSpPr>
          <p:cNvPr id="53" name="Text Box 2">
            <a:extLst>
              <a:ext uri="{FF2B5EF4-FFF2-40B4-BE49-F238E27FC236}">
                <a16:creationId xmlns:a16="http://schemas.microsoft.com/office/drawing/2014/main" id="{8642292D-7E38-4006-9795-326225CEAD04}"/>
              </a:ext>
            </a:extLst>
          </p:cNvPr>
          <p:cNvSpPr txBox="1">
            <a:spLocks noChangeArrowheads="1"/>
          </p:cNvSpPr>
          <p:nvPr/>
        </p:nvSpPr>
        <p:spPr bwMode="auto">
          <a:xfrm>
            <a:off x="933234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54" name="Text Box 2">
            <a:extLst>
              <a:ext uri="{FF2B5EF4-FFF2-40B4-BE49-F238E27FC236}">
                <a16:creationId xmlns:a16="http://schemas.microsoft.com/office/drawing/2014/main" id="{39543D97-4A2F-4D6F-806A-9FDC0218B7D5}"/>
              </a:ext>
            </a:extLst>
          </p:cNvPr>
          <p:cNvSpPr txBox="1">
            <a:spLocks noChangeArrowheads="1"/>
          </p:cNvSpPr>
          <p:nvPr/>
        </p:nvSpPr>
        <p:spPr bwMode="auto">
          <a:xfrm>
            <a:off x="10199116"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55" name="Text Box 2">
            <a:extLst>
              <a:ext uri="{FF2B5EF4-FFF2-40B4-BE49-F238E27FC236}">
                <a16:creationId xmlns:a16="http://schemas.microsoft.com/office/drawing/2014/main" id="{B6A02C2F-3F6B-4FA4-A9E1-A0CEF558A870}"/>
              </a:ext>
            </a:extLst>
          </p:cNvPr>
          <p:cNvSpPr txBox="1">
            <a:spLocks noChangeArrowheads="1"/>
          </p:cNvSpPr>
          <p:nvPr/>
        </p:nvSpPr>
        <p:spPr bwMode="auto">
          <a:xfrm>
            <a:off x="110658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56" name="Text Box 44">
            <a:extLst>
              <a:ext uri="{FF2B5EF4-FFF2-40B4-BE49-F238E27FC236}">
                <a16:creationId xmlns:a16="http://schemas.microsoft.com/office/drawing/2014/main" id="{5BC2DC5B-11B0-4C56-854E-F9850F25BA78}"/>
              </a:ext>
            </a:extLst>
          </p:cNvPr>
          <p:cNvSpPr txBox="1">
            <a:spLocks noChangeArrowheads="1"/>
          </p:cNvSpPr>
          <p:nvPr/>
        </p:nvSpPr>
        <p:spPr bwMode="auto">
          <a:xfrm>
            <a:off x="84750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57" name="Text Box 2">
            <a:extLst>
              <a:ext uri="{FF2B5EF4-FFF2-40B4-BE49-F238E27FC236}">
                <a16:creationId xmlns:a16="http://schemas.microsoft.com/office/drawing/2014/main" id="{7D4836A8-2191-43C0-8767-6641BAE047AB}"/>
              </a:ext>
            </a:extLst>
          </p:cNvPr>
          <p:cNvSpPr txBox="1">
            <a:spLocks noChangeArrowheads="1"/>
          </p:cNvSpPr>
          <p:nvPr/>
        </p:nvSpPr>
        <p:spPr bwMode="auto">
          <a:xfrm>
            <a:off x="891324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6</a:t>
            </a:r>
          </a:p>
        </p:txBody>
      </p:sp>
      <p:sp>
        <p:nvSpPr>
          <p:cNvPr id="58" name="Text Box 2">
            <a:extLst>
              <a:ext uri="{FF2B5EF4-FFF2-40B4-BE49-F238E27FC236}">
                <a16:creationId xmlns:a16="http://schemas.microsoft.com/office/drawing/2014/main" id="{E969075D-294C-4CA9-B5F6-44C345283449}"/>
              </a:ext>
            </a:extLst>
          </p:cNvPr>
          <p:cNvSpPr txBox="1">
            <a:spLocks noChangeArrowheads="1"/>
          </p:cNvSpPr>
          <p:nvPr/>
        </p:nvSpPr>
        <p:spPr bwMode="auto">
          <a:xfrm>
            <a:off x="9780016"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59" name="Text Box 2">
            <a:extLst>
              <a:ext uri="{FF2B5EF4-FFF2-40B4-BE49-F238E27FC236}">
                <a16:creationId xmlns:a16="http://schemas.microsoft.com/office/drawing/2014/main" id="{3DECDC3F-4E4E-4733-8D35-33A635FD317A}"/>
              </a:ext>
            </a:extLst>
          </p:cNvPr>
          <p:cNvSpPr txBox="1">
            <a:spLocks noChangeArrowheads="1"/>
          </p:cNvSpPr>
          <p:nvPr/>
        </p:nvSpPr>
        <p:spPr bwMode="auto">
          <a:xfrm>
            <a:off x="1064679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4</a:t>
            </a:r>
          </a:p>
        </p:txBody>
      </p:sp>
      <p:sp>
        <p:nvSpPr>
          <p:cNvPr id="60" name="Text Box 2">
            <a:extLst>
              <a:ext uri="{FF2B5EF4-FFF2-40B4-BE49-F238E27FC236}">
                <a16:creationId xmlns:a16="http://schemas.microsoft.com/office/drawing/2014/main" id="{28FBC3DD-F06E-42AC-BCE4-1D1F524B937E}"/>
              </a:ext>
            </a:extLst>
          </p:cNvPr>
          <p:cNvSpPr txBox="1">
            <a:spLocks noChangeArrowheads="1"/>
          </p:cNvSpPr>
          <p:nvPr/>
        </p:nvSpPr>
        <p:spPr bwMode="auto">
          <a:xfrm>
            <a:off x="9351391"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9</a:t>
            </a:r>
          </a:p>
        </p:txBody>
      </p:sp>
      <p:sp>
        <p:nvSpPr>
          <p:cNvPr id="61" name="Text Box 2">
            <a:extLst>
              <a:ext uri="{FF2B5EF4-FFF2-40B4-BE49-F238E27FC236}">
                <a16:creationId xmlns:a16="http://schemas.microsoft.com/office/drawing/2014/main" id="{63E97E40-5BCB-44FB-990F-E924A75F3DBE}"/>
              </a:ext>
            </a:extLst>
          </p:cNvPr>
          <p:cNvSpPr txBox="1">
            <a:spLocks noChangeArrowheads="1"/>
          </p:cNvSpPr>
          <p:nvPr/>
        </p:nvSpPr>
        <p:spPr bwMode="auto">
          <a:xfrm>
            <a:off x="10218166"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62" name="Text Box 2">
            <a:extLst>
              <a:ext uri="{FF2B5EF4-FFF2-40B4-BE49-F238E27FC236}">
                <a16:creationId xmlns:a16="http://schemas.microsoft.com/office/drawing/2014/main" id="{455A876C-712A-4129-ABAC-5729F3509CD1}"/>
              </a:ext>
            </a:extLst>
          </p:cNvPr>
          <p:cNvSpPr txBox="1">
            <a:spLocks noChangeArrowheads="1"/>
          </p:cNvSpPr>
          <p:nvPr/>
        </p:nvSpPr>
        <p:spPr bwMode="auto">
          <a:xfrm>
            <a:off x="9789541" y="12139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16</a:t>
            </a:r>
          </a:p>
        </p:txBody>
      </p:sp>
      <p:sp>
        <p:nvSpPr>
          <p:cNvPr id="63" name="Text Box 2">
            <a:extLst>
              <a:ext uri="{FF2B5EF4-FFF2-40B4-BE49-F238E27FC236}">
                <a16:creationId xmlns:a16="http://schemas.microsoft.com/office/drawing/2014/main" id="{F9A084DA-AFFD-4C97-9CB8-1A2E6F82C231}"/>
              </a:ext>
            </a:extLst>
          </p:cNvPr>
          <p:cNvSpPr txBox="1">
            <a:spLocks noChangeArrowheads="1"/>
          </p:cNvSpPr>
          <p:nvPr/>
        </p:nvSpPr>
        <p:spPr bwMode="auto">
          <a:xfrm>
            <a:off x="329418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64" name="Text Box 2">
            <a:extLst>
              <a:ext uri="{FF2B5EF4-FFF2-40B4-BE49-F238E27FC236}">
                <a16:creationId xmlns:a16="http://schemas.microsoft.com/office/drawing/2014/main" id="{A559A370-DDC4-45C4-B4F1-BED0421DB2AC}"/>
              </a:ext>
            </a:extLst>
          </p:cNvPr>
          <p:cNvSpPr txBox="1">
            <a:spLocks noChangeArrowheads="1"/>
          </p:cNvSpPr>
          <p:nvPr/>
        </p:nvSpPr>
        <p:spPr bwMode="auto">
          <a:xfrm>
            <a:off x="4160964"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3</a:t>
            </a:r>
          </a:p>
        </p:txBody>
      </p:sp>
      <p:sp>
        <p:nvSpPr>
          <p:cNvPr id="65" name="Text Box 2">
            <a:extLst>
              <a:ext uri="{FF2B5EF4-FFF2-40B4-BE49-F238E27FC236}">
                <a16:creationId xmlns:a16="http://schemas.microsoft.com/office/drawing/2014/main" id="{27B83B58-AE94-4DEA-9E94-073186CECDD2}"/>
              </a:ext>
            </a:extLst>
          </p:cNvPr>
          <p:cNvSpPr txBox="1">
            <a:spLocks noChangeArrowheads="1"/>
          </p:cNvSpPr>
          <p:nvPr/>
        </p:nvSpPr>
        <p:spPr bwMode="auto">
          <a:xfrm>
            <a:off x="50277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66" name="Text Box 44">
            <a:extLst>
              <a:ext uri="{FF2B5EF4-FFF2-40B4-BE49-F238E27FC236}">
                <a16:creationId xmlns:a16="http://schemas.microsoft.com/office/drawing/2014/main" id="{DB4BB010-A292-4FAA-B1DA-F475F5F5F2A1}"/>
              </a:ext>
            </a:extLst>
          </p:cNvPr>
          <p:cNvSpPr txBox="1">
            <a:spLocks noChangeArrowheads="1"/>
          </p:cNvSpPr>
          <p:nvPr/>
        </p:nvSpPr>
        <p:spPr bwMode="auto">
          <a:xfrm>
            <a:off x="24369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67" name="Text Box 2">
            <a:extLst>
              <a:ext uri="{FF2B5EF4-FFF2-40B4-BE49-F238E27FC236}">
                <a16:creationId xmlns:a16="http://schemas.microsoft.com/office/drawing/2014/main" id="{3FF802BA-4EBD-4BB5-8CC0-BAA5F76761D6}"/>
              </a:ext>
            </a:extLst>
          </p:cNvPr>
          <p:cNvSpPr txBox="1">
            <a:spLocks noChangeArrowheads="1"/>
          </p:cNvSpPr>
          <p:nvPr/>
        </p:nvSpPr>
        <p:spPr bwMode="auto">
          <a:xfrm>
            <a:off x="287508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68" name="Text Box 2">
            <a:extLst>
              <a:ext uri="{FF2B5EF4-FFF2-40B4-BE49-F238E27FC236}">
                <a16:creationId xmlns:a16="http://schemas.microsoft.com/office/drawing/2014/main" id="{D0709720-5EC7-4638-972C-2C9E97461EA5}"/>
              </a:ext>
            </a:extLst>
          </p:cNvPr>
          <p:cNvSpPr txBox="1">
            <a:spLocks noChangeArrowheads="1"/>
          </p:cNvSpPr>
          <p:nvPr/>
        </p:nvSpPr>
        <p:spPr bwMode="auto">
          <a:xfrm>
            <a:off x="3741864"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69" name="Text Box 2">
            <a:extLst>
              <a:ext uri="{FF2B5EF4-FFF2-40B4-BE49-F238E27FC236}">
                <a16:creationId xmlns:a16="http://schemas.microsoft.com/office/drawing/2014/main" id="{FCE9593A-4404-436A-A92B-EBADD5C45918}"/>
              </a:ext>
            </a:extLst>
          </p:cNvPr>
          <p:cNvSpPr txBox="1">
            <a:spLocks noChangeArrowheads="1"/>
          </p:cNvSpPr>
          <p:nvPr/>
        </p:nvSpPr>
        <p:spPr bwMode="auto">
          <a:xfrm>
            <a:off x="460863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70" name="Text Box 2">
            <a:extLst>
              <a:ext uri="{FF2B5EF4-FFF2-40B4-BE49-F238E27FC236}">
                <a16:creationId xmlns:a16="http://schemas.microsoft.com/office/drawing/2014/main" id="{3B261C60-C9F6-4CEF-89EF-5EEF59450328}"/>
              </a:ext>
            </a:extLst>
          </p:cNvPr>
          <p:cNvSpPr txBox="1">
            <a:spLocks noChangeArrowheads="1"/>
          </p:cNvSpPr>
          <p:nvPr/>
        </p:nvSpPr>
        <p:spPr bwMode="auto">
          <a:xfrm>
            <a:off x="3313239"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12</a:t>
            </a:r>
          </a:p>
        </p:txBody>
      </p:sp>
      <p:sp>
        <p:nvSpPr>
          <p:cNvPr id="71" name="Text Box 2">
            <a:extLst>
              <a:ext uri="{FF2B5EF4-FFF2-40B4-BE49-F238E27FC236}">
                <a16:creationId xmlns:a16="http://schemas.microsoft.com/office/drawing/2014/main" id="{49E7ECCD-836B-4582-8017-32C1695718BB}"/>
              </a:ext>
            </a:extLst>
          </p:cNvPr>
          <p:cNvSpPr txBox="1">
            <a:spLocks noChangeArrowheads="1"/>
          </p:cNvSpPr>
          <p:nvPr/>
        </p:nvSpPr>
        <p:spPr bwMode="auto">
          <a:xfrm>
            <a:off x="4180014"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12</a:t>
            </a:r>
          </a:p>
        </p:txBody>
      </p:sp>
      <p:sp>
        <p:nvSpPr>
          <p:cNvPr id="72" name="Text Box 2">
            <a:extLst>
              <a:ext uri="{FF2B5EF4-FFF2-40B4-BE49-F238E27FC236}">
                <a16:creationId xmlns:a16="http://schemas.microsoft.com/office/drawing/2014/main" id="{BAA49F6D-0B87-40C7-AE34-E18BEB6512CB}"/>
              </a:ext>
            </a:extLst>
          </p:cNvPr>
          <p:cNvSpPr txBox="1">
            <a:spLocks noChangeArrowheads="1"/>
          </p:cNvSpPr>
          <p:nvPr/>
        </p:nvSpPr>
        <p:spPr bwMode="auto">
          <a:xfrm>
            <a:off x="3751389" y="34274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24</a:t>
            </a:r>
          </a:p>
        </p:txBody>
      </p:sp>
      <p:sp>
        <p:nvSpPr>
          <p:cNvPr id="73" name="Text Box 2">
            <a:extLst>
              <a:ext uri="{FF2B5EF4-FFF2-40B4-BE49-F238E27FC236}">
                <a16:creationId xmlns:a16="http://schemas.microsoft.com/office/drawing/2014/main" id="{ACD37857-9F38-4A4B-AB3C-2600EEAFE602}"/>
              </a:ext>
            </a:extLst>
          </p:cNvPr>
          <p:cNvSpPr txBox="1">
            <a:spLocks noChangeArrowheads="1"/>
          </p:cNvSpPr>
          <p:nvPr/>
        </p:nvSpPr>
        <p:spPr bwMode="auto">
          <a:xfrm>
            <a:off x="889895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74" name="Text Box 2">
            <a:extLst>
              <a:ext uri="{FF2B5EF4-FFF2-40B4-BE49-F238E27FC236}">
                <a16:creationId xmlns:a16="http://schemas.microsoft.com/office/drawing/2014/main" id="{FDB1B8C0-4D81-47CE-99D8-62E3AD7450A7}"/>
              </a:ext>
            </a:extLst>
          </p:cNvPr>
          <p:cNvSpPr txBox="1">
            <a:spLocks noChangeArrowheads="1"/>
          </p:cNvSpPr>
          <p:nvPr/>
        </p:nvSpPr>
        <p:spPr bwMode="auto">
          <a:xfrm>
            <a:off x="9765729"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75" name="Text Box 2">
            <a:extLst>
              <a:ext uri="{FF2B5EF4-FFF2-40B4-BE49-F238E27FC236}">
                <a16:creationId xmlns:a16="http://schemas.microsoft.com/office/drawing/2014/main" id="{9BA12ED4-F7A4-45EC-A833-2F86A2B4D9C1}"/>
              </a:ext>
            </a:extLst>
          </p:cNvPr>
          <p:cNvSpPr txBox="1">
            <a:spLocks noChangeArrowheads="1"/>
          </p:cNvSpPr>
          <p:nvPr/>
        </p:nvSpPr>
        <p:spPr bwMode="auto">
          <a:xfrm>
            <a:off x="106325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76" name="Text Box 44">
            <a:extLst>
              <a:ext uri="{FF2B5EF4-FFF2-40B4-BE49-F238E27FC236}">
                <a16:creationId xmlns:a16="http://schemas.microsoft.com/office/drawing/2014/main" id="{D1F616C4-AFE1-4F41-9FDD-6DA0C4901AE7}"/>
              </a:ext>
            </a:extLst>
          </p:cNvPr>
          <p:cNvSpPr txBox="1">
            <a:spLocks noChangeArrowheads="1"/>
          </p:cNvSpPr>
          <p:nvPr/>
        </p:nvSpPr>
        <p:spPr bwMode="auto">
          <a:xfrm>
            <a:off x="80417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77" name="Text Box 2">
            <a:extLst>
              <a:ext uri="{FF2B5EF4-FFF2-40B4-BE49-F238E27FC236}">
                <a16:creationId xmlns:a16="http://schemas.microsoft.com/office/drawing/2014/main" id="{B1693DC5-B874-4337-B1EF-7D83218AB7C8}"/>
              </a:ext>
            </a:extLst>
          </p:cNvPr>
          <p:cNvSpPr txBox="1">
            <a:spLocks noChangeArrowheads="1"/>
          </p:cNvSpPr>
          <p:nvPr/>
        </p:nvSpPr>
        <p:spPr bwMode="auto">
          <a:xfrm>
            <a:off x="847985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78" name="Text Box 2">
            <a:extLst>
              <a:ext uri="{FF2B5EF4-FFF2-40B4-BE49-F238E27FC236}">
                <a16:creationId xmlns:a16="http://schemas.microsoft.com/office/drawing/2014/main" id="{B6BD7A9A-700D-45CF-BF04-C8C86011FD84}"/>
              </a:ext>
            </a:extLst>
          </p:cNvPr>
          <p:cNvSpPr txBox="1">
            <a:spLocks noChangeArrowheads="1"/>
          </p:cNvSpPr>
          <p:nvPr/>
        </p:nvSpPr>
        <p:spPr bwMode="auto">
          <a:xfrm>
            <a:off x="9346629"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79" name="Text Box 2">
            <a:extLst>
              <a:ext uri="{FF2B5EF4-FFF2-40B4-BE49-F238E27FC236}">
                <a16:creationId xmlns:a16="http://schemas.microsoft.com/office/drawing/2014/main" id="{7EE9FFD5-BC66-4DC2-B7C6-EE8AA30B6A03}"/>
              </a:ext>
            </a:extLst>
          </p:cNvPr>
          <p:cNvSpPr txBox="1">
            <a:spLocks noChangeArrowheads="1"/>
          </p:cNvSpPr>
          <p:nvPr/>
        </p:nvSpPr>
        <p:spPr bwMode="auto">
          <a:xfrm>
            <a:off x="1021340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80" name="Text Box 2">
            <a:extLst>
              <a:ext uri="{FF2B5EF4-FFF2-40B4-BE49-F238E27FC236}">
                <a16:creationId xmlns:a16="http://schemas.microsoft.com/office/drawing/2014/main" id="{497333B4-2B65-4260-909D-72A23FE41015}"/>
              </a:ext>
            </a:extLst>
          </p:cNvPr>
          <p:cNvSpPr txBox="1">
            <a:spLocks noChangeArrowheads="1"/>
          </p:cNvSpPr>
          <p:nvPr/>
        </p:nvSpPr>
        <p:spPr bwMode="auto">
          <a:xfrm>
            <a:off x="8918004"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12</a:t>
            </a:r>
          </a:p>
        </p:txBody>
      </p:sp>
      <p:sp>
        <p:nvSpPr>
          <p:cNvPr id="81" name="Text Box 2">
            <a:extLst>
              <a:ext uri="{FF2B5EF4-FFF2-40B4-BE49-F238E27FC236}">
                <a16:creationId xmlns:a16="http://schemas.microsoft.com/office/drawing/2014/main" id="{C5F5AA49-D554-41AB-B450-4C6733FA201F}"/>
              </a:ext>
            </a:extLst>
          </p:cNvPr>
          <p:cNvSpPr txBox="1">
            <a:spLocks noChangeArrowheads="1"/>
          </p:cNvSpPr>
          <p:nvPr/>
        </p:nvSpPr>
        <p:spPr bwMode="auto">
          <a:xfrm>
            <a:off x="9784779"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8</a:t>
            </a:r>
          </a:p>
        </p:txBody>
      </p:sp>
      <p:sp>
        <p:nvSpPr>
          <p:cNvPr id="82" name="Text Box 2">
            <a:extLst>
              <a:ext uri="{FF2B5EF4-FFF2-40B4-BE49-F238E27FC236}">
                <a16:creationId xmlns:a16="http://schemas.microsoft.com/office/drawing/2014/main" id="{07917E4F-2853-47C2-8EC3-A998A1E69074}"/>
              </a:ext>
            </a:extLst>
          </p:cNvPr>
          <p:cNvSpPr txBox="1">
            <a:spLocks noChangeArrowheads="1"/>
          </p:cNvSpPr>
          <p:nvPr/>
        </p:nvSpPr>
        <p:spPr bwMode="auto">
          <a:xfrm>
            <a:off x="9356154" y="37985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20</a:t>
            </a:r>
          </a:p>
        </p:txBody>
      </p:sp>
    </p:spTree>
    <p:extLst>
      <p:ext uri="{BB962C8B-B14F-4D97-AF65-F5344CB8AC3E}">
        <p14:creationId xmlns:p14="http://schemas.microsoft.com/office/powerpoint/2010/main" val="3384746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179059" y="210005"/>
            <a:ext cx="8111051" cy="618324"/>
          </a:xfrm>
        </p:spPr>
        <p:txBody>
          <a:bodyPr>
            <a:noAutofit/>
          </a:bodyPr>
          <a:lstStyle/>
          <a:p>
            <a:r>
              <a:rPr lang="en-GB" sz="2400" dirty="0">
                <a:latin typeface="+mn-lt"/>
              </a:rPr>
              <a:t>Why do these pairs of pyramids have the same totals?</a:t>
            </a:r>
          </a:p>
        </p:txBody>
      </p:sp>
      <p:grpSp>
        <p:nvGrpSpPr>
          <p:cNvPr id="18" name="Group 17">
            <a:extLst>
              <a:ext uri="{FF2B5EF4-FFF2-40B4-BE49-F238E27FC236}">
                <a16:creationId xmlns:a16="http://schemas.microsoft.com/office/drawing/2014/main" id="{418737E4-0400-41B9-8480-DDD8517206BE}"/>
              </a:ext>
            </a:extLst>
          </p:cNvPr>
          <p:cNvGrpSpPr/>
          <p:nvPr/>
        </p:nvGrpSpPr>
        <p:grpSpPr>
          <a:xfrm>
            <a:off x="1729560" y="2716284"/>
            <a:ext cx="3457575" cy="1219200"/>
            <a:chOff x="532600" y="5115272"/>
            <a:chExt cx="3457575" cy="1219200"/>
          </a:xfrm>
        </p:grpSpPr>
        <p:sp>
          <p:nvSpPr>
            <p:cNvPr id="3" name="Text Box 2">
              <a:extLst>
                <a:ext uri="{FF2B5EF4-FFF2-40B4-BE49-F238E27FC236}">
                  <a16:creationId xmlns:a16="http://schemas.microsoft.com/office/drawing/2014/main" id="{1060C47C-1B33-485C-AFA0-810114CB37A8}"/>
                </a:ext>
              </a:extLst>
            </p:cNvPr>
            <p:cNvSpPr txBox="1">
              <a:spLocks noChangeArrowheads="1"/>
            </p:cNvSpPr>
            <p:nvPr/>
          </p:nvSpPr>
          <p:spPr bwMode="auto">
            <a:xfrm>
              <a:off x="138985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2</a:t>
              </a:r>
            </a:p>
          </p:txBody>
        </p:sp>
        <p:sp>
          <p:nvSpPr>
            <p:cNvPr id="5" name="Text Box 2">
              <a:extLst>
                <a:ext uri="{FF2B5EF4-FFF2-40B4-BE49-F238E27FC236}">
                  <a16:creationId xmlns:a16="http://schemas.microsoft.com/office/drawing/2014/main" id="{D21A67BA-D565-4468-9CEF-1ED41E288C66}"/>
                </a:ext>
              </a:extLst>
            </p:cNvPr>
            <p:cNvSpPr txBox="1">
              <a:spLocks noChangeArrowheads="1"/>
            </p:cNvSpPr>
            <p:nvPr/>
          </p:nvSpPr>
          <p:spPr bwMode="auto">
            <a:xfrm>
              <a:off x="2256625"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3</a:t>
              </a:r>
            </a:p>
          </p:txBody>
        </p:sp>
        <p:sp>
          <p:nvSpPr>
            <p:cNvPr id="6" name="Text Box 2">
              <a:extLst>
                <a:ext uri="{FF2B5EF4-FFF2-40B4-BE49-F238E27FC236}">
                  <a16:creationId xmlns:a16="http://schemas.microsoft.com/office/drawing/2014/main" id="{64997E69-9647-4F87-A961-035AC2B31A9D}"/>
                </a:ext>
              </a:extLst>
            </p:cNvPr>
            <p:cNvSpPr txBox="1">
              <a:spLocks noChangeArrowheads="1"/>
            </p:cNvSpPr>
            <p:nvPr/>
          </p:nvSpPr>
          <p:spPr bwMode="auto">
            <a:xfrm>
              <a:off x="31234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4</a:t>
              </a:r>
            </a:p>
          </p:txBody>
        </p:sp>
        <p:sp>
          <p:nvSpPr>
            <p:cNvPr id="7" name="Text Box 44">
              <a:extLst>
                <a:ext uri="{FF2B5EF4-FFF2-40B4-BE49-F238E27FC236}">
                  <a16:creationId xmlns:a16="http://schemas.microsoft.com/office/drawing/2014/main" id="{D3FAFD5E-CE4E-4BCE-BF8C-C882ADB44C62}"/>
                </a:ext>
              </a:extLst>
            </p:cNvPr>
            <p:cNvSpPr txBox="1">
              <a:spLocks noChangeArrowheads="1"/>
            </p:cNvSpPr>
            <p:nvPr/>
          </p:nvSpPr>
          <p:spPr bwMode="auto">
            <a:xfrm>
              <a:off x="5326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1</a:t>
              </a:r>
            </a:p>
          </p:txBody>
        </p:sp>
        <p:sp>
          <p:nvSpPr>
            <p:cNvPr id="8" name="Text Box 2">
              <a:extLst>
                <a:ext uri="{FF2B5EF4-FFF2-40B4-BE49-F238E27FC236}">
                  <a16:creationId xmlns:a16="http://schemas.microsoft.com/office/drawing/2014/main" id="{6FB5FC62-87E0-4B5A-B718-4085074A69BB}"/>
                </a:ext>
              </a:extLst>
            </p:cNvPr>
            <p:cNvSpPr txBox="1">
              <a:spLocks noChangeArrowheads="1"/>
            </p:cNvSpPr>
            <p:nvPr/>
          </p:nvSpPr>
          <p:spPr bwMode="auto">
            <a:xfrm>
              <a:off x="97075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9" name="Text Box 2">
              <a:extLst>
                <a:ext uri="{FF2B5EF4-FFF2-40B4-BE49-F238E27FC236}">
                  <a16:creationId xmlns:a16="http://schemas.microsoft.com/office/drawing/2014/main" id="{F553659F-48B1-432F-ACA4-A0021FF61464}"/>
                </a:ext>
              </a:extLst>
            </p:cNvPr>
            <p:cNvSpPr txBox="1">
              <a:spLocks noChangeArrowheads="1"/>
            </p:cNvSpPr>
            <p:nvPr/>
          </p:nvSpPr>
          <p:spPr bwMode="auto">
            <a:xfrm>
              <a:off x="1837525"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10" name="Text Box 2">
              <a:extLst>
                <a:ext uri="{FF2B5EF4-FFF2-40B4-BE49-F238E27FC236}">
                  <a16:creationId xmlns:a16="http://schemas.microsoft.com/office/drawing/2014/main" id="{DA7556CB-57D4-4241-BDA7-C86C132DE88B}"/>
                </a:ext>
              </a:extLst>
            </p:cNvPr>
            <p:cNvSpPr txBox="1">
              <a:spLocks noChangeArrowheads="1"/>
            </p:cNvSpPr>
            <p:nvPr/>
          </p:nvSpPr>
          <p:spPr bwMode="auto">
            <a:xfrm>
              <a:off x="270430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11" name="Text Box 2">
              <a:extLst>
                <a:ext uri="{FF2B5EF4-FFF2-40B4-BE49-F238E27FC236}">
                  <a16:creationId xmlns:a16="http://schemas.microsoft.com/office/drawing/2014/main" id="{144CF336-234B-4B7E-8275-8103130D98C9}"/>
                </a:ext>
              </a:extLst>
            </p:cNvPr>
            <p:cNvSpPr txBox="1">
              <a:spLocks noChangeArrowheads="1"/>
            </p:cNvSpPr>
            <p:nvPr/>
          </p:nvSpPr>
          <p:spPr bwMode="auto">
            <a:xfrm>
              <a:off x="1408900"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8</a:t>
              </a:r>
            </a:p>
          </p:txBody>
        </p:sp>
        <p:sp>
          <p:nvSpPr>
            <p:cNvPr id="12" name="Text Box 2">
              <a:extLst>
                <a:ext uri="{FF2B5EF4-FFF2-40B4-BE49-F238E27FC236}">
                  <a16:creationId xmlns:a16="http://schemas.microsoft.com/office/drawing/2014/main" id="{A0890F2A-AECC-4A9D-9236-6F22796EE5AF}"/>
                </a:ext>
              </a:extLst>
            </p:cNvPr>
            <p:cNvSpPr txBox="1">
              <a:spLocks noChangeArrowheads="1"/>
            </p:cNvSpPr>
            <p:nvPr/>
          </p:nvSpPr>
          <p:spPr bwMode="auto">
            <a:xfrm>
              <a:off x="2275675"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12 </a:t>
              </a:r>
            </a:p>
          </p:txBody>
        </p:sp>
        <p:sp>
          <p:nvSpPr>
            <p:cNvPr id="13" name="Text Box 2">
              <a:extLst>
                <a:ext uri="{FF2B5EF4-FFF2-40B4-BE49-F238E27FC236}">
                  <a16:creationId xmlns:a16="http://schemas.microsoft.com/office/drawing/2014/main" id="{68B3E4C4-3643-4BE6-9081-DE313CC2E737}"/>
                </a:ext>
              </a:extLst>
            </p:cNvPr>
            <p:cNvSpPr txBox="1">
              <a:spLocks noChangeArrowheads="1"/>
            </p:cNvSpPr>
            <p:nvPr/>
          </p:nvSpPr>
          <p:spPr bwMode="auto">
            <a:xfrm>
              <a:off x="1847050" y="5115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20</a:t>
              </a:r>
            </a:p>
          </p:txBody>
        </p:sp>
      </p:grpSp>
      <p:grpSp>
        <p:nvGrpSpPr>
          <p:cNvPr id="15" name="Group 14">
            <a:extLst>
              <a:ext uri="{FF2B5EF4-FFF2-40B4-BE49-F238E27FC236}">
                <a16:creationId xmlns:a16="http://schemas.microsoft.com/office/drawing/2014/main" id="{26D7366B-4E57-4E9A-9439-57867E7C6CF8}"/>
              </a:ext>
            </a:extLst>
          </p:cNvPr>
          <p:cNvGrpSpPr/>
          <p:nvPr/>
        </p:nvGrpSpPr>
        <p:grpSpPr>
          <a:xfrm>
            <a:off x="1748609" y="4463617"/>
            <a:ext cx="3457575" cy="1219200"/>
            <a:chOff x="5493019" y="2481910"/>
            <a:chExt cx="3457575" cy="1219200"/>
          </a:xfrm>
        </p:grpSpPr>
        <p:sp>
          <p:nvSpPr>
            <p:cNvPr id="33" name="Text Box 2">
              <a:extLst>
                <a:ext uri="{FF2B5EF4-FFF2-40B4-BE49-F238E27FC236}">
                  <a16:creationId xmlns:a16="http://schemas.microsoft.com/office/drawing/2014/main" id="{1FCCF87B-FD76-48FC-B602-F02009852DFA}"/>
                </a:ext>
              </a:extLst>
            </p:cNvPr>
            <p:cNvSpPr txBox="1">
              <a:spLocks noChangeArrowheads="1"/>
            </p:cNvSpPr>
            <p:nvPr/>
          </p:nvSpPr>
          <p:spPr bwMode="auto">
            <a:xfrm>
              <a:off x="635026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34" name="Text Box 2">
              <a:extLst>
                <a:ext uri="{FF2B5EF4-FFF2-40B4-BE49-F238E27FC236}">
                  <a16:creationId xmlns:a16="http://schemas.microsoft.com/office/drawing/2014/main" id="{ABC3C291-293E-4A54-982F-3DF1681F8516}"/>
                </a:ext>
              </a:extLst>
            </p:cNvPr>
            <p:cNvSpPr txBox="1">
              <a:spLocks noChangeArrowheads="1"/>
            </p:cNvSpPr>
            <p:nvPr/>
          </p:nvSpPr>
          <p:spPr bwMode="auto">
            <a:xfrm>
              <a:off x="7217044"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35" name="Text Box 2">
              <a:extLst>
                <a:ext uri="{FF2B5EF4-FFF2-40B4-BE49-F238E27FC236}">
                  <a16:creationId xmlns:a16="http://schemas.microsoft.com/office/drawing/2014/main" id="{B8D0FB0A-A09B-470F-B9E9-6DAD7C8250F6}"/>
                </a:ext>
              </a:extLst>
            </p:cNvPr>
            <p:cNvSpPr txBox="1">
              <a:spLocks noChangeArrowheads="1"/>
            </p:cNvSpPr>
            <p:nvPr/>
          </p:nvSpPr>
          <p:spPr bwMode="auto">
            <a:xfrm>
              <a:off x="80838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1</a:t>
              </a:r>
              <a:endParaRPr lang="en-GB" sz="1600" dirty="0">
                <a:effectLst/>
                <a:latin typeface="+mn-lt"/>
                <a:ea typeface="Calibri" panose="020F0502020204030204" pitchFamily="34" charset="0"/>
                <a:cs typeface="Times New Roman" panose="02020603050405020304" pitchFamily="18" charset="0"/>
              </a:endParaRPr>
            </a:p>
          </p:txBody>
        </p:sp>
        <p:sp>
          <p:nvSpPr>
            <p:cNvPr id="36" name="Text Box 44">
              <a:extLst>
                <a:ext uri="{FF2B5EF4-FFF2-40B4-BE49-F238E27FC236}">
                  <a16:creationId xmlns:a16="http://schemas.microsoft.com/office/drawing/2014/main" id="{0454F941-B755-457E-A864-262D402EDCB0}"/>
                </a:ext>
              </a:extLst>
            </p:cNvPr>
            <p:cNvSpPr txBox="1">
              <a:spLocks noChangeArrowheads="1"/>
            </p:cNvSpPr>
            <p:nvPr/>
          </p:nvSpPr>
          <p:spPr bwMode="auto">
            <a:xfrm>
              <a:off x="54930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37" name="Text Box 2">
              <a:extLst>
                <a:ext uri="{FF2B5EF4-FFF2-40B4-BE49-F238E27FC236}">
                  <a16:creationId xmlns:a16="http://schemas.microsoft.com/office/drawing/2014/main" id="{F54B356C-98B1-419A-A654-9F533BE89C80}"/>
                </a:ext>
              </a:extLst>
            </p:cNvPr>
            <p:cNvSpPr txBox="1">
              <a:spLocks noChangeArrowheads="1"/>
            </p:cNvSpPr>
            <p:nvPr/>
          </p:nvSpPr>
          <p:spPr bwMode="auto">
            <a:xfrm>
              <a:off x="593116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6</a:t>
              </a:r>
            </a:p>
          </p:txBody>
        </p:sp>
        <p:sp>
          <p:nvSpPr>
            <p:cNvPr id="38" name="Text Box 2">
              <a:extLst>
                <a:ext uri="{FF2B5EF4-FFF2-40B4-BE49-F238E27FC236}">
                  <a16:creationId xmlns:a16="http://schemas.microsoft.com/office/drawing/2014/main" id="{66898C4E-6F92-4706-B78D-6451B1C62524}"/>
                </a:ext>
              </a:extLst>
            </p:cNvPr>
            <p:cNvSpPr txBox="1">
              <a:spLocks noChangeArrowheads="1"/>
            </p:cNvSpPr>
            <p:nvPr/>
          </p:nvSpPr>
          <p:spPr bwMode="auto">
            <a:xfrm>
              <a:off x="6797944"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39" name="Text Box 2">
              <a:extLst>
                <a:ext uri="{FF2B5EF4-FFF2-40B4-BE49-F238E27FC236}">
                  <a16:creationId xmlns:a16="http://schemas.microsoft.com/office/drawing/2014/main" id="{10713AD7-E3B0-4062-A900-F713E98D4935}"/>
                </a:ext>
              </a:extLst>
            </p:cNvPr>
            <p:cNvSpPr txBox="1">
              <a:spLocks noChangeArrowheads="1"/>
            </p:cNvSpPr>
            <p:nvPr/>
          </p:nvSpPr>
          <p:spPr bwMode="auto">
            <a:xfrm>
              <a:off x="766471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4 </a:t>
              </a:r>
            </a:p>
          </p:txBody>
        </p:sp>
        <p:sp>
          <p:nvSpPr>
            <p:cNvPr id="40" name="Text Box 2">
              <a:extLst>
                <a:ext uri="{FF2B5EF4-FFF2-40B4-BE49-F238E27FC236}">
                  <a16:creationId xmlns:a16="http://schemas.microsoft.com/office/drawing/2014/main" id="{B5A6FD8B-4869-409C-809D-82DFAC676971}"/>
                </a:ext>
              </a:extLst>
            </p:cNvPr>
            <p:cNvSpPr txBox="1">
              <a:spLocks noChangeArrowheads="1"/>
            </p:cNvSpPr>
            <p:nvPr/>
          </p:nvSpPr>
          <p:spPr bwMode="auto">
            <a:xfrm>
              <a:off x="6369319"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13</a:t>
              </a:r>
            </a:p>
          </p:txBody>
        </p:sp>
        <p:sp>
          <p:nvSpPr>
            <p:cNvPr id="41" name="Text Box 2">
              <a:extLst>
                <a:ext uri="{FF2B5EF4-FFF2-40B4-BE49-F238E27FC236}">
                  <a16:creationId xmlns:a16="http://schemas.microsoft.com/office/drawing/2014/main" id="{97B1E756-F421-4553-8224-0CEA118E6457}"/>
                </a:ext>
              </a:extLst>
            </p:cNvPr>
            <p:cNvSpPr txBox="1">
              <a:spLocks noChangeArrowheads="1"/>
            </p:cNvSpPr>
            <p:nvPr/>
          </p:nvSpPr>
          <p:spPr bwMode="auto">
            <a:xfrm>
              <a:off x="7236094"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11</a:t>
              </a:r>
            </a:p>
          </p:txBody>
        </p:sp>
        <p:sp>
          <p:nvSpPr>
            <p:cNvPr id="42" name="Text Box 2">
              <a:extLst>
                <a:ext uri="{FF2B5EF4-FFF2-40B4-BE49-F238E27FC236}">
                  <a16:creationId xmlns:a16="http://schemas.microsoft.com/office/drawing/2014/main" id="{F5AFE79D-4CB1-48C5-A375-62A3CF393168}"/>
                </a:ext>
              </a:extLst>
            </p:cNvPr>
            <p:cNvSpPr txBox="1">
              <a:spLocks noChangeArrowheads="1"/>
            </p:cNvSpPr>
            <p:nvPr/>
          </p:nvSpPr>
          <p:spPr bwMode="auto">
            <a:xfrm>
              <a:off x="6807469" y="24819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24</a:t>
              </a:r>
            </a:p>
          </p:txBody>
        </p:sp>
      </p:grpSp>
      <p:grpSp>
        <p:nvGrpSpPr>
          <p:cNvPr id="2" name="Group 1">
            <a:extLst>
              <a:ext uri="{FF2B5EF4-FFF2-40B4-BE49-F238E27FC236}">
                <a16:creationId xmlns:a16="http://schemas.microsoft.com/office/drawing/2014/main" id="{84F3320D-3A46-4720-8E31-493D67B6D635}"/>
              </a:ext>
            </a:extLst>
          </p:cNvPr>
          <p:cNvGrpSpPr/>
          <p:nvPr/>
        </p:nvGrpSpPr>
        <p:grpSpPr>
          <a:xfrm>
            <a:off x="1729560" y="968951"/>
            <a:ext cx="3457575" cy="1219200"/>
            <a:chOff x="5251635" y="5267672"/>
            <a:chExt cx="3457575" cy="1219200"/>
          </a:xfrm>
        </p:grpSpPr>
        <p:sp>
          <p:nvSpPr>
            <p:cNvPr id="43" name="Text Box 2">
              <a:extLst>
                <a:ext uri="{FF2B5EF4-FFF2-40B4-BE49-F238E27FC236}">
                  <a16:creationId xmlns:a16="http://schemas.microsoft.com/office/drawing/2014/main" id="{3ED5E55D-6139-4E2C-BD0A-0ED33A81739F}"/>
                </a:ext>
              </a:extLst>
            </p:cNvPr>
            <p:cNvSpPr txBox="1">
              <a:spLocks noChangeArrowheads="1"/>
            </p:cNvSpPr>
            <p:nvPr/>
          </p:nvSpPr>
          <p:spPr bwMode="auto">
            <a:xfrm>
              <a:off x="610888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44" name="Text Box 2">
              <a:extLst>
                <a:ext uri="{FF2B5EF4-FFF2-40B4-BE49-F238E27FC236}">
                  <a16:creationId xmlns:a16="http://schemas.microsoft.com/office/drawing/2014/main" id="{533E088B-2D25-4C4F-BD82-C86B4CBB8E80}"/>
                </a:ext>
              </a:extLst>
            </p:cNvPr>
            <p:cNvSpPr txBox="1">
              <a:spLocks noChangeArrowheads="1"/>
            </p:cNvSpPr>
            <p:nvPr/>
          </p:nvSpPr>
          <p:spPr bwMode="auto">
            <a:xfrm>
              <a:off x="6975660"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45" name="Text Box 2">
              <a:extLst>
                <a:ext uri="{FF2B5EF4-FFF2-40B4-BE49-F238E27FC236}">
                  <a16:creationId xmlns:a16="http://schemas.microsoft.com/office/drawing/2014/main" id="{DD521542-4011-4042-BF46-B0D2DD4911BA}"/>
                </a:ext>
              </a:extLst>
            </p:cNvPr>
            <p:cNvSpPr txBox="1">
              <a:spLocks noChangeArrowheads="1"/>
            </p:cNvSpPr>
            <p:nvPr/>
          </p:nvSpPr>
          <p:spPr bwMode="auto">
            <a:xfrm>
              <a:off x="78424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46" name="Text Box 44">
              <a:extLst>
                <a:ext uri="{FF2B5EF4-FFF2-40B4-BE49-F238E27FC236}">
                  <a16:creationId xmlns:a16="http://schemas.microsoft.com/office/drawing/2014/main" id="{B345100A-964B-4F75-AD1A-6317B5BBBC11}"/>
                </a:ext>
              </a:extLst>
            </p:cNvPr>
            <p:cNvSpPr txBox="1">
              <a:spLocks noChangeArrowheads="1"/>
            </p:cNvSpPr>
            <p:nvPr/>
          </p:nvSpPr>
          <p:spPr bwMode="auto">
            <a:xfrm>
              <a:off x="52516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47" name="Text Box 2">
              <a:extLst>
                <a:ext uri="{FF2B5EF4-FFF2-40B4-BE49-F238E27FC236}">
                  <a16:creationId xmlns:a16="http://schemas.microsoft.com/office/drawing/2014/main" id="{85E2E109-B747-48A4-A8BC-48FB7FCABFAB}"/>
                </a:ext>
              </a:extLst>
            </p:cNvPr>
            <p:cNvSpPr txBox="1">
              <a:spLocks noChangeArrowheads="1"/>
            </p:cNvSpPr>
            <p:nvPr/>
          </p:nvSpPr>
          <p:spPr bwMode="auto">
            <a:xfrm>
              <a:off x="568978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4</a:t>
              </a:r>
            </a:p>
          </p:txBody>
        </p:sp>
        <p:sp>
          <p:nvSpPr>
            <p:cNvPr id="48" name="Text Box 2">
              <a:extLst>
                <a:ext uri="{FF2B5EF4-FFF2-40B4-BE49-F238E27FC236}">
                  <a16:creationId xmlns:a16="http://schemas.microsoft.com/office/drawing/2014/main" id="{E95A398D-6ABB-431C-871A-3D6560D607B2}"/>
                </a:ext>
              </a:extLst>
            </p:cNvPr>
            <p:cNvSpPr txBox="1">
              <a:spLocks noChangeArrowheads="1"/>
            </p:cNvSpPr>
            <p:nvPr/>
          </p:nvSpPr>
          <p:spPr bwMode="auto">
            <a:xfrm>
              <a:off x="6556560"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49" name="Text Box 2">
              <a:extLst>
                <a:ext uri="{FF2B5EF4-FFF2-40B4-BE49-F238E27FC236}">
                  <a16:creationId xmlns:a16="http://schemas.microsoft.com/office/drawing/2014/main" id="{0D076F3B-0972-44C4-9268-44FF328AC29B}"/>
                </a:ext>
              </a:extLst>
            </p:cNvPr>
            <p:cNvSpPr txBox="1">
              <a:spLocks noChangeArrowheads="1"/>
            </p:cNvSpPr>
            <p:nvPr/>
          </p:nvSpPr>
          <p:spPr bwMode="auto">
            <a:xfrm>
              <a:off x="742333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6</a:t>
              </a:r>
            </a:p>
          </p:txBody>
        </p:sp>
        <p:sp>
          <p:nvSpPr>
            <p:cNvPr id="50" name="Text Box 2">
              <a:extLst>
                <a:ext uri="{FF2B5EF4-FFF2-40B4-BE49-F238E27FC236}">
                  <a16:creationId xmlns:a16="http://schemas.microsoft.com/office/drawing/2014/main" id="{711785BA-1022-4CF6-B98D-C4ACAAF01942}"/>
                </a:ext>
              </a:extLst>
            </p:cNvPr>
            <p:cNvSpPr txBox="1">
              <a:spLocks noChangeArrowheads="1"/>
            </p:cNvSpPr>
            <p:nvPr/>
          </p:nvSpPr>
          <p:spPr bwMode="auto">
            <a:xfrm>
              <a:off x="6127935"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51" name="Text Box 2">
              <a:extLst>
                <a:ext uri="{FF2B5EF4-FFF2-40B4-BE49-F238E27FC236}">
                  <a16:creationId xmlns:a16="http://schemas.microsoft.com/office/drawing/2014/main" id="{461E5A4A-3D6F-43BE-BAE4-3367A03C847E}"/>
                </a:ext>
              </a:extLst>
            </p:cNvPr>
            <p:cNvSpPr txBox="1">
              <a:spLocks noChangeArrowheads="1"/>
            </p:cNvSpPr>
            <p:nvPr/>
          </p:nvSpPr>
          <p:spPr bwMode="auto">
            <a:xfrm>
              <a:off x="6994710"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9</a:t>
              </a:r>
            </a:p>
          </p:txBody>
        </p:sp>
        <p:sp>
          <p:nvSpPr>
            <p:cNvPr id="52" name="Text Box 2">
              <a:extLst>
                <a:ext uri="{FF2B5EF4-FFF2-40B4-BE49-F238E27FC236}">
                  <a16:creationId xmlns:a16="http://schemas.microsoft.com/office/drawing/2014/main" id="{984371F8-8A54-40BA-8644-90096F96968E}"/>
                </a:ext>
              </a:extLst>
            </p:cNvPr>
            <p:cNvSpPr txBox="1">
              <a:spLocks noChangeArrowheads="1"/>
            </p:cNvSpPr>
            <p:nvPr/>
          </p:nvSpPr>
          <p:spPr bwMode="auto">
            <a:xfrm>
              <a:off x="6566085" y="5267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16</a:t>
              </a:r>
            </a:p>
          </p:txBody>
        </p:sp>
      </p:grpSp>
      <p:grpSp>
        <p:nvGrpSpPr>
          <p:cNvPr id="17" name="Group 16">
            <a:extLst>
              <a:ext uri="{FF2B5EF4-FFF2-40B4-BE49-F238E27FC236}">
                <a16:creationId xmlns:a16="http://schemas.microsoft.com/office/drawing/2014/main" id="{D94AF2DA-450A-409C-9DA8-3EE6A7B4A8FB}"/>
              </a:ext>
            </a:extLst>
          </p:cNvPr>
          <p:cNvGrpSpPr/>
          <p:nvPr/>
        </p:nvGrpSpPr>
        <p:grpSpPr>
          <a:xfrm>
            <a:off x="6566716" y="970416"/>
            <a:ext cx="3457575" cy="1219200"/>
            <a:chOff x="8475091" y="1213970"/>
            <a:chExt cx="3457575" cy="1219200"/>
          </a:xfrm>
        </p:grpSpPr>
        <p:sp>
          <p:nvSpPr>
            <p:cNvPr id="53" name="Text Box 2">
              <a:extLst>
                <a:ext uri="{FF2B5EF4-FFF2-40B4-BE49-F238E27FC236}">
                  <a16:creationId xmlns:a16="http://schemas.microsoft.com/office/drawing/2014/main" id="{8642292D-7E38-4006-9795-326225CEAD04}"/>
                </a:ext>
              </a:extLst>
            </p:cNvPr>
            <p:cNvSpPr txBox="1">
              <a:spLocks noChangeArrowheads="1"/>
            </p:cNvSpPr>
            <p:nvPr/>
          </p:nvSpPr>
          <p:spPr bwMode="auto">
            <a:xfrm>
              <a:off x="933234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54" name="Text Box 2">
              <a:extLst>
                <a:ext uri="{FF2B5EF4-FFF2-40B4-BE49-F238E27FC236}">
                  <a16:creationId xmlns:a16="http://schemas.microsoft.com/office/drawing/2014/main" id="{39543D97-4A2F-4D6F-806A-9FDC0218B7D5}"/>
                </a:ext>
              </a:extLst>
            </p:cNvPr>
            <p:cNvSpPr txBox="1">
              <a:spLocks noChangeArrowheads="1"/>
            </p:cNvSpPr>
            <p:nvPr/>
          </p:nvSpPr>
          <p:spPr bwMode="auto">
            <a:xfrm>
              <a:off x="10199116"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55" name="Text Box 2">
              <a:extLst>
                <a:ext uri="{FF2B5EF4-FFF2-40B4-BE49-F238E27FC236}">
                  <a16:creationId xmlns:a16="http://schemas.microsoft.com/office/drawing/2014/main" id="{B6A02C2F-3F6B-4FA4-A9E1-A0CEF558A870}"/>
                </a:ext>
              </a:extLst>
            </p:cNvPr>
            <p:cNvSpPr txBox="1">
              <a:spLocks noChangeArrowheads="1"/>
            </p:cNvSpPr>
            <p:nvPr/>
          </p:nvSpPr>
          <p:spPr bwMode="auto">
            <a:xfrm>
              <a:off x="110658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56" name="Text Box 44">
              <a:extLst>
                <a:ext uri="{FF2B5EF4-FFF2-40B4-BE49-F238E27FC236}">
                  <a16:creationId xmlns:a16="http://schemas.microsoft.com/office/drawing/2014/main" id="{5BC2DC5B-11B0-4C56-854E-F9850F25BA78}"/>
                </a:ext>
              </a:extLst>
            </p:cNvPr>
            <p:cNvSpPr txBox="1">
              <a:spLocks noChangeArrowheads="1"/>
            </p:cNvSpPr>
            <p:nvPr/>
          </p:nvSpPr>
          <p:spPr bwMode="auto">
            <a:xfrm>
              <a:off x="8475091" y="21283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57" name="Text Box 2">
              <a:extLst>
                <a:ext uri="{FF2B5EF4-FFF2-40B4-BE49-F238E27FC236}">
                  <a16:creationId xmlns:a16="http://schemas.microsoft.com/office/drawing/2014/main" id="{7D4836A8-2191-43C0-8767-6641BAE047AB}"/>
                </a:ext>
              </a:extLst>
            </p:cNvPr>
            <p:cNvSpPr txBox="1">
              <a:spLocks noChangeArrowheads="1"/>
            </p:cNvSpPr>
            <p:nvPr/>
          </p:nvSpPr>
          <p:spPr bwMode="auto">
            <a:xfrm>
              <a:off x="891324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6</a:t>
              </a:r>
            </a:p>
          </p:txBody>
        </p:sp>
        <p:sp>
          <p:nvSpPr>
            <p:cNvPr id="58" name="Text Box 2">
              <a:extLst>
                <a:ext uri="{FF2B5EF4-FFF2-40B4-BE49-F238E27FC236}">
                  <a16:creationId xmlns:a16="http://schemas.microsoft.com/office/drawing/2014/main" id="{E969075D-294C-4CA9-B5F6-44C345283449}"/>
                </a:ext>
              </a:extLst>
            </p:cNvPr>
            <p:cNvSpPr txBox="1">
              <a:spLocks noChangeArrowheads="1"/>
            </p:cNvSpPr>
            <p:nvPr/>
          </p:nvSpPr>
          <p:spPr bwMode="auto">
            <a:xfrm>
              <a:off x="9780016"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59" name="Text Box 2">
              <a:extLst>
                <a:ext uri="{FF2B5EF4-FFF2-40B4-BE49-F238E27FC236}">
                  <a16:creationId xmlns:a16="http://schemas.microsoft.com/office/drawing/2014/main" id="{3DECDC3F-4E4E-4733-8D35-33A635FD317A}"/>
                </a:ext>
              </a:extLst>
            </p:cNvPr>
            <p:cNvSpPr txBox="1">
              <a:spLocks noChangeArrowheads="1"/>
            </p:cNvSpPr>
            <p:nvPr/>
          </p:nvSpPr>
          <p:spPr bwMode="auto">
            <a:xfrm>
              <a:off x="10646791" y="18235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4</a:t>
              </a:r>
            </a:p>
          </p:txBody>
        </p:sp>
        <p:sp>
          <p:nvSpPr>
            <p:cNvPr id="60" name="Text Box 2">
              <a:extLst>
                <a:ext uri="{FF2B5EF4-FFF2-40B4-BE49-F238E27FC236}">
                  <a16:creationId xmlns:a16="http://schemas.microsoft.com/office/drawing/2014/main" id="{28FBC3DD-F06E-42AC-BCE4-1D1F524B937E}"/>
                </a:ext>
              </a:extLst>
            </p:cNvPr>
            <p:cNvSpPr txBox="1">
              <a:spLocks noChangeArrowheads="1"/>
            </p:cNvSpPr>
            <p:nvPr/>
          </p:nvSpPr>
          <p:spPr bwMode="auto">
            <a:xfrm>
              <a:off x="9351391"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9</a:t>
              </a:r>
            </a:p>
          </p:txBody>
        </p:sp>
        <p:sp>
          <p:nvSpPr>
            <p:cNvPr id="61" name="Text Box 2">
              <a:extLst>
                <a:ext uri="{FF2B5EF4-FFF2-40B4-BE49-F238E27FC236}">
                  <a16:creationId xmlns:a16="http://schemas.microsoft.com/office/drawing/2014/main" id="{63E97E40-5BCB-44FB-990F-E924A75F3DBE}"/>
                </a:ext>
              </a:extLst>
            </p:cNvPr>
            <p:cNvSpPr txBox="1">
              <a:spLocks noChangeArrowheads="1"/>
            </p:cNvSpPr>
            <p:nvPr/>
          </p:nvSpPr>
          <p:spPr bwMode="auto">
            <a:xfrm>
              <a:off x="10218166" y="15187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62" name="Text Box 2">
              <a:extLst>
                <a:ext uri="{FF2B5EF4-FFF2-40B4-BE49-F238E27FC236}">
                  <a16:creationId xmlns:a16="http://schemas.microsoft.com/office/drawing/2014/main" id="{455A876C-712A-4129-ABAC-5729F3509CD1}"/>
                </a:ext>
              </a:extLst>
            </p:cNvPr>
            <p:cNvSpPr txBox="1">
              <a:spLocks noChangeArrowheads="1"/>
            </p:cNvSpPr>
            <p:nvPr/>
          </p:nvSpPr>
          <p:spPr bwMode="auto">
            <a:xfrm>
              <a:off x="9789541" y="121397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16</a:t>
              </a:r>
            </a:p>
          </p:txBody>
        </p:sp>
      </p:grpSp>
      <p:grpSp>
        <p:nvGrpSpPr>
          <p:cNvPr id="16" name="Group 15">
            <a:extLst>
              <a:ext uri="{FF2B5EF4-FFF2-40B4-BE49-F238E27FC236}">
                <a16:creationId xmlns:a16="http://schemas.microsoft.com/office/drawing/2014/main" id="{81B57BA2-691D-4A3D-A01C-1699625F8C12}"/>
              </a:ext>
            </a:extLst>
          </p:cNvPr>
          <p:cNvGrpSpPr/>
          <p:nvPr/>
        </p:nvGrpSpPr>
        <p:grpSpPr>
          <a:xfrm>
            <a:off x="6600051" y="4463617"/>
            <a:ext cx="3457575" cy="1219200"/>
            <a:chOff x="2436939" y="3427463"/>
            <a:chExt cx="3457575" cy="1219200"/>
          </a:xfrm>
        </p:grpSpPr>
        <p:sp>
          <p:nvSpPr>
            <p:cNvPr id="63" name="Text Box 2">
              <a:extLst>
                <a:ext uri="{FF2B5EF4-FFF2-40B4-BE49-F238E27FC236}">
                  <a16:creationId xmlns:a16="http://schemas.microsoft.com/office/drawing/2014/main" id="{F9A084DA-AFFD-4C97-9CB8-1A2E6F82C231}"/>
                </a:ext>
              </a:extLst>
            </p:cNvPr>
            <p:cNvSpPr txBox="1">
              <a:spLocks noChangeArrowheads="1"/>
            </p:cNvSpPr>
            <p:nvPr/>
          </p:nvSpPr>
          <p:spPr bwMode="auto">
            <a:xfrm>
              <a:off x="329418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64" name="Text Box 2">
              <a:extLst>
                <a:ext uri="{FF2B5EF4-FFF2-40B4-BE49-F238E27FC236}">
                  <a16:creationId xmlns:a16="http://schemas.microsoft.com/office/drawing/2014/main" id="{A559A370-DDC4-45C4-B4F1-BED0421DB2AC}"/>
                </a:ext>
              </a:extLst>
            </p:cNvPr>
            <p:cNvSpPr txBox="1">
              <a:spLocks noChangeArrowheads="1"/>
            </p:cNvSpPr>
            <p:nvPr/>
          </p:nvSpPr>
          <p:spPr bwMode="auto">
            <a:xfrm>
              <a:off x="4160964"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3</a:t>
              </a:r>
            </a:p>
          </p:txBody>
        </p:sp>
        <p:sp>
          <p:nvSpPr>
            <p:cNvPr id="65" name="Text Box 2">
              <a:extLst>
                <a:ext uri="{FF2B5EF4-FFF2-40B4-BE49-F238E27FC236}">
                  <a16:creationId xmlns:a16="http://schemas.microsoft.com/office/drawing/2014/main" id="{27B83B58-AE94-4DEA-9E94-073186CECDD2}"/>
                </a:ext>
              </a:extLst>
            </p:cNvPr>
            <p:cNvSpPr txBox="1">
              <a:spLocks noChangeArrowheads="1"/>
            </p:cNvSpPr>
            <p:nvPr/>
          </p:nvSpPr>
          <p:spPr bwMode="auto">
            <a:xfrm>
              <a:off x="50277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66" name="Text Box 44">
              <a:extLst>
                <a:ext uri="{FF2B5EF4-FFF2-40B4-BE49-F238E27FC236}">
                  <a16:creationId xmlns:a16="http://schemas.microsoft.com/office/drawing/2014/main" id="{DB4BB010-A292-4FAA-B1DA-F475F5F5F2A1}"/>
                </a:ext>
              </a:extLst>
            </p:cNvPr>
            <p:cNvSpPr txBox="1">
              <a:spLocks noChangeArrowheads="1"/>
            </p:cNvSpPr>
            <p:nvPr/>
          </p:nvSpPr>
          <p:spPr bwMode="auto">
            <a:xfrm>
              <a:off x="24369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67" name="Text Box 2">
              <a:extLst>
                <a:ext uri="{FF2B5EF4-FFF2-40B4-BE49-F238E27FC236}">
                  <a16:creationId xmlns:a16="http://schemas.microsoft.com/office/drawing/2014/main" id="{3FF802BA-4EBD-4BB5-8CC0-BAA5F76761D6}"/>
                </a:ext>
              </a:extLst>
            </p:cNvPr>
            <p:cNvSpPr txBox="1">
              <a:spLocks noChangeArrowheads="1"/>
            </p:cNvSpPr>
            <p:nvPr/>
          </p:nvSpPr>
          <p:spPr bwMode="auto">
            <a:xfrm>
              <a:off x="287508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68" name="Text Box 2">
              <a:extLst>
                <a:ext uri="{FF2B5EF4-FFF2-40B4-BE49-F238E27FC236}">
                  <a16:creationId xmlns:a16="http://schemas.microsoft.com/office/drawing/2014/main" id="{D0709720-5EC7-4638-972C-2C9E97461EA5}"/>
                </a:ext>
              </a:extLst>
            </p:cNvPr>
            <p:cNvSpPr txBox="1">
              <a:spLocks noChangeArrowheads="1"/>
            </p:cNvSpPr>
            <p:nvPr/>
          </p:nvSpPr>
          <p:spPr bwMode="auto">
            <a:xfrm>
              <a:off x="3741864"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69" name="Text Box 2">
              <a:extLst>
                <a:ext uri="{FF2B5EF4-FFF2-40B4-BE49-F238E27FC236}">
                  <a16:creationId xmlns:a16="http://schemas.microsoft.com/office/drawing/2014/main" id="{FCE9593A-4404-436A-A92B-EBADD5C45918}"/>
                </a:ext>
              </a:extLst>
            </p:cNvPr>
            <p:cNvSpPr txBox="1">
              <a:spLocks noChangeArrowheads="1"/>
            </p:cNvSpPr>
            <p:nvPr/>
          </p:nvSpPr>
          <p:spPr bwMode="auto">
            <a:xfrm>
              <a:off x="460863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70" name="Text Box 2">
              <a:extLst>
                <a:ext uri="{FF2B5EF4-FFF2-40B4-BE49-F238E27FC236}">
                  <a16:creationId xmlns:a16="http://schemas.microsoft.com/office/drawing/2014/main" id="{3B261C60-C9F6-4CEF-89EF-5EEF59450328}"/>
                </a:ext>
              </a:extLst>
            </p:cNvPr>
            <p:cNvSpPr txBox="1">
              <a:spLocks noChangeArrowheads="1"/>
            </p:cNvSpPr>
            <p:nvPr/>
          </p:nvSpPr>
          <p:spPr bwMode="auto">
            <a:xfrm>
              <a:off x="3313239"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12</a:t>
              </a:r>
            </a:p>
          </p:txBody>
        </p:sp>
        <p:sp>
          <p:nvSpPr>
            <p:cNvPr id="71" name="Text Box 2">
              <a:extLst>
                <a:ext uri="{FF2B5EF4-FFF2-40B4-BE49-F238E27FC236}">
                  <a16:creationId xmlns:a16="http://schemas.microsoft.com/office/drawing/2014/main" id="{49E7ECCD-836B-4582-8017-32C1695718BB}"/>
                </a:ext>
              </a:extLst>
            </p:cNvPr>
            <p:cNvSpPr txBox="1">
              <a:spLocks noChangeArrowheads="1"/>
            </p:cNvSpPr>
            <p:nvPr/>
          </p:nvSpPr>
          <p:spPr bwMode="auto">
            <a:xfrm>
              <a:off x="4180014"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12</a:t>
              </a:r>
            </a:p>
          </p:txBody>
        </p:sp>
        <p:sp>
          <p:nvSpPr>
            <p:cNvPr id="72" name="Text Box 2">
              <a:extLst>
                <a:ext uri="{FF2B5EF4-FFF2-40B4-BE49-F238E27FC236}">
                  <a16:creationId xmlns:a16="http://schemas.microsoft.com/office/drawing/2014/main" id="{BAA49F6D-0B87-40C7-AE34-E18BEB6512CB}"/>
                </a:ext>
              </a:extLst>
            </p:cNvPr>
            <p:cNvSpPr txBox="1">
              <a:spLocks noChangeArrowheads="1"/>
            </p:cNvSpPr>
            <p:nvPr/>
          </p:nvSpPr>
          <p:spPr bwMode="auto">
            <a:xfrm>
              <a:off x="3751389" y="34274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24</a:t>
              </a:r>
            </a:p>
          </p:txBody>
        </p:sp>
      </p:grpSp>
      <p:grpSp>
        <p:nvGrpSpPr>
          <p:cNvPr id="14" name="Group 13">
            <a:extLst>
              <a:ext uri="{FF2B5EF4-FFF2-40B4-BE49-F238E27FC236}">
                <a16:creationId xmlns:a16="http://schemas.microsoft.com/office/drawing/2014/main" id="{BF0F1E50-99C3-4B89-8EB5-06C381EFD20C}"/>
              </a:ext>
            </a:extLst>
          </p:cNvPr>
          <p:cNvGrpSpPr/>
          <p:nvPr/>
        </p:nvGrpSpPr>
        <p:grpSpPr>
          <a:xfrm>
            <a:off x="6604814" y="2716284"/>
            <a:ext cx="3457575" cy="1219200"/>
            <a:chOff x="8041704" y="3798591"/>
            <a:chExt cx="3457575" cy="1219200"/>
          </a:xfrm>
        </p:grpSpPr>
        <p:sp>
          <p:nvSpPr>
            <p:cNvPr id="73" name="Text Box 2">
              <a:extLst>
                <a:ext uri="{FF2B5EF4-FFF2-40B4-BE49-F238E27FC236}">
                  <a16:creationId xmlns:a16="http://schemas.microsoft.com/office/drawing/2014/main" id="{ACD37857-9F38-4A4B-AB3C-2600EEAFE602}"/>
                </a:ext>
              </a:extLst>
            </p:cNvPr>
            <p:cNvSpPr txBox="1">
              <a:spLocks noChangeArrowheads="1"/>
            </p:cNvSpPr>
            <p:nvPr/>
          </p:nvSpPr>
          <p:spPr bwMode="auto">
            <a:xfrm>
              <a:off x="889895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74" name="Text Box 2">
              <a:extLst>
                <a:ext uri="{FF2B5EF4-FFF2-40B4-BE49-F238E27FC236}">
                  <a16:creationId xmlns:a16="http://schemas.microsoft.com/office/drawing/2014/main" id="{FDB1B8C0-4D81-47CE-99D8-62E3AD7450A7}"/>
                </a:ext>
              </a:extLst>
            </p:cNvPr>
            <p:cNvSpPr txBox="1">
              <a:spLocks noChangeArrowheads="1"/>
            </p:cNvSpPr>
            <p:nvPr/>
          </p:nvSpPr>
          <p:spPr bwMode="auto">
            <a:xfrm>
              <a:off x="9765729"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75" name="Text Box 2">
              <a:extLst>
                <a:ext uri="{FF2B5EF4-FFF2-40B4-BE49-F238E27FC236}">
                  <a16:creationId xmlns:a16="http://schemas.microsoft.com/office/drawing/2014/main" id="{9BA12ED4-F7A4-45EC-A833-2F86A2B4D9C1}"/>
                </a:ext>
              </a:extLst>
            </p:cNvPr>
            <p:cNvSpPr txBox="1">
              <a:spLocks noChangeArrowheads="1"/>
            </p:cNvSpPr>
            <p:nvPr/>
          </p:nvSpPr>
          <p:spPr bwMode="auto">
            <a:xfrm>
              <a:off x="106325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76" name="Text Box 44">
              <a:extLst>
                <a:ext uri="{FF2B5EF4-FFF2-40B4-BE49-F238E27FC236}">
                  <a16:creationId xmlns:a16="http://schemas.microsoft.com/office/drawing/2014/main" id="{D1F616C4-AFE1-4F41-9FDD-6DA0C4901AE7}"/>
                </a:ext>
              </a:extLst>
            </p:cNvPr>
            <p:cNvSpPr txBox="1">
              <a:spLocks noChangeArrowheads="1"/>
            </p:cNvSpPr>
            <p:nvPr/>
          </p:nvSpPr>
          <p:spPr bwMode="auto">
            <a:xfrm>
              <a:off x="8041704" y="47129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77" name="Text Box 2">
              <a:extLst>
                <a:ext uri="{FF2B5EF4-FFF2-40B4-BE49-F238E27FC236}">
                  <a16:creationId xmlns:a16="http://schemas.microsoft.com/office/drawing/2014/main" id="{B1693DC5-B874-4337-B1EF-7D83218AB7C8}"/>
                </a:ext>
              </a:extLst>
            </p:cNvPr>
            <p:cNvSpPr txBox="1">
              <a:spLocks noChangeArrowheads="1"/>
            </p:cNvSpPr>
            <p:nvPr/>
          </p:nvSpPr>
          <p:spPr bwMode="auto">
            <a:xfrm>
              <a:off x="847985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78" name="Text Box 2">
              <a:extLst>
                <a:ext uri="{FF2B5EF4-FFF2-40B4-BE49-F238E27FC236}">
                  <a16:creationId xmlns:a16="http://schemas.microsoft.com/office/drawing/2014/main" id="{B6BD7A9A-700D-45CF-BF04-C8C86011FD84}"/>
                </a:ext>
              </a:extLst>
            </p:cNvPr>
            <p:cNvSpPr txBox="1">
              <a:spLocks noChangeArrowheads="1"/>
            </p:cNvSpPr>
            <p:nvPr/>
          </p:nvSpPr>
          <p:spPr bwMode="auto">
            <a:xfrm>
              <a:off x="9346629"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79" name="Text Box 2">
              <a:extLst>
                <a:ext uri="{FF2B5EF4-FFF2-40B4-BE49-F238E27FC236}">
                  <a16:creationId xmlns:a16="http://schemas.microsoft.com/office/drawing/2014/main" id="{7EE9FFD5-BC66-4DC2-B7C6-EE8AA30B6A03}"/>
                </a:ext>
              </a:extLst>
            </p:cNvPr>
            <p:cNvSpPr txBox="1">
              <a:spLocks noChangeArrowheads="1"/>
            </p:cNvSpPr>
            <p:nvPr/>
          </p:nvSpPr>
          <p:spPr bwMode="auto">
            <a:xfrm>
              <a:off x="10213404" y="44081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80" name="Text Box 2">
              <a:extLst>
                <a:ext uri="{FF2B5EF4-FFF2-40B4-BE49-F238E27FC236}">
                  <a16:creationId xmlns:a16="http://schemas.microsoft.com/office/drawing/2014/main" id="{497333B4-2B65-4260-909D-72A23FE41015}"/>
                </a:ext>
              </a:extLst>
            </p:cNvPr>
            <p:cNvSpPr txBox="1">
              <a:spLocks noChangeArrowheads="1"/>
            </p:cNvSpPr>
            <p:nvPr/>
          </p:nvSpPr>
          <p:spPr bwMode="auto">
            <a:xfrm>
              <a:off x="8918004"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12</a:t>
              </a:r>
            </a:p>
          </p:txBody>
        </p:sp>
        <p:sp>
          <p:nvSpPr>
            <p:cNvPr id="81" name="Text Box 2">
              <a:extLst>
                <a:ext uri="{FF2B5EF4-FFF2-40B4-BE49-F238E27FC236}">
                  <a16:creationId xmlns:a16="http://schemas.microsoft.com/office/drawing/2014/main" id="{C5F5AA49-D554-41AB-B450-4C6733FA201F}"/>
                </a:ext>
              </a:extLst>
            </p:cNvPr>
            <p:cNvSpPr txBox="1">
              <a:spLocks noChangeArrowheads="1"/>
            </p:cNvSpPr>
            <p:nvPr/>
          </p:nvSpPr>
          <p:spPr bwMode="auto">
            <a:xfrm>
              <a:off x="9784779" y="41033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8</a:t>
              </a:r>
            </a:p>
          </p:txBody>
        </p:sp>
        <p:sp>
          <p:nvSpPr>
            <p:cNvPr id="82" name="Text Box 2">
              <a:extLst>
                <a:ext uri="{FF2B5EF4-FFF2-40B4-BE49-F238E27FC236}">
                  <a16:creationId xmlns:a16="http://schemas.microsoft.com/office/drawing/2014/main" id="{07917E4F-2853-47C2-8EC3-A998A1E69074}"/>
                </a:ext>
              </a:extLst>
            </p:cNvPr>
            <p:cNvSpPr txBox="1">
              <a:spLocks noChangeArrowheads="1"/>
            </p:cNvSpPr>
            <p:nvPr/>
          </p:nvSpPr>
          <p:spPr bwMode="auto">
            <a:xfrm>
              <a:off x="9356154" y="3798591"/>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20</a:t>
              </a:r>
            </a:p>
          </p:txBody>
        </p:sp>
      </p:grpSp>
      <p:sp>
        <p:nvSpPr>
          <p:cNvPr id="83" name="Title 3">
            <a:extLst>
              <a:ext uri="{FF2B5EF4-FFF2-40B4-BE49-F238E27FC236}">
                <a16:creationId xmlns:a16="http://schemas.microsoft.com/office/drawing/2014/main" id="{9EC3630D-B4E1-4FB8-B666-EAFD4C903F2B}"/>
              </a:ext>
            </a:extLst>
          </p:cNvPr>
          <p:cNvSpPr txBox="1">
            <a:spLocks/>
          </p:cNvSpPr>
          <p:nvPr/>
        </p:nvSpPr>
        <p:spPr>
          <a:xfrm>
            <a:off x="193977" y="5823439"/>
            <a:ext cx="8963539" cy="824556"/>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a:lstStyle>
          <a:p>
            <a:pPr fontAlgn="auto">
              <a:lnSpc>
                <a:spcPct val="100000"/>
              </a:lnSpc>
              <a:spcAft>
                <a:spcPts val="0"/>
              </a:spcAft>
              <a:buClrTx/>
              <a:buFontTx/>
            </a:pPr>
            <a:r>
              <a:rPr lang="en-GB" sz="2400" dirty="0">
                <a:latin typeface="+mn-lt"/>
              </a:rPr>
              <a:t>Does the position of the numbers in the bottom row matter? Why?</a:t>
            </a:r>
          </a:p>
        </p:txBody>
      </p:sp>
    </p:spTree>
    <p:extLst>
      <p:ext uri="{BB962C8B-B14F-4D97-AF65-F5344CB8AC3E}">
        <p14:creationId xmlns:p14="http://schemas.microsoft.com/office/powerpoint/2010/main" val="2678197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lstStyle/>
          <a:p>
            <a:r>
              <a:rPr lang="en-GB" dirty="0"/>
              <a:t>Pyramids</a:t>
            </a:r>
          </a:p>
        </p:txBody>
      </p:sp>
      <p:sp>
        <p:nvSpPr>
          <p:cNvPr id="5" name="Content Placeholder 4">
            <a:extLst>
              <a:ext uri="{FF2B5EF4-FFF2-40B4-BE49-F238E27FC236}">
                <a16:creationId xmlns:a16="http://schemas.microsoft.com/office/drawing/2014/main" id="{F3AEFA3D-6E0E-40FE-BDA2-AC1662A877CD}"/>
              </a:ext>
            </a:extLst>
          </p:cNvPr>
          <p:cNvSpPr>
            <a:spLocks noGrp="1"/>
          </p:cNvSpPr>
          <p:nvPr>
            <p:ph idx="1"/>
          </p:nvPr>
        </p:nvSpPr>
        <p:spPr>
          <a:xfrm>
            <a:off x="609600" y="1340768"/>
            <a:ext cx="10972800" cy="4536504"/>
          </a:xfrm>
        </p:spPr>
        <p:txBody>
          <a:bodyPr>
            <a:normAutofit/>
          </a:bodyPr>
          <a:lstStyle/>
          <a:p>
            <a:pPr marL="0" indent="0">
              <a:buNone/>
            </a:pPr>
            <a:r>
              <a:rPr lang="en-GB" sz="2400" dirty="0">
                <a:latin typeface="+mn-lt"/>
              </a:rPr>
              <a:t>Task 3</a:t>
            </a:r>
          </a:p>
          <a:p>
            <a:pPr marL="0" indent="0">
              <a:buNone/>
            </a:pPr>
            <a:r>
              <a:rPr lang="en-GB" sz="2400" dirty="0">
                <a:latin typeface="+mn-lt"/>
              </a:rPr>
              <a:t>Explaining the Pyramids</a:t>
            </a:r>
          </a:p>
          <a:p>
            <a:pPr marL="0" indent="0">
              <a:buNone/>
            </a:pPr>
            <a:endParaRPr lang="en-GB" dirty="0"/>
          </a:p>
          <a:p>
            <a:pPr marL="0" indent="0">
              <a:buNone/>
            </a:pPr>
            <a:endParaRPr lang="en-GB" dirty="0"/>
          </a:p>
          <a:p>
            <a:pPr marL="0" indent="0">
              <a:buNone/>
            </a:pPr>
            <a:endParaRPr lang="en-GB" dirty="0"/>
          </a:p>
          <a:p>
            <a:endParaRPr lang="en-GB" dirty="0"/>
          </a:p>
        </p:txBody>
      </p:sp>
    </p:spTree>
    <p:extLst>
      <p:ext uri="{BB962C8B-B14F-4D97-AF65-F5344CB8AC3E}">
        <p14:creationId xmlns:p14="http://schemas.microsoft.com/office/powerpoint/2010/main" val="3586036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DAC3FE-43D7-4FE7-853A-610877F84866}"/>
              </a:ext>
            </a:extLst>
          </p:cNvPr>
          <p:cNvSpPr txBox="1"/>
          <p:nvPr/>
        </p:nvSpPr>
        <p:spPr>
          <a:xfrm>
            <a:off x="1487488" y="3977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9" name="TextBox 18">
            <a:extLst>
              <a:ext uri="{FF2B5EF4-FFF2-40B4-BE49-F238E27FC236}">
                <a16:creationId xmlns:a16="http://schemas.microsoft.com/office/drawing/2014/main" id="{26005C53-C36A-4E13-A6D2-CC0B819272F7}"/>
              </a:ext>
            </a:extLst>
          </p:cNvPr>
          <p:cNvSpPr txBox="1"/>
          <p:nvPr/>
        </p:nvSpPr>
        <p:spPr>
          <a:xfrm>
            <a:off x="3791744" y="3977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0" name="TextBox 19">
            <a:extLst>
              <a:ext uri="{FF2B5EF4-FFF2-40B4-BE49-F238E27FC236}">
                <a16:creationId xmlns:a16="http://schemas.microsoft.com/office/drawing/2014/main" id="{4008EEDD-CF6F-4085-B0D7-C170B3095673}"/>
              </a:ext>
            </a:extLst>
          </p:cNvPr>
          <p:cNvSpPr txBox="1"/>
          <p:nvPr/>
        </p:nvSpPr>
        <p:spPr>
          <a:xfrm>
            <a:off x="6096000" y="3977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1" name="TextBox 20">
            <a:extLst>
              <a:ext uri="{FF2B5EF4-FFF2-40B4-BE49-F238E27FC236}">
                <a16:creationId xmlns:a16="http://schemas.microsoft.com/office/drawing/2014/main" id="{EF494CF0-BD1E-4403-A579-7CF36EE85B02}"/>
              </a:ext>
            </a:extLst>
          </p:cNvPr>
          <p:cNvSpPr txBox="1"/>
          <p:nvPr/>
        </p:nvSpPr>
        <p:spPr>
          <a:xfrm>
            <a:off x="8400256" y="3977783"/>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2" name="TextBox 11">
            <a:extLst>
              <a:ext uri="{FF2B5EF4-FFF2-40B4-BE49-F238E27FC236}">
                <a16:creationId xmlns:a16="http://schemas.microsoft.com/office/drawing/2014/main" id="{866C8ED5-946F-457E-AD49-1CD9D6E7DB14}"/>
              </a:ext>
            </a:extLst>
          </p:cNvPr>
          <p:cNvSpPr txBox="1"/>
          <p:nvPr/>
        </p:nvSpPr>
        <p:spPr>
          <a:xfrm>
            <a:off x="2639616" y="3146787"/>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3" name="TextBox 12">
            <a:extLst>
              <a:ext uri="{FF2B5EF4-FFF2-40B4-BE49-F238E27FC236}">
                <a16:creationId xmlns:a16="http://schemas.microsoft.com/office/drawing/2014/main" id="{3A9D69B0-1BB3-4832-B4B5-ED5D903FF68E}"/>
              </a:ext>
            </a:extLst>
          </p:cNvPr>
          <p:cNvSpPr txBox="1"/>
          <p:nvPr/>
        </p:nvSpPr>
        <p:spPr>
          <a:xfrm>
            <a:off x="4943872" y="3146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4" name="TextBox 13">
            <a:extLst>
              <a:ext uri="{FF2B5EF4-FFF2-40B4-BE49-F238E27FC236}">
                <a16:creationId xmlns:a16="http://schemas.microsoft.com/office/drawing/2014/main" id="{7BCFE4C0-D88A-4ADA-8209-01BF3D50F418}"/>
              </a:ext>
            </a:extLst>
          </p:cNvPr>
          <p:cNvSpPr txBox="1"/>
          <p:nvPr/>
        </p:nvSpPr>
        <p:spPr>
          <a:xfrm>
            <a:off x="7248128" y="3146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5" name="TextBox 14">
            <a:extLst>
              <a:ext uri="{FF2B5EF4-FFF2-40B4-BE49-F238E27FC236}">
                <a16:creationId xmlns:a16="http://schemas.microsoft.com/office/drawing/2014/main" id="{8BCD9FD8-6BCC-4C40-B604-41B17DAE0365}"/>
              </a:ext>
            </a:extLst>
          </p:cNvPr>
          <p:cNvSpPr txBox="1"/>
          <p:nvPr/>
        </p:nvSpPr>
        <p:spPr>
          <a:xfrm>
            <a:off x="3791744" y="2315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6" name="TextBox 15">
            <a:extLst>
              <a:ext uri="{FF2B5EF4-FFF2-40B4-BE49-F238E27FC236}">
                <a16:creationId xmlns:a16="http://schemas.microsoft.com/office/drawing/2014/main" id="{B2D88052-F9AF-4763-96E3-3554FD66A439}"/>
              </a:ext>
            </a:extLst>
          </p:cNvPr>
          <p:cNvSpPr txBox="1"/>
          <p:nvPr/>
        </p:nvSpPr>
        <p:spPr>
          <a:xfrm>
            <a:off x="6096000" y="2315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7" name="TextBox 16">
            <a:extLst>
              <a:ext uri="{FF2B5EF4-FFF2-40B4-BE49-F238E27FC236}">
                <a16:creationId xmlns:a16="http://schemas.microsoft.com/office/drawing/2014/main" id="{2E5F6BF0-AF62-4D9E-B89C-80D7337556C9}"/>
              </a:ext>
            </a:extLst>
          </p:cNvPr>
          <p:cNvSpPr txBox="1"/>
          <p:nvPr/>
        </p:nvSpPr>
        <p:spPr>
          <a:xfrm>
            <a:off x="4943872" y="1484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49" name="Oval 48">
            <a:extLst>
              <a:ext uri="{FF2B5EF4-FFF2-40B4-BE49-F238E27FC236}">
                <a16:creationId xmlns:a16="http://schemas.microsoft.com/office/drawing/2014/main" id="{AD31B13A-87CC-4810-AFF4-CC1226471453}"/>
              </a:ext>
            </a:extLst>
          </p:cNvPr>
          <p:cNvSpPr>
            <a:spLocks noChangeAspect="1"/>
          </p:cNvSpPr>
          <p:nvPr/>
        </p:nvSpPr>
        <p:spPr>
          <a:xfrm>
            <a:off x="2495600" y="426581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C15A6029-11E3-470D-805E-60FC4ACD2870}"/>
              </a:ext>
            </a:extLst>
          </p:cNvPr>
          <p:cNvSpPr>
            <a:spLocks noChangeAspect="1"/>
          </p:cNvSpPr>
          <p:nvPr/>
        </p:nvSpPr>
        <p:spPr>
          <a:xfrm>
            <a:off x="9408368" y="4265815"/>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FFEADD21-3409-4408-B091-D2EB19D7FD82}"/>
              </a:ext>
            </a:extLst>
          </p:cNvPr>
          <p:cNvSpPr>
            <a:spLocks noChangeAspect="1"/>
          </p:cNvSpPr>
          <p:nvPr/>
        </p:nvSpPr>
        <p:spPr>
          <a:xfrm>
            <a:off x="4796753" y="42767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3B2E3001-B857-475B-8EE3-DB0231CCD327}"/>
              </a:ext>
            </a:extLst>
          </p:cNvPr>
          <p:cNvSpPr>
            <a:spLocks noChangeAspect="1"/>
          </p:cNvSpPr>
          <p:nvPr/>
        </p:nvSpPr>
        <p:spPr>
          <a:xfrm>
            <a:off x="7134186" y="42767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itle 3">
            <a:extLst>
              <a:ext uri="{FF2B5EF4-FFF2-40B4-BE49-F238E27FC236}">
                <a16:creationId xmlns:a16="http://schemas.microsoft.com/office/drawing/2014/main" id="{5D2C898D-C6FD-4F05-BC82-7A7DBA21BA73}"/>
              </a:ext>
            </a:extLst>
          </p:cNvPr>
          <p:cNvSpPr>
            <a:spLocks noGrp="1"/>
          </p:cNvSpPr>
          <p:nvPr>
            <p:ph type="title"/>
          </p:nvPr>
        </p:nvSpPr>
        <p:spPr>
          <a:xfrm>
            <a:off x="175198" y="404664"/>
            <a:ext cx="8111051" cy="836144"/>
          </a:xfrm>
        </p:spPr>
        <p:txBody>
          <a:bodyPr>
            <a:noAutofit/>
          </a:bodyPr>
          <a:lstStyle/>
          <a:p>
            <a:pPr>
              <a:lnSpc>
                <a:spcPct val="100000"/>
              </a:lnSpc>
            </a:pPr>
            <a:r>
              <a:rPr lang="en-GB" sz="2400" dirty="0">
                <a:latin typeface="+mn-lt"/>
              </a:rPr>
              <a:t>What if we replace the numbers with coloured dots?</a:t>
            </a:r>
            <a:br>
              <a:rPr lang="en-GB" sz="2400" dirty="0">
                <a:latin typeface="+mn-lt"/>
              </a:rPr>
            </a:br>
            <a:r>
              <a:rPr lang="en-GB" sz="2400" dirty="0">
                <a:latin typeface="+mn-lt"/>
              </a:rPr>
              <a:t>What will the rest of the pyramid look like?</a:t>
            </a:r>
          </a:p>
        </p:txBody>
      </p:sp>
    </p:spTree>
    <p:extLst>
      <p:ext uri="{BB962C8B-B14F-4D97-AF65-F5344CB8AC3E}">
        <p14:creationId xmlns:p14="http://schemas.microsoft.com/office/powerpoint/2010/main" val="1173937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DAC3FE-43D7-4FE7-853A-610877F84866}"/>
              </a:ext>
            </a:extLst>
          </p:cNvPr>
          <p:cNvSpPr txBox="1"/>
          <p:nvPr/>
        </p:nvSpPr>
        <p:spPr>
          <a:xfrm>
            <a:off x="1487488" y="3977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9" name="TextBox 18">
            <a:extLst>
              <a:ext uri="{FF2B5EF4-FFF2-40B4-BE49-F238E27FC236}">
                <a16:creationId xmlns:a16="http://schemas.microsoft.com/office/drawing/2014/main" id="{26005C53-C36A-4E13-A6D2-CC0B819272F7}"/>
              </a:ext>
            </a:extLst>
          </p:cNvPr>
          <p:cNvSpPr txBox="1"/>
          <p:nvPr/>
        </p:nvSpPr>
        <p:spPr>
          <a:xfrm>
            <a:off x="3791744" y="3977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0" name="TextBox 19">
            <a:extLst>
              <a:ext uri="{FF2B5EF4-FFF2-40B4-BE49-F238E27FC236}">
                <a16:creationId xmlns:a16="http://schemas.microsoft.com/office/drawing/2014/main" id="{4008EEDD-CF6F-4085-B0D7-C170B3095673}"/>
              </a:ext>
            </a:extLst>
          </p:cNvPr>
          <p:cNvSpPr txBox="1"/>
          <p:nvPr/>
        </p:nvSpPr>
        <p:spPr>
          <a:xfrm>
            <a:off x="6096000" y="3977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1" name="TextBox 20">
            <a:extLst>
              <a:ext uri="{FF2B5EF4-FFF2-40B4-BE49-F238E27FC236}">
                <a16:creationId xmlns:a16="http://schemas.microsoft.com/office/drawing/2014/main" id="{EF494CF0-BD1E-4403-A579-7CF36EE85B02}"/>
              </a:ext>
            </a:extLst>
          </p:cNvPr>
          <p:cNvSpPr txBox="1"/>
          <p:nvPr/>
        </p:nvSpPr>
        <p:spPr>
          <a:xfrm>
            <a:off x="8400256" y="3977783"/>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2" name="TextBox 11">
            <a:extLst>
              <a:ext uri="{FF2B5EF4-FFF2-40B4-BE49-F238E27FC236}">
                <a16:creationId xmlns:a16="http://schemas.microsoft.com/office/drawing/2014/main" id="{866C8ED5-946F-457E-AD49-1CD9D6E7DB14}"/>
              </a:ext>
            </a:extLst>
          </p:cNvPr>
          <p:cNvSpPr txBox="1"/>
          <p:nvPr/>
        </p:nvSpPr>
        <p:spPr>
          <a:xfrm>
            <a:off x="2639616" y="3146787"/>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3" name="TextBox 12">
            <a:extLst>
              <a:ext uri="{FF2B5EF4-FFF2-40B4-BE49-F238E27FC236}">
                <a16:creationId xmlns:a16="http://schemas.microsoft.com/office/drawing/2014/main" id="{3A9D69B0-1BB3-4832-B4B5-ED5D903FF68E}"/>
              </a:ext>
            </a:extLst>
          </p:cNvPr>
          <p:cNvSpPr txBox="1"/>
          <p:nvPr/>
        </p:nvSpPr>
        <p:spPr>
          <a:xfrm>
            <a:off x="4943872" y="3146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4" name="TextBox 13">
            <a:extLst>
              <a:ext uri="{FF2B5EF4-FFF2-40B4-BE49-F238E27FC236}">
                <a16:creationId xmlns:a16="http://schemas.microsoft.com/office/drawing/2014/main" id="{7BCFE4C0-D88A-4ADA-8209-01BF3D50F418}"/>
              </a:ext>
            </a:extLst>
          </p:cNvPr>
          <p:cNvSpPr txBox="1"/>
          <p:nvPr/>
        </p:nvSpPr>
        <p:spPr>
          <a:xfrm>
            <a:off x="7248128" y="3146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5" name="TextBox 14">
            <a:extLst>
              <a:ext uri="{FF2B5EF4-FFF2-40B4-BE49-F238E27FC236}">
                <a16:creationId xmlns:a16="http://schemas.microsoft.com/office/drawing/2014/main" id="{8BCD9FD8-6BCC-4C40-B604-41B17DAE0365}"/>
              </a:ext>
            </a:extLst>
          </p:cNvPr>
          <p:cNvSpPr txBox="1"/>
          <p:nvPr/>
        </p:nvSpPr>
        <p:spPr>
          <a:xfrm>
            <a:off x="3791744" y="2315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6" name="TextBox 15">
            <a:extLst>
              <a:ext uri="{FF2B5EF4-FFF2-40B4-BE49-F238E27FC236}">
                <a16:creationId xmlns:a16="http://schemas.microsoft.com/office/drawing/2014/main" id="{B2D88052-F9AF-4763-96E3-3554FD66A439}"/>
              </a:ext>
            </a:extLst>
          </p:cNvPr>
          <p:cNvSpPr txBox="1"/>
          <p:nvPr/>
        </p:nvSpPr>
        <p:spPr>
          <a:xfrm>
            <a:off x="6096000" y="2315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7" name="TextBox 16">
            <a:extLst>
              <a:ext uri="{FF2B5EF4-FFF2-40B4-BE49-F238E27FC236}">
                <a16:creationId xmlns:a16="http://schemas.microsoft.com/office/drawing/2014/main" id="{2E5F6BF0-AF62-4D9E-B89C-80D7337556C9}"/>
              </a:ext>
            </a:extLst>
          </p:cNvPr>
          <p:cNvSpPr txBox="1"/>
          <p:nvPr/>
        </p:nvSpPr>
        <p:spPr>
          <a:xfrm>
            <a:off x="4943872" y="1484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43" name="Oval 42">
            <a:extLst>
              <a:ext uri="{FF2B5EF4-FFF2-40B4-BE49-F238E27FC236}">
                <a16:creationId xmlns:a16="http://schemas.microsoft.com/office/drawing/2014/main" id="{0E4B2BD6-FA24-458C-8FB2-B7B494AAE3F1}"/>
              </a:ext>
            </a:extLst>
          </p:cNvPr>
          <p:cNvSpPr>
            <a:spLocks noChangeAspect="1"/>
          </p:cNvSpPr>
          <p:nvPr/>
        </p:nvSpPr>
        <p:spPr>
          <a:xfrm>
            <a:off x="3521119" y="3461256"/>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7B0497A3-6B15-4975-8032-EE6D41F17A8C}"/>
              </a:ext>
            </a:extLst>
          </p:cNvPr>
          <p:cNvSpPr>
            <a:spLocks noChangeAspect="1"/>
          </p:cNvSpPr>
          <p:nvPr/>
        </p:nvSpPr>
        <p:spPr>
          <a:xfrm>
            <a:off x="8422446" y="3461256"/>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6989CFBD-B69E-4865-9716-1600B3D75B05}"/>
              </a:ext>
            </a:extLst>
          </p:cNvPr>
          <p:cNvSpPr>
            <a:spLocks noChangeAspect="1"/>
          </p:cNvSpPr>
          <p:nvPr/>
        </p:nvSpPr>
        <p:spPr>
          <a:xfrm>
            <a:off x="3809151" y="3461256"/>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586CA6F0-8FFA-41EA-82D2-9EB30D45C130}"/>
              </a:ext>
            </a:extLst>
          </p:cNvPr>
          <p:cNvSpPr>
            <a:spLocks noChangeAspect="1"/>
          </p:cNvSpPr>
          <p:nvPr/>
        </p:nvSpPr>
        <p:spPr>
          <a:xfrm>
            <a:off x="814223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ED76CFAA-D5B1-40E3-A47E-C15ADE86C5BD}"/>
              </a:ext>
            </a:extLst>
          </p:cNvPr>
          <p:cNvSpPr>
            <a:spLocks noChangeAspect="1"/>
          </p:cNvSpPr>
          <p:nvPr/>
        </p:nvSpPr>
        <p:spPr>
          <a:xfrm>
            <a:off x="5800581" y="3473727"/>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a:extLst>
              <a:ext uri="{FF2B5EF4-FFF2-40B4-BE49-F238E27FC236}">
                <a16:creationId xmlns:a16="http://schemas.microsoft.com/office/drawing/2014/main" id="{9A2415CB-3806-4090-B73E-FE29927907B8}"/>
              </a:ext>
            </a:extLst>
          </p:cNvPr>
          <p:cNvSpPr>
            <a:spLocks noChangeAspect="1"/>
          </p:cNvSpPr>
          <p:nvPr/>
        </p:nvSpPr>
        <p:spPr>
          <a:xfrm>
            <a:off x="607859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AD31B13A-87CC-4810-AFF4-CC1226471453}"/>
              </a:ext>
            </a:extLst>
          </p:cNvPr>
          <p:cNvSpPr>
            <a:spLocks noChangeAspect="1"/>
          </p:cNvSpPr>
          <p:nvPr/>
        </p:nvSpPr>
        <p:spPr>
          <a:xfrm>
            <a:off x="2495600" y="426581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C15A6029-11E3-470D-805E-60FC4ACD2870}"/>
              </a:ext>
            </a:extLst>
          </p:cNvPr>
          <p:cNvSpPr>
            <a:spLocks noChangeAspect="1"/>
          </p:cNvSpPr>
          <p:nvPr/>
        </p:nvSpPr>
        <p:spPr>
          <a:xfrm>
            <a:off x="9408368" y="4265815"/>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FFEADD21-3409-4408-B091-D2EB19D7FD82}"/>
              </a:ext>
            </a:extLst>
          </p:cNvPr>
          <p:cNvSpPr>
            <a:spLocks noChangeAspect="1"/>
          </p:cNvSpPr>
          <p:nvPr/>
        </p:nvSpPr>
        <p:spPr>
          <a:xfrm>
            <a:off x="4796753" y="42767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3B2E3001-B857-475B-8EE3-DB0231CCD327}"/>
              </a:ext>
            </a:extLst>
          </p:cNvPr>
          <p:cNvSpPr>
            <a:spLocks noChangeAspect="1"/>
          </p:cNvSpPr>
          <p:nvPr/>
        </p:nvSpPr>
        <p:spPr>
          <a:xfrm>
            <a:off x="7134186" y="42767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itle 3">
            <a:extLst>
              <a:ext uri="{FF2B5EF4-FFF2-40B4-BE49-F238E27FC236}">
                <a16:creationId xmlns:a16="http://schemas.microsoft.com/office/drawing/2014/main" id="{5D2C898D-C6FD-4F05-BC82-7A7DBA21BA73}"/>
              </a:ext>
            </a:extLst>
          </p:cNvPr>
          <p:cNvSpPr>
            <a:spLocks noGrp="1"/>
          </p:cNvSpPr>
          <p:nvPr>
            <p:ph type="title"/>
          </p:nvPr>
        </p:nvSpPr>
        <p:spPr>
          <a:xfrm>
            <a:off x="175198" y="404664"/>
            <a:ext cx="8111051" cy="618324"/>
          </a:xfrm>
        </p:spPr>
        <p:txBody>
          <a:bodyPr>
            <a:noAutofit/>
          </a:bodyPr>
          <a:lstStyle/>
          <a:p>
            <a:r>
              <a:rPr lang="en-GB" sz="2400" dirty="0">
                <a:latin typeface="+mn-lt"/>
              </a:rPr>
              <a:t>What do you notice about the coloured dots?</a:t>
            </a:r>
          </a:p>
        </p:txBody>
      </p:sp>
    </p:spTree>
    <p:extLst>
      <p:ext uri="{BB962C8B-B14F-4D97-AF65-F5344CB8AC3E}">
        <p14:creationId xmlns:p14="http://schemas.microsoft.com/office/powerpoint/2010/main" val="37386196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DAC3FE-43D7-4FE7-853A-610877F84866}"/>
              </a:ext>
            </a:extLst>
          </p:cNvPr>
          <p:cNvSpPr txBox="1"/>
          <p:nvPr/>
        </p:nvSpPr>
        <p:spPr>
          <a:xfrm>
            <a:off x="1487488" y="3977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9" name="TextBox 18">
            <a:extLst>
              <a:ext uri="{FF2B5EF4-FFF2-40B4-BE49-F238E27FC236}">
                <a16:creationId xmlns:a16="http://schemas.microsoft.com/office/drawing/2014/main" id="{26005C53-C36A-4E13-A6D2-CC0B819272F7}"/>
              </a:ext>
            </a:extLst>
          </p:cNvPr>
          <p:cNvSpPr txBox="1"/>
          <p:nvPr/>
        </p:nvSpPr>
        <p:spPr>
          <a:xfrm>
            <a:off x="3791744" y="3977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0" name="TextBox 19">
            <a:extLst>
              <a:ext uri="{FF2B5EF4-FFF2-40B4-BE49-F238E27FC236}">
                <a16:creationId xmlns:a16="http://schemas.microsoft.com/office/drawing/2014/main" id="{4008EEDD-CF6F-4085-B0D7-C170B3095673}"/>
              </a:ext>
            </a:extLst>
          </p:cNvPr>
          <p:cNvSpPr txBox="1"/>
          <p:nvPr/>
        </p:nvSpPr>
        <p:spPr>
          <a:xfrm>
            <a:off x="6096000" y="3977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1" name="TextBox 20">
            <a:extLst>
              <a:ext uri="{FF2B5EF4-FFF2-40B4-BE49-F238E27FC236}">
                <a16:creationId xmlns:a16="http://schemas.microsoft.com/office/drawing/2014/main" id="{EF494CF0-BD1E-4403-A579-7CF36EE85B02}"/>
              </a:ext>
            </a:extLst>
          </p:cNvPr>
          <p:cNvSpPr txBox="1"/>
          <p:nvPr/>
        </p:nvSpPr>
        <p:spPr>
          <a:xfrm>
            <a:off x="8400256" y="3977783"/>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2" name="TextBox 11">
            <a:extLst>
              <a:ext uri="{FF2B5EF4-FFF2-40B4-BE49-F238E27FC236}">
                <a16:creationId xmlns:a16="http://schemas.microsoft.com/office/drawing/2014/main" id="{866C8ED5-946F-457E-AD49-1CD9D6E7DB14}"/>
              </a:ext>
            </a:extLst>
          </p:cNvPr>
          <p:cNvSpPr txBox="1"/>
          <p:nvPr/>
        </p:nvSpPr>
        <p:spPr>
          <a:xfrm>
            <a:off x="2639616" y="3146787"/>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3" name="TextBox 12">
            <a:extLst>
              <a:ext uri="{FF2B5EF4-FFF2-40B4-BE49-F238E27FC236}">
                <a16:creationId xmlns:a16="http://schemas.microsoft.com/office/drawing/2014/main" id="{3A9D69B0-1BB3-4832-B4B5-ED5D903FF68E}"/>
              </a:ext>
            </a:extLst>
          </p:cNvPr>
          <p:cNvSpPr txBox="1"/>
          <p:nvPr/>
        </p:nvSpPr>
        <p:spPr>
          <a:xfrm>
            <a:off x="4943872" y="3146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4" name="TextBox 13">
            <a:extLst>
              <a:ext uri="{FF2B5EF4-FFF2-40B4-BE49-F238E27FC236}">
                <a16:creationId xmlns:a16="http://schemas.microsoft.com/office/drawing/2014/main" id="{7BCFE4C0-D88A-4ADA-8209-01BF3D50F418}"/>
              </a:ext>
            </a:extLst>
          </p:cNvPr>
          <p:cNvSpPr txBox="1"/>
          <p:nvPr/>
        </p:nvSpPr>
        <p:spPr>
          <a:xfrm>
            <a:off x="7248128" y="3146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5" name="TextBox 14">
            <a:extLst>
              <a:ext uri="{FF2B5EF4-FFF2-40B4-BE49-F238E27FC236}">
                <a16:creationId xmlns:a16="http://schemas.microsoft.com/office/drawing/2014/main" id="{8BCD9FD8-6BCC-4C40-B604-41B17DAE0365}"/>
              </a:ext>
            </a:extLst>
          </p:cNvPr>
          <p:cNvSpPr txBox="1"/>
          <p:nvPr/>
        </p:nvSpPr>
        <p:spPr>
          <a:xfrm>
            <a:off x="3791744" y="2315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6" name="TextBox 15">
            <a:extLst>
              <a:ext uri="{FF2B5EF4-FFF2-40B4-BE49-F238E27FC236}">
                <a16:creationId xmlns:a16="http://schemas.microsoft.com/office/drawing/2014/main" id="{B2D88052-F9AF-4763-96E3-3554FD66A439}"/>
              </a:ext>
            </a:extLst>
          </p:cNvPr>
          <p:cNvSpPr txBox="1"/>
          <p:nvPr/>
        </p:nvSpPr>
        <p:spPr>
          <a:xfrm>
            <a:off x="6096000" y="2315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7" name="TextBox 16">
            <a:extLst>
              <a:ext uri="{FF2B5EF4-FFF2-40B4-BE49-F238E27FC236}">
                <a16:creationId xmlns:a16="http://schemas.microsoft.com/office/drawing/2014/main" id="{2E5F6BF0-AF62-4D9E-B89C-80D7337556C9}"/>
              </a:ext>
            </a:extLst>
          </p:cNvPr>
          <p:cNvSpPr txBox="1"/>
          <p:nvPr/>
        </p:nvSpPr>
        <p:spPr>
          <a:xfrm>
            <a:off x="4943872" y="1484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35" name="Oval 34">
            <a:extLst>
              <a:ext uri="{FF2B5EF4-FFF2-40B4-BE49-F238E27FC236}">
                <a16:creationId xmlns:a16="http://schemas.microsoft.com/office/drawing/2014/main" id="{D3D437AC-00CC-457F-95ED-D9301B5B1133}"/>
              </a:ext>
            </a:extLst>
          </p:cNvPr>
          <p:cNvSpPr>
            <a:spLocks noChangeAspect="1"/>
          </p:cNvSpPr>
          <p:nvPr/>
        </p:nvSpPr>
        <p:spPr>
          <a:xfrm>
            <a:off x="4378580" y="258637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0B237B09-ED51-4C9E-B567-8CF6EBBAFE9B}"/>
              </a:ext>
            </a:extLst>
          </p:cNvPr>
          <p:cNvSpPr>
            <a:spLocks noChangeAspect="1"/>
          </p:cNvSpPr>
          <p:nvPr/>
        </p:nvSpPr>
        <p:spPr>
          <a:xfrm>
            <a:off x="7550036" y="2597340"/>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5B827F80-1F95-42D9-B84D-85FBCE46BE88}"/>
              </a:ext>
            </a:extLst>
          </p:cNvPr>
          <p:cNvSpPr>
            <a:spLocks noChangeAspect="1"/>
          </p:cNvSpPr>
          <p:nvPr/>
        </p:nvSpPr>
        <p:spPr>
          <a:xfrm>
            <a:off x="4944624" y="258637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DEACA335-C548-4122-A632-9362591370A1}"/>
              </a:ext>
            </a:extLst>
          </p:cNvPr>
          <p:cNvSpPr>
            <a:spLocks noChangeAspect="1"/>
          </p:cNvSpPr>
          <p:nvPr/>
        </p:nvSpPr>
        <p:spPr>
          <a:xfrm>
            <a:off x="4666612" y="2586375"/>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E7A54182-9B71-4346-BC65-8FB939503B89}"/>
              </a:ext>
            </a:extLst>
          </p:cNvPr>
          <p:cNvSpPr>
            <a:spLocks noChangeAspect="1"/>
          </p:cNvSpPr>
          <p:nvPr/>
        </p:nvSpPr>
        <p:spPr>
          <a:xfrm>
            <a:off x="5222636" y="2573899"/>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408F9629-C458-47E5-A66B-1134D6FB3A27}"/>
              </a:ext>
            </a:extLst>
          </p:cNvPr>
          <p:cNvSpPr>
            <a:spLocks noChangeAspect="1"/>
          </p:cNvSpPr>
          <p:nvPr/>
        </p:nvSpPr>
        <p:spPr>
          <a:xfrm>
            <a:off x="7262004" y="2597340"/>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BE9D86E8-C9E3-4DAA-9A2F-F39AEBCEFF76}"/>
              </a:ext>
            </a:extLst>
          </p:cNvPr>
          <p:cNvSpPr>
            <a:spLocks noChangeAspect="1"/>
          </p:cNvSpPr>
          <p:nvPr/>
        </p:nvSpPr>
        <p:spPr>
          <a:xfrm>
            <a:off x="6972420" y="260049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BF5AE8DC-2A34-4822-8D4C-EDB1A8B4CE40}"/>
              </a:ext>
            </a:extLst>
          </p:cNvPr>
          <p:cNvSpPr>
            <a:spLocks noChangeAspect="1"/>
          </p:cNvSpPr>
          <p:nvPr/>
        </p:nvSpPr>
        <p:spPr>
          <a:xfrm>
            <a:off x="6682836" y="259734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0E4B2BD6-FA24-458C-8FB2-B7B494AAE3F1}"/>
              </a:ext>
            </a:extLst>
          </p:cNvPr>
          <p:cNvSpPr>
            <a:spLocks noChangeAspect="1"/>
          </p:cNvSpPr>
          <p:nvPr/>
        </p:nvSpPr>
        <p:spPr>
          <a:xfrm>
            <a:off x="3521119" y="3461256"/>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7B0497A3-6B15-4975-8032-EE6D41F17A8C}"/>
              </a:ext>
            </a:extLst>
          </p:cNvPr>
          <p:cNvSpPr>
            <a:spLocks noChangeAspect="1"/>
          </p:cNvSpPr>
          <p:nvPr/>
        </p:nvSpPr>
        <p:spPr>
          <a:xfrm>
            <a:off x="8422446" y="3461256"/>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6989CFBD-B69E-4865-9716-1600B3D75B05}"/>
              </a:ext>
            </a:extLst>
          </p:cNvPr>
          <p:cNvSpPr>
            <a:spLocks noChangeAspect="1"/>
          </p:cNvSpPr>
          <p:nvPr/>
        </p:nvSpPr>
        <p:spPr>
          <a:xfrm>
            <a:off x="3809151" y="3461256"/>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586CA6F0-8FFA-41EA-82D2-9EB30D45C130}"/>
              </a:ext>
            </a:extLst>
          </p:cNvPr>
          <p:cNvSpPr>
            <a:spLocks noChangeAspect="1"/>
          </p:cNvSpPr>
          <p:nvPr/>
        </p:nvSpPr>
        <p:spPr>
          <a:xfrm>
            <a:off x="814223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ED76CFAA-D5B1-40E3-A47E-C15ADE86C5BD}"/>
              </a:ext>
            </a:extLst>
          </p:cNvPr>
          <p:cNvSpPr>
            <a:spLocks noChangeAspect="1"/>
          </p:cNvSpPr>
          <p:nvPr/>
        </p:nvSpPr>
        <p:spPr>
          <a:xfrm>
            <a:off x="5800581" y="3473727"/>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a:extLst>
              <a:ext uri="{FF2B5EF4-FFF2-40B4-BE49-F238E27FC236}">
                <a16:creationId xmlns:a16="http://schemas.microsoft.com/office/drawing/2014/main" id="{9A2415CB-3806-4090-B73E-FE29927907B8}"/>
              </a:ext>
            </a:extLst>
          </p:cNvPr>
          <p:cNvSpPr>
            <a:spLocks noChangeAspect="1"/>
          </p:cNvSpPr>
          <p:nvPr/>
        </p:nvSpPr>
        <p:spPr>
          <a:xfrm>
            <a:off x="607859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AD31B13A-87CC-4810-AFF4-CC1226471453}"/>
              </a:ext>
            </a:extLst>
          </p:cNvPr>
          <p:cNvSpPr>
            <a:spLocks noChangeAspect="1"/>
          </p:cNvSpPr>
          <p:nvPr/>
        </p:nvSpPr>
        <p:spPr>
          <a:xfrm>
            <a:off x="2495600" y="426581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C15A6029-11E3-470D-805E-60FC4ACD2870}"/>
              </a:ext>
            </a:extLst>
          </p:cNvPr>
          <p:cNvSpPr>
            <a:spLocks noChangeAspect="1"/>
          </p:cNvSpPr>
          <p:nvPr/>
        </p:nvSpPr>
        <p:spPr>
          <a:xfrm>
            <a:off x="9408368" y="4265815"/>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FFEADD21-3409-4408-B091-D2EB19D7FD82}"/>
              </a:ext>
            </a:extLst>
          </p:cNvPr>
          <p:cNvSpPr>
            <a:spLocks noChangeAspect="1"/>
          </p:cNvSpPr>
          <p:nvPr/>
        </p:nvSpPr>
        <p:spPr>
          <a:xfrm>
            <a:off x="4796753" y="42767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3B2E3001-B857-475B-8EE3-DB0231CCD327}"/>
              </a:ext>
            </a:extLst>
          </p:cNvPr>
          <p:cNvSpPr>
            <a:spLocks noChangeAspect="1"/>
          </p:cNvSpPr>
          <p:nvPr/>
        </p:nvSpPr>
        <p:spPr>
          <a:xfrm>
            <a:off x="7134186" y="42767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itle 3">
            <a:extLst>
              <a:ext uri="{FF2B5EF4-FFF2-40B4-BE49-F238E27FC236}">
                <a16:creationId xmlns:a16="http://schemas.microsoft.com/office/drawing/2014/main" id="{5D2C898D-C6FD-4F05-BC82-7A7DBA21BA73}"/>
              </a:ext>
            </a:extLst>
          </p:cNvPr>
          <p:cNvSpPr>
            <a:spLocks noGrp="1"/>
          </p:cNvSpPr>
          <p:nvPr>
            <p:ph type="title"/>
          </p:nvPr>
        </p:nvSpPr>
        <p:spPr>
          <a:xfrm>
            <a:off x="175198" y="404664"/>
            <a:ext cx="8111051" cy="618324"/>
          </a:xfrm>
        </p:spPr>
        <p:txBody>
          <a:bodyPr>
            <a:noAutofit/>
          </a:bodyPr>
          <a:lstStyle/>
          <a:p>
            <a:r>
              <a:rPr lang="en-GB" sz="2400" dirty="0">
                <a:latin typeface="+mn-lt"/>
              </a:rPr>
              <a:t>What do you notice about the coloured dots?</a:t>
            </a:r>
          </a:p>
        </p:txBody>
      </p:sp>
    </p:spTree>
    <p:extLst>
      <p:ext uri="{BB962C8B-B14F-4D97-AF65-F5344CB8AC3E}">
        <p14:creationId xmlns:p14="http://schemas.microsoft.com/office/powerpoint/2010/main" val="2057494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DAC3FE-43D7-4FE7-853A-610877F84866}"/>
              </a:ext>
            </a:extLst>
          </p:cNvPr>
          <p:cNvSpPr txBox="1"/>
          <p:nvPr/>
        </p:nvSpPr>
        <p:spPr>
          <a:xfrm>
            <a:off x="1487488" y="3977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9" name="TextBox 18">
            <a:extLst>
              <a:ext uri="{FF2B5EF4-FFF2-40B4-BE49-F238E27FC236}">
                <a16:creationId xmlns:a16="http://schemas.microsoft.com/office/drawing/2014/main" id="{26005C53-C36A-4E13-A6D2-CC0B819272F7}"/>
              </a:ext>
            </a:extLst>
          </p:cNvPr>
          <p:cNvSpPr txBox="1"/>
          <p:nvPr/>
        </p:nvSpPr>
        <p:spPr>
          <a:xfrm>
            <a:off x="3791744" y="3977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0" name="TextBox 19">
            <a:extLst>
              <a:ext uri="{FF2B5EF4-FFF2-40B4-BE49-F238E27FC236}">
                <a16:creationId xmlns:a16="http://schemas.microsoft.com/office/drawing/2014/main" id="{4008EEDD-CF6F-4085-B0D7-C170B3095673}"/>
              </a:ext>
            </a:extLst>
          </p:cNvPr>
          <p:cNvSpPr txBox="1"/>
          <p:nvPr/>
        </p:nvSpPr>
        <p:spPr>
          <a:xfrm>
            <a:off x="6096000" y="3977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1" name="TextBox 20">
            <a:extLst>
              <a:ext uri="{FF2B5EF4-FFF2-40B4-BE49-F238E27FC236}">
                <a16:creationId xmlns:a16="http://schemas.microsoft.com/office/drawing/2014/main" id="{EF494CF0-BD1E-4403-A579-7CF36EE85B02}"/>
              </a:ext>
            </a:extLst>
          </p:cNvPr>
          <p:cNvSpPr txBox="1"/>
          <p:nvPr/>
        </p:nvSpPr>
        <p:spPr>
          <a:xfrm>
            <a:off x="8400256" y="3977783"/>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2" name="TextBox 11">
            <a:extLst>
              <a:ext uri="{FF2B5EF4-FFF2-40B4-BE49-F238E27FC236}">
                <a16:creationId xmlns:a16="http://schemas.microsoft.com/office/drawing/2014/main" id="{866C8ED5-946F-457E-AD49-1CD9D6E7DB14}"/>
              </a:ext>
            </a:extLst>
          </p:cNvPr>
          <p:cNvSpPr txBox="1"/>
          <p:nvPr/>
        </p:nvSpPr>
        <p:spPr>
          <a:xfrm>
            <a:off x="2639616" y="3146787"/>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3" name="TextBox 12">
            <a:extLst>
              <a:ext uri="{FF2B5EF4-FFF2-40B4-BE49-F238E27FC236}">
                <a16:creationId xmlns:a16="http://schemas.microsoft.com/office/drawing/2014/main" id="{3A9D69B0-1BB3-4832-B4B5-ED5D903FF68E}"/>
              </a:ext>
            </a:extLst>
          </p:cNvPr>
          <p:cNvSpPr txBox="1"/>
          <p:nvPr/>
        </p:nvSpPr>
        <p:spPr>
          <a:xfrm>
            <a:off x="4943872" y="3146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4" name="TextBox 13">
            <a:extLst>
              <a:ext uri="{FF2B5EF4-FFF2-40B4-BE49-F238E27FC236}">
                <a16:creationId xmlns:a16="http://schemas.microsoft.com/office/drawing/2014/main" id="{7BCFE4C0-D88A-4ADA-8209-01BF3D50F418}"/>
              </a:ext>
            </a:extLst>
          </p:cNvPr>
          <p:cNvSpPr txBox="1"/>
          <p:nvPr/>
        </p:nvSpPr>
        <p:spPr>
          <a:xfrm>
            <a:off x="7248128" y="3146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5" name="TextBox 14">
            <a:extLst>
              <a:ext uri="{FF2B5EF4-FFF2-40B4-BE49-F238E27FC236}">
                <a16:creationId xmlns:a16="http://schemas.microsoft.com/office/drawing/2014/main" id="{8BCD9FD8-6BCC-4C40-B604-41B17DAE0365}"/>
              </a:ext>
            </a:extLst>
          </p:cNvPr>
          <p:cNvSpPr txBox="1"/>
          <p:nvPr/>
        </p:nvSpPr>
        <p:spPr>
          <a:xfrm>
            <a:off x="3791744" y="2315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6" name="TextBox 15">
            <a:extLst>
              <a:ext uri="{FF2B5EF4-FFF2-40B4-BE49-F238E27FC236}">
                <a16:creationId xmlns:a16="http://schemas.microsoft.com/office/drawing/2014/main" id="{B2D88052-F9AF-4763-96E3-3554FD66A439}"/>
              </a:ext>
            </a:extLst>
          </p:cNvPr>
          <p:cNvSpPr txBox="1"/>
          <p:nvPr/>
        </p:nvSpPr>
        <p:spPr>
          <a:xfrm>
            <a:off x="6096000" y="2315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7" name="TextBox 16">
            <a:extLst>
              <a:ext uri="{FF2B5EF4-FFF2-40B4-BE49-F238E27FC236}">
                <a16:creationId xmlns:a16="http://schemas.microsoft.com/office/drawing/2014/main" id="{2E5F6BF0-AF62-4D9E-B89C-80D7337556C9}"/>
              </a:ext>
            </a:extLst>
          </p:cNvPr>
          <p:cNvSpPr txBox="1"/>
          <p:nvPr/>
        </p:nvSpPr>
        <p:spPr>
          <a:xfrm>
            <a:off x="4943872" y="1484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8" name="Oval 17">
            <a:extLst>
              <a:ext uri="{FF2B5EF4-FFF2-40B4-BE49-F238E27FC236}">
                <a16:creationId xmlns:a16="http://schemas.microsoft.com/office/drawing/2014/main" id="{78A0DA38-3758-4CA6-AC5D-C57C069E38A5}"/>
              </a:ext>
            </a:extLst>
          </p:cNvPr>
          <p:cNvSpPr>
            <a:spLocks noChangeAspect="1"/>
          </p:cNvSpPr>
          <p:nvPr/>
        </p:nvSpPr>
        <p:spPr>
          <a:xfrm>
            <a:off x="4944624" y="1755373"/>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6B9A6442-6DBB-4F80-9060-DEA15BF38B2F}"/>
              </a:ext>
            </a:extLst>
          </p:cNvPr>
          <p:cNvSpPr>
            <a:spLocks noChangeAspect="1"/>
          </p:cNvSpPr>
          <p:nvPr/>
        </p:nvSpPr>
        <p:spPr>
          <a:xfrm>
            <a:off x="6948877" y="1755373"/>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1C29BD7B-FD1C-45CA-9772-2324C66E422C}"/>
              </a:ext>
            </a:extLst>
          </p:cNvPr>
          <p:cNvSpPr>
            <a:spLocks noChangeAspect="1"/>
          </p:cNvSpPr>
          <p:nvPr/>
        </p:nvSpPr>
        <p:spPr>
          <a:xfrm>
            <a:off x="5235759" y="175726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067E6D95-E928-4848-B438-D294A9E7611B}"/>
              </a:ext>
            </a:extLst>
          </p:cNvPr>
          <p:cNvSpPr>
            <a:spLocks noChangeAspect="1"/>
          </p:cNvSpPr>
          <p:nvPr/>
        </p:nvSpPr>
        <p:spPr>
          <a:xfrm>
            <a:off x="5522239" y="17553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1AA8D7D3-0980-4415-8EAF-AEF3B208620B}"/>
              </a:ext>
            </a:extLst>
          </p:cNvPr>
          <p:cNvSpPr>
            <a:spLocks noChangeAspect="1"/>
          </p:cNvSpPr>
          <p:nvPr/>
        </p:nvSpPr>
        <p:spPr>
          <a:xfrm>
            <a:off x="5805617" y="17553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B8CC9CD2-A546-44D1-BF8F-0DE016BED965}"/>
              </a:ext>
            </a:extLst>
          </p:cNvPr>
          <p:cNvSpPr>
            <a:spLocks noChangeAspect="1"/>
          </p:cNvSpPr>
          <p:nvPr/>
        </p:nvSpPr>
        <p:spPr>
          <a:xfrm>
            <a:off x="6671264" y="1745535"/>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A70A6691-4840-4529-8BA8-E013766FF2FB}"/>
              </a:ext>
            </a:extLst>
          </p:cNvPr>
          <p:cNvSpPr>
            <a:spLocks noChangeAspect="1"/>
          </p:cNvSpPr>
          <p:nvPr/>
        </p:nvSpPr>
        <p:spPr>
          <a:xfrm>
            <a:off x="6381680" y="1748691"/>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513B3F33-5370-4279-AB95-CE08E4915263}"/>
              </a:ext>
            </a:extLst>
          </p:cNvPr>
          <p:cNvSpPr>
            <a:spLocks noChangeAspect="1"/>
          </p:cNvSpPr>
          <p:nvPr/>
        </p:nvSpPr>
        <p:spPr>
          <a:xfrm>
            <a:off x="6100630" y="17553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D3D437AC-00CC-457F-95ED-D9301B5B1133}"/>
              </a:ext>
            </a:extLst>
          </p:cNvPr>
          <p:cNvSpPr>
            <a:spLocks noChangeAspect="1"/>
          </p:cNvSpPr>
          <p:nvPr/>
        </p:nvSpPr>
        <p:spPr>
          <a:xfrm>
            <a:off x="4378580" y="258637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0B237B09-ED51-4C9E-B567-8CF6EBBAFE9B}"/>
              </a:ext>
            </a:extLst>
          </p:cNvPr>
          <p:cNvSpPr>
            <a:spLocks noChangeAspect="1"/>
          </p:cNvSpPr>
          <p:nvPr/>
        </p:nvSpPr>
        <p:spPr>
          <a:xfrm>
            <a:off x="7550036" y="2597340"/>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5B827F80-1F95-42D9-B84D-85FBCE46BE88}"/>
              </a:ext>
            </a:extLst>
          </p:cNvPr>
          <p:cNvSpPr>
            <a:spLocks noChangeAspect="1"/>
          </p:cNvSpPr>
          <p:nvPr/>
        </p:nvSpPr>
        <p:spPr>
          <a:xfrm>
            <a:off x="4944624" y="258637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DEACA335-C548-4122-A632-9362591370A1}"/>
              </a:ext>
            </a:extLst>
          </p:cNvPr>
          <p:cNvSpPr>
            <a:spLocks noChangeAspect="1"/>
          </p:cNvSpPr>
          <p:nvPr/>
        </p:nvSpPr>
        <p:spPr>
          <a:xfrm>
            <a:off x="4666612" y="2586375"/>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E7A54182-9B71-4346-BC65-8FB939503B89}"/>
              </a:ext>
            </a:extLst>
          </p:cNvPr>
          <p:cNvSpPr>
            <a:spLocks noChangeAspect="1"/>
          </p:cNvSpPr>
          <p:nvPr/>
        </p:nvSpPr>
        <p:spPr>
          <a:xfrm>
            <a:off x="5222636" y="2573899"/>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408F9629-C458-47E5-A66B-1134D6FB3A27}"/>
              </a:ext>
            </a:extLst>
          </p:cNvPr>
          <p:cNvSpPr>
            <a:spLocks noChangeAspect="1"/>
          </p:cNvSpPr>
          <p:nvPr/>
        </p:nvSpPr>
        <p:spPr>
          <a:xfrm>
            <a:off x="7262004" y="2597340"/>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BE9D86E8-C9E3-4DAA-9A2F-F39AEBCEFF76}"/>
              </a:ext>
            </a:extLst>
          </p:cNvPr>
          <p:cNvSpPr>
            <a:spLocks noChangeAspect="1"/>
          </p:cNvSpPr>
          <p:nvPr/>
        </p:nvSpPr>
        <p:spPr>
          <a:xfrm>
            <a:off x="6972420" y="260049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BF5AE8DC-2A34-4822-8D4C-EDB1A8B4CE40}"/>
              </a:ext>
            </a:extLst>
          </p:cNvPr>
          <p:cNvSpPr>
            <a:spLocks noChangeAspect="1"/>
          </p:cNvSpPr>
          <p:nvPr/>
        </p:nvSpPr>
        <p:spPr>
          <a:xfrm>
            <a:off x="6682836" y="259734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0E4B2BD6-FA24-458C-8FB2-B7B494AAE3F1}"/>
              </a:ext>
            </a:extLst>
          </p:cNvPr>
          <p:cNvSpPr>
            <a:spLocks noChangeAspect="1"/>
          </p:cNvSpPr>
          <p:nvPr/>
        </p:nvSpPr>
        <p:spPr>
          <a:xfrm>
            <a:off x="3521119" y="3461256"/>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7B0497A3-6B15-4975-8032-EE6D41F17A8C}"/>
              </a:ext>
            </a:extLst>
          </p:cNvPr>
          <p:cNvSpPr>
            <a:spLocks noChangeAspect="1"/>
          </p:cNvSpPr>
          <p:nvPr/>
        </p:nvSpPr>
        <p:spPr>
          <a:xfrm>
            <a:off x="8422446" y="3461256"/>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6989CFBD-B69E-4865-9716-1600B3D75B05}"/>
              </a:ext>
            </a:extLst>
          </p:cNvPr>
          <p:cNvSpPr>
            <a:spLocks noChangeAspect="1"/>
          </p:cNvSpPr>
          <p:nvPr/>
        </p:nvSpPr>
        <p:spPr>
          <a:xfrm>
            <a:off x="3809151" y="3461256"/>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586CA6F0-8FFA-41EA-82D2-9EB30D45C130}"/>
              </a:ext>
            </a:extLst>
          </p:cNvPr>
          <p:cNvSpPr>
            <a:spLocks noChangeAspect="1"/>
          </p:cNvSpPr>
          <p:nvPr/>
        </p:nvSpPr>
        <p:spPr>
          <a:xfrm>
            <a:off x="814223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ED76CFAA-D5B1-40E3-A47E-C15ADE86C5BD}"/>
              </a:ext>
            </a:extLst>
          </p:cNvPr>
          <p:cNvSpPr>
            <a:spLocks noChangeAspect="1"/>
          </p:cNvSpPr>
          <p:nvPr/>
        </p:nvSpPr>
        <p:spPr>
          <a:xfrm>
            <a:off x="5800581" y="3473727"/>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a:extLst>
              <a:ext uri="{FF2B5EF4-FFF2-40B4-BE49-F238E27FC236}">
                <a16:creationId xmlns:a16="http://schemas.microsoft.com/office/drawing/2014/main" id="{9A2415CB-3806-4090-B73E-FE29927907B8}"/>
              </a:ext>
            </a:extLst>
          </p:cNvPr>
          <p:cNvSpPr>
            <a:spLocks noChangeAspect="1"/>
          </p:cNvSpPr>
          <p:nvPr/>
        </p:nvSpPr>
        <p:spPr>
          <a:xfrm>
            <a:off x="607859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AD31B13A-87CC-4810-AFF4-CC1226471453}"/>
              </a:ext>
            </a:extLst>
          </p:cNvPr>
          <p:cNvSpPr>
            <a:spLocks noChangeAspect="1"/>
          </p:cNvSpPr>
          <p:nvPr/>
        </p:nvSpPr>
        <p:spPr>
          <a:xfrm>
            <a:off x="2495600" y="426581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C15A6029-11E3-470D-805E-60FC4ACD2870}"/>
              </a:ext>
            </a:extLst>
          </p:cNvPr>
          <p:cNvSpPr>
            <a:spLocks noChangeAspect="1"/>
          </p:cNvSpPr>
          <p:nvPr/>
        </p:nvSpPr>
        <p:spPr>
          <a:xfrm>
            <a:off x="9408368" y="4265815"/>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FFEADD21-3409-4408-B091-D2EB19D7FD82}"/>
              </a:ext>
            </a:extLst>
          </p:cNvPr>
          <p:cNvSpPr>
            <a:spLocks noChangeAspect="1"/>
          </p:cNvSpPr>
          <p:nvPr/>
        </p:nvSpPr>
        <p:spPr>
          <a:xfrm>
            <a:off x="4796753" y="42767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3B2E3001-B857-475B-8EE3-DB0231CCD327}"/>
              </a:ext>
            </a:extLst>
          </p:cNvPr>
          <p:cNvSpPr>
            <a:spLocks noChangeAspect="1"/>
          </p:cNvSpPr>
          <p:nvPr/>
        </p:nvSpPr>
        <p:spPr>
          <a:xfrm>
            <a:off x="7134186" y="42767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itle 3">
            <a:extLst>
              <a:ext uri="{FF2B5EF4-FFF2-40B4-BE49-F238E27FC236}">
                <a16:creationId xmlns:a16="http://schemas.microsoft.com/office/drawing/2014/main" id="{5D2C898D-C6FD-4F05-BC82-7A7DBA21BA73}"/>
              </a:ext>
            </a:extLst>
          </p:cNvPr>
          <p:cNvSpPr>
            <a:spLocks noGrp="1"/>
          </p:cNvSpPr>
          <p:nvPr>
            <p:ph type="title"/>
          </p:nvPr>
        </p:nvSpPr>
        <p:spPr>
          <a:xfrm>
            <a:off x="175198" y="404664"/>
            <a:ext cx="8111051" cy="618324"/>
          </a:xfrm>
        </p:spPr>
        <p:txBody>
          <a:bodyPr>
            <a:noAutofit/>
          </a:bodyPr>
          <a:lstStyle/>
          <a:p>
            <a:r>
              <a:rPr lang="en-GB" sz="2400" dirty="0">
                <a:latin typeface="+mn-lt"/>
              </a:rPr>
              <a:t>What do you notice about the coloured dots?</a:t>
            </a:r>
          </a:p>
        </p:txBody>
      </p:sp>
    </p:spTree>
    <p:extLst>
      <p:ext uri="{BB962C8B-B14F-4D97-AF65-F5344CB8AC3E}">
        <p14:creationId xmlns:p14="http://schemas.microsoft.com/office/powerpoint/2010/main" val="1730621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lstStyle/>
          <a:p>
            <a:r>
              <a:rPr lang="en-GB" dirty="0"/>
              <a:t>Pyramids</a:t>
            </a:r>
          </a:p>
        </p:txBody>
      </p:sp>
      <p:sp>
        <p:nvSpPr>
          <p:cNvPr id="5" name="Content Placeholder 4">
            <a:extLst>
              <a:ext uri="{FF2B5EF4-FFF2-40B4-BE49-F238E27FC236}">
                <a16:creationId xmlns:a16="http://schemas.microsoft.com/office/drawing/2014/main" id="{F3AEFA3D-6E0E-40FE-BDA2-AC1662A877CD}"/>
              </a:ext>
            </a:extLst>
          </p:cNvPr>
          <p:cNvSpPr>
            <a:spLocks noGrp="1"/>
          </p:cNvSpPr>
          <p:nvPr>
            <p:ph idx="1"/>
          </p:nvPr>
        </p:nvSpPr>
        <p:spPr>
          <a:xfrm>
            <a:off x="609600" y="1340768"/>
            <a:ext cx="10972800" cy="4536504"/>
          </a:xfrm>
        </p:spPr>
        <p:txBody>
          <a:bodyPr>
            <a:normAutofit/>
          </a:bodyPr>
          <a:lstStyle/>
          <a:p>
            <a:pPr marL="0" indent="0">
              <a:buNone/>
            </a:pPr>
            <a:r>
              <a:rPr lang="en-GB" sz="2400" dirty="0">
                <a:latin typeface="+mn-lt"/>
              </a:rPr>
              <a:t>Task 1</a:t>
            </a:r>
          </a:p>
          <a:p>
            <a:pPr marL="0" indent="0">
              <a:buNone/>
            </a:pPr>
            <a:r>
              <a:rPr lang="en-GB" sz="2400" dirty="0">
                <a:latin typeface="+mn-lt"/>
              </a:rPr>
              <a:t>Introducing the Pyramid</a:t>
            </a:r>
          </a:p>
          <a:p>
            <a:pPr marL="0" indent="0">
              <a:buNone/>
            </a:pPr>
            <a:endParaRPr lang="en-GB" dirty="0"/>
          </a:p>
          <a:p>
            <a:pPr marL="0" indent="0">
              <a:buNone/>
            </a:pPr>
            <a:endParaRPr lang="en-GB" dirty="0"/>
          </a:p>
          <a:p>
            <a:pPr marL="0" indent="0">
              <a:buNone/>
            </a:pPr>
            <a:endParaRPr lang="en-GB" dirty="0"/>
          </a:p>
          <a:p>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C1D6DFD-F7F2-4CB8-8BC5-756258D7DA04}"/>
              </a:ext>
            </a:extLst>
          </p:cNvPr>
          <p:cNvGrpSpPr/>
          <p:nvPr/>
        </p:nvGrpSpPr>
        <p:grpSpPr>
          <a:xfrm>
            <a:off x="479376" y="2420888"/>
            <a:ext cx="5976664" cy="2232248"/>
            <a:chOff x="1487488" y="1484784"/>
            <a:chExt cx="9217024" cy="3323999"/>
          </a:xfrm>
        </p:grpSpPr>
        <p:sp>
          <p:nvSpPr>
            <p:cNvPr id="3" name="TextBox 2">
              <a:extLst>
                <a:ext uri="{FF2B5EF4-FFF2-40B4-BE49-F238E27FC236}">
                  <a16:creationId xmlns:a16="http://schemas.microsoft.com/office/drawing/2014/main" id="{86DAC3FE-43D7-4FE7-853A-610877F84866}"/>
                </a:ext>
              </a:extLst>
            </p:cNvPr>
            <p:cNvSpPr txBox="1"/>
            <p:nvPr/>
          </p:nvSpPr>
          <p:spPr>
            <a:xfrm>
              <a:off x="1487488" y="3977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9" name="TextBox 18">
              <a:extLst>
                <a:ext uri="{FF2B5EF4-FFF2-40B4-BE49-F238E27FC236}">
                  <a16:creationId xmlns:a16="http://schemas.microsoft.com/office/drawing/2014/main" id="{26005C53-C36A-4E13-A6D2-CC0B819272F7}"/>
                </a:ext>
              </a:extLst>
            </p:cNvPr>
            <p:cNvSpPr txBox="1"/>
            <p:nvPr/>
          </p:nvSpPr>
          <p:spPr>
            <a:xfrm>
              <a:off x="3791744" y="3977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0" name="TextBox 19">
              <a:extLst>
                <a:ext uri="{FF2B5EF4-FFF2-40B4-BE49-F238E27FC236}">
                  <a16:creationId xmlns:a16="http://schemas.microsoft.com/office/drawing/2014/main" id="{4008EEDD-CF6F-4085-B0D7-C170B3095673}"/>
                </a:ext>
              </a:extLst>
            </p:cNvPr>
            <p:cNvSpPr txBox="1"/>
            <p:nvPr/>
          </p:nvSpPr>
          <p:spPr>
            <a:xfrm>
              <a:off x="6096000" y="3977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1" name="TextBox 20">
              <a:extLst>
                <a:ext uri="{FF2B5EF4-FFF2-40B4-BE49-F238E27FC236}">
                  <a16:creationId xmlns:a16="http://schemas.microsoft.com/office/drawing/2014/main" id="{EF494CF0-BD1E-4403-A579-7CF36EE85B02}"/>
                </a:ext>
              </a:extLst>
            </p:cNvPr>
            <p:cNvSpPr txBox="1"/>
            <p:nvPr/>
          </p:nvSpPr>
          <p:spPr>
            <a:xfrm>
              <a:off x="8400256" y="3977783"/>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2" name="TextBox 11">
              <a:extLst>
                <a:ext uri="{FF2B5EF4-FFF2-40B4-BE49-F238E27FC236}">
                  <a16:creationId xmlns:a16="http://schemas.microsoft.com/office/drawing/2014/main" id="{866C8ED5-946F-457E-AD49-1CD9D6E7DB14}"/>
                </a:ext>
              </a:extLst>
            </p:cNvPr>
            <p:cNvSpPr txBox="1"/>
            <p:nvPr/>
          </p:nvSpPr>
          <p:spPr>
            <a:xfrm>
              <a:off x="2639616" y="3146787"/>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3" name="TextBox 12">
              <a:extLst>
                <a:ext uri="{FF2B5EF4-FFF2-40B4-BE49-F238E27FC236}">
                  <a16:creationId xmlns:a16="http://schemas.microsoft.com/office/drawing/2014/main" id="{3A9D69B0-1BB3-4832-B4B5-ED5D903FF68E}"/>
                </a:ext>
              </a:extLst>
            </p:cNvPr>
            <p:cNvSpPr txBox="1"/>
            <p:nvPr/>
          </p:nvSpPr>
          <p:spPr>
            <a:xfrm>
              <a:off x="4943872" y="3146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4" name="TextBox 13">
              <a:extLst>
                <a:ext uri="{FF2B5EF4-FFF2-40B4-BE49-F238E27FC236}">
                  <a16:creationId xmlns:a16="http://schemas.microsoft.com/office/drawing/2014/main" id="{7BCFE4C0-D88A-4ADA-8209-01BF3D50F418}"/>
                </a:ext>
              </a:extLst>
            </p:cNvPr>
            <p:cNvSpPr txBox="1"/>
            <p:nvPr/>
          </p:nvSpPr>
          <p:spPr>
            <a:xfrm>
              <a:off x="7248128" y="3146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5" name="TextBox 14">
              <a:extLst>
                <a:ext uri="{FF2B5EF4-FFF2-40B4-BE49-F238E27FC236}">
                  <a16:creationId xmlns:a16="http://schemas.microsoft.com/office/drawing/2014/main" id="{8BCD9FD8-6BCC-4C40-B604-41B17DAE0365}"/>
                </a:ext>
              </a:extLst>
            </p:cNvPr>
            <p:cNvSpPr txBox="1"/>
            <p:nvPr/>
          </p:nvSpPr>
          <p:spPr>
            <a:xfrm>
              <a:off x="3791744" y="2315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6" name="TextBox 15">
              <a:extLst>
                <a:ext uri="{FF2B5EF4-FFF2-40B4-BE49-F238E27FC236}">
                  <a16:creationId xmlns:a16="http://schemas.microsoft.com/office/drawing/2014/main" id="{B2D88052-F9AF-4763-96E3-3554FD66A439}"/>
                </a:ext>
              </a:extLst>
            </p:cNvPr>
            <p:cNvSpPr txBox="1"/>
            <p:nvPr/>
          </p:nvSpPr>
          <p:spPr>
            <a:xfrm>
              <a:off x="6096000" y="2315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7" name="TextBox 16">
              <a:extLst>
                <a:ext uri="{FF2B5EF4-FFF2-40B4-BE49-F238E27FC236}">
                  <a16:creationId xmlns:a16="http://schemas.microsoft.com/office/drawing/2014/main" id="{2E5F6BF0-AF62-4D9E-B89C-80D7337556C9}"/>
                </a:ext>
              </a:extLst>
            </p:cNvPr>
            <p:cNvSpPr txBox="1"/>
            <p:nvPr/>
          </p:nvSpPr>
          <p:spPr>
            <a:xfrm>
              <a:off x="4943872" y="1484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8" name="Oval 17">
              <a:extLst>
                <a:ext uri="{FF2B5EF4-FFF2-40B4-BE49-F238E27FC236}">
                  <a16:creationId xmlns:a16="http://schemas.microsoft.com/office/drawing/2014/main" id="{78A0DA38-3758-4CA6-AC5D-C57C069E38A5}"/>
                </a:ext>
              </a:extLst>
            </p:cNvPr>
            <p:cNvSpPr>
              <a:spLocks noChangeAspect="1"/>
            </p:cNvSpPr>
            <p:nvPr/>
          </p:nvSpPr>
          <p:spPr>
            <a:xfrm>
              <a:off x="4944624" y="1755373"/>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6B9A6442-6DBB-4F80-9060-DEA15BF38B2F}"/>
                </a:ext>
              </a:extLst>
            </p:cNvPr>
            <p:cNvSpPr>
              <a:spLocks noChangeAspect="1"/>
            </p:cNvSpPr>
            <p:nvPr/>
          </p:nvSpPr>
          <p:spPr>
            <a:xfrm>
              <a:off x="6948877" y="1755373"/>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1C29BD7B-FD1C-45CA-9772-2324C66E422C}"/>
                </a:ext>
              </a:extLst>
            </p:cNvPr>
            <p:cNvSpPr>
              <a:spLocks noChangeAspect="1"/>
            </p:cNvSpPr>
            <p:nvPr/>
          </p:nvSpPr>
          <p:spPr>
            <a:xfrm>
              <a:off x="5235759" y="175726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067E6D95-E928-4848-B438-D294A9E7611B}"/>
                </a:ext>
              </a:extLst>
            </p:cNvPr>
            <p:cNvSpPr>
              <a:spLocks noChangeAspect="1"/>
            </p:cNvSpPr>
            <p:nvPr/>
          </p:nvSpPr>
          <p:spPr>
            <a:xfrm>
              <a:off x="5522239" y="17553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1AA8D7D3-0980-4415-8EAF-AEF3B208620B}"/>
                </a:ext>
              </a:extLst>
            </p:cNvPr>
            <p:cNvSpPr>
              <a:spLocks noChangeAspect="1"/>
            </p:cNvSpPr>
            <p:nvPr/>
          </p:nvSpPr>
          <p:spPr>
            <a:xfrm>
              <a:off x="5805617" y="17553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B8CC9CD2-A546-44D1-BF8F-0DE016BED965}"/>
                </a:ext>
              </a:extLst>
            </p:cNvPr>
            <p:cNvSpPr>
              <a:spLocks noChangeAspect="1"/>
            </p:cNvSpPr>
            <p:nvPr/>
          </p:nvSpPr>
          <p:spPr>
            <a:xfrm>
              <a:off x="6671264" y="1745535"/>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A70A6691-4840-4529-8BA8-E013766FF2FB}"/>
                </a:ext>
              </a:extLst>
            </p:cNvPr>
            <p:cNvSpPr>
              <a:spLocks noChangeAspect="1"/>
            </p:cNvSpPr>
            <p:nvPr/>
          </p:nvSpPr>
          <p:spPr>
            <a:xfrm>
              <a:off x="6381680" y="1748691"/>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513B3F33-5370-4279-AB95-CE08E4915263}"/>
                </a:ext>
              </a:extLst>
            </p:cNvPr>
            <p:cNvSpPr>
              <a:spLocks noChangeAspect="1"/>
            </p:cNvSpPr>
            <p:nvPr/>
          </p:nvSpPr>
          <p:spPr>
            <a:xfrm>
              <a:off x="6100630" y="17553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a:extLst>
                <a:ext uri="{FF2B5EF4-FFF2-40B4-BE49-F238E27FC236}">
                  <a16:creationId xmlns:a16="http://schemas.microsoft.com/office/drawing/2014/main" id="{D3D437AC-00CC-457F-95ED-D9301B5B1133}"/>
                </a:ext>
              </a:extLst>
            </p:cNvPr>
            <p:cNvSpPr>
              <a:spLocks noChangeAspect="1"/>
            </p:cNvSpPr>
            <p:nvPr/>
          </p:nvSpPr>
          <p:spPr>
            <a:xfrm>
              <a:off x="4378580" y="258637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0B237B09-ED51-4C9E-B567-8CF6EBBAFE9B}"/>
                </a:ext>
              </a:extLst>
            </p:cNvPr>
            <p:cNvSpPr>
              <a:spLocks noChangeAspect="1"/>
            </p:cNvSpPr>
            <p:nvPr/>
          </p:nvSpPr>
          <p:spPr>
            <a:xfrm>
              <a:off x="7550036" y="2597340"/>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5B827F80-1F95-42D9-B84D-85FBCE46BE88}"/>
                </a:ext>
              </a:extLst>
            </p:cNvPr>
            <p:cNvSpPr>
              <a:spLocks noChangeAspect="1"/>
            </p:cNvSpPr>
            <p:nvPr/>
          </p:nvSpPr>
          <p:spPr>
            <a:xfrm>
              <a:off x="4944624" y="258637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DEACA335-C548-4122-A632-9362591370A1}"/>
                </a:ext>
              </a:extLst>
            </p:cNvPr>
            <p:cNvSpPr>
              <a:spLocks noChangeAspect="1"/>
            </p:cNvSpPr>
            <p:nvPr/>
          </p:nvSpPr>
          <p:spPr>
            <a:xfrm>
              <a:off x="4666612" y="2586375"/>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E7A54182-9B71-4346-BC65-8FB939503B89}"/>
                </a:ext>
              </a:extLst>
            </p:cNvPr>
            <p:cNvSpPr>
              <a:spLocks noChangeAspect="1"/>
            </p:cNvSpPr>
            <p:nvPr/>
          </p:nvSpPr>
          <p:spPr>
            <a:xfrm>
              <a:off x="5222636" y="2573899"/>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408F9629-C458-47E5-A66B-1134D6FB3A27}"/>
                </a:ext>
              </a:extLst>
            </p:cNvPr>
            <p:cNvSpPr>
              <a:spLocks noChangeAspect="1"/>
            </p:cNvSpPr>
            <p:nvPr/>
          </p:nvSpPr>
          <p:spPr>
            <a:xfrm>
              <a:off x="7262004" y="2597340"/>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BE9D86E8-C9E3-4DAA-9A2F-F39AEBCEFF76}"/>
                </a:ext>
              </a:extLst>
            </p:cNvPr>
            <p:cNvSpPr>
              <a:spLocks noChangeAspect="1"/>
            </p:cNvSpPr>
            <p:nvPr/>
          </p:nvSpPr>
          <p:spPr>
            <a:xfrm>
              <a:off x="6972420" y="260049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BF5AE8DC-2A34-4822-8D4C-EDB1A8B4CE40}"/>
                </a:ext>
              </a:extLst>
            </p:cNvPr>
            <p:cNvSpPr>
              <a:spLocks noChangeAspect="1"/>
            </p:cNvSpPr>
            <p:nvPr/>
          </p:nvSpPr>
          <p:spPr>
            <a:xfrm>
              <a:off x="6682836" y="259734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0E4B2BD6-FA24-458C-8FB2-B7B494AAE3F1}"/>
                </a:ext>
              </a:extLst>
            </p:cNvPr>
            <p:cNvSpPr>
              <a:spLocks noChangeAspect="1"/>
            </p:cNvSpPr>
            <p:nvPr/>
          </p:nvSpPr>
          <p:spPr>
            <a:xfrm>
              <a:off x="3521119" y="3461256"/>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7B0497A3-6B15-4975-8032-EE6D41F17A8C}"/>
                </a:ext>
              </a:extLst>
            </p:cNvPr>
            <p:cNvSpPr>
              <a:spLocks noChangeAspect="1"/>
            </p:cNvSpPr>
            <p:nvPr/>
          </p:nvSpPr>
          <p:spPr>
            <a:xfrm>
              <a:off x="8422446" y="3461256"/>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6989CFBD-B69E-4865-9716-1600B3D75B05}"/>
                </a:ext>
              </a:extLst>
            </p:cNvPr>
            <p:cNvSpPr>
              <a:spLocks noChangeAspect="1"/>
            </p:cNvSpPr>
            <p:nvPr/>
          </p:nvSpPr>
          <p:spPr>
            <a:xfrm>
              <a:off x="3809151" y="3461256"/>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586CA6F0-8FFA-41EA-82D2-9EB30D45C130}"/>
                </a:ext>
              </a:extLst>
            </p:cNvPr>
            <p:cNvSpPr>
              <a:spLocks noChangeAspect="1"/>
            </p:cNvSpPr>
            <p:nvPr/>
          </p:nvSpPr>
          <p:spPr>
            <a:xfrm>
              <a:off x="814223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ED76CFAA-D5B1-40E3-A47E-C15ADE86C5BD}"/>
                </a:ext>
              </a:extLst>
            </p:cNvPr>
            <p:cNvSpPr>
              <a:spLocks noChangeAspect="1"/>
            </p:cNvSpPr>
            <p:nvPr/>
          </p:nvSpPr>
          <p:spPr>
            <a:xfrm>
              <a:off x="5800581" y="3473727"/>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a:extLst>
                <a:ext uri="{FF2B5EF4-FFF2-40B4-BE49-F238E27FC236}">
                  <a16:creationId xmlns:a16="http://schemas.microsoft.com/office/drawing/2014/main" id="{9A2415CB-3806-4090-B73E-FE29927907B8}"/>
                </a:ext>
              </a:extLst>
            </p:cNvPr>
            <p:cNvSpPr>
              <a:spLocks noChangeAspect="1"/>
            </p:cNvSpPr>
            <p:nvPr/>
          </p:nvSpPr>
          <p:spPr>
            <a:xfrm>
              <a:off x="607859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AD31B13A-87CC-4810-AFF4-CC1226471453}"/>
                </a:ext>
              </a:extLst>
            </p:cNvPr>
            <p:cNvSpPr>
              <a:spLocks noChangeAspect="1"/>
            </p:cNvSpPr>
            <p:nvPr/>
          </p:nvSpPr>
          <p:spPr>
            <a:xfrm>
              <a:off x="2495600" y="426581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C15A6029-11E3-470D-805E-60FC4ACD2870}"/>
                </a:ext>
              </a:extLst>
            </p:cNvPr>
            <p:cNvSpPr>
              <a:spLocks noChangeAspect="1"/>
            </p:cNvSpPr>
            <p:nvPr/>
          </p:nvSpPr>
          <p:spPr>
            <a:xfrm>
              <a:off x="9408368" y="4265815"/>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FFEADD21-3409-4408-B091-D2EB19D7FD82}"/>
                </a:ext>
              </a:extLst>
            </p:cNvPr>
            <p:cNvSpPr>
              <a:spLocks noChangeAspect="1"/>
            </p:cNvSpPr>
            <p:nvPr/>
          </p:nvSpPr>
          <p:spPr>
            <a:xfrm>
              <a:off x="4796753" y="42767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3B2E3001-B857-475B-8EE3-DB0231CCD327}"/>
                </a:ext>
              </a:extLst>
            </p:cNvPr>
            <p:cNvSpPr>
              <a:spLocks noChangeAspect="1"/>
            </p:cNvSpPr>
            <p:nvPr/>
          </p:nvSpPr>
          <p:spPr>
            <a:xfrm>
              <a:off x="7134186" y="42767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3" name="Title 3">
            <a:extLst>
              <a:ext uri="{FF2B5EF4-FFF2-40B4-BE49-F238E27FC236}">
                <a16:creationId xmlns:a16="http://schemas.microsoft.com/office/drawing/2014/main" id="{5D2C898D-C6FD-4F05-BC82-7A7DBA21BA73}"/>
              </a:ext>
            </a:extLst>
          </p:cNvPr>
          <p:cNvSpPr>
            <a:spLocks noGrp="1"/>
          </p:cNvSpPr>
          <p:nvPr>
            <p:ph type="title"/>
          </p:nvPr>
        </p:nvSpPr>
        <p:spPr>
          <a:xfrm>
            <a:off x="175198" y="404664"/>
            <a:ext cx="8111051" cy="618324"/>
          </a:xfrm>
        </p:spPr>
        <p:txBody>
          <a:bodyPr>
            <a:noAutofit/>
          </a:bodyPr>
          <a:lstStyle/>
          <a:p>
            <a:r>
              <a:rPr lang="en-GB" sz="2400" dirty="0">
                <a:latin typeface="+mn-lt"/>
              </a:rPr>
              <a:t>Can you use what is happening with the dots to explain the numbers?</a:t>
            </a:r>
          </a:p>
        </p:txBody>
      </p:sp>
      <p:grpSp>
        <p:nvGrpSpPr>
          <p:cNvPr id="54" name="Group 53">
            <a:extLst>
              <a:ext uri="{FF2B5EF4-FFF2-40B4-BE49-F238E27FC236}">
                <a16:creationId xmlns:a16="http://schemas.microsoft.com/office/drawing/2014/main" id="{ECFE5849-DFF7-4532-B4B7-C001D4C80C40}"/>
              </a:ext>
            </a:extLst>
          </p:cNvPr>
          <p:cNvGrpSpPr/>
          <p:nvPr/>
        </p:nvGrpSpPr>
        <p:grpSpPr>
          <a:xfrm>
            <a:off x="7398892" y="2317811"/>
            <a:ext cx="3457575" cy="1219200"/>
            <a:chOff x="532600" y="5115272"/>
            <a:chExt cx="3457575" cy="1219200"/>
          </a:xfrm>
        </p:grpSpPr>
        <p:sp>
          <p:nvSpPr>
            <p:cNvPr id="55" name="Text Box 2">
              <a:extLst>
                <a:ext uri="{FF2B5EF4-FFF2-40B4-BE49-F238E27FC236}">
                  <a16:creationId xmlns:a16="http://schemas.microsoft.com/office/drawing/2014/main" id="{4854F057-330F-455C-8F06-882500C8484E}"/>
                </a:ext>
              </a:extLst>
            </p:cNvPr>
            <p:cNvSpPr txBox="1">
              <a:spLocks noChangeArrowheads="1"/>
            </p:cNvSpPr>
            <p:nvPr/>
          </p:nvSpPr>
          <p:spPr bwMode="auto">
            <a:xfrm>
              <a:off x="138985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2</a:t>
              </a:r>
            </a:p>
          </p:txBody>
        </p:sp>
        <p:sp>
          <p:nvSpPr>
            <p:cNvPr id="56" name="Text Box 2">
              <a:extLst>
                <a:ext uri="{FF2B5EF4-FFF2-40B4-BE49-F238E27FC236}">
                  <a16:creationId xmlns:a16="http://schemas.microsoft.com/office/drawing/2014/main" id="{DCA32F70-DA26-4674-99D1-0DE9153F70E3}"/>
                </a:ext>
              </a:extLst>
            </p:cNvPr>
            <p:cNvSpPr txBox="1">
              <a:spLocks noChangeArrowheads="1"/>
            </p:cNvSpPr>
            <p:nvPr/>
          </p:nvSpPr>
          <p:spPr bwMode="auto">
            <a:xfrm>
              <a:off x="2256625"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3</a:t>
              </a:r>
            </a:p>
          </p:txBody>
        </p:sp>
        <p:sp>
          <p:nvSpPr>
            <p:cNvPr id="57" name="Text Box 2">
              <a:extLst>
                <a:ext uri="{FF2B5EF4-FFF2-40B4-BE49-F238E27FC236}">
                  <a16:creationId xmlns:a16="http://schemas.microsoft.com/office/drawing/2014/main" id="{C03B97B3-8265-46D9-B5E8-443FE5083A5F}"/>
                </a:ext>
              </a:extLst>
            </p:cNvPr>
            <p:cNvSpPr txBox="1">
              <a:spLocks noChangeArrowheads="1"/>
            </p:cNvSpPr>
            <p:nvPr/>
          </p:nvSpPr>
          <p:spPr bwMode="auto">
            <a:xfrm>
              <a:off x="31234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4</a:t>
              </a:r>
            </a:p>
          </p:txBody>
        </p:sp>
        <p:sp>
          <p:nvSpPr>
            <p:cNvPr id="58" name="Text Box 44">
              <a:extLst>
                <a:ext uri="{FF2B5EF4-FFF2-40B4-BE49-F238E27FC236}">
                  <a16:creationId xmlns:a16="http://schemas.microsoft.com/office/drawing/2014/main" id="{8F074954-F918-460C-8DAA-A24448607949}"/>
                </a:ext>
              </a:extLst>
            </p:cNvPr>
            <p:cNvSpPr txBox="1">
              <a:spLocks noChangeArrowheads="1"/>
            </p:cNvSpPr>
            <p:nvPr/>
          </p:nvSpPr>
          <p:spPr bwMode="auto">
            <a:xfrm>
              <a:off x="532600" y="6029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a:effectLst/>
                  <a:latin typeface="+mn-lt"/>
                  <a:ea typeface="Calibri" panose="020F0502020204030204" pitchFamily="34" charset="0"/>
                  <a:cs typeface="Times New Roman" panose="02020603050405020304" pitchFamily="18" charset="0"/>
                </a:rPr>
                <a:t>1</a:t>
              </a:r>
            </a:p>
          </p:txBody>
        </p:sp>
        <p:sp>
          <p:nvSpPr>
            <p:cNvPr id="59" name="Text Box 2">
              <a:extLst>
                <a:ext uri="{FF2B5EF4-FFF2-40B4-BE49-F238E27FC236}">
                  <a16:creationId xmlns:a16="http://schemas.microsoft.com/office/drawing/2014/main" id="{BACDB5D8-0303-4AE6-9867-6A7626B8DEAA}"/>
                </a:ext>
              </a:extLst>
            </p:cNvPr>
            <p:cNvSpPr txBox="1">
              <a:spLocks noChangeArrowheads="1"/>
            </p:cNvSpPr>
            <p:nvPr/>
          </p:nvSpPr>
          <p:spPr bwMode="auto">
            <a:xfrm>
              <a:off x="97075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60" name="Text Box 2">
              <a:extLst>
                <a:ext uri="{FF2B5EF4-FFF2-40B4-BE49-F238E27FC236}">
                  <a16:creationId xmlns:a16="http://schemas.microsoft.com/office/drawing/2014/main" id="{908BEA15-4680-4DA6-9D21-94CB3AAB3E66}"/>
                </a:ext>
              </a:extLst>
            </p:cNvPr>
            <p:cNvSpPr txBox="1">
              <a:spLocks noChangeArrowheads="1"/>
            </p:cNvSpPr>
            <p:nvPr/>
          </p:nvSpPr>
          <p:spPr bwMode="auto">
            <a:xfrm>
              <a:off x="1837525"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61" name="Text Box 2">
              <a:extLst>
                <a:ext uri="{FF2B5EF4-FFF2-40B4-BE49-F238E27FC236}">
                  <a16:creationId xmlns:a16="http://schemas.microsoft.com/office/drawing/2014/main" id="{87A98208-C899-49E1-8B0B-71ADC699EF40}"/>
                </a:ext>
              </a:extLst>
            </p:cNvPr>
            <p:cNvSpPr txBox="1">
              <a:spLocks noChangeArrowheads="1"/>
            </p:cNvSpPr>
            <p:nvPr/>
          </p:nvSpPr>
          <p:spPr bwMode="auto">
            <a:xfrm>
              <a:off x="2704300" y="57248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62" name="Text Box 2">
              <a:extLst>
                <a:ext uri="{FF2B5EF4-FFF2-40B4-BE49-F238E27FC236}">
                  <a16:creationId xmlns:a16="http://schemas.microsoft.com/office/drawing/2014/main" id="{1B61A9C8-739D-4DE1-91A0-318B9F4D2EC9}"/>
                </a:ext>
              </a:extLst>
            </p:cNvPr>
            <p:cNvSpPr txBox="1">
              <a:spLocks noChangeArrowheads="1"/>
            </p:cNvSpPr>
            <p:nvPr/>
          </p:nvSpPr>
          <p:spPr bwMode="auto">
            <a:xfrm>
              <a:off x="1408900"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8</a:t>
              </a:r>
            </a:p>
          </p:txBody>
        </p:sp>
        <p:sp>
          <p:nvSpPr>
            <p:cNvPr id="63" name="Text Box 2">
              <a:extLst>
                <a:ext uri="{FF2B5EF4-FFF2-40B4-BE49-F238E27FC236}">
                  <a16:creationId xmlns:a16="http://schemas.microsoft.com/office/drawing/2014/main" id="{3E902557-B679-49BE-BE53-2234A0A36D9D}"/>
                </a:ext>
              </a:extLst>
            </p:cNvPr>
            <p:cNvSpPr txBox="1">
              <a:spLocks noChangeArrowheads="1"/>
            </p:cNvSpPr>
            <p:nvPr/>
          </p:nvSpPr>
          <p:spPr bwMode="auto">
            <a:xfrm>
              <a:off x="2275675" y="5420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12 </a:t>
              </a:r>
            </a:p>
          </p:txBody>
        </p:sp>
        <p:sp>
          <p:nvSpPr>
            <p:cNvPr id="64" name="Text Box 2">
              <a:extLst>
                <a:ext uri="{FF2B5EF4-FFF2-40B4-BE49-F238E27FC236}">
                  <a16:creationId xmlns:a16="http://schemas.microsoft.com/office/drawing/2014/main" id="{1A468457-9C8F-46DF-B3E7-1B0F0D8AA93B}"/>
                </a:ext>
              </a:extLst>
            </p:cNvPr>
            <p:cNvSpPr txBox="1">
              <a:spLocks noChangeArrowheads="1"/>
            </p:cNvSpPr>
            <p:nvPr/>
          </p:nvSpPr>
          <p:spPr bwMode="auto">
            <a:xfrm>
              <a:off x="1847050" y="5115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20</a:t>
              </a:r>
            </a:p>
          </p:txBody>
        </p:sp>
      </p:grpSp>
      <p:grpSp>
        <p:nvGrpSpPr>
          <p:cNvPr id="65" name="Group 64">
            <a:extLst>
              <a:ext uri="{FF2B5EF4-FFF2-40B4-BE49-F238E27FC236}">
                <a16:creationId xmlns:a16="http://schemas.microsoft.com/office/drawing/2014/main" id="{F76E55B2-00D5-4213-BFF0-873BD4AB5E49}"/>
              </a:ext>
            </a:extLst>
          </p:cNvPr>
          <p:cNvGrpSpPr/>
          <p:nvPr/>
        </p:nvGrpSpPr>
        <p:grpSpPr>
          <a:xfrm>
            <a:off x="7417941" y="4065144"/>
            <a:ext cx="3457575" cy="1219200"/>
            <a:chOff x="5493019" y="2481910"/>
            <a:chExt cx="3457575" cy="1219200"/>
          </a:xfrm>
        </p:grpSpPr>
        <p:sp>
          <p:nvSpPr>
            <p:cNvPr id="66" name="Text Box 2">
              <a:extLst>
                <a:ext uri="{FF2B5EF4-FFF2-40B4-BE49-F238E27FC236}">
                  <a16:creationId xmlns:a16="http://schemas.microsoft.com/office/drawing/2014/main" id="{187ACE2D-B225-4F03-A335-36A525329C24}"/>
                </a:ext>
              </a:extLst>
            </p:cNvPr>
            <p:cNvSpPr txBox="1">
              <a:spLocks noChangeArrowheads="1"/>
            </p:cNvSpPr>
            <p:nvPr/>
          </p:nvSpPr>
          <p:spPr bwMode="auto">
            <a:xfrm>
              <a:off x="635026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67" name="Text Box 2">
              <a:extLst>
                <a:ext uri="{FF2B5EF4-FFF2-40B4-BE49-F238E27FC236}">
                  <a16:creationId xmlns:a16="http://schemas.microsoft.com/office/drawing/2014/main" id="{CD6DB004-B333-494F-845D-9DE4791A7535}"/>
                </a:ext>
              </a:extLst>
            </p:cNvPr>
            <p:cNvSpPr txBox="1">
              <a:spLocks noChangeArrowheads="1"/>
            </p:cNvSpPr>
            <p:nvPr/>
          </p:nvSpPr>
          <p:spPr bwMode="auto">
            <a:xfrm>
              <a:off x="7217044"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68" name="Text Box 2">
              <a:extLst>
                <a:ext uri="{FF2B5EF4-FFF2-40B4-BE49-F238E27FC236}">
                  <a16:creationId xmlns:a16="http://schemas.microsoft.com/office/drawing/2014/main" id="{D0715F70-12FD-4AD3-B9B5-8C7C549AF7C2}"/>
                </a:ext>
              </a:extLst>
            </p:cNvPr>
            <p:cNvSpPr txBox="1">
              <a:spLocks noChangeArrowheads="1"/>
            </p:cNvSpPr>
            <p:nvPr/>
          </p:nvSpPr>
          <p:spPr bwMode="auto">
            <a:xfrm>
              <a:off x="80838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1</a:t>
              </a:r>
              <a:endParaRPr lang="en-GB" sz="1600" dirty="0">
                <a:effectLst/>
                <a:latin typeface="+mn-lt"/>
                <a:ea typeface="Calibri" panose="020F0502020204030204" pitchFamily="34" charset="0"/>
                <a:cs typeface="Times New Roman" panose="02020603050405020304" pitchFamily="18" charset="0"/>
              </a:endParaRPr>
            </a:p>
          </p:txBody>
        </p:sp>
        <p:sp>
          <p:nvSpPr>
            <p:cNvPr id="69" name="Text Box 44">
              <a:extLst>
                <a:ext uri="{FF2B5EF4-FFF2-40B4-BE49-F238E27FC236}">
                  <a16:creationId xmlns:a16="http://schemas.microsoft.com/office/drawing/2014/main" id="{5E4B5BCB-D827-408D-9ACF-78358A940AF3}"/>
                </a:ext>
              </a:extLst>
            </p:cNvPr>
            <p:cNvSpPr txBox="1">
              <a:spLocks noChangeArrowheads="1"/>
            </p:cNvSpPr>
            <p:nvPr/>
          </p:nvSpPr>
          <p:spPr bwMode="auto">
            <a:xfrm>
              <a:off x="5493019" y="33963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70" name="Text Box 2">
              <a:extLst>
                <a:ext uri="{FF2B5EF4-FFF2-40B4-BE49-F238E27FC236}">
                  <a16:creationId xmlns:a16="http://schemas.microsoft.com/office/drawing/2014/main" id="{434D6865-3717-4C9B-9B82-464E5B2179D5}"/>
                </a:ext>
              </a:extLst>
            </p:cNvPr>
            <p:cNvSpPr txBox="1">
              <a:spLocks noChangeArrowheads="1"/>
            </p:cNvSpPr>
            <p:nvPr/>
          </p:nvSpPr>
          <p:spPr bwMode="auto">
            <a:xfrm>
              <a:off x="593116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6</a:t>
              </a:r>
            </a:p>
          </p:txBody>
        </p:sp>
        <p:sp>
          <p:nvSpPr>
            <p:cNvPr id="71" name="Text Box 2">
              <a:extLst>
                <a:ext uri="{FF2B5EF4-FFF2-40B4-BE49-F238E27FC236}">
                  <a16:creationId xmlns:a16="http://schemas.microsoft.com/office/drawing/2014/main" id="{25CDABCB-C774-413E-B3B1-1B7DF5599ADB}"/>
                </a:ext>
              </a:extLst>
            </p:cNvPr>
            <p:cNvSpPr txBox="1">
              <a:spLocks noChangeArrowheads="1"/>
            </p:cNvSpPr>
            <p:nvPr/>
          </p:nvSpPr>
          <p:spPr bwMode="auto">
            <a:xfrm>
              <a:off x="6797944"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72" name="Text Box 2">
              <a:extLst>
                <a:ext uri="{FF2B5EF4-FFF2-40B4-BE49-F238E27FC236}">
                  <a16:creationId xmlns:a16="http://schemas.microsoft.com/office/drawing/2014/main" id="{A24EC524-5050-4F02-A2B7-ACEB0DED8EF8}"/>
                </a:ext>
              </a:extLst>
            </p:cNvPr>
            <p:cNvSpPr txBox="1">
              <a:spLocks noChangeArrowheads="1"/>
            </p:cNvSpPr>
            <p:nvPr/>
          </p:nvSpPr>
          <p:spPr bwMode="auto">
            <a:xfrm>
              <a:off x="7664719" y="30915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4 </a:t>
              </a:r>
            </a:p>
          </p:txBody>
        </p:sp>
        <p:sp>
          <p:nvSpPr>
            <p:cNvPr id="73" name="Text Box 2">
              <a:extLst>
                <a:ext uri="{FF2B5EF4-FFF2-40B4-BE49-F238E27FC236}">
                  <a16:creationId xmlns:a16="http://schemas.microsoft.com/office/drawing/2014/main" id="{012C5183-ED6A-440D-ACA4-59735E3FCB6C}"/>
                </a:ext>
              </a:extLst>
            </p:cNvPr>
            <p:cNvSpPr txBox="1">
              <a:spLocks noChangeArrowheads="1"/>
            </p:cNvSpPr>
            <p:nvPr/>
          </p:nvSpPr>
          <p:spPr bwMode="auto">
            <a:xfrm>
              <a:off x="6369319"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13</a:t>
              </a:r>
            </a:p>
          </p:txBody>
        </p:sp>
        <p:sp>
          <p:nvSpPr>
            <p:cNvPr id="74" name="Text Box 2">
              <a:extLst>
                <a:ext uri="{FF2B5EF4-FFF2-40B4-BE49-F238E27FC236}">
                  <a16:creationId xmlns:a16="http://schemas.microsoft.com/office/drawing/2014/main" id="{FB619812-C197-4350-8ED0-6441A054390E}"/>
                </a:ext>
              </a:extLst>
            </p:cNvPr>
            <p:cNvSpPr txBox="1">
              <a:spLocks noChangeArrowheads="1"/>
            </p:cNvSpPr>
            <p:nvPr/>
          </p:nvSpPr>
          <p:spPr bwMode="auto">
            <a:xfrm>
              <a:off x="7236094" y="27867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11</a:t>
              </a:r>
            </a:p>
          </p:txBody>
        </p:sp>
        <p:sp>
          <p:nvSpPr>
            <p:cNvPr id="75" name="Text Box 2">
              <a:extLst>
                <a:ext uri="{FF2B5EF4-FFF2-40B4-BE49-F238E27FC236}">
                  <a16:creationId xmlns:a16="http://schemas.microsoft.com/office/drawing/2014/main" id="{3031E99F-ADC5-4318-8813-7A78D4F551EB}"/>
                </a:ext>
              </a:extLst>
            </p:cNvPr>
            <p:cNvSpPr txBox="1">
              <a:spLocks noChangeArrowheads="1"/>
            </p:cNvSpPr>
            <p:nvPr/>
          </p:nvSpPr>
          <p:spPr bwMode="auto">
            <a:xfrm>
              <a:off x="6807469" y="248191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24</a:t>
              </a:r>
            </a:p>
          </p:txBody>
        </p:sp>
      </p:grpSp>
      <p:grpSp>
        <p:nvGrpSpPr>
          <p:cNvPr id="76" name="Group 75">
            <a:extLst>
              <a:ext uri="{FF2B5EF4-FFF2-40B4-BE49-F238E27FC236}">
                <a16:creationId xmlns:a16="http://schemas.microsoft.com/office/drawing/2014/main" id="{7BD2F5A8-7BA7-468A-BFCD-7A8F4120F199}"/>
              </a:ext>
            </a:extLst>
          </p:cNvPr>
          <p:cNvGrpSpPr/>
          <p:nvPr/>
        </p:nvGrpSpPr>
        <p:grpSpPr>
          <a:xfrm>
            <a:off x="7398892" y="570478"/>
            <a:ext cx="3457575" cy="1219200"/>
            <a:chOff x="5251635" y="5267672"/>
            <a:chExt cx="3457575" cy="1219200"/>
          </a:xfrm>
        </p:grpSpPr>
        <p:sp>
          <p:nvSpPr>
            <p:cNvPr id="77" name="Text Box 2">
              <a:extLst>
                <a:ext uri="{FF2B5EF4-FFF2-40B4-BE49-F238E27FC236}">
                  <a16:creationId xmlns:a16="http://schemas.microsoft.com/office/drawing/2014/main" id="{2634E1C5-1937-43A2-9DFA-39F8E42C93CC}"/>
                </a:ext>
              </a:extLst>
            </p:cNvPr>
            <p:cNvSpPr txBox="1">
              <a:spLocks noChangeArrowheads="1"/>
            </p:cNvSpPr>
            <p:nvPr/>
          </p:nvSpPr>
          <p:spPr bwMode="auto">
            <a:xfrm>
              <a:off x="610888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78" name="Text Box 2">
              <a:extLst>
                <a:ext uri="{FF2B5EF4-FFF2-40B4-BE49-F238E27FC236}">
                  <a16:creationId xmlns:a16="http://schemas.microsoft.com/office/drawing/2014/main" id="{566BE550-4C51-4E78-91C7-E5553768607A}"/>
                </a:ext>
              </a:extLst>
            </p:cNvPr>
            <p:cNvSpPr txBox="1">
              <a:spLocks noChangeArrowheads="1"/>
            </p:cNvSpPr>
            <p:nvPr/>
          </p:nvSpPr>
          <p:spPr bwMode="auto">
            <a:xfrm>
              <a:off x="6975660"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2</a:t>
              </a:r>
              <a:endParaRPr lang="en-GB" sz="1600" dirty="0">
                <a:effectLst/>
                <a:latin typeface="+mn-lt"/>
                <a:ea typeface="Calibri" panose="020F0502020204030204" pitchFamily="34" charset="0"/>
                <a:cs typeface="Times New Roman" panose="02020603050405020304" pitchFamily="18" charset="0"/>
              </a:endParaRPr>
            </a:p>
          </p:txBody>
        </p:sp>
        <p:sp>
          <p:nvSpPr>
            <p:cNvPr id="79" name="Text Box 2">
              <a:extLst>
                <a:ext uri="{FF2B5EF4-FFF2-40B4-BE49-F238E27FC236}">
                  <a16:creationId xmlns:a16="http://schemas.microsoft.com/office/drawing/2014/main" id="{7B5A7703-14FB-417D-B8F6-FDD084471A78}"/>
                </a:ext>
              </a:extLst>
            </p:cNvPr>
            <p:cNvSpPr txBox="1">
              <a:spLocks noChangeArrowheads="1"/>
            </p:cNvSpPr>
            <p:nvPr/>
          </p:nvSpPr>
          <p:spPr bwMode="auto">
            <a:xfrm>
              <a:off x="78424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80" name="Text Box 44">
              <a:extLst>
                <a:ext uri="{FF2B5EF4-FFF2-40B4-BE49-F238E27FC236}">
                  <a16:creationId xmlns:a16="http://schemas.microsoft.com/office/drawing/2014/main" id="{731C6201-9CA3-44E6-9C05-9FE9D865FAFD}"/>
                </a:ext>
              </a:extLst>
            </p:cNvPr>
            <p:cNvSpPr txBox="1">
              <a:spLocks noChangeArrowheads="1"/>
            </p:cNvSpPr>
            <p:nvPr/>
          </p:nvSpPr>
          <p:spPr bwMode="auto">
            <a:xfrm>
              <a:off x="5251635" y="61820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latin typeface="+mn-lt"/>
                  <a:ea typeface="Calibri" panose="020F0502020204030204" pitchFamily="34" charset="0"/>
                  <a:cs typeface="Times New Roman" panose="02020603050405020304" pitchFamily="18" charset="0"/>
                </a:rPr>
                <a:t>3</a:t>
              </a:r>
              <a:endParaRPr lang="en-GB" sz="1600" dirty="0">
                <a:effectLst/>
                <a:latin typeface="+mn-lt"/>
                <a:ea typeface="Calibri" panose="020F0502020204030204" pitchFamily="34" charset="0"/>
                <a:cs typeface="Times New Roman" panose="02020603050405020304" pitchFamily="18" charset="0"/>
              </a:endParaRPr>
            </a:p>
          </p:txBody>
        </p:sp>
        <p:sp>
          <p:nvSpPr>
            <p:cNvPr id="81" name="Text Box 2">
              <a:extLst>
                <a:ext uri="{FF2B5EF4-FFF2-40B4-BE49-F238E27FC236}">
                  <a16:creationId xmlns:a16="http://schemas.microsoft.com/office/drawing/2014/main" id="{4FC81146-E10B-41FD-B54E-E7EED80AC8D3}"/>
                </a:ext>
              </a:extLst>
            </p:cNvPr>
            <p:cNvSpPr txBox="1">
              <a:spLocks noChangeArrowheads="1"/>
            </p:cNvSpPr>
            <p:nvPr/>
          </p:nvSpPr>
          <p:spPr bwMode="auto">
            <a:xfrm>
              <a:off x="568978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4</a:t>
              </a:r>
            </a:p>
          </p:txBody>
        </p:sp>
        <p:sp>
          <p:nvSpPr>
            <p:cNvPr id="82" name="Text Box 2">
              <a:extLst>
                <a:ext uri="{FF2B5EF4-FFF2-40B4-BE49-F238E27FC236}">
                  <a16:creationId xmlns:a16="http://schemas.microsoft.com/office/drawing/2014/main" id="{AE310564-050B-431F-B8EE-30533843A551}"/>
                </a:ext>
              </a:extLst>
            </p:cNvPr>
            <p:cNvSpPr txBox="1">
              <a:spLocks noChangeArrowheads="1"/>
            </p:cNvSpPr>
            <p:nvPr/>
          </p:nvSpPr>
          <p:spPr bwMode="auto">
            <a:xfrm>
              <a:off x="6556560"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3</a:t>
              </a:r>
            </a:p>
          </p:txBody>
        </p:sp>
        <p:sp>
          <p:nvSpPr>
            <p:cNvPr id="83" name="Text Box 2">
              <a:extLst>
                <a:ext uri="{FF2B5EF4-FFF2-40B4-BE49-F238E27FC236}">
                  <a16:creationId xmlns:a16="http://schemas.microsoft.com/office/drawing/2014/main" id="{B906755F-0FC1-499C-8A58-DED734A1DBD1}"/>
                </a:ext>
              </a:extLst>
            </p:cNvPr>
            <p:cNvSpPr txBox="1">
              <a:spLocks noChangeArrowheads="1"/>
            </p:cNvSpPr>
            <p:nvPr/>
          </p:nvSpPr>
          <p:spPr bwMode="auto">
            <a:xfrm>
              <a:off x="7423335" y="58772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6</a:t>
              </a:r>
            </a:p>
          </p:txBody>
        </p:sp>
        <p:sp>
          <p:nvSpPr>
            <p:cNvPr id="84" name="Text Box 2">
              <a:extLst>
                <a:ext uri="{FF2B5EF4-FFF2-40B4-BE49-F238E27FC236}">
                  <a16:creationId xmlns:a16="http://schemas.microsoft.com/office/drawing/2014/main" id="{B96C2E91-BF30-494C-A544-4E02F7BB9942}"/>
                </a:ext>
              </a:extLst>
            </p:cNvPr>
            <p:cNvSpPr txBox="1">
              <a:spLocks noChangeArrowheads="1"/>
            </p:cNvSpPr>
            <p:nvPr/>
          </p:nvSpPr>
          <p:spPr bwMode="auto">
            <a:xfrm>
              <a:off x="6127935"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85" name="Text Box 2">
              <a:extLst>
                <a:ext uri="{FF2B5EF4-FFF2-40B4-BE49-F238E27FC236}">
                  <a16:creationId xmlns:a16="http://schemas.microsoft.com/office/drawing/2014/main" id="{00F109F2-42DD-4FE4-AD31-E106CCA8FF3C}"/>
                </a:ext>
              </a:extLst>
            </p:cNvPr>
            <p:cNvSpPr txBox="1">
              <a:spLocks noChangeArrowheads="1"/>
            </p:cNvSpPr>
            <p:nvPr/>
          </p:nvSpPr>
          <p:spPr bwMode="auto">
            <a:xfrm>
              <a:off x="6994710" y="55724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9</a:t>
              </a:r>
            </a:p>
          </p:txBody>
        </p:sp>
        <p:sp>
          <p:nvSpPr>
            <p:cNvPr id="86" name="Text Box 2">
              <a:extLst>
                <a:ext uri="{FF2B5EF4-FFF2-40B4-BE49-F238E27FC236}">
                  <a16:creationId xmlns:a16="http://schemas.microsoft.com/office/drawing/2014/main" id="{886AF8D1-4321-4703-B20E-BC7E16F609FA}"/>
                </a:ext>
              </a:extLst>
            </p:cNvPr>
            <p:cNvSpPr txBox="1">
              <a:spLocks noChangeArrowheads="1"/>
            </p:cNvSpPr>
            <p:nvPr/>
          </p:nvSpPr>
          <p:spPr bwMode="auto">
            <a:xfrm>
              <a:off x="6566085" y="5267672"/>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16</a:t>
              </a:r>
            </a:p>
          </p:txBody>
        </p:sp>
      </p:grpSp>
    </p:spTree>
    <p:extLst>
      <p:ext uri="{BB962C8B-B14F-4D97-AF65-F5344CB8AC3E}">
        <p14:creationId xmlns:p14="http://schemas.microsoft.com/office/powerpoint/2010/main" val="94374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DAC3FE-43D7-4FE7-853A-610877F84866}"/>
              </a:ext>
            </a:extLst>
          </p:cNvPr>
          <p:cNvSpPr txBox="1"/>
          <p:nvPr/>
        </p:nvSpPr>
        <p:spPr>
          <a:xfrm>
            <a:off x="1487488" y="3977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9" name="TextBox 18">
            <a:extLst>
              <a:ext uri="{FF2B5EF4-FFF2-40B4-BE49-F238E27FC236}">
                <a16:creationId xmlns:a16="http://schemas.microsoft.com/office/drawing/2014/main" id="{26005C53-C36A-4E13-A6D2-CC0B819272F7}"/>
              </a:ext>
            </a:extLst>
          </p:cNvPr>
          <p:cNvSpPr txBox="1"/>
          <p:nvPr/>
        </p:nvSpPr>
        <p:spPr>
          <a:xfrm>
            <a:off x="3791744" y="3977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0" name="TextBox 19">
            <a:extLst>
              <a:ext uri="{FF2B5EF4-FFF2-40B4-BE49-F238E27FC236}">
                <a16:creationId xmlns:a16="http://schemas.microsoft.com/office/drawing/2014/main" id="{4008EEDD-CF6F-4085-B0D7-C170B3095673}"/>
              </a:ext>
            </a:extLst>
          </p:cNvPr>
          <p:cNvSpPr txBox="1"/>
          <p:nvPr/>
        </p:nvSpPr>
        <p:spPr>
          <a:xfrm>
            <a:off x="6096000" y="3977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1" name="TextBox 20">
            <a:extLst>
              <a:ext uri="{FF2B5EF4-FFF2-40B4-BE49-F238E27FC236}">
                <a16:creationId xmlns:a16="http://schemas.microsoft.com/office/drawing/2014/main" id="{EF494CF0-BD1E-4403-A579-7CF36EE85B02}"/>
              </a:ext>
            </a:extLst>
          </p:cNvPr>
          <p:cNvSpPr txBox="1"/>
          <p:nvPr/>
        </p:nvSpPr>
        <p:spPr>
          <a:xfrm>
            <a:off x="8400256" y="3977783"/>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2" name="TextBox 11">
            <a:extLst>
              <a:ext uri="{FF2B5EF4-FFF2-40B4-BE49-F238E27FC236}">
                <a16:creationId xmlns:a16="http://schemas.microsoft.com/office/drawing/2014/main" id="{866C8ED5-946F-457E-AD49-1CD9D6E7DB14}"/>
              </a:ext>
            </a:extLst>
          </p:cNvPr>
          <p:cNvSpPr txBox="1"/>
          <p:nvPr/>
        </p:nvSpPr>
        <p:spPr>
          <a:xfrm>
            <a:off x="2639616" y="3146787"/>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3" name="TextBox 12">
            <a:extLst>
              <a:ext uri="{FF2B5EF4-FFF2-40B4-BE49-F238E27FC236}">
                <a16:creationId xmlns:a16="http://schemas.microsoft.com/office/drawing/2014/main" id="{3A9D69B0-1BB3-4832-B4B5-ED5D903FF68E}"/>
              </a:ext>
            </a:extLst>
          </p:cNvPr>
          <p:cNvSpPr txBox="1"/>
          <p:nvPr/>
        </p:nvSpPr>
        <p:spPr>
          <a:xfrm>
            <a:off x="4943872" y="3146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4" name="TextBox 13">
            <a:extLst>
              <a:ext uri="{FF2B5EF4-FFF2-40B4-BE49-F238E27FC236}">
                <a16:creationId xmlns:a16="http://schemas.microsoft.com/office/drawing/2014/main" id="{7BCFE4C0-D88A-4ADA-8209-01BF3D50F418}"/>
              </a:ext>
            </a:extLst>
          </p:cNvPr>
          <p:cNvSpPr txBox="1"/>
          <p:nvPr/>
        </p:nvSpPr>
        <p:spPr>
          <a:xfrm>
            <a:off x="7248128" y="3146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5" name="TextBox 14">
            <a:extLst>
              <a:ext uri="{FF2B5EF4-FFF2-40B4-BE49-F238E27FC236}">
                <a16:creationId xmlns:a16="http://schemas.microsoft.com/office/drawing/2014/main" id="{8BCD9FD8-6BCC-4C40-B604-41B17DAE0365}"/>
              </a:ext>
            </a:extLst>
          </p:cNvPr>
          <p:cNvSpPr txBox="1"/>
          <p:nvPr/>
        </p:nvSpPr>
        <p:spPr>
          <a:xfrm>
            <a:off x="3791744" y="2315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6" name="TextBox 15">
            <a:extLst>
              <a:ext uri="{FF2B5EF4-FFF2-40B4-BE49-F238E27FC236}">
                <a16:creationId xmlns:a16="http://schemas.microsoft.com/office/drawing/2014/main" id="{B2D88052-F9AF-4763-96E3-3554FD66A439}"/>
              </a:ext>
            </a:extLst>
          </p:cNvPr>
          <p:cNvSpPr txBox="1"/>
          <p:nvPr/>
        </p:nvSpPr>
        <p:spPr>
          <a:xfrm>
            <a:off x="6096000" y="2315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7" name="TextBox 16">
            <a:extLst>
              <a:ext uri="{FF2B5EF4-FFF2-40B4-BE49-F238E27FC236}">
                <a16:creationId xmlns:a16="http://schemas.microsoft.com/office/drawing/2014/main" id="{2E5F6BF0-AF62-4D9E-B89C-80D7337556C9}"/>
              </a:ext>
            </a:extLst>
          </p:cNvPr>
          <p:cNvSpPr txBox="1"/>
          <p:nvPr/>
        </p:nvSpPr>
        <p:spPr>
          <a:xfrm>
            <a:off x="4943872" y="1484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53" name="Title 3">
            <a:extLst>
              <a:ext uri="{FF2B5EF4-FFF2-40B4-BE49-F238E27FC236}">
                <a16:creationId xmlns:a16="http://schemas.microsoft.com/office/drawing/2014/main" id="{5D2C898D-C6FD-4F05-BC82-7A7DBA21BA73}"/>
              </a:ext>
            </a:extLst>
          </p:cNvPr>
          <p:cNvSpPr>
            <a:spLocks noGrp="1"/>
          </p:cNvSpPr>
          <p:nvPr>
            <p:ph type="title"/>
          </p:nvPr>
        </p:nvSpPr>
        <p:spPr>
          <a:xfrm>
            <a:off x="175198" y="404664"/>
            <a:ext cx="8111051" cy="618324"/>
          </a:xfrm>
        </p:spPr>
        <p:txBody>
          <a:bodyPr>
            <a:noAutofit/>
          </a:bodyPr>
          <a:lstStyle/>
          <a:p>
            <a:r>
              <a:rPr lang="en-GB" sz="2400" dirty="0">
                <a:latin typeface="+mn-lt"/>
              </a:rPr>
              <a:t>What do you notice about the numbers?</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7599470-AA20-44BC-B1DC-3D5D122D12A6}"/>
                  </a:ext>
                </a:extLst>
              </p:cNvPr>
              <p:cNvSpPr txBox="1"/>
              <p:nvPr/>
            </p:nvSpPr>
            <p:spPr>
              <a:xfrm>
                <a:off x="1559496" y="4224004"/>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1</m:t>
                      </m:r>
                    </m:oMath>
                  </m:oMathPara>
                </a14:m>
                <a:endParaRPr lang="en-GB" sz="1600" dirty="0"/>
              </a:p>
            </p:txBody>
          </p:sp>
        </mc:Choice>
        <mc:Fallback xmlns="">
          <p:sp>
            <p:nvSpPr>
              <p:cNvPr id="2" name="TextBox 1">
                <a:extLst>
                  <a:ext uri="{FF2B5EF4-FFF2-40B4-BE49-F238E27FC236}">
                    <a16:creationId xmlns:a16="http://schemas.microsoft.com/office/drawing/2014/main" id="{E7599470-AA20-44BC-B1DC-3D5D122D12A6}"/>
                  </a:ext>
                </a:extLst>
              </p:cNvPr>
              <p:cNvSpPr txBox="1">
                <a:spLocks noRot="1" noChangeAspect="1" noMove="1" noResize="1" noEditPoints="1" noAdjustHandles="1" noChangeArrowheads="1" noChangeShapeType="1" noTextEdit="1"/>
              </p:cNvSpPr>
              <p:nvPr/>
            </p:nvSpPr>
            <p:spPr>
              <a:xfrm>
                <a:off x="1559496" y="4224004"/>
                <a:ext cx="2160240" cy="338554"/>
              </a:xfrm>
              <a:prstGeom prst="rect">
                <a:avLst/>
              </a:prstGeom>
              <a:blipFill>
                <a:blip r:embed="rId3"/>
                <a:stretch>
                  <a:fillRect/>
                </a:stretch>
              </a:blipFill>
            </p:spPr>
            <p:txBody>
              <a:bodyPr/>
              <a:lstStyle/>
              <a:p>
                <a:r>
                  <a:rPr lang="en-GB">
                    <a:noFill/>
                  </a:rPr>
                  <a:t> </a:t>
                </a:r>
              </a:p>
            </p:txBody>
          </p:sp>
        </mc:Fallback>
      </mc:AlternateContent>
      <p:sp>
        <p:nvSpPr>
          <p:cNvPr id="54" name="TextBox 53">
            <a:extLst>
              <a:ext uri="{FF2B5EF4-FFF2-40B4-BE49-F238E27FC236}">
                <a16:creationId xmlns:a16="http://schemas.microsoft.com/office/drawing/2014/main" id="{8630FCCD-A0C9-4064-9CBA-EAB42C666678}"/>
              </a:ext>
            </a:extLst>
          </p:cNvPr>
          <p:cNvSpPr txBox="1"/>
          <p:nvPr/>
        </p:nvSpPr>
        <p:spPr>
          <a:xfrm>
            <a:off x="3791744" y="3977782"/>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639A9C79-3B27-4D92-9761-86DCCD3A7F27}"/>
                  </a:ext>
                </a:extLst>
              </p:cNvPr>
              <p:cNvSpPr txBox="1"/>
              <p:nvPr/>
            </p:nvSpPr>
            <p:spPr>
              <a:xfrm>
                <a:off x="3863752" y="4224000"/>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2</m:t>
                      </m:r>
                    </m:oMath>
                  </m:oMathPara>
                </a14:m>
                <a:endParaRPr lang="en-GB" sz="1600" dirty="0"/>
              </a:p>
            </p:txBody>
          </p:sp>
        </mc:Choice>
        <mc:Fallback xmlns="">
          <p:sp>
            <p:nvSpPr>
              <p:cNvPr id="55" name="TextBox 54">
                <a:extLst>
                  <a:ext uri="{FF2B5EF4-FFF2-40B4-BE49-F238E27FC236}">
                    <a16:creationId xmlns:a16="http://schemas.microsoft.com/office/drawing/2014/main" id="{639A9C79-3B27-4D92-9761-86DCCD3A7F27}"/>
                  </a:ext>
                </a:extLst>
              </p:cNvPr>
              <p:cNvSpPr txBox="1">
                <a:spLocks noRot="1" noChangeAspect="1" noMove="1" noResize="1" noEditPoints="1" noAdjustHandles="1" noChangeArrowheads="1" noChangeShapeType="1" noTextEdit="1"/>
              </p:cNvSpPr>
              <p:nvPr/>
            </p:nvSpPr>
            <p:spPr>
              <a:xfrm>
                <a:off x="3863752" y="4224000"/>
                <a:ext cx="2160240" cy="338554"/>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EA9C46E0-1525-4C27-8C33-D75EF8789A57}"/>
                  </a:ext>
                </a:extLst>
              </p:cNvPr>
              <p:cNvSpPr txBox="1"/>
              <p:nvPr/>
            </p:nvSpPr>
            <p:spPr>
              <a:xfrm>
                <a:off x="6240016" y="4214554"/>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3</m:t>
                      </m:r>
                    </m:oMath>
                  </m:oMathPara>
                </a14:m>
                <a:endParaRPr lang="en-GB" sz="1600" dirty="0"/>
              </a:p>
            </p:txBody>
          </p:sp>
        </mc:Choice>
        <mc:Fallback xmlns="">
          <p:sp>
            <p:nvSpPr>
              <p:cNvPr id="58" name="TextBox 57">
                <a:extLst>
                  <a:ext uri="{FF2B5EF4-FFF2-40B4-BE49-F238E27FC236}">
                    <a16:creationId xmlns:a16="http://schemas.microsoft.com/office/drawing/2014/main" id="{EA9C46E0-1525-4C27-8C33-D75EF8789A57}"/>
                  </a:ext>
                </a:extLst>
              </p:cNvPr>
              <p:cNvSpPr txBox="1">
                <a:spLocks noRot="1" noChangeAspect="1" noMove="1" noResize="1" noEditPoints="1" noAdjustHandles="1" noChangeArrowheads="1" noChangeShapeType="1" noTextEdit="1"/>
              </p:cNvSpPr>
              <p:nvPr/>
            </p:nvSpPr>
            <p:spPr>
              <a:xfrm>
                <a:off x="6240016" y="4214554"/>
                <a:ext cx="2160240" cy="338554"/>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290DA8E3-CAB4-405E-8210-3E60A85736BC}"/>
                  </a:ext>
                </a:extLst>
              </p:cNvPr>
              <p:cNvSpPr txBox="1"/>
              <p:nvPr/>
            </p:nvSpPr>
            <p:spPr>
              <a:xfrm>
                <a:off x="8544272" y="4214554"/>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4</m:t>
                      </m:r>
                    </m:oMath>
                  </m:oMathPara>
                </a14:m>
                <a:endParaRPr lang="en-GB" sz="1600" dirty="0"/>
              </a:p>
            </p:txBody>
          </p:sp>
        </mc:Choice>
        <mc:Fallback xmlns="">
          <p:sp>
            <p:nvSpPr>
              <p:cNvPr id="59" name="TextBox 58">
                <a:extLst>
                  <a:ext uri="{FF2B5EF4-FFF2-40B4-BE49-F238E27FC236}">
                    <a16:creationId xmlns:a16="http://schemas.microsoft.com/office/drawing/2014/main" id="{290DA8E3-CAB4-405E-8210-3E60A85736BC}"/>
                  </a:ext>
                </a:extLst>
              </p:cNvPr>
              <p:cNvSpPr txBox="1">
                <a:spLocks noRot="1" noChangeAspect="1" noMove="1" noResize="1" noEditPoints="1" noAdjustHandles="1" noChangeArrowheads="1" noChangeShapeType="1" noTextEdit="1"/>
              </p:cNvSpPr>
              <p:nvPr/>
            </p:nvSpPr>
            <p:spPr>
              <a:xfrm>
                <a:off x="8544272" y="4214554"/>
                <a:ext cx="2160240" cy="338554"/>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74C3836-83D6-407E-BCA1-30CA180F1859}"/>
                  </a:ext>
                </a:extLst>
              </p:cNvPr>
              <p:cNvSpPr txBox="1"/>
              <p:nvPr/>
            </p:nvSpPr>
            <p:spPr>
              <a:xfrm>
                <a:off x="2643578" y="3402443"/>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1+2</m:t>
                      </m:r>
                    </m:oMath>
                  </m:oMathPara>
                </a14:m>
                <a:endParaRPr lang="en-GB" sz="1600" dirty="0"/>
              </a:p>
            </p:txBody>
          </p:sp>
        </mc:Choice>
        <mc:Fallback xmlns="">
          <p:sp>
            <p:nvSpPr>
              <p:cNvPr id="60" name="TextBox 59">
                <a:extLst>
                  <a:ext uri="{FF2B5EF4-FFF2-40B4-BE49-F238E27FC236}">
                    <a16:creationId xmlns:a16="http://schemas.microsoft.com/office/drawing/2014/main" id="{274C3836-83D6-407E-BCA1-30CA180F1859}"/>
                  </a:ext>
                </a:extLst>
              </p:cNvPr>
              <p:cNvSpPr txBox="1">
                <a:spLocks noRot="1" noChangeAspect="1" noMove="1" noResize="1" noEditPoints="1" noAdjustHandles="1" noChangeArrowheads="1" noChangeShapeType="1" noTextEdit="1"/>
              </p:cNvSpPr>
              <p:nvPr/>
            </p:nvSpPr>
            <p:spPr>
              <a:xfrm>
                <a:off x="2643578" y="3402443"/>
                <a:ext cx="2160240" cy="338554"/>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D29404A6-609C-4584-8A23-2432DF4F5ACF}"/>
                  </a:ext>
                </a:extLst>
              </p:cNvPr>
              <p:cNvSpPr txBox="1"/>
              <p:nvPr/>
            </p:nvSpPr>
            <p:spPr>
              <a:xfrm>
                <a:off x="5019842" y="3392997"/>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2+3</m:t>
                      </m:r>
                    </m:oMath>
                  </m:oMathPara>
                </a14:m>
                <a:endParaRPr lang="en-GB" sz="1600" dirty="0"/>
              </a:p>
            </p:txBody>
          </p:sp>
        </mc:Choice>
        <mc:Fallback xmlns="">
          <p:sp>
            <p:nvSpPr>
              <p:cNvPr id="61" name="TextBox 60">
                <a:extLst>
                  <a:ext uri="{FF2B5EF4-FFF2-40B4-BE49-F238E27FC236}">
                    <a16:creationId xmlns:a16="http://schemas.microsoft.com/office/drawing/2014/main" id="{D29404A6-609C-4584-8A23-2432DF4F5ACF}"/>
                  </a:ext>
                </a:extLst>
              </p:cNvPr>
              <p:cNvSpPr txBox="1">
                <a:spLocks noRot="1" noChangeAspect="1" noMove="1" noResize="1" noEditPoints="1" noAdjustHandles="1" noChangeArrowheads="1" noChangeShapeType="1" noTextEdit="1"/>
              </p:cNvSpPr>
              <p:nvPr/>
            </p:nvSpPr>
            <p:spPr>
              <a:xfrm>
                <a:off x="5019842" y="3392997"/>
                <a:ext cx="2160240" cy="338554"/>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id="{AB1913BF-29AE-449A-B292-AB84B3E549C2}"/>
                  </a:ext>
                </a:extLst>
              </p:cNvPr>
              <p:cNvSpPr txBox="1"/>
              <p:nvPr/>
            </p:nvSpPr>
            <p:spPr>
              <a:xfrm>
                <a:off x="7324098" y="3392997"/>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3+4</m:t>
                      </m:r>
                    </m:oMath>
                  </m:oMathPara>
                </a14:m>
                <a:endParaRPr lang="en-GB" sz="1600" dirty="0"/>
              </a:p>
            </p:txBody>
          </p:sp>
        </mc:Choice>
        <mc:Fallback xmlns="">
          <p:sp>
            <p:nvSpPr>
              <p:cNvPr id="62" name="TextBox 61">
                <a:extLst>
                  <a:ext uri="{FF2B5EF4-FFF2-40B4-BE49-F238E27FC236}">
                    <a16:creationId xmlns:a16="http://schemas.microsoft.com/office/drawing/2014/main" id="{AB1913BF-29AE-449A-B292-AB84B3E549C2}"/>
                  </a:ext>
                </a:extLst>
              </p:cNvPr>
              <p:cNvSpPr txBox="1">
                <a:spLocks noRot="1" noChangeAspect="1" noMove="1" noResize="1" noEditPoints="1" noAdjustHandles="1" noChangeArrowheads="1" noChangeShapeType="1" noTextEdit="1"/>
              </p:cNvSpPr>
              <p:nvPr/>
            </p:nvSpPr>
            <p:spPr>
              <a:xfrm>
                <a:off x="7324098" y="3392997"/>
                <a:ext cx="2160240" cy="338554"/>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478A8731-4C9B-4DDB-BD67-B1B93C7D5561}"/>
                  </a:ext>
                </a:extLst>
              </p:cNvPr>
              <p:cNvSpPr txBox="1"/>
              <p:nvPr/>
            </p:nvSpPr>
            <p:spPr>
              <a:xfrm>
                <a:off x="3863752" y="2571445"/>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1+2+2+3</m:t>
                      </m:r>
                    </m:oMath>
                  </m:oMathPara>
                </a14:m>
                <a:endParaRPr lang="en-GB" sz="1600" dirty="0"/>
              </a:p>
            </p:txBody>
          </p:sp>
        </mc:Choice>
        <mc:Fallback xmlns="">
          <p:sp>
            <p:nvSpPr>
              <p:cNvPr id="66" name="TextBox 65">
                <a:extLst>
                  <a:ext uri="{FF2B5EF4-FFF2-40B4-BE49-F238E27FC236}">
                    <a16:creationId xmlns:a16="http://schemas.microsoft.com/office/drawing/2014/main" id="{478A8731-4C9B-4DDB-BD67-B1B93C7D5561}"/>
                  </a:ext>
                </a:extLst>
              </p:cNvPr>
              <p:cNvSpPr txBox="1">
                <a:spLocks noRot="1" noChangeAspect="1" noMove="1" noResize="1" noEditPoints="1" noAdjustHandles="1" noChangeArrowheads="1" noChangeShapeType="1" noTextEdit="1"/>
              </p:cNvSpPr>
              <p:nvPr/>
            </p:nvSpPr>
            <p:spPr>
              <a:xfrm>
                <a:off x="3863752" y="2571445"/>
                <a:ext cx="2160240" cy="338554"/>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373C8FC5-7B4F-459F-8538-7465CF48BFFD}"/>
                  </a:ext>
                </a:extLst>
              </p:cNvPr>
              <p:cNvSpPr txBox="1"/>
              <p:nvPr/>
            </p:nvSpPr>
            <p:spPr>
              <a:xfrm>
                <a:off x="6168008" y="2548125"/>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2+3+3+4</m:t>
                      </m:r>
                    </m:oMath>
                  </m:oMathPara>
                </a14:m>
                <a:endParaRPr lang="en-GB" sz="1600" dirty="0"/>
              </a:p>
            </p:txBody>
          </p:sp>
        </mc:Choice>
        <mc:Fallback xmlns="">
          <p:sp>
            <p:nvSpPr>
              <p:cNvPr id="67" name="TextBox 66">
                <a:extLst>
                  <a:ext uri="{FF2B5EF4-FFF2-40B4-BE49-F238E27FC236}">
                    <a16:creationId xmlns:a16="http://schemas.microsoft.com/office/drawing/2014/main" id="{373C8FC5-7B4F-459F-8538-7465CF48BFFD}"/>
                  </a:ext>
                </a:extLst>
              </p:cNvPr>
              <p:cNvSpPr txBox="1">
                <a:spLocks noRot="1" noChangeAspect="1" noMove="1" noResize="1" noEditPoints="1" noAdjustHandles="1" noChangeArrowheads="1" noChangeShapeType="1" noTextEdit="1"/>
              </p:cNvSpPr>
              <p:nvPr/>
            </p:nvSpPr>
            <p:spPr>
              <a:xfrm>
                <a:off x="6168008" y="2548125"/>
                <a:ext cx="2160240" cy="338554"/>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197340B6-1699-4EC9-942F-9007616980CF}"/>
                  </a:ext>
                </a:extLst>
              </p:cNvPr>
              <p:cNvSpPr txBox="1"/>
              <p:nvPr/>
            </p:nvSpPr>
            <p:spPr>
              <a:xfrm>
                <a:off x="5019842" y="1730999"/>
                <a:ext cx="2160240" cy="276999"/>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1+2+2+3+2+3+3+4</m:t>
                      </m:r>
                    </m:oMath>
                  </m:oMathPara>
                </a14:m>
                <a:endParaRPr lang="en-GB" sz="1200" dirty="0"/>
              </a:p>
            </p:txBody>
          </p:sp>
        </mc:Choice>
        <mc:Fallback xmlns="">
          <p:sp>
            <p:nvSpPr>
              <p:cNvPr id="68" name="TextBox 67">
                <a:extLst>
                  <a:ext uri="{FF2B5EF4-FFF2-40B4-BE49-F238E27FC236}">
                    <a16:creationId xmlns:a16="http://schemas.microsoft.com/office/drawing/2014/main" id="{197340B6-1699-4EC9-942F-9007616980CF}"/>
                  </a:ext>
                </a:extLst>
              </p:cNvPr>
              <p:cNvSpPr txBox="1">
                <a:spLocks noRot="1" noChangeAspect="1" noMove="1" noResize="1" noEditPoints="1" noAdjustHandles="1" noChangeArrowheads="1" noChangeShapeType="1" noTextEdit="1"/>
              </p:cNvSpPr>
              <p:nvPr/>
            </p:nvSpPr>
            <p:spPr>
              <a:xfrm>
                <a:off x="5019842" y="1730999"/>
                <a:ext cx="2160240" cy="276999"/>
              </a:xfrm>
              <a:prstGeom prst="rect">
                <a:avLst/>
              </a:prstGeom>
              <a:blipFill>
                <a:blip r:embed="rId12"/>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1890974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DAC3FE-43D7-4FE7-853A-610877F84866}"/>
              </a:ext>
            </a:extLst>
          </p:cNvPr>
          <p:cNvSpPr txBox="1"/>
          <p:nvPr/>
        </p:nvSpPr>
        <p:spPr>
          <a:xfrm>
            <a:off x="184353" y="484841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9" name="TextBox 18">
            <a:extLst>
              <a:ext uri="{FF2B5EF4-FFF2-40B4-BE49-F238E27FC236}">
                <a16:creationId xmlns:a16="http://schemas.microsoft.com/office/drawing/2014/main" id="{26005C53-C36A-4E13-A6D2-CC0B819272F7}"/>
              </a:ext>
            </a:extLst>
          </p:cNvPr>
          <p:cNvSpPr txBox="1"/>
          <p:nvPr/>
        </p:nvSpPr>
        <p:spPr>
          <a:xfrm>
            <a:off x="2488609" y="484841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0" name="TextBox 19">
            <a:extLst>
              <a:ext uri="{FF2B5EF4-FFF2-40B4-BE49-F238E27FC236}">
                <a16:creationId xmlns:a16="http://schemas.microsoft.com/office/drawing/2014/main" id="{4008EEDD-CF6F-4085-B0D7-C170B3095673}"/>
              </a:ext>
            </a:extLst>
          </p:cNvPr>
          <p:cNvSpPr txBox="1"/>
          <p:nvPr/>
        </p:nvSpPr>
        <p:spPr>
          <a:xfrm>
            <a:off x="4792865" y="484841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1" name="TextBox 20">
            <a:extLst>
              <a:ext uri="{FF2B5EF4-FFF2-40B4-BE49-F238E27FC236}">
                <a16:creationId xmlns:a16="http://schemas.microsoft.com/office/drawing/2014/main" id="{EF494CF0-BD1E-4403-A579-7CF36EE85B02}"/>
              </a:ext>
            </a:extLst>
          </p:cNvPr>
          <p:cNvSpPr txBox="1"/>
          <p:nvPr/>
        </p:nvSpPr>
        <p:spPr>
          <a:xfrm>
            <a:off x="7097121" y="4848413"/>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2" name="TextBox 11">
            <a:extLst>
              <a:ext uri="{FF2B5EF4-FFF2-40B4-BE49-F238E27FC236}">
                <a16:creationId xmlns:a16="http://schemas.microsoft.com/office/drawing/2014/main" id="{866C8ED5-946F-457E-AD49-1CD9D6E7DB14}"/>
              </a:ext>
            </a:extLst>
          </p:cNvPr>
          <p:cNvSpPr txBox="1"/>
          <p:nvPr/>
        </p:nvSpPr>
        <p:spPr>
          <a:xfrm>
            <a:off x="1336481" y="4017417"/>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3" name="TextBox 12">
            <a:extLst>
              <a:ext uri="{FF2B5EF4-FFF2-40B4-BE49-F238E27FC236}">
                <a16:creationId xmlns:a16="http://schemas.microsoft.com/office/drawing/2014/main" id="{3A9D69B0-1BB3-4832-B4B5-ED5D903FF68E}"/>
              </a:ext>
            </a:extLst>
          </p:cNvPr>
          <p:cNvSpPr txBox="1"/>
          <p:nvPr/>
        </p:nvSpPr>
        <p:spPr>
          <a:xfrm>
            <a:off x="3640737" y="401741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4" name="TextBox 13">
            <a:extLst>
              <a:ext uri="{FF2B5EF4-FFF2-40B4-BE49-F238E27FC236}">
                <a16:creationId xmlns:a16="http://schemas.microsoft.com/office/drawing/2014/main" id="{7BCFE4C0-D88A-4ADA-8209-01BF3D50F418}"/>
              </a:ext>
            </a:extLst>
          </p:cNvPr>
          <p:cNvSpPr txBox="1"/>
          <p:nvPr/>
        </p:nvSpPr>
        <p:spPr>
          <a:xfrm>
            <a:off x="5944993" y="401741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5" name="TextBox 14">
            <a:extLst>
              <a:ext uri="{FF2B5EF4-FFF2-40B4-BE49-F238E27FC236}">
                <a16:creationId xmlns:a16="http://schemas.microsoft.com/office/drawing/2014/main" id="{8BCD9FD8-6BCC-4C40-B604-41B17DAE0365}"/>
              </a:ext>
            </a:extLst>
          </p:cNvPr>
          <p:cNvSpPr txBox="1"/>
          <p:nvPr/>
        </p:nvSpPr>
        <p:spPr>
          <a:xfrm>
            <a:off x="2488609" y="318641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6" name="TextBox 15">
            <a:extLst>
              <a:ext uri="{FF2B5EF4-FFF2-40B4-BE49-F238E27FC236}">
                <a16:creationId xmlns:a16="http://schemas.microsoft.com/office/drawing/2014/main" id="{B2D88052-F9AF-4763-96E3-3554FD66A439}"/>
              </a:ext>
            </a:extLst>
          </p:cNvPr>
          <p:cNvSpPr txBox="1"/>
          <p:nvPr/>
        </p:nvSpPr>
        <p:spPr>
          <a:xfrm>
            <a:off x="4792865" y="318641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17" name="TextBox 16">
            <a:extLst>
              <a:ext uri="{FF2B5EF4-FFF2-40B4-BE49-F238E27FC236}">
                <a16:creationId xmlns:a16="http://schemas.microsoft.com/office/drawing/2014/main" id="{2E5F6BF0-AF62-4D9E-B89C-80D7337556C9}"/>
              </a:ext>
            </a:extLst>
          </p:cNvPr>
          <p:cNvSpPr txBox="1"/>
          <p:nvPr/>
        </p:nvSpPr>
        <p:spPr>
          <a:xfrm>
            <a:off x="3640737" y="235541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53" name="Title 3">
            <a:extLst>
              <a:ext uri="{FF2B5EF4-FFF2-40B4-BE49-F238E27FC236}">
                <a16:creationId xmlns:a16="http://schemas.microsoft.com/office/drawing/2014/main" id="{5D2C898D-C6FD-4F05-BC82-7A7DBA21BA73}"/>
              </a:ext>
            </a:extLst>
          </p:cNvPr>
          <p:cNvSpPr>
            <a:spLocks noGrp="1"/>
          </p:cNvSpPr>
          <p:nvPr>
            <p:ph type="title"/>
          </p:nvPr>
        </p:nvSpPr>
        <p:spPr>
          <a:xfrm>
            <a:off x="175198" y="404664"/>
            <a:ext cx="8111051" cy="618324"/>
          </a:xfrm>
        </p:spPr>
        <p:txBody>
          <a:bodyPr>
            <a:noAutofit/>
          </a:bodyPr>
          <a:lstStyle/>
          <a:p>
            <a:r>
              <a:rPr lang="en-GB" sz="2400" dirty="0">
                <a:latin typeface="+mn-lt"/>
              </a:rPr>
              <a:t>Can you see the numbers in the dots and the dots in the numbers?</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7599470-AA20-44BC-B1DC-3D5D122D12A6}"/>
                  </a:ext>
                </a:extLst>
              </p:cNvPr>
              <p:cNvSpPr txBox="1"/>
              <p:nvPr/>
            </p:nvSpPr>
            <p:spPr>
              <a:xfrm>
                <a:off x="256361" y="5094634"/>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1</m:t>
                      </m:r>
                    </m:oMath>
                  </m:oMathPara>
                </a14:m>
                <a:endParaRPr lang="en-GB" sz="1600" dirty="0"/>
              </a:p>
            </p:txBody>
          </p:sp>
        </mc:Choice>
        <mc:Fallback xmlns="">
          <p:sp>
            <p:nvSpPr>
              <p:cNvPr id="2" name="TextBox 1">
                <a:extLst>
                  <a:ext uri="{FF2B5EF4-FFF2-40B4-BE49-F238E27FC236}">
                    <a16:creationId xmlns:a16="http://schemas.microsoft.com/office/drawing/2014/main" id="{E7599470-AA20-44BC-B1DC-3D5D122D12A6}"/>
                  </a:ext>
                </a:extLst>
              </p:cNvPr>
              <p:cNvSpPr txBox="1">
                <a:spLocks noRot="1" noChangeAspect="1" noMove="1" noResize="1" noEditPoints="1" noAdjustHandles="1" noChangeArrowheads="1" noChangeShapeType="1" noTextEdit="1"/>
              </p:cNvSpPr>
              <p:nvPr/>
            </p:nvSpPr>
            <p:spPr>
              <a:xfrm>
                <a:off x="256361" y="5094634"/>
                <a:ext cx="2160240" cy="338554"/>
              </a:xfrm>
              <a:prstGeom prst="rect">
                <a:avLst/>
              </a:prstGeom>
              <a:blipFill>
                <a:blip r:embed="rId3"/>
                <a:stretch>
                  <a:fillRect/>
                </a:stretch>
              </a:blipFill>
            </p:spPr>
            <p:txBody>
              <a:bodyPr/>
              <a:lstStyle/>
              <a:p>
                <a:r>
                  <a:rPr lang="en-GB">
                    <a:noFill/>
                  </a:rPr>
                  <a:t> </a:t>
                </a:r>
              </a:p>
            </p:txBody>
          </p:sp>
        </mc:Fallback>
      </mc:AlternateContent>
      <p:sp>
        <p:nvSpPr>
          <p:cNvPr id="54" name="TextBox 53">
            <a:extLst>
              <a:ext uri="{FF2B5EF4-FFF2-40B4-BE49-F238E27FC236}">
                <a16:creationId xmlns:a16="http://schemas.microsoft.com/office/drawing/2014/main" id="{8630FCCD-A0C9-4064-9CBA-EAB42C666678}"/>
              </a:ext>
            </a:extLst>
          </p:cNvPr>
          <p:cNvSpPr txBox="1"/>
          <p:nvPr/>
        </p:nvSpPr>
        <p:spPr>
          <a:xfrm>
            <a:off x="2488609" y="4848412"/>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639A9C79-3B27-4D92-9761-86DCCD3A7F27}"/>
                  </a:ext>
                </a:extLst>
              </p:cNvPr>
              <p:cNvSpPr txBox="1"/>
              <p:nvPr/>
            </p:nvSpPr>
            <p:spPr>
              <a:xfrm>
                <a:off x="2560617" y="5094630"/>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2</m:t>
                      </m:r>
                    </m:oMath>
                  </m:oMathPara>
                </a14:m>
                <a:endParaRPr lang="en-GB" sz="1600" dirty="0"/>
              </a:p>
            </p:txBody>
          </p:sp>
        </mc:Choice>
        <mc:Fallback xmlns="">
          <p:sp>
            <p:nvSpPr>
              <p:cNvPr id="55" name="TextBox 54">
                <a:extLst>
                  <a:ext uri="{FF2B5EF4-FFF2-40B4-BE49-F238E27FC236}">
                    <a16:creationId xmlns:a16="http://schemas.microsoft.com/office/drawing/2014/main" id="{639A9C79-3B27-4D92-9761-86DCCD3A7F27}"/>
                  </a:ext>
                </a:extLst>
              </p:cNvPr>
              <p:cNvSpPr txBox="1">
                <a:spLocks noRot="1" noChangeAspect="1" noMove="1" noResize="1" noEditPoints="1" noAdjustHandles="1" noChangeArrowheads="1" noChangeShapeType="1" noTextEdit="1"/>
              </p:cNvSpPr>
              <p:nvPr/>
            </p:nvSpPr>
            <p:spPr>
              <a:xfrm>
                <a:off x="2560617" y="5094630"/>
                <a:ext cx="2160240" cy="338554"/>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EA9C46E0-1525-4C27-8C33-D75EF8789A57}"/>
                  </a:ext>
                </a:extLst>
              </p:cNvPr>
              <p:cNvSpPr txBox="1"/>
              <p:nvPr/>
            </p:nvSpPr>
            <p:spPr>
              <a:xfrm>
                <a:off x="4936881" y="5085184"/>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3</m:t>
                      </m:r>
                    </m:oMath>
                  </m:oMathPara>
                </a14:m>
                <a:endParaRPr lang="en-GB" sz="1600" dirty="0"/>
              </a:p>
            </p:txBody>
          </p:sp>
        </mc:Choice>
        <mc:Fallback xmlns="">
          <p:sp>
            <p:nvSpPr>
              <p:cNvPr id="58" name="TextBox 57">
                <a:extLst>
                  <a:ext uri="{FF2B5EF4-FFF2-40B4-BE49-F238E27FC236}">
                    <a16:creationId xmlns:a16="http://schemas.microsoft.com/office/drawing/2014/main" id="{EA9C46E0-1525-4C27-8C33-D75EF8789A57}"/>
                  </a:ext>
                </a:extLst>
              </p:cNvPr>
              <p:cNvSpPr txBox="1">
                <a:spLocks noRot="1" noChangeAspect="1" noMove="1" noResize="1" noEditPoints="1" noAdjustHandles="1" noChangeArrowheads="1" noChangeShapeType="1" noTextEdit="1"/>
              </p:cNvSpPr>
              <p:nvPr/>
            </p:nvSpPr>
            <p:spPr>
              <a:xfrm>
                <a:off x="4936881" y="5085184"/>
                <a:ext cx="2160240" cy="338554"/>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290DA8E3-CAB4-405E-8210-3E60A85736BC}"/>
                  </a:ext>
                </a:extLst>
              </p:cNvPr>
              <p:cNvSpPr txBox="1"/>
              <p:nvPr/>
            </p:nvSpPr>
            <p:spPr>
              <a:xfrm>
                <a:off x="7241137" y="5085184"/>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4</m:t>
                      </m:r>
                    </m:oMath>
                  </m:oMathPara>
                </a14:m>
                <a:endParaRPr lang="en-GB" sz="1600" dirty="0"/>
              </a:p>
            </p:txBody>
          </p:sp>
        </mc:Choice>
        <mc:Fallback xmlns="">
          <p:sp>
            <p:nvSpPr>
              <p:cNvPr id="59" name="TextBox 58">
                <a:extLst>
                  <a:ext uri="{FF2B5EF4-FFF2-40B4-BE49-F238E27FC236}">
                    <a16:creationId xmlns:a16="http://schemas.microsoft.com/office/drawing/2014/main" id="{290DA8E3-CAB4-405E-8210-3E60A85736BC}"/>
                  </a:ext>
                </a:extLst>
              </p:cNvPr>
              <p:cNvSpPr txBox="1">
                <a:spLocks noRot="1" noChangeAspect="1" noMove="1" noResize="1" noEditPoints="1" noAdjustHandles="1" noChangeArrowheads="1" noChangeShapeType="1" noTextEdit="1"/>
              </p:cNvSpPr>
              <p:nvPr/>
            </p:nvSpPr>
            <p:spPr>
              <a:xfrm>
                <a:off x="7241137" y="5085184"/>
                <a:ext cx="2160240" cy="338554"/>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274C3836-83D6-407E-BCA1-30CA180F1859}"/>
                  </a:ext>
                </a:extLst>
              </p:cNvPr>
              <p:cNvSpPr txBox="1"/>
              <p:nvPr/>
            </p:nvSpPr>
            <p:spPr>
              <a:xfrm>
                <a:off x="1340443" y="4273073"/>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1+2</m:t>
                      </m:r>
                    </m:oMath>
                  </m:oMathPara>
                </a14:m>
                <a:endParaRPr lang="en-GB" sz="1600" dirty="0"/>
              </a:p>
            </p:txBody>
          </p:sp>
        </mc:Choice>
        <mc:Fallback xmlns="">
          <p:sp>
            <p:nvSpPr>
              <p:cNvPr id="60" name="TextBox 59">
                <a:extLst>
                  <a:ext uri="{FF2B5EF4-FFF2-40B4-BE49-F238E27FC236}">
                    <a16:creationId xmlns:a16="http://schemas.microsoft.com/office/drawing/2014/main" id="{274C3836-83D6-407E-BCA1-30CA180F1859}"/>
                  </a:ext>
                </a:extLst>
              </p:cNvPr>
              <p:cNvSpPr txBox="1">
                <a:spLocks noRot="1" noChangeAspect="1" noMove="1" noResize="1" noEditPoints="1" noAdjustHandles="1" noChangeArrowheads="1" noChangeShapeType="1" noTextEdit="1"/>
              </p:cNvSpPr>
              <p:nvPr/>
            </p:nvSpPr>
            <p:spPr>
              <a:xfrm>
                <a:off x="1340443" y="4273073"/>
                <a:ext cx="2160240" cy="338554"/>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D29404A6-609C-4584-8A23-2432DF4F5ACF}"/>
                  </a:ext>
                </a:extLst>
              </p:cNvPr>
              <p:cNvSpPr txBox="1"/>
              <p:nvPr/>
            </p:nvSpPr>
            <p:spPr>
              <a:xfrm>
                <a:off x="3716707" y="4263627"/>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2+3</m:t>
                      </m:r>
                    </m:oMath>
                  </m:oMathPara>
                </a14:m>
                <a:endParaRPr lang="en-GB" sz="1600" dirty="0"/>
              </a:p>
            </p:txBody>
          </p:sp>
        </mc:Choice>
        <mc:Fallback xmlns="">
          <p:sp>
            <p:nvSpPr>
              <p:cNvPr id="61" name="TextBox 60">
                <a:extLst>
                  <a:ext uri="{FF2B5EF4-FFF2-40B4-BE49-F238E27FC236}">
                    <a16:creationId xmlns:a16="http://schemas.microsoft.com/office/drawing/2014/main" id="{D29404A6-609C-4584-8A23-2432DF4F5ACF}"/>
                  </a:ext>
                </a:extLst>
              </p:cNvPr>
              <p:cNvSpPr txBox="1">
                <a:spLocks noRot="1" noChangeAspect="1" noMove="1" noResize="1" noEditPoints="1" noAdjustHandles="1" noChangeArrowheads="1" noChangeShapeType="1" noTextEdit="1"/>
              </p:cNvSpPr>
              <p:nvPr/>
            </p:nvSpPr>
            <p:spPr>
              <a:xfrm>
                <a:off x="3716707" y="4263627"/>
                <a:ext cx="2160240" cy="338554"/>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2" name="TextBox 61">
                <a:extLst>
                  <a:ext uri="{FF2B5EF4-FFF2-40B4-BE49-F238E27FC236}">
                    <a16:creationId xmlns:a16="http://schemas.microsoft.com/office/drawing/2014/main" id="{AB1913BF-29AE-449A-B292-AB84B3E549C2}"/>
                  </a:ext>
                </a:extLst>
              </p:cNvPr>
              <p:cNvSpPr txBox="1"/>
              <p:nvPr/>
            </p:nvSpPr>
            <p:spPr>
              <a:xfrm>
                <a:off x="6020963" y="4263627"/>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3+4</m:t>
                      </m:r>
                    </m:oMath>
                  </m:oMathPara>
                </a14:m>
                <a:endParaRPr lang="en-GB" sz="1600" dirty="0"/>
              </a:p>
            </p:txBody>
          </p:sp>
        </mc:Choice>
        <mc:Fallback xmlns="">
          <p:sp>
            <p:nvSpPr>
              <p:cNvPr id="62" name="TextBox 61">
                <a:extLst>
                  <a:ext uri="{FF2B5EF4-FFF2-40B4-BE49-F238E27FC236}">
                    <a16:creationId xmlns:a16="http://schemas.microsoft.com/office/drawing/2014/main" id="{AB1913BF-29AE-449A-B292-AB84B3E549C2}"/>
                  </a:ext>
                </a:extLst>
              </p:cNvPr>
              <p:cNvSpPr txBox="1">
                <a:spLocks noRot="1" noChangeAspect="1" noMove="1" noResize="1" noEditPoints="1" noAdjustHandles="1" noChangeArrowheads="1" noChangeShapeType="1" noTextEdit="1"/>
              </p:cNvSpPr>
              <p:nvPr/>
            </p:nvSpPr>
            <p:spPr>
              <a:xfrm>
                <a:off x="6020963" y="4263627"/>
                <a:ext cx="2160240" cy="338554"/>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478A8731-4C9B-4DDB-BD67-B1B93C7D5561}"/>
                  </a:ext>
                </a:extLst>
              </p:cNvPr>
              <p:cNvSpPr txBox="1"/>
              <p:nvPr/>
            </p:nvSpPr>
            <p:spPr>
              <a:xfrm>
                <a:off x="2560617" y="3442075"/>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1+2+2+3</m:t>
                      </m:r>
                    </m:oMath>
                  </m:oMathPara>
                </a14:m>
                <a:endParaRPr lang="en-GB" sz="1600" dirty="0"/>
              </a:p>
            </p:txBody>
          </p:sp>
        </mc:Choice>
        <mc:Fallback xmlns="">
          <p:sp>
            <p:nvSpPr>
              <p:cNvPr id="66" name="TextBox 65">
                <a:extLst>
                  <a:ext uri="{FF2B5EF4-FFF2-40B4-BE49-F238E27FC236}">
                    <a16:creationId xmlns:a16="http://schemas.microsoft.com/office/drawing/2014/main" id="{478A8731-4C9B-4DDB-BD67-B1B93C7D5561}"/>
                  </a:ext>
                </a:extLst>
              </p:cNvPr>
              <p:cNvSpPr txBox="1">
                <a:spLocks noRot="1" noChangeAspect="1" noMove="1" noResize="1" noEditPoints="1" noAdjustHandles="1" noChangeArrowheads="1" noChangeShapeType="1" noTextEdit="1"/>
              </p:cNvSpPr>
              <p:nvPr/>
            </p:nvSpPr>
            <p:spPr>
              <a:xfrm>
                <a:off x="2560617" y="3442075"/>
                <a:ext cx="2160240" cy="338554"/>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373C8FC5-7B4F-459F-8538-7465CF48BFFD}"/>
                  </a:ext>
                </a:extLst>
              </p:cNvPr>
              <p:cNvSpPr txBox="1"/>
              <p:nvPr/>
            </p:nvSpPr>
            <p:spPr>
              <a:xfrm>
                <a:off x="4864873" y="3418755"/>
                <a:ext cx="2160240" cy="338554"/>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2+3+3+4</m:t>
                      </m:r>
                    </m:oMath>
                  </m:oMathPara>
                </a14:m>
                <a:endParaRPr lang="en-GB" sz="1600" dirty="0"/>
              </a:p>
            </p:txBody>
          </p:sp>
        </mc:Choice>
        <mc:Fallback xmlns="">
          <p:sp>
            <p:nvSpPr>
              <p:cNvPr id="67" name="TextBox 66">
                <a:extLst>
                  <a:ext uri="{FF2B5EF4-FFF2-40B4-BE49-F238E27FC236}">
                    <a16:creationId xmlns:a16="http://schemas.microsoft.com/office/drawing/2014/main" id="{373C8FC5-7B4F-459F-8538-7465CF48BFFD}"/>
                  </a:ext>
                </a:extLst>
              </p:cNvPr>
              <p:cNvSpPr txBox="1">
                <a:spLocks noRot="1" noChangeAspect="1" noMove="1" noResize="1" noEditPoints="1" noAdjustHandles="1" noChangeArrowheads="1" noChangeShapeType="1" noTextEdit="1"/>
              </p:cNvSpPr>
              <p:nvPr/>
            </p:nvSpPr>
            <p:spPr>
              <a:xfrm>
                <a:off x="4864873" y="3418755"/>
                <a:ext cx="2160240" cy="338554"/>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197340B6-1699-4EC9-942F-9007616980CF}"/>
                  </a:ext>
                </a:extLst>
              </p:cNvPr>
              <p:cNvSpPr txBox="1"/>
              <p:nvPr/>
            </p:nvSpPr>
            <p:spPr>
              <a:xfrm>
                <a:off x="3716707" y="2601629"/>
                <a:ext cx="2160240" cy="276999"/>
              </a:xfrm>
              <a:prstGeom prst="rect">
                <a:avLst/>
              </a:prstGeom>
              <a:noFill/>
            </p:spPr>
            <p:txBody>
              <a:bodyPr wrap="square" rtlCol="0">
                <a:spAutoFit/>
              </a:bodyPr>
              <a:lstStyle/>
              <a:p>
                <a:pPr algn="ctr">
                  <a:buNone/>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rPr>
                        <m:t>1+2+2+3+2+3+3+4</m:t>
                      </m:r>
                    </m:oMath>
                  </m:oMathPara>
                </a14:m>
                <a:endParaRPr lang="en-GB" sz="1200" dirty="0"/>
              </a:p>
            </p:txBody>
          </p:sp>
        </mc:Choice>
        <mc:Fallback xmlns="">
          <p:sp>
            <p:nvSpPr>
              <p:cNvPr id="68" name="TextBox 67">
                <a:extLst>
                  <a:ext uri="{FF2B5EF4-FFF2-40B4-BE49-F238E27FC236}">
                    <a16:creationId xmlns:a16="http://schemas.microsoft.com/office/drawing/2014/main" id="{197340B6-1699-4EC9-942F-9007616980CF}"/>
                  </a:ext>
                </a:extLst>
              </p:cNvPr>
              <p:cNvSpPr txBox="1">
                <a:spLocks noRot="1" noChangeAspect="1" noMove="1" noResize="1" noEditPoints="1" noAdjustHandles="1" noChangeArrowheads="1" noChangeShapeType="1" noTextEdit="1"/>
              </p:cNvSpPr>
              <p:nvPr/>
            </p:nvSpPr>
            <p:spPr>
              <a:xfrm>
                <a:off x="3716707" y="2601629"/>
                <a:ext cx="2160240" cy="276999"/>
              </a:xfrm>
              <a:prstGeom prst="rect">
                <a:avLst/>
              </a:prstGeom>
              <a:blipFill>
                <a:blip r:embed="rId12"/>
                <a:stretch>
                  <a:fillRect/>
                </a:stretch>
              </a:blipFill>
            </p:spPr>
            <p:txBody>
              <a:bodyPr/>
              <a:lstStyle/>
              <a:p>
                <a:r>
                  <a:rPr lang="en-GB">
                    <a:noFill/>
                  </a:rPr>
                  <a:t> </a:t>
                </a:r>
              </a:p>
            </p:txBody>
          </p:sp>
        </mc:Fallback>
      </mc:AlternateContent>
      <p:grpSp>
        <p:nvGrpSpPr>
          <p:cNvPr id="24" name="Group 23">
            <a:extLst>
              <a:ext uri="{FF2B5EF4-FFF2-40B4-BE49-F238E27FC236}">
                <a16:creationId xmlns:a16="http://schemas.microsoft.com/office/drawing/2014/main" id="{780A788F-BE6F-4159-ADFC-9E3AE8CDD25F}"/>
              </a:ext>
            </a:extLst>
          </p:cNvPr>
          <p:cNvGrpSpPr/>
          <p:nvPr/>
        </p:nvGrpSpPr>
        <p:grpSpPr>
          <a:xfrm>
            <a:off x="6247009" y="897075"/>
            <a:ext cx="5809212" cy="2225023"/>
            <a:chOff x="1487488" y="1484784"/>
            <a:chExt cx="9217024" cy="3323999"/>
          </a:xfrm>
        </p:grpSpPr>
        <p:sp>
          <p:nvSpPr>
            <p:cNvPr id="25" name="TextBox 24">
              <a:extLst>
                <a:ext uri="{FF2B5EF4-FFF2-40B4-BE49-F238E27FC236}">
                  <a16:creationId xmlns:a16="http://schemas.microsoft.com/office/drawing/2014/main" id="{0630125E-126D-4E9C-B367-558C8588138C}"/>
                </a:ext>
              </a:extLst>
            </p:cNvPr>
            <p:cNvSpPr txBox="1"/>
            <p:nvPr/>
          </p:nvSpPr>
          <p:spPr>
            <a:xfrm>
              <a:off x="1487488" y="3977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6" name="TextBox 25">
              <a:extLst>
                <a:ext uri="{FF2B5EF4-FFF2-40B4-BE49-F238E27FC236}">
                  <a16:creationId xmlns:a16="http://schemas.microsoft.com/office/drawing/2014/main" id="{A5C48E44-1478-4263-A85D-82A8C45F5A3B}"/>
                </a:ext>
              </a:extLst>
            </p:cNvPr>
            <p:cNvSpPr txBox="1"/>
            <p:nvPr/>
          </p:nvSpPr>
          <p:spPr>
            <a:xfrm>
              <a:off x="3791744" y="3977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7" name="TextBox 26">
              <a:extLst>
                <a:ext uri="{FF2B5EF4-FFF2-40B4-BE49-F238E27FC236}">
                  <a16:creationId xmlns:a16="http://schemas.microsoft.com/office/drawing/2014/main" id="{8D3E2A8D-8C69-4D82-812B-985301BB235D}"/>
                </a:ext>
              </a:extLst>
            </p:cNvPr>
            <p:cNvSpPr txBox="1"/>
            <p:nvPr/>
          </p:nvSpPr>
          <p:spPr>
            <a:xfrm>
              <a:off x="6096000" y="3977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8" name="TextBox 27">
              <a:extLst>
                <a:ext uri="{FF2B5EF4-FFF2-40B4-BE49-F238E27FC236}">
                  <a16:creationId xmlns:a16="http://schemas.microsoft.com/office/drawing/2014/main" id="{2986B548-C5F1-459F-8375-1B3E3EBCB162}"/>
                </a:ext>
              </a:extLst>
            </p:cNvPr>
            <p:cNvSpPr txBox="1"/>
            <p:nvPr/>
          </p:nvSpPr>
          <p:spPr>
            <a:xfrm>
              <a:off x="8400256" y="3977783"/>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29" name="TextBox 28">
              <a:extLst>
                <a:ext uri="{FF2B5EF4-FFF2-40B4-BE49-F238E27FC236}">
                  <a16:creationId xmlns:a16="http://schemas.microsoft.com/office/drawing/2014/main" id="{675BAEB6-FD2B-4F8F-BBB8-030AC79F340A}"/>
                </a:ext>
              </a:extLst>
            </p:cNvPr>
            <p:cNvSpPr txBox="1"/>
            <p:nvPr/>
          </p:nvSpPr>
          <p:spPr>
            <a:xfrm>
              <a:off x="2639616" y="3146787"/>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30" name="TextBox 29">
              <a:extLst>
                <a:ext uri="{FF2B5EF4-FFF2-40B4-BE49-F238E27FC236}">
                  <a16:creationId xmlns:a16="http://schemas.microsoft.com/office/drawing/2014/main" id="{D3084331-8121-4AF9-B32F-EB86A58F890F}"/>
                </a:ext>
              </a:extLst>
            </p:cNvPr>
            <p:cNvSpPr txBox="1"/>
            <p:nvPr/>
          </p:nvSpPr>
          <p:spPr>
            <a:xfrm>
              <a:off x="4943872" y="3146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31" name="TextBox 30">
              <a:extLst>
                <a:ext uri="{FF2B5EF4-FFF2-40B4-BE49-F238E27FC236}">
                  <a16:creationId xmlns:a16="http://schemas.microsoft.com/office/drawing/2014/main" id="{3C6432F4-E811-4F5E-832D-AAF8529B8EF1}"/>
                </a:ext>
              </a:extLst>
            </p:cNvPr>
            <p:cNvSpPr txBox="1"/>
            <p:nvPr/>
          </p:nvSpPr>
          <p:spPr>
            <a:xfrm>
              <a:off x="7248128" y="3146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32" name="TextBox 31">
              <a:extLst>
                <a:ext uri="{FF2B5EF4-FFF2-40B4-BE49-F238E27FC236}">
                  <a16:creationId xmlns:a16="http://schemas.microsoft.com/office/drawing/2014/main" id="{F254C548-B0CC-43CF-84EC-6C270E5440F6}"/>
                </a:ext>
              </a:extLst>
            </p:cNvPr>
            <p:cNvSpPr txBox="1"/>
            <p:nvPr/>
          </p:nvSpPr>
          <p:spPr>
            <a:xfrm>
              <a:off x="3791744" y="2315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33" name="TextBox 32">
              <a:extLst>
                <a:ext uri="{FF2B5EF4-FFF2-40B4-BE49-F238E27FC236}">
                  <a16:creationId xmlns:a16="http://schemas.microsoft.com/office/drawing/2014/main" id="{FB38D506-CB89-4F03-A7FA-17D62F125CBE}"/>
                </a:ext>
              </a:extLst>
            </p:cNvPr>
            <p:cNvSpPr txBox="1"/>
            <p:nvPr/>
          </p:nvSpPr>
          <p:spPr>
            <a:xfrm>
              <a:off x="6096000" y="2315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34" name="TextBox 33">
              <a:extLst>
                <a:ext uri="{FF2B5EF4-FFF2-40B4-BE49-F238E27FC236}">
                  <a16:creationId xmlns:a16="http://schemas.microsoft.com/office/drawing/2014/main" id="{23A836F5-C13F-4D7D-A9F2-7741AFFC2BA4}"/>
                </a:ext>
              </a:extLst>
            </p:cNvPr>
            <p:cNvSpPr txBox="1"/>
            <p:nvPr/>
          </p:nvSpPr>
          <p:spPr>
            <a:xfrm>
              <a:off x="4943872" y="1484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35" name="Oval 34">
              <a:extLst>
                <a:ext uri="{FF2B5EF4-FFF2-40B4-BE49-F238E27FC236}">
                  <a16:creationId xmlns:a16="http://schemas.microsoft.com/office/drawing/2014/main" id="{3DAA5C3C-AE43-484E-AC94-DFFBD1E6C6B9}"/>
                </a:ext>
              </a:extLst>
            </p:cNvPr>
            <p:cNvSpPr>
              <a:spLocks noChangeAspect="1"/>
            </p:cNvSpPr>
            <p:nvPr/>
          </p:nvSpPr>
          <p:spPr>
            <a:xfrm>
              <a:off x="4944624" y="1755373"/>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a:extLst>
                <a:ext uri="{FF2B5EF4-FFF2-40B4-BE49-F238E27FC236}">
                  <a16:creationId xmlns:a16="http://schemas.microsoft.com/office/drawing/2014/main" id="{E71DD54F-B82C-48EE-91EB-B1A05953123A}"/>
                </a:ext>
              </a:extLst>
            </p:cNvPr>
            <p:cNvSpPr>
              <a:spLocks noChangeAspect="1"/>
            </p:cNvSpPr>
            <p:nvPr/>
          </p:nvSpPr>
          <p:spPr>
            <a:xfrm>
              <a:off x="6948877" y="1755373"/>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a:extLst>
                <a:ext uri="{FF2B5EF4-FFF2-40B4-BE49-F238E27FC236}">
                  <a16:creationId xmlns:a16="http://schemas.microsoft.com/office/drawing/2014/main" id="{47BE98D9-3FF5-4AA5-B61A-020D53B5B0E8}"/>
                </a:ext>
              </a:extLst>
            </p:cNvPr>
            <p:cNvSpPr>
              <a:spLocks noChangeAspect="1"/>
            </p:cNvSpPr>
            <p:nvPr/>
          </p:nvSpPr>
          <p:spPr>
            <a:xfrm>
              <a:off x="5235759" y="175726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a:extLst>
                <a:ext uri="{FF2B5EF4-FFF2-40B4-BE49-F238E27FC236}">
                  <a16:creationId xmlns:a16="http://schemas.microsoft.com/office/drawing/2014/main" id="{6234AA91-D5AD-4084-B7D8-493AA164C80A}"/>
                </a:ext>
              </a:extLst>
            </p:cNvPr>
            <p:cNvSpPr>
              <a:spLocks noChangeAspect="1"/>
            </p:cNvSpPr>
            <p:nvPr/>
          </p:nvSpPr>
          <p:spPr>
            <a:xfrm>
              <a:off x="5522239" y="17553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a:extLst>
                <a:ext uri="{FF2B5EF4-FFF2-40B4-BE49-F238E27FC236}">
                  <a16:creationId xmlns:a16="http://schemas.microsoft.com/office/drawing/2014/main" id="{F08AFCB5-B902-4EE9-82C8-DFE3DE92551B}"/>
                </a:ext>
              </a:extLst>
            </p:cNvPr>
            <p:cNvSpPr>
              <a:spLocks noChangeAspect="1"/>
            </p:cNvSpPr>
            <p:nvPr/>
          </p:nvSpPr>
          <p:spPr>
            <a:xfrm>
              <a:off x="5805617" y="17553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a:extLst>
                <a:ext uri="{FF2B5EF4-FFF2-40B4-BE49-F238E27FC236}">
                  <a16:creationId xmlns:a16="http://schemas.microsoft.com/office/drawing/2014/main" id="{DBEA5721-3201-42BC-8B54-E734623A13A4}"/>
                </a:ext>
              </a:extLst>
            </p:cNvPr>
            <p:cNvSpPr>
              <a:spLocks noChangeAspect="1"/>
            </p:cNvSpPr>
            <p:nvPr/>
          </p:nvSpPr>
          <p:spPr>
            <a:xfrm>
              <a:off x="6671264" y="1745535"/>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a:extLst>
                <a:ext uri="{FF2B5EF4-FFF2-40B4-BE49-F238E27FC236}">
                  <a16:creationId xmlns:a16="http://schemas.microsoft.com/office/drawing/2014/main" id="{EB5789FF-1E0E-4B89-9C79-A3EA7467F1B1}"/>
                </a:ext>
              </a:extLst>
            </p:cNvPr>
            <p:cNvSpPr>
              <a:spLocks noChangeAspect="1"/>
            </p:cNvSpPr>
            <p:nvPr/>
          </p:nvSpPr>
          <p:spPr>
            <a:xfrm>
              <a:off x="6381680" y="1748691"/>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Oval 41">
              <a:extLst>
                <a:ext uri="{FF2B5EF4-FFF2-40B4-BE49-F238E27FC236}">
                  <a16:creationId xmlns:a16="http://schemas.microsoft.com/office/drawing/2014/main" id="{C7DD24B3-4654-4B6F-95A4-38C8C7FA6E94}"/>
                </a:ext>
              </a:extLst>
            </p:cNvPr>
            <p:cNvSpPr>
              <a:spLocks noChangeAspect="1"/>
            </p:cNvSpPr>
            <p:nvPr/>
          </p:nvSpPr>
          <p:spPr>
            <a:xfrm>
              <a:off x="6100630" y="17553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Oval 42">
              <a:extLst>
                <a:ext uri="{FF2B5EF4-FFF2-40B4-BE49-F238E27FC236}">
                  <a16:creationId xmlns:a16="http://schemas.microsoft.com/office/drawing/2014/main" id="{F2559EB7-AB1B-44F0-BE4E-5FE303476F16}"/>
                </a:ext>
              </a:extLst>
            </p:cNvPr>
            <p:cNvSpPr>
              <a:spLocks noChangeAspect="1"/>
            </p:cNvSpPr>
            <p:nvPr/>
          </p:nvSpPr>
          <p:spPr>
            <a:xfrm>
              <a:off x="4378580" y="258637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Oval 43">
              <a:extLst>
                <a:ext uri="{FF2B5EF4-FFF2-40B4-BE49-F238E27FC236}">
                  <a16:creationId xmlns:a16="http://schemas.microsoft.com/office/drawing/2014/main" id="{D8F0509C-2543-42D7-9E82-3D2D1343832A}"/>
                </a:ext>
              </a:extLst>
            </p:cNvPr>
            <p:cNvSpPr>
              <a:spLocks noChangeAspect="1"/>
            </p:cNvSpPr>
            <p:nvPr/>
          </p:nvSpPr>
          <p:spPr>
            <a:xfrm>
              <a:off x="7550036" y="2597340"/>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Oval 44">
              <a:extLst>
                <a:ext uri="{FF2B5EF4-FFF2-40B4-BE49-F238E27FC236}">
                  <a16:creationId xmlns:a16="http://schemas.microsoft.com/office/drawing/2014/main" id="{E5DFE374-3678-4B50-8E25-A49A2431A765}"/>
                </a:ext>
              </a:extLst>
            </p:cNvPr>
            <p:cNvSpPr>
              <a:spLocks noChangeAspect="1"/>
            </p:cNvSpPr>
            <p:nvPr/>
          </p:nvSpPr>
          <p:spPr>
            <a:xfrm>
              <a:off x="4944624" y="258637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Oval 45">
              <a:extLst>
                <a:ext uri="{FF2B5EF4-FFF2-40B4-BE49-F238E27FC236}">
                  <a16:creationId xmlns:a16="http://schemas.microsoft.com/office/drawing/2014/main" id="{6A010156-0405-4BCA-8990-296DA9C14DAF}"/>
                </a:ext>
              </a:extLst>
            </p:cNvPr>
            <p:cNvSpPr>
              <a:spLocks noChangeAspect="1"/>
            </p:cNvSpPr>
            <p:nvPr/>
          </p:nvSpPr>
          <p:spPr>
            <a:xfrm>
              <a:off x="4666612" y="2586375"/>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Oval 46">
              <a:extLst>
                <a:ext uri="{FF2B5EF4-FFF2-40B4-BE49-F238E27FC236}">
                  <a16:creationId xmlns:a16="http://schemas.microsoft.com/office/drawing/2014/main" id="{06F4367C-72F7-4C5B-8652-728BB1952E14}"/>
                </a:ext>
              </a:extLst>
            </p:cNvPr>
            <p:cNvSpPr>
              <a:spLocks noChangeAspect="1"/>
            </p:cNvSpPr>
            <p:nvPr/>
          </p:nvSpPr>
          <p:spPr>
            <a:xfrm>
              <a:off x="5222636" y="2573899"/>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a:extLst>
                <a:ext uri="{FF2B5EF4-FFF2-40B4-BE49-F238E27FC236}">
                  <a16:creationId xmlns:a16="http://schemas.microsoft.com/office/drawing/2014/main" id="{EC9AA106-7F19-42DC-BE15-C4F20ECA7869}"/>
                </a:ext>
              </a:extLst>
            </p:cNvPr>
            <p:cNvSpPr>
              <a:spLocks noChangeAspect="1"/>
            </p:cNvSpPr>
            <p:nvPr/>
          </p:nvSpPr>
          <p:spPr>
            <a:xfrm>
              <a:off x="7262004" y="2597340"/>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61A0DB80-4989-4599-9FFC-CB5208761977}"/>
                </a:ext>
              </a:extLst>
            </p:cNvPr>
            <p:cNvSpPr>
              <a:spLocks noChangeAspect="1"/>
            </p:cNvSpPr>
            <p:nvPr/>
          </p:nvSpPr>
          <p:spPr>
            <a:xfrm>
              <a:off x="6972420" y="260049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B5ED3675-1E37-47BF-A910-E5D050DA0CD0}"/>
                </a:ext>
              </a:extLst>
            </p:cNvPr>
            <p:cNvSpPr>
              <a:spLocks noChangeAspect="1"/>
            </p:cNvSpPr>
            <p:nvPr/>
          </p:nvSpPr>
          <p:spPr>
            <a:xfrm>
              <a:off x="6682836" y="259734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C317CAD9-5F99-4388-BC5C-18B093E0228C}"/>
                </a:ext>
              </a:extLst>
            </p:cNvPr>
            <p:cNvSpPr>
              <a:spLocks noChangeAspect="1"/>
            </p:cNvSpPr>
            <p:nvPr/>
          </p:nvSpPr>
          <p:spPr>
            <a:xfrm>
              <a:off x="3521119" y="3461256"/>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32116663-3006-4C65-A852-F9E5723997AC}"/>
                </a:ext>
              </a:extLst>
            </p:cNvPr>
            <p:cNvSpPr>
              <a:spLocks noChangeAspect="1"/>
            </p:cNvSpPr>
            <p:nvPr/>
          </p:nvSpPr>
          <p:spPr>
            <a:xfrm>
              <a:off x="8422446" y="3461256"/>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Oval 55">
              <a:extLst>
                <a:ext uri="{FF2B5EF4-FFF2-40B4-BE49-F238E27FC236}">
                  <a16:creationId xmlns:a16="http://schemas.microsoft.com/office/drawing/2014/main" id="{C845E170-B041-4A7D-B0C0-04BE021ED160}"/>
                </a:ext>
              </a:extLst>
            </p:cNvPr>
            <p:cNvSpPr>
              <a:spLocks noChangeAspect="1"/>
            </p:cNvSpPr>
            <p:nvPr/>
          </p:nvSpPr>
          <p:spPr>
            <a:xfrm>
              <a:off x="3809151" y="3461256"/>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a:extLst>
                <a:ext uri="{FF2B5EF4-FFF2-40B4-BE49-F238E27FC236}">
                  <a16:creationId xmlns:a16="http://schemas.microsoft.com/office/drawing/2014/main" id="{F28B2482-1A57-4BBB-808C-6D5CBC34DE0B}"/>
                </a:ext>
              </a:extLst>
            </p:cNvPr>
            <p:cNvSpPr>
              <a:spLocks noChangeAspect="1"/>
            </p:cNvSpPr>
            <p:nvPr/>
          </p:nvSpPr>
          <p:spPr>
            <a:xfrm>
              <a:off x="814223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Oval 62">
              <a:extLst>
                <a:ext uri="{FF2B5EF4-FFF2-40B4-BE49-F238E27FC236}">
                  <a16:creationId xmlns:a16="http://schemas.microsoft.com/office/drawing/2014/main" id="{5693A0E2-FD5D-4956-9C96-153BD81C7B81}"/>
                </a:ext>
              </a:extLst>
            </p:cNvPr>
            <p:cNvSpPr>
              <a:spLocks noChangeAspect="1"/>
            </p:cNvSpPr>
            <p:nvPr/>
          </p:nvSpPr>
          <p:spPr>
            <a:xfrm>
              <a:off x="5800581" y="3473727"/>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Oval 63">
              <a:extLst>
                <a:ext uri="{FF2B5EF4-FFF2-40B4-BE49-F238E27FC236}">
                  <a16:creationId xmlns:a16="http://schemas.microsoft.com/office/drawing/2014/main" id="{16B70A5D-B4F2-427F-862C-156EFA8F380C}"/>
                </a:ext>
              </a:extLst>
            </p:cNvPr>
            <p:cNvSpPr>
              <a:spLocks noChangeAspect="1"/>
            </p:cNvSpPr>
            <p:nvPr/>
          </p:nvSpPr>
          <p:spPr>
            <a:xfrm>
              <a:off x="607859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Oval 64">
              <a:extLst>
                <a:ext uri="{FF2B5EF4-FFF2-40B4-BE49-F238E27FC236}">
                  <a16:creationId xmlns:a16="http://schemas.microsoft.com/office/drawing/2014/main" id="{DB402F21-7D66-4DDF-8A6D-7923D1DCEA7A}"/>
                </a:ext>
              </a:extLst>
            </p:cNvPr>
            <p:cNvSpPr>
              <a:spLocks noChangeAspect="1"/>
            </p:cNvSpPr>
            <p:nvPr/>
          </p:nvSpPr>
          <p:spPr>
            <a:xfrm>
              <a:off x="2495600" y="426581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5C711C5A-EAFA-4A9E-9073-EA288C68D9F7}"/>
                </a:ext>
              </a:extLst>
            </p:cNvPr>
            <p:cNvSpPr>
              <a:spLocks noChangeAspect="1"/>
            </p:cNvSpPr>
            <p:nvPr/>
          </p:nvSpPr>
          <p:spPr>
            <a:xfrm>
              <a:off x="9408368" y="4265815"/>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Oval 69">
              <a:extLst>
                <a:ext uri="{FF2B5EF4-FFF2-40B4-BE49-F238E27FC236}">
                  <a16:creationId xmlns:a16="http://schemas.microsoft.com/office/drawing/2014/main" id="{8B392DAE-DE48-4FC3-BF53-4244D555812C}"/>
                </a:ext>
              </a:extLst>
            </p:cNvPr>
            <p:cNvSpPr>
              <a:spLocks noChangeAspect="1"/>
            </p:cNvSpPr>
            <p:nvPr/>
          </p:nvSpPr>
          <p:spPr>
            <a:xfrm>
              <a:off x="4796753" y="42767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Oval 70">
              <a:extLst>
                <a:ext uri="{FF2B5EF4-FFF2-40B4-BE49-F238E27FC236}">
                  <a16:creationId xmlns:a16="http://schemas.microsoft.com/office/drawing/2014/main" id="{E652465C-84E0-4F06-AE18-BA0E78AB2566}"/>
                </a:ext>
              </a:extLst>
            </p:cNvPr>
            <p:cNvSpPr>
              <a:spLocks noChangeAspect="1"/>
            </p:cNvSpPr>
            <p:nvPr/>
          </p:nvSpPr>
          <p:spPr>
            <a:xfrm>
              <a:off x="7134186" y="42767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4881417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p:txBody>
          <a:bodyPr>
            <a:normAutofit/>
          </a:bodyPr>
          <a:lstStyle/>
          <a:p>
            <a:r>
              <a:rPr lang="en-GB" sz="2400" dirty="0">
                <a:latin typeface="+mn-lt"/>
              </a:rPr>
              <a:t>How would you arrange these numbers in the bottom row to get the highest and lowest totals in the top row?</a:t>
            </a:r>
          </a:p>
        </p:txBody>
      </p:sp>
      <p:sp>
        <p:nvSpPr>
          <p:cNvPr id="2" name="TextBox 1">
            <a:extLst>
              <a:ext uri="{FF2B5EF4-FFF2-40B4-BE49-F238E27FC236}">
                <a16:creationId xmlns:a16="http://schemas.microsoft.com/office/drawing/2014/main" id="{0E5704CB-D3C8-4754-B03F-A1D169810AEB}"/>
              </a:ext>
            </a:extLst>
          </p:cNvPr>
          <p:cNvSpPr txBox="1"/>
          <p:nvPr/>
        </p:nvSpPr>
        <p:spPr>
          <a:xfrm>
            <a:off x="695400"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4" name="TextBox 13">
            <a:extLst>
              <a:ext uri="{FF2B5EF4-FFF2-40B4-BE49-F238E27FC236}">
                <a16:creationId xmlns:a16="http://schemas.microsoft.com/office/drawing/2014/main" id="{953BEA63-38D9-4CA0-804C-81557DF6AB59}"/>
              </a:ext>
            </a:extLst>
          </p:cNvPr>
          <p:cNvSpPr txBox="1"/>
          <p:nvPr/>
        </p:nvSpPr>
        <p:spPr>
          <a:xfrm>
            <a:off x="1919536"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5" name="TextBox 14">
            <a:extLst>
              <a:ext uri="{FF2B5EF4-FFF2-40B4-BE49-F238E27FC236}">
                <a16:creationId xmlns:a16="http://schemas.microsoft.com/office/drawing/2014/main" id="{7DDE3D3D-0E73-486F-9E36-7884C019A0D8}"/>
              </a:ext>
            </a:extLst>
          </p:cNvPr>
          <p:cNvSpPr txBox="1"/>
          <p:nvPr/>
        </p:nvSpPr>
        <p:spPr>
          <a:xfrm>
            <a:off x="3143672"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6" name="TextBox 15">
            <a:extLst>
              <a:ext uri="{FF2B5EF4-FFF2-40B4-BE49-F238E27FC236}">
                <a16:creationId xmlns:a16="http://schemas.microsoft.com/office/drawing/2014/main" id="{9B9AF007-9CD5-4F12-A808-64201CA57574}"/>
              </a:ext>
            </a:extLst>
          </p:cNvPr>
          <p:cNvSpPr txBox="1"/>
          <p:nvPr/>
        </p:nvSpPr>
        <p:spPr>
          <a:xfrm>
            <a:off x="4367808"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7" name="TextBox 16">
            <a:extLst>
              <a:ext uri="{FF2B5EF4-FFF2-40B4-BE49-F238E27FC236}">
                <a16:creationId xmlns:a16="http://schemas.microsoft.com/office/drawing/2014/main" id="{25A6CB44-653D-432F-A030-4DD48F9BEC09}"/>
              </a:ext>
            </a:extLst>
          </p:cNvPr>
          <p:cNvSpPr txBox="1"/>
          <p:nvPr/>
        </p:nvSpPr>
        <p:spPr>
          <a:xfrm>
            <a:off x="1307468"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8" name="TextBox 17">
            <a:extLst>
              <a:ext uri="{FF2B5EF4-FFF2-40B4-BE49-F238E27FC236}">
                <a16:creationId xmlns:a16="http://schemas.microsoft.com/office/drawing/2014/main" id="{F9F29DCC-9FB0-439F-BDA3-5BFD03243685}"/>
              </a:ext>
            </a:extLst>
          </p:cNvPr>
          <p:cNvSpPr txBox="1"/>
          <p:nvPr/>
        </p:nvSpPr>
        <p:spPr>
          <a:xfrm>
            <a:off x="2531604"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9" name="TextBox 18">
            <a:extLst>
              <a:ext uri="{FF2B5EF4-FFF2-40B4-BE49-F238E27FC236}">
                <a16:creationId xmlns:a16="http://schemas.microsoft.com/office/drawing/2014/main" id="{992CBE02-EE54-4989-8C59-446A8CB9661E}"/>
              </a:ext>
            </a:extLst>
          </p:cNvPr>
          <p:cNvSpPr txBox="1"/>
          <p:nvPr/>
        </p:nvSpPr>
        <p:spPr>
          <a:xfrm>
            <a:off x="3755740"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0" name="TextBox 19">
            <a:extLst>
              <a:ext uri="{FF2B5EF4-FFF2-40B4-BE49-F238E27FC236}">
                <a16:creationId xmlns:a16="http://schemas.microsoft.com/office/drawing/2014/main" id="{9B47CEDF-9C37-4BFA-B294-F92720C98E1A}"/>
              </a:ext>
            </a:extLst>
          </p:cNvPr>
          <p:cNvSpPr txBox="1"/>
          <p:nvPr/>
        </p:nvSpPr>
        <p:spPr>
          <a:xfrm>
            <a:off x="1919536" y="356488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1" name="TextBox 20">
            <a:extLst>
              <a:ext uri="{FF2B5EF4-FFF2-40B4-BE49-F238E27FC236}">
                <a16:creationId xmlns:a16="http://schemas.microsoft.com/office/drawing/2014/main" id="{93274597-EC44-4A1B-8ADE-73D0CCA21BE6}"/>
              </a:ext>
            </a:extLst>
          </p:cNvPr>
          <p:cNvSpPr txBox="1"/>
          <p:nvPr/>
        </p:nvSpPr>
        <p:spPr>
          <a:xfrm>
            <a:off x="3143672" y="356488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2" name="TextBox 21">
            <a:extLst>
              <a:ext uri="{FF2B5EF4-FFF2-40B4-BE49-F238E27FC236}">
                <a16:creationId xmlns:a16="http://schemas.microsoft.com/office/drawing/2014/main" id="{94716B5C-008C-4585-9CF0-208DE13D2E59}"/>
              </a:ext>
            </a:extLst>
          </p:cNvPr>
          <p:cNvSpPr txBox="1"/>
          <p:nvPr/>
        </p:nvSpPr>
        <p:spPr>
          <a:xfrm>
            <a:off x="2531604" y="316477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3" name="TextBox 22">
            <a:extLst>
              <a:ext uri="{FF2B5EF4-FFF2-40B4-BE49-F238E27FC236}">
                <a16:creationId xmlns:a16="http://schemas.microsoft.com/office/drawing/2014/main" id="{8E367B0B-0CE4-4067-9BF0-807E4396D84C}"/>
              </a:ext>
            </a:extLst>
          </p:cNvPr>
          <p:cNvSpPr txBox="1"/>
          <p:nvPr/>
        </p:nvSpPr>
        <p:spPr>
          <a:xfrm>
            <a:off x="6123096"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4" name="TextBox 23">
            <a:extLst>
              <a:ext uri="{FF2B5EF4-FFF2-40B4-BE49-F238E27FC236}">
                <a16:creationId xmlns:a16="http://schemas.microsoft.com/office/drawing/2014/main" id="{ABE2553B-CAB8-41D3-9EAC-56627E80D25F}"/>
              </a:ext>
            </a:extLst>
          </p:cNvPr>
          <p:cNvSpPr txBox="1"/>
          <p:nvPr/>
        </p:nvSpPr>
        <p:spPr>
          <a:xfrm>
            <a:off x="7347232"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5" name="TextBox 24">
            <a:extLst>
              <a:ext uri="{FF2B5EF4-FFF2-40B4-BE49-F238E27FC236}">
                <a16:creationId xmlns:a16="http://schemas.microsoft.com/office/drawing/2014/main" id="{2F226F8E-F2C1-478D-825C-F1BD1B484708}"/>
              </a:ext>
            </a:extLst>
          </p:cNvPr>
          <p:cNvSpPr txBox="1"/>
          <p:nvPr/>
        </p:nvSpPr>
        <p:spPr>
          <a:xfrm>
            <a:off x="8571368"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6" name="TextBox 25">
            <a:extLst>
              <a:ext uri="{FF2B5EF4-FFF2-40B4-BE49-F238E27FC236}">
                <a16:creationId xmlns:a16="http://schemas.microsoft.com/office/drawing/2014/main" id="{7280CF47-DEF7-4464-BC66-7630BA95D570}"/>
              </a:ext>
            </a:extLst>
          </p:cNvPr>
          <p:cNvSpPr txBox="1"/>
          <p:nvPr/>
        </p:nvSpPr>
        <p:spPr>
          <a:xfrm>
            <a:off x="9795504"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7" name="TextBox 26">
            <a:extLst>
              <a:ext uri="{FF2B5EF4-FFF2-40B4-BE49-F238E27FC236}">
                <a16:creationId xmlns:a16="http://schemas.microsoft.com/office/drawing/2014/main" id="{00D33027-37FB-4457-A7F5-AAA6287DBC2D}"/>
              </a:ext>
            </a:extLst>
          </p:cNvPr>
          <p:cNvSpPr txBox="1"/>
          <p:nvPr/>
        </p:nvSpPr>
        <p:spPr>
          <a:xfrm>
            <a:off x="6735164"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8" name="TextBox 27">
            <a:extLst>
              <a:ext uri="{FF2B5EF4-FFF2-40B4-BE49-F238E27FC236}">
                <a16:creationId xmlns:a16="http://schemas.microsoft.com/office/drawing/2014/main" id="{591777ED-8906-43EE-8DB8-8521CCF0BD2F}"/>
              </a:ext>
            </a:extLst>
          </p:cNvPr>
          <p:cNvSpPr txBox="1"/>
          <p:nvPr/>
        </p:nvSpPr>
        <p:spPr>
          <a:xfrm>
            <a:off x="7959300"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9" name="TextBox 28">
            <a:extLst>
              <a:ext uri="{FF2B5EF4-FFF2-40B4-BE49-F238E27FC236}">
                <a16:creationId xmlns:a16="http://schemas.microsoft.com/office/drawing/2014/main" id="{B8006E6D-DB07-4AD9-B987-A151FF81ED23}"/>
              </a:ext>
            </a:extLst>
          </p:cNvPr>
          <p:cNvSpPr txBox="1"/>
          <p:nvPr/>
        </p:nvSpPr>
        <p:spPr>
          <a:xfrm>
            <a:off x="9183436"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30" name="TextBox 29">
            <a:extLst>
              <a:ext uri="{FF2B5EF4-FFF2-40B4-BE49-F238E27FC236}">
                <a16:creationId xmlns:a16="http://schemas.microsoft.com/office/drawing/2014/main" id="{1A1C354E-CC6D-4396-9E2C-18D0AF900E85}"/>
              </a:ext>
            </a:extLst>
          </p:cNvPr>
          <p:cNvSpPr txBox="1"/>
          <p:nvPr/>
        </p:nvSpPr>
        <p:spPr>
          <a:xfrm>
            <a:off x="7347232" y="356488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31" name="TextBox 30">
            <a:extLst>
              <a:ext uri="{FF2B5EF4-FFF2-40B4-BE49-F238E27FC236}">
                <a16:creationId xmlns:a16="http://schemas.microsoft.com/office/drawing/2014/main" id="{3A5535C5-3598-46B9-920B-A40D5F66DD2C}"/>
              </a:ext>
            </a:extLst>
          </p:cNvPr>
          <p:cNvSpPr txBox="1"/>
          <p:nvPr/>
        </p:nvSpPr>
        <p:spPr>
          <a:xfrm>
            <a:off x="8571368" y="356488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32" name="TextBox 31">
            <a:extLst>
              <a:ext uri="{FF2B5EF4-FFF2-40B4-BE49-F238E27FC236}">
                <a16:creationId xmlns:a16="http://schemas.microsoft.com/office/drawing/2014/main" id="{492ACC55-00FF-41BB-AC8A-DADA909546A8}"/>
              </a:ext>
            </a:extLst>
          </p:cNvPr>
          <p:cNvSpPr txBox="1"/>
          <p:nvPr/>
        </p:nvSpPr>
        <p:spPr>
          <a:xfrm>
            <a:off x="7959300" y="316477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33" name="TextBox 32">
            <a:extLst>
              <a:ext uri="{FF2B5EF4-FFF2-40B4-BE49-F238E27FC236}">
                <a16:creationId xmlns:a16="http://schemas.microsoft.com/office/drawing/2014/main" id="{3D39AAAE-13CF-4138-BD0A-5A799C42DE8D}"/>
              </a:ext>
            </a:extLst>
          </p:cNvPr>
          <p:cNvSpPr txBox="1"/>
          <p:nvPr/>
        </p:nvSpPr>
        <p:spPr>
          <a:xfrm>
            <a:off x="2540062" y="1798837"/>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7</a:t>
            </a:r>
          </a:p>
        </p:txBody>
      </p:sp>
      <p:sp>
        <p:nvSpPr>
          <p:cNvPr id="34" name="TextBox 33">
            <a:extLst>
              <a:ext uri="{FF2B5EF4-FFF2-40B4-BE49-F238E27FC236}">
                <a16:creationId xmlns:a16="http://schemas.microsoft.com/office/drawing/2014/main" id="{9217D72D-8174-49EE-B708-70A7D3D4EB6F}"/>
              </a:ext>
            </a:extLst>
          </p:cNvPr>
          <p:cNvSpPr txBox="1"/>
          <p:nvPr/>
        </p:nvSpPr>
        <p:spPr>
          <a:xfrm>
            <a:off x="4387944" y="1798837"/>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8</a:t>
            </a:r>
          </a:p>
        </p:txBody>
      </p:sp>
      <p:sp>
        <p:nvSpPr>
          <p:cNvPr id="35" name="TextBox 34">
            <a:extLst>
              <a:ext uri="{FF2B5EF4-FFF2-40B4-BE49-F238E27FC236}">
                <a16:creationId xmlns:a16="http://schemas.microsoft.com/office/drawing/2014/main" id="{D913010D-A3FB-40EF-B382-845D0AA81517}"/>
              </a:ext>
            </a:extLst>
          </p:cNvPr>
          <p:cNvSpPr txBox="1"/>
          <p:nvPr/>
        </p:nvSpPr>
        <p:spPr>
          <a:xfrm>
            <a:off x="6235826" y="1798837"/>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10</a:t>
            </a:r>
          </a:p>
        </p:txBody>
      </p:sp>
      <p:sp>
        <p:nvSpPr>
          <p:cNvPr id="36" name="TextBox 35">
            <a:extLst>
              <a:ext uri="{FF2B5EF4-FFF2-40B4-BE49-F238E27FC236}">
                <a16:creationId xmlns:a16="http://schemas.microsoft.com/office/drawing/2014/main" id="{0FD7D35C-EC0A-44B5-AF50-60E128B43EE9}"/>
              </a:ext>
            </a:extLst>
          </p:cNvPr>
          <p:cNvSpPr txBox="1"/>
          <p:nvPr/>
        </p:nvSpPr>
        <p:spPr>
          <a:xfrm>
            <a:off x="8083708" y="181727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9</a:t>
            </a:r>
          </a:p>
        </p:txBody>
      </p:sp>
    </p:spTree>
    <p:extLst>
      <p:ext uri="{BB962C8B-B14F-4D97-AF65-F5344CB8AC3E}">
        <p14:creationId xmlns:p14="http://schemas.microsoft.com/office/powerpoint/2010/main" val="42566034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p:txBody>
          <a:bodyPr>
            <a:normAutofit/>
          </a:bodyPr>
          <a:lstStyle/>
          <a:p>
            <a:r>
              <a:rPr lang="en-GB" sz="2400" dirty="0">
                <a:latin typeface="+mn-lt"/>
              </a:rPr>
              <a:t>How would you arrange these numbers in the bottom row to get the highest and lowest totals in the top row?</a:t>
            </a:r>
          </a:p>
        </p:txBody>
      </p:sp>
      <p:sp>
        <p:nvSpPr>
          <p:cNvPr id="2" name="TextBox 1">
            <a:extLst>
              <a:ext uri="{FF2B5EF4-FFF2-40B4-BE49-F238E27FC236}">
                <a16:creationId xmlns:a16="http://schemas.microsoft.com/office/drawing/2014/main" id="{0E5704CB-D3C8-4754-B03F-A1D169810AEB}"/>
              </a:ext>
            </a:extLst>
          </p:cNvPr>
          <p:cNvSpPr txBox="1"/>
          <p:nvPr/>
        </p:nvSpPr>
        <p:spPr>
          <a:xfrm>
            <a:off x="695400"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4" name="TextBox 13">
            <a:extLst>
              <a:ext uri="{FF2B5EF4-FFF2-40B4-BE49-F238E27FC236}">
                <a16:creationId xmlns:a16="http://schemas.microsoft.com/office/drawing/2014/main" id="{953BEA63-38D9-4CA0-804C-81557DF6AB59}"/>
              </a:ext>
            </a:extLst>
          </p:cNvPr>
          <p:cNvSpPr txBox="1"/>
          <p:nvPr/>
        </p:nvSpPr>
        <p:spPr>
          <a:xfrm>
            <a:off x="1919536"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5" name="TextBox 14">
            <a:extLst>
              <a:ext uri="{FF2B5EF4-FFF2-40B4-BE49-F238E27FC236}">
                <a16:creationId xmlns:a16="http://schemas.microsoft.com/office/drawing/2014/main" id="{7DDE3D3D-0E73-486F-9E36-7884C019A0D8}"/>
              </a:ext>
            </a:extLst>
          </p:cNvPr>
          <p:cNvSpPr txBox="1"/>
          <p:nvPr/>
        </p:nvSpPr>
        <p:spPr>
          <a:xfrm>
            <a:off x="3143672"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6" name="TextBox 15">
            <a:extLst>
              <a:ext uri="{FF2B5EF4-FFF2-40B4-BE49-F238E27FC236}">
                <a16:creationId xmlns:a16="http://schemas.microsoft.com/office/drawing/2014/main" id="{9B9AF007-9CD5-4F12-A808-64201CA57574}"/>
              </a:ext>
            </a:extLst>
          </p:cNvPr>
          <p:cNvSpPr txBox="1"/>
          <p:nvPr/>
        </p:nvSpPr>
        <p:spPr>
          <a:xfrm>
            <a:off x="4367808"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7" name="TextBox 16">
            <a:extLst>
              <a:ext uri="{FF2B5EF4-FFF2-40B4-BE49-F238E27FC236}">
                <a16:creationId xmlns:a16="http://schemas.microsoft.com/office/drawing/2014/main" id="{25A6CB44-653D-432F-A030-4DD48F9BEC09}"/>
              </a:ext>
            </a:extLst>
          </p:cNvPr>
          <p:cNvSpPr txBox="1"/>
          <p:nvPr/>
        </p:nvSpPr>
        <p:spPr>
          <a:xfrm>
            <a:off x="1307468"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8" name="TextBox 17">
            <a:extLst>
              <a:ext uri="{FF2B5EF4-FFF2-40B4-BE49-F238E27FC236}">
                <a16:creationId xmlns:a16="http://schemas.microsoft.com/office/drawing/2014/main" id="{F9F29DCC-9FB0-439F-BDA3-5BFD03243685}"/>
              </a:ext>
            </a:extLst>
          </p:cNvPr>
          <p:cNvSpPr txBox="1"/>
          <p:nvPr/>
        </p:nvSpPr>
        <p:spPr>
          <a:xfrm>
            <a:off x="2531604"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19" name="TextBox 18">
            <a:extLst>
              <a:ext uri="{FF2B5EF4-FFF2-40B4-BE49-F238E27FC236}">
                <a16:creationId xmlns:a16="http://schemas.microsoft.com/office/drawing/2014/main" id="{992CBE02-EE54-4989-8C59-446A8CB9661E}"/>
              </a:ext>
            </a:extLst>
          </p:cNvPr>
          <p:cNvSpPr txBox="1"/>
          <p:nvPr/>
        </p:nvSpPr>
        <p:spPr>
          <a:xfrm>
            <a:off x="3755740"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0" name="TextBox 19">
            <a:extLst>
              <a:ext uri="{FF2B5EF4-FFF2-40B4-BE49-F238E27FC236}">
                <a16:creationId xmlns:a16="http://schemas.microsoft.com/office/drawing/2014/main" id="{9B47CEDF-9C37-4BFA-B294-F92720C98E1A}"/>
              </a:ext>
            </a:extLst>
          </p:cNvPr>
          <p:cNvSpPr txBox="1"/>
          <p:nvPr/>
        </p:nvSpPr>
        <p:spPr>
          <a:xfrm>
            <a:off x="1919536" y="356488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1" name="TextBox 20">
            <a:extLst>
              <a:ext uri="{FF2B5EF4-FFF2-40B4-BE49-F238E27FC236}">
                <a16:creationId xmlns:a16="http://schemas.microsoft.com/office/drawing/2014/main" id="{93274597-EC44-4A1B-8ADE-73D0CCA21BE6}"/>
              </a:ext>
            </a:extLst>
          </p:cNvPr>
          <p:cNvSpPr txBox="1"/>
          <p:nvPr/>
        </p:nvSpPr>
        <p:spPr>
          <a:xfrm>
            <a:off x="3143672" y="356488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2" name="TextBox 21">
            <a:extLst>
              <a:ext uri="{FF2B5EF4-FFF2-40B4-BE49-F238E27FC236}">
                <a16:creationId xmlns:a16="http://schemas.microsoft.com/office/drawing/2014/main" id="{94716B5C-008C-4585-9CF0-208DE13D2E59}"/>
              </a:ext>
            </a:extLst>
          </p:cNvPr>
          <p:cNvSpPr txBox="1"/>
          <p:nvPr/>
        </p:nvSpPr>
        <p:spPr>
          <a:xfrm>
            <a:off x="2531604" y="316477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3" name="TextBox 22">
            <a:extLst>
              <a:ext uri="{FF2B5EF4-FFF2-40B4-BE49-F238E27FC236}">
                <a16:creationId xmlns:a16="http://schemas.microsoft.com/office/drawing/2014/main" id="{8E367B0B-0CE4-4067-9BF0-807E4396D84C}"/>
              </a:ext>
            </a:extLst>
          </p:cNvPr>
          <p:cNvSpPr txBox="1"/>
          <p:nvPr/>
        </p:nvSpPr>
        <p:spPr>
          <a:xfrm>
            <a:off x="6123096"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4" name="TextBox 23">
            <a:extLst>
              <a:ext uri="{FF2B5EF4-FFF2-40B4-BE49-F238E27FC236}">
                <a16:creationId xmlns:a16="http://schemas.microsoft.com/office/drawing/2014/main" id="{ABE2553B-CAB8-41D3-9EAC-56627E80D25F}"/>
              </a:ext>
            </a:extLst>
          </p:cNvPr>
          <p:cNvSpPr txBox="1"/>
          <p:nvPr/>
        </p:nvSpPr>
        <p:spPr>
          <a:xfrm>
            <a:off x="7347232"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5" name="TextBox 24">
            <a:extLst>
              <a:ext uri="{FF2B5EF4-FFF2-40B4-BE49-F238E27FC236}">
                <a16:creationId xmlns:a16="http://schemas.microsoft.com/office/drawing/2014/main" id="{2F226F8E-F2C1-478D-825C-F1BD1B484708}"/>
              </a:ext>
            </a:extLst>
          </p:cNvPr>
          <p:cNvSpPr txBox="1"/>
          <p:nvPr/>
        </p:nvSpPr>
        <p:spPr>
          <a:xfrm>
            <a:off x="8571368"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6" name="TextBox 25">
            <a:extLst>
              <a:ext uri="{FF2B5EF4-FFF2-40B4-BE49-F238E27FC236}">
                <a16:creationId xmlns:a16="http://schemas.microsoft.com/office/drawing/2014/main" id="{7280CF47-DEF7-4464-BC66-7630BA95D570}"/>
              </a:ext>
            </a:extLst>
          </p:cNvPr>
          <p:cNvSpPr txBox="1"/>
          <p:nvPr/>
        </p:nvSpPr>
        <p:spPr>
          <a:xfrm>
            <a:off x="9795504" y="436510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7" name="TextBox 26">
            <a:extLst>
              <a:ext uri="{FF2B5EF4-FFF2-40B4-BE49-F238E27FC236}">
                <a16:creationId xmlns:a16="http://schemas.microsoft.com/office/drawing/2014/main" id="{00D33027-37FB-4457-A7F5-AAA6287DBC2D}"/>
              </a:ext>
            </a:extLst>
          </p:cNvPr>
          <p:cNvSpPr txBox="1"/>
          <p:nvPr/>
        </p:nvSpPr>
        <p:spPr>
          <a:xfrm>
            <a:off x="6735164"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8" name="TextBox 27">
            <a:extLst>
              <a:ext uri="{FF2B5EF4-FFF2-40B4-BE49-F238E27FC236}">
                <a16:creationId xmlns:a16="http://schemas.microsoft.com/office/drawing/2014/main" id="{591777ED-8906-43EE-8DB8-8521CCF0BD2F}"/>
              </a:ext>
            </a:extLst>
          </p:cNvPr>
          <p:cNvSpPr txBox="1"/>
          <p:nvPr/>
        </p:nvSpPr>
        <p:spPr>
          <a:xfrm>
            <a:off x="7959300"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29" name="TextBox 28">
            <a:extLst>
              <a:ext uri="{FF2B5EF4-FFF2-40B4-BE49-F238E27FC236}">
                <a16:creationId xmlns:a16="http://schemas.microsoft.com/office/drawing/2014/main" id="{B8006E6D-DB07-4AD9-B987-A151FF81ED23}"/>
              </a:ext>
            </a:extLst>
          </p:cNvPr>
          <p:cNvSpPr txBox="1"/>
          <p:nvPr/>
        </p:nvSpPr>
        <p:spPr>
          <a:xfrm>
            <a:off x="9183436" y="396499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30" name="TextBox 29">
            <a:extLst>
              <a:ext uri="{FF2B5EF4-FFF2-40B4-BE49-F238E27FC236}">
                <a16:creationId xmlns:a16="http://schemas.microsoft.com/office/drawing/2014/main" id="{1A1C354E-CC6D-4396-9E2C-18D0AF900E85}"/>
              </a:ext>
            </a:extLst>
          </p:cNvPr>
          <p:cNvSpPr txBox="1"/>
          <p:nvPr/>
        </p:nvSpPr>
        <p:spPr>
          <a:xfrm>
            <a:off x="7347232" y="356488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31" name="TextBox 30">
            <a:extLst>
              <a:ext uri="{FF2B5EF4-FFF2-40B4-BE49-F238E27FC236}">
                <a16:creationId xmlns:a16="http://schemas.microsoft.com/office/drawing/2014/main" id="{3A5535C5-3598-46B9-920B-A40D5F66DD2C}"/>
              </a:ext>
            </a:extLst>
          </p:cNvPr>
          <p:cNvSpPr txBox="1"/>
          <p:nvPr/>
        </p:nvSpPr>
        <p:spPr>
          <a:xfrm>
            <a:off x="8571368" y="356488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32" name="TextBox 31">
            <a:extLst>
              <a:ext uri="{FF2B5EF4-FFF2-40B4-BE49-F238E27FC236}">
                <a16:creationId xmlns:a16="http://schemas.microsoft.com/office/drawing/2014/main" id="{492ACC55-00FF-41BB-AC8A-DADA909546A8}"/>
              </a:ext>
            </a:extLst>
          </p:cNvPr>
          <p:cNvSpPr txBox="1"/>
          <p:nvPr/>
        </p:nvSpPr>
        <p:spPr>
          <a:xfrm>
            <a:off x="7959300" y="316477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endParaRPr lang="en-GB" sz="2000" dirty="0"/>
          </a:p>
        </p:txBody>
      </p:sp>
      <p:sp>
        <p:nvSpPr>
          <p:cNvPr id="33" name="TextBox 32">
            <a:extLst>
              <a:ext uri="{FF2B5EF4-FFF2-40B4-BE49-F238E27FC236}">
                <a16:creationId xmlns:a16="http://schemas.microsoft.com/office/drawing/2014/main" id="{3D39AAAE-13CF-4138-BD0A-5A799C42DE8D}"/>
              </a:ext>
            </a:extLst>
          </p:cNvPr>
          <p:cNvSpPr txBox="1"/>
          <p:nvPr/>
        </p:nvSpPr>
        <p:spPr>
          <a:xfrm>
            <a:off x="2540062" y="1798837"/>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7</a:t>
            </a:r>
          </a:p>
        </p:txBody>
      </p:sp>
      <p:sp>
        <p:nvSpPr>
          <p:cNvPr id="34" name="TextBox 33">
            <a:extLst>
              <a:ext uri="{FF2B5EF4-FFF2-40B4-BE49-F238E27FC236}">
                <a16:creationId xmlns:a16="http://schemas.microsoft.com/office/drawing/2014/main" id="{9217D72D-8174-49EE-B708-70A7D3D4EB6F}"/>
              </a:ext>
            </a:extLst>
          </p:cNvPr>
          <p:cNvSpPr txBox="1"/>
          <p:nvPr/>
        </p:nvSpPr>
        <p:spPr>
          <a:xfrm>
            <a:off x="4387944" y="1798837"/>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8</a:t>
            </a:r>
          </a:p>
        </p:txBody>
      </p:sp>
      <p:sp>
        <p:nvSpPr>
          <p:cNvPr id="35" name="TextBox 34">
            <a:extLst>
              <a:ext uri="{FF2B5EF4-FFF2-40B4-BE49-F238E27FC236}">
                <a16:creationId xmlns:a16="http://schemas.microsoft.com/office/drawing/2014/main" id="{D913010D-A3FB-40EF-B382-845D0AA81517}"/>
              </a:ext>
            </a:extLst>
          </p:cNvPr>
          <p:cNvSpPr txBox="1"/>
          <p:nvPr/>
        </p:nvSpPr>
        <p:spPr>
          <a:xfrm>
            <a:off x="6235826" y="1798837"/>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10</a:t>
            </a:r>
          </a:p>
        </p:txBody>
      </p:sp>
      <p:sp>
        <p:nvSpPr>
          <p:cNvPr id="36" name="TextBox 35">
            <a:extLst>
              <a:ext uri="{FF2B5EF4-FFF2-40B4-BE49-F238E27FC236}">
                <a16:creationId xmlns:a16="http://schemas.microsoft.com/office/drawing/2014/main" id="{0FD7D35C-EC0A-44B5-AF50-60E128B43EE9}"/>
              </a:ext>
            </a:extLst>
          </p:cNvPr>
          <p:cNvSpPr txBox="1"/>
          <p:nvPr/>
        </p:nvSpPr>
        <p:spPr>
          <a:xfrm>
            <a:off x="8083708" y="181727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9</a:t>
            </a:r>
          </a:p>
        </p:txBody>
      </p:sp>
      <p:sp>
        <p:nvSpPr>
          <p:cNvPr id="37" name="Title 3">
            <a:extLst>
              <a:ext uri="{FF2B5EF4-FFF2-40B4-BE49-F238E27FC236}">
                <a16:creationId xmlns:a16="http://schemas.microsoft.com/office/drawing/2014/main" id="{2D91C392-0740-48E8-97A5-E7FFC089F883}"/>
              </a:ext>
            </a:extLst>
          </p:cNvPr>
          <p:cNvSpPr txBox="1">
            <a:spLocks/>
          </p:cNvSpPr>
          <p:nvPr/>
        </p:nvSpPr>
        <p:spPr>
          <a:xfrm>
            <a:off x="601035" y="5445223"/>
            <a:ext cx="10972800" cy="98211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a:lstStyle>
          <a:p>
            <a:pPr fontAlgn="auto">
              <a:lnSpc>
                <a:spcPct val="110000"/>
              </a:lnSpc>
              <a:spcAft>
                <a:spcPts val="0"/>
              </a:spcAft>
              <a:buClrTx/>
              <a:buFontTx/>
            </a:pPr>
            <a:r>
              <a:rPr lang="en-GB" sz="2400" dirty="0"/>
              <a:t>How may different totals can you make?</a:t>
            </a:r>
          </a:p>
          <a:p>
            <a:pPr fontAlgn="auto">
              <a:lnSpc>
                <a:spcPct val="110000"/>
              </a:lnSpc>
              <a:spcAft>
                <a:spcPts val="0"/>
              </a:spcAft>
              <a:buClrTx/>
              <a:buFontTx/>
            </a:pPr>
            <a:r>
              <a:rPr lang="en-GB" sz="2400" dirty="0"/>
              <a:t>Will this always be the same for 4 numbers?</a:t>
            </a:r>
          </a:p>
        </p:txBody>
      </p:sp>
    </p:spTree>
    <p:extLst>
      <p:ext uri="{BB962C8B-B14F-4D97-AF65-F5344CB8AC3E}">
        <p14:creationId xmlns:p14="http://schemas.microsoft.com/office/powerpoint/2010/main" val="3644094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lstStyle/>
          <a:p>
            <a:r>
              <a:rPr lang="en-GB" dirty="0"/>
              <a:t>Pyramids</a:t>
            </a:r>
          </a:p>
        </p:txBody>
      </p:sp>
      <p:sp>
        <p:nvSpPr>
          <p:cNvPr id="5" name="Content Placeholder 4">
            <a:extLst>
              <a:ext uri="{FF2B5EF4-FFF2-40B4-BE49-F238E27FC236}">
                <a16:creationId xmlns:a16="http://schemas.microsoft.com/office/drawing/2014/main" id="{F3AEFA3D-6E0E-40FE-BDA2-AC1662A877CD}"/>
              </a:ext>
            </a:extLst>
          </p:cNvPr>
          <p:cNvSpPr>
            <a:spLocks noGrp="1"/>
          </p:cNvSpPr>
          <p:nvPr>
            <p:ph idx="1"/>
          </p:nvPr>
        </p:nvSpPr>
        <p:spPr>
          <a:xfrm>
            <a:off x="609600" y="1340768"/>
            <a:ext cx="10972800" cy="1368152"/>
          </a:xfrm>
        </p:spPr>
        <p:txBody>
          <a:bodyPr>
            <a:normAutofit/>
          </a:bodyPr>
          <a:lstStyle/>
          <a:p>
            <a:pPr marL="0" indent="0">
              <a:buNone/>
            </a:pPr>
            <a:r>
              <a:rPr lang="en-GB" sz="2400" dirty="0">
                <a:latin typeface="+mn-lt"/>
              </a:rPr>
              <a:t>Task 4</a:t>
            </a:r>
          </a:p>
          <a:p>
            <a:pPr marL="0" indent="0">
              <a:buNone/>
            </a:pPr>
            <a:r>
              <a:rPr lang="en-GB" sz="2400" dirty="0">
                <a:latin typeface="+mn-lt"/>
              </a:rPr>
              <a:t>Exploring Odds and Evens in Pyramids</a:t>
            </a:r>
          </a:p>
        </p:txBody>
      </p:sp>
    </p:spTree>
    <p:extLst>
      <p:ext uri="{BB962C8B-B14F-4D97-AF65-F5344CB8AC3E}">
        <p14:creationId xmlns:p14="http://schemas.microsoft.com/office/powerpoint/2010/main" val="31430467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601035" y="342196"/>
            <a:ext cx="10972800" cy="1436525"/>
          </a:xfrm>
        </p:spPr>
        <p:txBody>
          <a:bodyPr>
            <a:noAutofit/>
          </a:bodyPr>
          <a:lstStyle/>
          <a:p>
            <a:pPr>
              <a:lnSpc>
                <a:spcPct val="100000"/>
              </a:lnSpc>
            </a:pPr>
            <a:r>
              <a:rPr lang="en-GB" sz="2400" dirty="0">
                <a:latin typeface="+mn-lt"/>
              </a:rPr>
              <a:t>When there are 4 consecutive numbers in order in the bottom row…</a:t>
            </a:r>
            <a:br>
              <a:rPr lang="en-GB" sz="2800" dirty="0"/>
            </a:br>
            <a:br>
              <a:rPr lang="en-GB" sz="2800" b="0" dirty="0"/>
            </a:br>
            <a:r>
              <a:rPr lang="en-GB" sz="2400" b="0" dirty="0">
                <a:latin typeface="+mn-lt"/>
              </a:rPr>
              <a:t>What do you notice about the odds and evens?</a:t>
            </a:r>
          </a:p>
        </p:txBody>
      </p:sp>
      <p:sp>
        <p:nvSpPr>
          <p:cNvPr id="2" name="TextBox 1">
            <a:extLst>
              <a:ext uri="{FF2B5EF4-FFF2-40B4-BE49-F238E27FC236}">
                <a16:creationId xmlns:a16="http://schemas.microsoft.com/office/drawing/2014/main" id="{0E5704CB-D3C8-4754-B03F-A1D169810AEB}"/>
              </a:ext>
            </a:extLst>
          </p:cNvPr>
          <p:cNvSpPr txBox="1"/>
          <p:nvPr/>
        </p:nvSpPr>
        <p:spPr>
          <a:xfrm>
            <a:off x="410864" y="3228945"/>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odd</a:t>
            </a:r>
          </a:p>
        </p:txBody>
      </p:sp>
      <p:sp>
        <p:nvSpPr>
          <p:cNvPr id="14" name="TextBox 13">
            <a:extLst>
              <a:ext uri="{FF2B5EF4-FFF2-40B4-BE49-F238E27FC236}">
                <a16:creationId xmlns:a16="http://schemas.microsoft.com/office/drawing/2014/main" id="{953BEA63-38D9-4CA0-804C-81557DF6AB59}"/>
              </a:ext>
            </a:extLst>
          </p:cNvPr>
          <p:cNvSpPr txBox="1"/>
          <p:nvPr/>
        </p:nvSpPr>
        <p:spPr>
          <a:xfrm>
            <a:off x="2999656" y="3228945"/>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odd + 2</a:t>
            </a:r>
          </a:p>
        </p:txBody>
      </p:sp>
      <p:sp>
        <p:nvSpPr>
          <p:cNvPr id="15" name="TextBox 14">
            <a:extLst>
              <a:ext uri="{FF2B5EF4-FFF2-40B4-BE49-F238E27FC236}">
                <a16:creationId xmlns:a16="http://schemas.microsoft.com/office/drawing/2014/main" id="{7DDE3D3D-0E73-486F-9E36-7884C019A0D8}"/>
              </a:ext>
            </a:extLst>
          </p:cNvPr>
          <p:cNvSpPr txBox="1"/>
          <p:nvPr/>
        </p:nvSpPr>
        <p:spPr>
          <a:xfrm>
            <a:off x="4295800" y="3228945"/>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odd + 3</a:t>
            </a:r>
          </a:p>
        </p:txBody>
      </p:sp>
      <p:sp>
        <p:nvSpPr>
          <p:cNvPr id="17" name="TextBox 16">
            <a:extLst>
              <a:ext uri="{FF2B5EF4-FFF2-40B4-BE49-F238E27FC236}">
                <a16:creationId xmlns:a16="http://schemas.microsoft.com/office/drawing/2014/main" id="{25A6CB44-653D-432F-A030-4DD48F9BEC09}"/>
              </a:ext>
            </a:extLst>
          </p:cNvPr>
          <p:cNvSpPr txBox="1"/>
          <p:nvPr/>
        </p:nvSpPr>
        <p:spPr>
          <a:xfrm>
            <a:off x="1703512" y="3228945"/>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odd + 1</a:t>
            </a:r>
          </a:p>
        </p:txBody>
      </p:sp>
      <p:sp>
        <p:nvSpPr>
          <p:cNvPr id="39" name="TextBox 38">
            <a:extLst>
              <a:ext uri="{FF2B5EF4-FFF2-40B4-BE49-F238E27FC236}">
                <a16:creationId xmlns:a16="http://schemas.microsoft.com/office/drawing/2014/main" id="{C3E82326-B8B4-4A15-B963-58226AB7B5BE}"/>
              </a:ext>
            </a:extLst>
          </p:cNvPr>
          <p:cNvSpPr txBox="1"/>
          <p:nvPr/>
        </p:nvSpPr>
        <p:spPr>
          <a:xfrm>
            <a:off x="6603128" y="3226366"/>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even</a:t>
            </a:r>
          </a:p>
        </p:txBody>
      </p:sp>
      <p:sp>
        <p:nvSpPr>
          <p:cNvPr id="40" name="TextBox 39">
            <a:extLst>
              <a:ext uri="{FF2B5EF4-FFF2-40B4-BE49-F238E27FC236}">
                <a16:creationId xmlns:a16="http://schemas.microsoft.com/office/drawing/2014/main" id="{EF637061-05EB-487B-B302-B929E40967A0}"/>
              </a:ext>
            </a:extLst>
          </p:cNvPr>
          <p:cNvSpPr txBox="1"/>
          <p:nvPr/>
        </p:nvSpPr>
        <p:spPr>
          <a:xfrm>
            <a:off x="9191920" y="3226366"/>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even + 2</a:t>
            </a:r>
          </a:p>
        </p:txBody>
      </p:sp>
      <p:sp>
        <p:nvSpPr>
          <p:cNvPr id="41" name="TextBox 40">
            <a:extLst>
              <a:ext uri="{FF2B5EF4-FFF2-40B4-BE49-F238E27FC236}">
                <a16:creationId xmlns:a16="http://schemas.microsoft.com/office/drawing/2014/main" id="{E13CD61A-1DA4-40FB-BA89-68EBD4EEA798}"/>
              </a:ext>
            </a:extLst>
          </p:cNvPr>
          <p:cNvSpPr txBox="1"/>
          <p:nvPr/>
        </p:nvSpPr>
        <p:spPr>
          <a:xfrm>
            <a:off x="10488064" y="3226366"/>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even + 3</a:t>
            </a:r>
          </a:p>
        </p:txBody>
      </p:sp>
      <p:sp>
        <p:nvSpPr>
          <p:cNvPr id="42" name="TextBox 41">
            <a:extLst>
              <a:ext uri="{FF2B5EF4-FFF2-40B4-BE49-F238E27FC236}">
                <a16:creationId xmlns:a16="http://schemas.microsoft.com/office/drawing/2014/main" id="{7F19F1DA-7F60-4BB4-9F2B-89A5F11F55A2}"/>
              </a:ext>
            </a:extLst>
          </p:cNvPr>
          <p:cNvSpPr txBox="1"/>
          <p:nvPr/>
        </p:nvSpPr>
        <p:spPr>
          <a:xfrm>
            <a:off x="7895776" y="3226366"/>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even + 1</a:t>
            </a:r>
          </a:p>
        </p:txBody>
      </p:sp>
      <p:sp>
        <p:nvSpPr>
          <p:cNvPr id="43" name="TextBox 42">
            <a:extLst>
              <a:ext uri="{FF2B5EF4-FFF2-40B4-BE49-F238E27FC236}">
                <a16:creationId xmlns:a16="http://schemas.microsoft.com/office/drawing/2014/main" id="{ACB6FA0C-A51F-46F6-8137-2C03AB97D9D3}"/>
              </a:ext>
            </a:extLst>
          </p:cNvPr>
          <p:cNvSpPr txBox="1"/>
          <p:nvPr/>
        </p:nvSpPr>
        <p:spPr>
          <a:xfrm>
            <a:off x="1757518" y="4812511"/>
            <a:ext cx="8676964" cy="461665"/>
          </a:xfrm>
          <a:prstGeom prst="rect">
            <a:avLst/>
          </a:prstGeom>
          <a:noFill/>
        </p:spPr>
        <p:txBody>
          <a:bodyPr wrap="square" rtlCol="0">
            <a:spAutoFit/>
          </a:bodyPr>
          <a:lstStyle/>
          <a:p>
            <a:pPr algn="ctr">
              <a:buNone/>
            </a:pPr>
            <a:r>
              <a:rPr lang="en-GB" sz="2400" dirty="0">
                <a:solidFill>
                  <a:srgbClr val="585858"/>
                </a:solidFill>
              </a:rPr>
              <a:t>Which values will be odd and which will be even?</a:t>
            </a:r>
          </a:p>
        </p:txBody>
      </p:sp>
    </p:spTree>
    <p:extLst>
      <p:ext uri="{BB962C8B-B14F-4D97-AF65-F5344CB8AC3E}">
        <p14:creationId xmlns:p14="http://schemas.microsoft.com/office/powerpoint/2010/main" val="42620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7" grpId="0" animBg="1"/>
      <p:bldP spid="39" grpId="0" animBg="1"/>
      <p:bldP spid="40" grpId="0" animBg="1"/>
      <p:bldP spid="41" grpId="0" animBg="1"/>
      <p:bldP spid="42" grpId="0" animBg="1"/>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601035" y="342196"/>
            <a:ext cx="10972800" cy="2582748"/>
          </a:xfrm>
        </p:spPr>
        <p:txBody>
          <a:bodyPr>
            <a:noAutofit/>
          </a:bodyPr>
          <a:lstStyle/>
          <a:p>
            <a:pPr marL="0" marR="0" lvl="0" indent="0"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lang="en-GB" sz="2400" dirty="0">
                <a:latin typeface="+mn-lt"/>
              </a:rPr>
              <a:t>When there are 4 consecutive numbers in the bottom row …</a:t>
            </a:r>
            <a:br>
              <a:rPr lang="en-GB" sz="2400" dirty="0">
                <a:latin typeface="+mn-lt"/>
              </a:rPr>
            </a:br>
            <a:br>
              <a:rPr lang="en-GB" sz="2400" b="0" dirty="0">
                <a:latin typeface="+mn-lt"/>
              </a:rPr>
            </a:br>
            <a:r>
              <a:rPr kumimoji="0" lang="en-GB" sz="2400" b="0" i="0" u="none" strike="noStrike" kern="1200" cap="none" spc="0" normalizeH="0" baseline="0" noProof="0" dirty="0">
                <a:ln>
                  <a:noFill/>
                </a:ln>
                <a:solidFill>
                  <a:srgbClr val="585858"/>
                </a:solidFill>
                <a:effectLst/>
                <a:uLnTx/>
                <a:uFillTx/>
                <a:latin typeface="+mn-lt"/>
                <a:ea typeface="+mn-ea"/>
                <a:cs typeface="+mn-cs"/>
              </a:rPr>
              <a:t>There will always be 2 odd and 2 even numbers</a:t>
            </a:r>
            <a:br>
              <a:rPr kumimoji="0" lang="en-GB" sz="2400" b="0" i="0" u="none" strike="noStrike" kern="1200" cap="none" spc="0" normalizeH="0" baseline="0" noProof="0" dirty="0">
                <a:ln>
                  <a:noFill/>
                </a:ln>
                <a:solidFill>
                  <a:srgbClr val="585858"/>
                </a:solidFill>
                <a:effectLst/>
                <a:uLnTx/>
                <a:uFillTx/>
                <a:latin typeface="+mn-lt"/>
                <a:ea typeface="+mn-ea"/>
                <a:cs typeface="+mn-cs"/>
              </a:rPr>
            </a:br>
            <a:br>
              <a:rPr lang="en-GB" sz="2400" b="0" dirty="0">
                <a:latin typeface="+mn-lt"/>
              </a:rPr>
            </a:br>
            <a:r>
              <a:rPr lang="en-GB" sz="2400" b="0" dirty="0">
                <a:latin typeface="+mn-lt"/>
              </a:rPr>
              <a:t>How many different ways can you arrange the odd and even number in the bottom row?</a:t>
            </a:r>
          </a:p>
        </p:txBody>
      </p:sp>
      <p:sp>
        <p:nvSpPr>
          <p:cNvPr id="2" name="TextBox 1">
            <a:extLst>
              <a:ext uri="{FF2B5EF4-FFF2-40B4-BE49-F238E27FC236}">
                <a16:creationId xmlns:a16="http://schemas.microsoft.com/office/drawing/2014/main" id="{0E5704CB-D3C8-4754-B03F-A1D169810AEB}"/>
              </a:ext>
            </a:extLst>
          </p:cNvPr>
          <p:cNvSpPr txBox="1"/>
          <p:nvPr/>
        </p:nvSpPr>
        <p:spPr>
          <a:xfrm>
            <a:off x="410864" y="4007643"/>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odd</a:t>
            </a:r>
          </a:p>
        </p:txBody>
      </p:sp>
      <p:sp>
        <p:nvSpPr>
          <p:cNvPr id="14" name="TextBox 13">
            <a:extLst>
              <a:ext uri="{FF2B5EF4-FFF2-40B4-BE49-F238E27FC236}">
                <a16:creationId xmlns:a16="http://schemas.microsoft.com/office/drawing/2014/main" id="{953BEA63-38D9-4CA0-804C-81557DF6AB59}"/>
              </a:ext>
            </a:extLst>
          </p:cNvPr>
          <p:cNvSpPr txBox="1"/>
          <p:nvPr/>
        </p:nvSpPr>
        <p:spPr>
          <a:xfrm>
            <a:off x="2999656" y="4007643"/>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odd</a:t>
            </a:r>
          </a:p>
        </p:txBody>
      </p:sp>
      <p:sp>
        <p:nvSpPr>
          <p:cNvPr id="15" name="TextBox 14">
            <a:extLst>
              <a:ext uri="{FF2B5EF4-FFF2-40B4-BE49-F238E27FC236}">
                <a16:creationId xmlns:a16="http://schemas.microsoft.com/office/drawing/2014/main" id="{7DDE3D3D-0E73-486F-9E36-7884C019A0D8}"/>
              </a:ext>
            </a:extLst>
          </p:cNvPr>
          <p:cNvSpPr txBox="1"/>
          <p:nvPr/>
        </p:nvSpPr>
        <p:spPr>
          <a:xfrm>
            <a:off x="4295800" y="4007643"/>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even</a:t>
            </a:r>
          </a:p>
        </p:txBody>
      </p:sp>
      <p:sp>
        <p:nvSpPr>
          <p:cNvPr id="17" name="TextBox 16">
            <a:extLst>
              <a:ext uri="{FF2B5EF4-FFF2-40B4-BE49-F238E27FC236}">
                <a16:creationId xmlns:a16="http://schemas.microsoft.com/office/drawing/2014/main" id="{25A6CB44-653D-432F-A030-4DD48F9BEC09}"/>
              </a:ext>
            </a:extLst>
          </p:cNvPr>
          <p:cNvSpPr txBox="1"/>
          <p:nvPr/>
        </p:nvSpPr>
        <p:spPr>
          <a:xfrm>
            <a:off x="1703512" y="4007643"/>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even</a:t>
            </a:r>
          </a:p>
        </p:txBody>
      </p:sp>
      <p:sp>
        <p:nvSpPr>
          <p:cNvPr id="39" name="TextBox 38">
            <a:extLst>
              <a:ext uri="{FF2B5EF4-FFF2-40B4-BE49-F238E27FC236}">
                <a16:creationId xmlns:a16="http://schemas.microsoft.com/office/drawing/2014/main" id="{C3E82326-B8B4-4A15-B963-58226AB7B5BE}"/>
              </a:ext>
            </a:extLst>
          </p:cNvPr>
          <p:cNvSpPr txBox="1"/>
          <p:nvPr/>
        </p:nvSpPr>
        <p:spPr>
          <a:xfrm>
            <a:off x="6603128" y="400506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even</a:t>
            </a:r>
          </a:p>
        </p:txBody>
      </p:sp>
      <p:sp>
        <p:nvSpPr>
          <p:cNvPr id="40" name="TextBox 39">
            <a:extLst>
              <a:ext uri="{FF2B5EF4-FFF2-40B4-BE49-F238E27FC236}">
                <a16:creationId xmlns:a16="http://schemas.microsoft.com/office/drawing/2014/main" id="{EF637061-05EB-487B-B302-B929E40967A0}"/>
              </a:ext>
            </a:extLst>
          </p:cNvPr>
          <p:cNvSpPr txBox="1"/>
          <p:nvPr/>
        </p:nvSpPr>
        <p:spPr>
          <a:xfrm>
            <a:off x="9191920" y="400506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even</a:t>
            </a:r>
          </a:p>
        </p:txBody>
      </p:sp>
      <p:sp>
        <p:nvSpPr>
          <p:cNvPr id="41" name="TextBox 40">
            <a:extLst>
              <a:ext uri="{FF2B5EF4-FFF2-40B4-BE49-F238E27FC236}">
                <a16:creationId xmlns:a16="http://schemas.microsoft.com/office/drawing/2014/main" id="{E13CD61A-1DA4-40FB-BA89-68EBD4EEA798}"/>
              </a:ext>
            </a:extLst>
          </p:cNvPr>
          <p:cNvSpPr txBox="1"/>
          <p:nvPr/>
        </p:nvSpPr>
        <p:spPr>
          <a:xfrm>
            <a:off x="10488064" y="400506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odd</a:t>
            </a:r>
          </a:p>
        </p:txBody>
      </p:sp>
      <p:sp>
        <p:nvSpPr>
          <p:cNvPr id="42" name="TextBox 41">
            <a:extLst>
              <a:ext uri="{FF2B5EF4-FFF2-40B4-BE49-F238E27FC236}">
                <a16:creationId xmlns:a16="http://schemas.microsoft.com/office/drawing/2014/main" id="{7F19F1DA-7F60-4BB4-9F2B-89A5F11F55A2}"/>
              </a:ext>
            </a:extLst>
          </p:cNvPr>
          <p:cNvSpPr txBox="1"/>
          <p:nvPr/>
        </p:nvSpPr>
        <p:spPr>
          <a:xfrm>
            <a:off x="7895776" y="4005064"/>
            <a:ext cx="1224136" cy="400110"/>
          </a:xfrm>
          <a:prstGeom prst="rect">
            <a:avLst/>
          </a:prstGeom>
          <a:noFill/>
          <a:ln>
            <a:solidFill>
              <a:schemeClr val="tx1"/>
            </a:solidFill>
          </a:ln>
        </p:spPr>
        <p:txBody>
          <a:bodyPr wrap="square" rtlCol="0" anchor="ctr">
            <a:spAutoFit/>
          </a:bodyPr>
          <a:lstStyle/>
          <a:p>
            <a:pPr algn="ctr">
              <a:spcBef>
                <a:spcPts val="600"/>
              </a:spcBef>
              <a:spcAft>
                <a:spcPts val="600"/>
              </a:spcAft>
              <a:buNone/>
            </a:pPr>
            <a:r>
              <a:rPr lang="en-GB" sz="2000" dirty="0"/>
              <a:t>odd</a:t>
            </a:r>
          </a:p>
        </p:txBody>
      </p:sp>
    </p:spTree>
    <p:extLst>
      <p:ext uri="{BB962C8B-B14F-4D97-AF65-F5344CB8AC3E}">
        <p14:creationId xmlns:p14="http://schemas.microsoft.com/office/powerpoint/2010/main" val="19882877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601035" y="342196"/>
            <a:ext cx="10972800" cy="1436525"/>
          </a:xfrm>
        </p:spPr>
        <p:txBody>
          <a:bodyPr>
            <a:noAutofit/>
          </a:bodyPr>
          <a:lstStyle/>
          <a:p>
            <a:pPr>
              <a:lnSpc>
                <a:spcPct val="100000"/>
              </a:lnSpc>
            </a:pPr>
            <a:r>
              <a:rPr lang="en-GB" sz="2400" dirty="0">
                <a:latin typeface="+mn-lt"/>
              </a:rPr>
              <a:t>When there are 4 consecutive numbers in the bottom row …</a:t>
            </a:r>
            <a:br>
              <a:rPr lang="en-GB" sz="2400" dirty="0">
                <a:latin typeface="+mn-lt"/>
              </a:rPr>
            </a:br>
            <a:br>
              <a:rPr lang="en-GB" sz="2400" b="0" dirty="0">
                <a:latin typeface="+mn-lt"/>
              </a:rPr>
            </a:br>
            <a:r>
              <a:rPr lang="en-GB" sz="2400" b="0" dirty="0">
                <a:latin typeface="+mn-lt"/>
              </a:rPr>
              <a:t>Can the total in the top box be odd?</a:t>
            </a:r>
          </a:p>
        </p:txBody>
      </p:sp>
      <p:sp>
        <p:nvSpPr>
          <p:cNvPr id="21" name="Text Box 2">
            <a:extLst>
              <a:ext uri="{FF2B5EF4-FFF2-40B4-BE49-F238E27FC236}">
                <a16:creationId xmlns:a16="http://schemas.microsoft.com/office/drawing/2014/main" id="{C625BD53-3BA5-48A2-911E-D7EC8AE2641F}"/>
              </a:ext>
            </a:extLst>
          </p:cNvPr>
          <p:cNvSpPr txBox="1">
            <a:spLocks noChangeArrowheads="1"/>
          </p:cNvSpPr>
          <p:nvPr/>
        </p:nvSpPr>
        <p:spPr bwMode="auto">
          <a:xfrm>
            <a:off x="1194098"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22" name="Text Box 2">
            <a:extLst>
              <a:ext uri="{FF2B5EF4-FFF2-40B4-BE49-F238E27FC236}">
                <a16:creationId xmlns:a16="http://schemas.microsoft.com/office/drawing/2014/main" id="{C2130FB7-F047-47F3-83C0-DBD90F0C4AD4}"/>
              </a:ext>
            </a:extLst>
          </p:cNvPr>
          <p:cNvSpPr txBox="1">
            <a:spLocks noChangeArrowheads="1"/>
          </p:cNvSpPr>
          <p:nvPr/>
        </p:nvSpPr>
        <p:spPr bwMode="auto">
          <a:xfrm>
            <a:off x="2060873"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23" name="Text Box 2">
            <a:extLst>
              <a:ext uri="{FF2B5EF4-FFF2-40B4-BE49-F238E27FC236}">
                <a16:creationId xmlns:a16="http://schemas.microsoft.com/office/drawing/2014/main" id="{1C0B0CAC-088B-416A-B3D5-60921485ED26}"/>
              </a:ext>
            </a:extLst>
          </p:cNvPr>
          <p:cNvSpPr txBox="1">
            <a:spLocks noChangeArrowheads="1"/>
          </p:cNvSpPr>
          <p:nvPr/>
        </p:nvSpPr>
        <p:spPr bwMode="auto">
          <a:xfrm>
            <a:off x="2927648"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24" name="Text Box 44">
            <a:extLst>
              <a:ext uri="{FF2B5EF4-FFF2-40B4-BE49-F238E27FC236}">
                <a16:creationId xmlns:a16="http://schemas.microsoft.com/office/drawing/2014/main" id="{D1A23ED0-0200-4E5D-967B-E57DD2D3D34A}"/>
              </a:ext>
            </a:extLst>
          </p:cNvPr>
          <p:cNvSpPr txBox="1">
            <a:spLocks noChangeArrowheads="1"/>
          </p:cNvSpPr>
          <p:nvPr/>
        </p:nvSpPr>
        <p:spPr bwMode="auto">
          <a:xfrm>
            <a:off x="336848"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25" name="Text Box 2">
            <a:extLst>
              <a:ext uri="{FF2B5EF4-FFF2-40B4-BE49-F238E27FC236}">
                <a16:creationId xmlns:a16="http://schemas.microsoft.com/office/drawing/2014/main" id="{D216BA66-312D-4736-91C2-A43E6436BDAC}"/>
              </a:ext>
            </a:extLst>
          </p:cNvPr>
          <p:cNvSpPr txBox="1">
            <a:spLocks noChangeArrowheads="1"/>
          </p:cNvSpPr>
          <p:nvPr/>
        </p:nvSpPr>
        <p:spPr bwMode="auto">
          <a:xfrm>
            <a:off x="774998"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26" name="Text Box 2">
            <a:extLst>
              <a:ext uri="{FF2B5EF4-FFF2-40B4-BE49-F238E27FC236}">
                <a16:creationId xmlns:a16="http://schemas.microsoft.com/office/drawing/2014/main" id="{456AA0D4-1180-4CD0-9D8B-BBDA6EEC3325}"/>
              </a:ext>
            </a:extLst>
          </p:cNvPr>
          <p:cNvSpPr txBox="1">
            <a:spLocks noChangeArrowheads="1"/>
          </p:cNvSpPr>
          <p:nvPr/>
        </p:nvSpPr>
        <p:spPr bwMode="auto">
          <a:xfrm>
            <a:off x="1641773"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27" name="Text Box 2">
            <a:extLst>
              <a:ext uri="{FF2B5EF4-FFF2-40B4-BE49-F238E27FC236}">
                <a16:creationId xmlns:a16="http://schemas.microsoft.com/office/drawing/2014/main" id="{FC604905-0CBA-4721-84D3-0C710D41474C}"/>
              </a:ext>
            </a:extLst>
          </p:cNvPr>
          <p:cNvSpPr txBox="1">
            <a:spLocks noChangeArrowheads="1"/>
          </p:cNvSpPr>
          <p:nvPr/>
        </p:nvSpPr>
        <p:spPr bwMode="auto">
          <a:xfrm>
            <a:off x="2508548"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28" name="Text Box 2">
            <a:extLst>
              <a:ext uri="{FF2B5EF4-FFF2-40B4-BE49-F238E27FC236}">
                <a16:creationId xmlns:a16="http://schemas.microsoft.com/office/drawing/2014/main" id="{C1046107-9426-42B1-8511-2E144A887732}"/>
              </a:ext>
            </a:extLst>
          </p:cNvPr>
          <p:cNvSpPr txBox="1">
            <a:spLocks noChangeArrowheads="1"/>
          </p:cNvSpPr>
          <p:nvPr/>
        </p:nvSpPr>
        <p:spPr bwMode="auto">
          <a:xfrm>
            <a:off x="1213148"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29" name="Text Box 2">
            <a:extLst>
              <a:ext uri="{FF2B5EF4-FFF2-40B4-BE49-F238E27FC236}">
                <a16:creationId xmlns:a16="http://schemas.microsoft.com/office/drawing/2014/main" id="{267655A6-568C-467E-A926-DF9868A9C648}"/>
              </a:ext>
            </a:extLst>
          </p:cNvPr>
          <p:cNvSpPr txBox="1">
            <a:spLocks noChangeArrowheads="1"/>
          </p:cNvSpPr>
          <p:nvPr/>
        </p:nvSpPr>
        <p:spPr bwMode="auto">
          <a:xfrm>
            <a:off x="2079923"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30" name="Text Box 2">
            <a:extLst>
              <a:ext uri="{FF2B5EF4-FFF2-40B4-BE49-F238E27FC236}">
                <a16:creationId xmlns:a16="http://schemas.microsoft.com/office/drawing/2014/main" id="{77E83314-B99A-47A9-BC20-2464044F8E96}"/>
              </a:ext>
            </a:extLst>
          </p:cNvPr>
          <p:cNvSpPr txBox="1">
            <a:spLocks noChangeArrowheads="1"/>
          </p:cNvSpPr>
          <p:nvPr/>
        </p:nvSpPr>
        <p:spPr bwMode="auto">
          <a:xfrm>
            <a:off x="1651298" y="25146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31" name="Text Box 2">
            <a:extLst>
              <a:ext uri="{FF2B5EF4-FFF2-40B4-BE49-F238E27FC236}">
                <a16:creationId xmlns:a16="http://schemas.microsoft.com/office/drawing/2014/main" id="{4F55F6B5-7474-4006-8B68-331EBCCD49E7}"/>
              </a:ext>
            </a:extLst>
          </p:cNvPr>
          <p:cNvSpPr txBox="1">
            <a:spLocks noChangeArrowheads="1"/>
          </p:cNvSpPr>
          <p:nvPr/>
        </p:nvSpPr>
        <p:spPr bwMode="auto">
          <a:xfrm>
            <a:off x="1198007"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32" name="Text Box 2">
            <a:extLst>
              <a:ext uri="{FF2B5EF4-FFF2-40B4-BE49-F238E27FC236}">
                <a16:creationId xmlns:a16="http://schemas.microsoft.com/office/drawing/2014/main" id="{33F32000-5B3A-4D69-A371-469085801B7C}"/>
              </a:ext>
            </a:extLst>
          </p:cNvPr>
          <p:cNvSpPr txBox="1">
            <a:spLocks noChangeArrowheads="1"/>
          </p:cNvSpPr>
          <p:nvPr/>
        </p:nvSpPr>
        <p:spPr bwMode="auto">
          <a:xfrm>
            <a:off x="2064782"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33" name="Text Box 2">
            <a:extLst>
              <a:ext uri="{FF2B5EF4-FFF2-40B4-BE49-F238E27FC236}">
                <a16:creationId xmlns:a16="http://schemas.microsoft.com/office/drawing/2014/main" id="{E0712A87-04CC-4854-A72D-8AFD37DD2020}"/>
              </a:ext>
            </a:extLst>
          </p:cNvPr>
          <p:cNvSpPr txBox="1">
            <a:spLocks noChangeArrowheads="1"/>
          </p:cNvSpPr>
          <p:nvPr/>
        </p:nvSpPr>
        <p:spPr bwMode="auto">
          <a:xfrm>
            <a:off x="2931557"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34" name="Text Box 44">
            <a:extLst>
              <a:ext uri="{FF2B5EF4-FFF2-40B4-BE49-F238E27FC236}">
                <a16:creationId xmlns:a16="http://schemas.microsoft.com/office/drawing/2014/main" id="{DB9AB370-FC37-4DDA-8B04-187D8B4AA57A}"/>
              </a:ext>
            </a:extLst>
          </p:cNvPr>
          <p:cNvSpPr txBox="1">
            <a:spLocks noChangeArrowheads="1"/>
          </p:cNvSpPr>
          <p:nvPr/>
        </p:nvSpPr>
        <p:spPr bwMode="auto">
          <a:xfrm>
            <a:off x="340757"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35" name="Text Box 2">
            <a:extLst>
              <a:ext uri="{FF2B5EF4-FFF2-40B4-BE49-F238E27FC236}">
                <a16:creationId xmlns:a16="http://schemas.microsoft.com/office/drawing/2014/main" id="{CE2DCE48-E43E-4639-A490-16B65DF2504A}"/>
              </a:ext>
            </a:extLst>
          </p:cNvPr>
          <p:cNvSpPr txBox="1">
            <a:spLocks noChangeArrowheads="1"/>
          </p:cNvSpPr>
          <p:nvPr/>
        </p:nvSpPr>
        <p:spPr bwMode="auto">
          <a:xfrm>
            <a:off x="778907"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36" name="Text Box 2">
            <a:extLst>
              <a:ext uri="{FF2B5EF4-FFF2-40B4-BE49-F238E27FC236}">
                <a16:creationId xmlns:a16="http://schemas.microsoft.com/office/drawing/2014/main" id="{E53AA453-C820-4600-9397-64E5F62AFBC7}"/>
              </a:ext>
            </a:extLst>
          </p:cNvPr>
          <p:cNvSpPr txBox="1">
            <a:spLocks noChangeArrowheads="1"/>
          </p:cNvSpPr>
          <p:nvPr/>
        </p:nvSpPr>
        <p:spPr bwMode="auto">
          <a:xfrm>
            <a:off x="1645682"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43" name="Text Box 2">
            <a:extLst>
              <a:ext uri="{FF2B5EF4-FFF2-40B4-BE49-F238E27FC236}">
                <a16:creationId xmlns:a16="http://schemas.microsoft.com/office/drawing/2014/main" id="{44820C87-B803-4A70-AD3D-8BAFF1246051}"/>
              </a:ext>
            </a:extLst>
          </p:cNvPr>
          <p:cNvSpPr txBox="1">
            <a:spLocks noChangeArrowheads="1"/>
          </p:cNvSpPr>
          <p:nvPr/>
        </p:nvSpPr>
        <p:spPr bwMode="auto">
          <a:xfrm>
            <a:off x="2512457"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44" name="Text Box 2">
            <a:extLst>
              <a:ext uri="{FF2B5EF4-FFF2-40B4-BE49-F238E27FC236}">
                <a16:creationId xmlns:a16="http://schemas.microsoft.com/office/drawing/2014/main" id="{9A2AA6DD-5F10-4F88-95DB-48CC1410FFB5}"/>
              </a:ext>
            </a:extLst>
          </p:cNvPr>
          <p:cNvSpPr txBox="1">
            <a:spLocks noChangeArrowheads="1"/>
          </p:cNvSpPr>
          <p:nvPr/>
        </p:nvSpPr>
        <p:spPr bwMode="auto">
          <a:xfrm>
            <a:off x="1217057"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45" name="Text Box 2">
            <a:extLst>
              <a:ext uri="{FF2B5EF4-FFF2-40B4-BE49-F238E27FC236}">
                <a16:creationId xmlns:a16="http://schemas.microsoft.com/office/drawing/2014/main" id="{C8B6E704-B24C-4D10-9CE0-1B0ECB8D8EA1}"/>
              </a:ext>
            </a:extLst>
          </p:cNvPr>
          <p:cNvSpPr txBox="1">
            <a:spLocks noChangeArrowheads="1"/>
          </p:cNvSpPr>
          <p:nvPr/>
        </p:nvSpPr>
        <p:spPr bwMode="auto">
          <a:xfrm>
            <a:off x="2083832"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46" name="Text Box 2">
            <a:extLst>
              <a:ext uri="{FF2B5EF4-FFF2-40B4-BE49-F238E27FC236}">
                <a16:creationId xmlns:a16="http://schemas.microsoft.com/office/drawing/2014/main" id="{BA086DC7-D33E-4C90-8BDC-0B6F656ABA47}"/>
              </a:ext>
            </a:extLst>
          </p:cNvPr>
          <p:cNvSpPr txBox="1">
            <a:spLocks noChangeArrowheads="1"/>
          </p:cNvSpPr>
          <p:nvPr/>
        </p:nvSpPr>
        <p:spPr bwMode="auto">
          <a:xfrm>
            <a:off x="1655207" y="41835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47" name="Text Box 2">
            <a:extLst>
              <a:ext uri="{FF2B5EF4-FFF2-40B4-BE49-F238E27FC236}">
                <a16:creationId xmlns:a16="http://schemas.microsoft.com/office/drawing/2014/main" id="{F87EDA60-6FF2-4220-B331-27EE91F73BAA}"/>
              </a:ext>
            </a:extLst>
          </p:cNvPr>
          <p:cNvSpPr txBox="1">
            <a:spLocks noChangeArrowheads="1"/>
          </p:cNvSpPr>
          <p:nvPr/>
        </p:nvSpPr>
        <p:spPr bwMode="auto">
          <a:xfrm>
            <a:off x="5225206"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48" name="Text Box 2">
            <a:extLst>
              <a:ext uri="{FF2B5EF4-FFF2-40B4-BE49-F238E27FC236}">
                <a16:creationId xmlns:a16="http://schemas.microsoft.com/office/drawing/2014/main" id="{C719287E-4B2B-414D-99E3-67DBE2A03E01}"/>
              </a:ext>
            </a:extLst>
          </p:cNvPr>
          <p:cNvSpPr txBox="1">
            <a:spLocks noChangeArrowheads="1"/>
          </p:cNvSpPr>
          <p:nvPr/>
        </p:nvSpPr>
        <p:spPr bwMode="auto">
          <a:xfrm>
            <a:off x="6091981"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49" name="Text Box 2">
            <a:extLst>
              <a:ext uri="{FF2B5EF4-FFF2-40B4-BE49-F238E27FC236}">
                <a16:creationId xmlns:a16="http://schemas.microsoft.com/office/drawing/2014/main" id="{E19CC527-1A3B-4219-857B-20A1165AB701}"/>
              </a:ext>
            </a:extLst>
          </p:cNvPr>
          <p:cNvSpPr txBox="1">
            <a:spLocks noChangeArrowheads="1"/>
          </p:cNvSpPr>
          <p:nvPr/>
        </p:nvSpPr>
        <p:spPr bwMode="auto">
          <a:xfrm>
            <a:off x="6958756"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50" name="Text Box 44">
            <a:extLst>
              <a:ext uri="{FF2B5EF4-FFF2-40B4-BE49-F238E27FC236}">
                <a16:creationId xmlns:a16="http://schemas.microsoft.com/office/drawing/2014/main" id="{C94A07BD-FD54-4D90-92D2-73E1DCAD2271}"/>
              </a:ext>
            </a:extLst>
          </p:cNvPr>
          <p:cNvSpPr txBox="1">
            <a:spLocks noChangeArrowheads="1"/>
          </p:cNvSpPr>
          <p:nvPr/>
        </p:nvSpPr>
        <p:spPr bwMode="auto">
          <a:xfrm>
            <a:off x="4367956"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51" name="Text Box 2">
            <a:extLst>
              <a:ext uri="{FF2B5EF4-FFF2-40B4-BE49-F238E27FC236}">
                <a16:creationId xmlns:a16="http://schemas.microsoft.com/office/drawing/2014/main" id="{FBB98880-6ED7-43B1-BB48-A2E0522E857C}"/>
              </a:ext>
            </a:extLst>
          </p:cNvPr>
          <p:cNvSpPr txBox="1">
            <a:spLocks noChangeArrowheads="1"/>
          </p:cNvSpPr>
          <p:nvPr/>
        </p:nvSpPr>
        <p:spPr bwMode="auto">
          <a:xfrm>
            <a:off x="4806106"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52" name="Text Box 2">
            <a:extLst>
              <a:ext uri="{FF2B5EF4-FFF2-40B4-BE49-F238E27FC236}">
                <a16:creationId xmlns:a16="http://schemas.microsoft.com/office/drawing/2014/main" id="{DA85E5EF-83BA-41FA-A897-C4F15AA12D9E}"/>
              </a:ext>
            </a:extLst>
          </p:cNvPr>
          <p:cNvSpPr txBox="1">
            <a:spLocks noChangeArrowheads="1"/>
          </p:cNvSpPr>
          <p:nvPr/>
        </p:nvSpPr>
        <p:spPr bwMode="auto">
          <a:xfrm>
            <a:off x="5672881"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53" name="Text Box 2">
            <a:extLst>
              <a:ext uri="{FF2B5EF4-FFF2-40B4-BE49-F238E27FC236}">
                <a16:creationId xmlns:a16="http://schemas.microsoft.com/office/drawing/2014/main" id="{46E4B8A5-FC57-4E99-A002-D46280B86EC8}"/>
              </a:ext>
            </a:extLst>
          </p:cNvPr>
          <p:cNvSpPr txBox="1">
            <a:spLocks noChangeArrowheads="1"/>
          </p:cNvSpPr>
          <p:nvPr/>
        </p:nvSpPr>
        <p:spPr bwMode="auto">
          <a:xfrm>
            <a:off x="6539656"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54" name="Text Box 2">
            <a:extLst>
              <a:ext uri="{FF2B5EF4-FFF2-40B4-BE49-F238E27FC236}">
                <a16:creationId xmlns:a16="http://schemas.microsoft.com/office/drawing/2014/main" id="{E99DD0AE-299F-4239-9276-14A444C46DEF}"/>
              </a:ext>
            </a:extLst>
          </p:cNvPr>
          <p:cNvSpPr txBox="1">
            <a:spLocks noChangeArrowheads="1"/>
          </p:cNvSpPr>
          <p:nvPr/>
        </p:nvSpPr>
        <p:spPr bwMode="auto">
          <a:xfrm>
            <a:off x="5244256"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55" name="Text Box 2">
            <a:extLst>
              <a:ext uri="{FF2B5EF4-FFF2-40B4-BE49-F238E27FC236}">
                <a16:creationId xmlns:a16="http://schemas.microsoft.com/office/drawing/2014/main" id="{0C6A0532-6F92-45BC-BA64-E5E4D3D78A02}"/>
              </a:ext>
            </a:extLst>
          </p:cNvPr>
          <p:cNvSpPr txBox="1">
            <a:spLocks noChangeArrowheads="1"/>
          </p:cNvSpPr>
          <p:nvPr/>
        </p:nvSpPr>
        <p:spPr bwMode="auto">
          <a:xfrm>
            <a:off x="6111031"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56" name="Text Box 2">
            <a:extLst>
              <a:ext uri="{FF2B5EF4-FFF2-40B4-BE49-F238E27FC236}">
                <a16:creationId xmlns:a16="http://schemas.microsoft.com/office/drawing/2014/main" id="{15F9E8F9-9B7D-47C5-B567-EE9887F1D59A}"/>
              </a:ext>
            </a:extLst>
          </p:cNvPr>
          <p:cNvSpPr txBox="1">
            <a:spLocks noChangeArrowheads="1"/>
          </p:cNvSpPr>
          <p:nvPr/>
        </p:nvSpPr>
        <p:spPr bwMode="auto">
          <a:xfrm>
            <a:off x="5682406" y="41835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57" name="Text Box 2">
            <a:extLst>
              <a:ext uri="{FF2B5EF4-FFF2-40B4-BE49-F238E27FC236}">
                <a16:creationId xmlns:a16="http://schemas.microsoft.com/office/drawing/2014/main" id="{649CC2AD-4B96-442E-9E6F-0751D3744BA0}"/>
              </a:ext>
            </a:extLst>
          </p:cNvPr>
          <p:cNvSpPr txBox="1">
            <a:spLocks noChangeArrowheads="1"/>
          </p:cNvSpPr>
          <p:nvPr/>
        </p:nvSpPr>
        <p:spPr bwMode="auto">
          <a:xfrm>
            <a:off x="5225206"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58" name="Text Box 2">
            <a:extLst>
              <a:ext uri="{FF2B5EF4-FFF2-40B4-BE49-F238E27FC236}">
                <a16:creationId xmlns:a16="http://schemas.microsoft.com/office/drawing/2014/main" id="{F7726BB9-1E0F-4695-BDE9-31B476CB4BA1}"/>
              </a:ext>
            </a:extLst>
          </p:cNvPr>
          <p:cNvSpPr txBox="1">
            <a:spLocks noChangeArrowheads="1"/>
          </p:cNvSpPr>
          <p:nvPr/>
        </p:nvSpPr>
        <p:spPr bwMode="auto">
          <a:xfrm>
            <a:off x="6091981"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59" name="Text Box 2">
            <a:extLst>
              <a:ext uri="{FF2B5EF4-FFF2-40B4-BE49-F238E27FC236}">
                <a16:creationId xmlns:a16="http://schemas.microsoft.com/office/drawing/2014/main" id="{164C971F-B736-464C-9015-635F3F8656B9}"/>
              </a:ext>
            </a:extLst>
          </p:cNvPr>
          <p:cNvSpPr txBox="1">
            <a:spLocks noChangeArrowheads="1"/>
          </p:cNvSpPr>
          <p:nvPr/>
        </p:nvSpPr>
        <p:spPr bwMode="auto">
          <a:xfrm>
            <a:off x="6958756"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60" name="Text Box 44">
            <a:extLst>
              <a:ext uri="{FF2B5EF4-FFF2-40B4-BE49-F238E27FC236}">
                <a16:creationId xmlns:a16="http://schemas.microsoft.com/office/drawing/2014/main" id="{C1CBBE31-09C4-4AA7-852F-4DE6AC812F6C}"/>
              </a:ext>
            </a:extLst>
          </p:cNvPr>
          <p:cNvSpPr txBox="1">
            <a:spLocks noChangeArrowheads="1"/>
          </p:cNvSpPr>
          <p:nvPr/>
        </p:nvSpPr>
        <p:spPr bwMode="auto">
          <a:xfrm>
            <a:off x="4367956"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61" name="Text Box 2">
            <a:extLst>
              <a:ext uri="{FF2B5EF4-FFF2-40B4-BE49-F238E27FC236}">
                <a16:creationId xmlns:a16="http://schemas.microsoft.com/office/drawing/2014/main" id="{7AABB016-CAA0-4FA4-B360-05CB87655E9E}"/>
              </a:ext>
            </a:extLst>
          </p:cNvPr>
          <p:cNvSpPr txBox="1">
            <a:spLocks noChangeArrowheads="1"/>
          </p:cNvSpPr>
          <p:nvPr/>
        </p:nvSpPr>
        <p:spPr bwMode="auto">
          <a:xfrm>
            <a:off x="4806106"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2" name="Text Box 2">
            <a:extLst>
              <a:ext uri="{FF2B5EF4-FFF2-40B4-BE49-F238E27FC236}">
                <a16:creationId xmlns:a16="http://schemas.microsoft.com/office/drawing/2014/main" id="{53A0A5DB-CEEC-48F5-8C9B-F1720E67D5B5}"/>
              </a:ext>
            </a:extLst>
          </p:cNvPr>
          <p:cNvSpPr txBox="1">
            <a:spLocks noChangeArrowheads="1"/>
          </p:cNvSpPr>
          <p:nvPr/>
        </p:nvSpPr>
        <p:spPr bwMode="auto">
          <a:xfrm>
            <a:off x="5672881"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3" name="Text Box 2">
            <a:extLst>
              <a:ext uri="{FF2B5EF4-FFF2-40B4-BE49-F238E27FC236}">
                <a16:creationId xmlns:a16="http://schemas.microsoft.com/office/drawing/2014/main" id="{15E1F619-8297-492F-AFE1-9D5B975A7F98}"/>
              </a:ext>
            </a:extLst>
          </p:cNvPr>
          <p:cNvSpPr txBox="1">
            <a:spLocks noChangeArrowheads="1"/>
          </p:cNvSpPr>
          <p:nvPr/>
        </p:nvSpPr>
        <p:spPr bwMode="auto">
          <a:xfrm>
            <a:off x="6539656"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4" name="Text Box 2">
            <a:extLst>
              <a:ext uri="{FF2B5EF4-FFF2-40B4-BE49-F238E27FC236}">
                <a16:creationId xmlns:a16="http://schemas.microsoft.com/office/drawing/2014/main" id="{7330F73F-3ADB-4A5A-933A-F3B9E2E97276}"/>
              </a:ext>
            </a:extLst>
          </p:cNvPr>
          <p:cNvSpPr txBox="1">
            <a:spLocks noChangeArrowheads="1"/>
          </p:cNvSpPr>
          <p:nvPr/>
        </p:nvSpPr>
        <p:spPr bwMode="auto">
          <a:xfrm>
            <a:off x="5244256"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5" name="Text Box 2">
            <a:extLst>
              <a:ext uri="{FF2B5EF4-FFF2-40B4-BE49-F238E27FC236}">
                <a16:creationId xmlns:a16="http://schemas.microsoft.com/office/drawing/2014/main" id="{649B9B3E-EC92-4EE6-87AA-0DA493E688DF}"/>
              </a:ext>
            </a:extLst>
          </p:cNvPr>
          <p:cNvSpPr txBox="1">
            <a:spLocks noChangeArrowheads="1"/>
          </p:cNvSpPr>
          <p:nvPr/>
        </p:nvSpPr>
        <p:spPr bwMode="auto">
          <a:xfrm>
            <a:off x="6111031"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6" name="Text Box 2">
            <a:extLst>
              <a:ext uri="{FF2B5EF4-FFF2-40B4-BE49-F238E27FC236}">
                <a16:creationId xmlns:a16="http://schemas.microsoft.com/office/drawing/2014/main" id="{6B221074-2C6F-48EF-92F4-E570C69F5E3E}"/>
              </a:ext>
            </a:extLst>
          </p:cNvPr>
          <p:cNvSpPr txBox="1">
            <a:spLocks noChangeArrowheads="1"/>
          </p:cNvSpPr>
          <p:nvPr/>
        </p:nvSpPr>
        <p:spPr bwMode="auto">
          <a:xfrm>
            <a:off x="5682406" y="25146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7" name="Text Box 2">
            <a:extLst>
              <a:ext uri="{FF2B5EF4-FFF2-40B4-BE49-F238E27FC236}">
                <a16:creationId xmlns:a16="http://schemas.microsoft.com/office/drawing/2014/main" id="{D5FB08F3-042D-4079-8287-492A66D03763}"/>
              </a:ext>
            </a:extLst>
          </p:cNvPr>
          <p:cNvSpPr txBox="1">
            <a:spLocks noChangeArrowheads="1"/>
          </p:cNvSpPr>
          <p:nvPr/>
        </p:nvSpPr>
        <p:spPr bwMode="auto">
          <a:xfrm>
            <a:off x="9127701"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68" name="Text Box 2">
            <a:extLst>
              <a:ext uri="{FF2B5EF4-FFF2-40B4-BE49-F238E27FC236}">
                <a16:creationId xmlns:a16="http://schemas.microsoft.com/office/drawing/2014/main" id="{7EB18307-F871-4AD7-BDD0-6CF9461464B2}"/>
              </a:ext>
            </a:extLst>
          </p:cNvPr>
          <p:cNvSpPr txBox="1">
            <a:spLocks noChangeArrowheads="1"/>
          </p:cNvSpPr>
          <p:nvPr/>
        </p:nvSpPr>
        <p:spPr bwMode="auto">
          <a:xfrm>
            <a:off x="9994476"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69" name="Text Box 2">
            <a:extLst>
              <a:ext uri="{FF2B5EF4-FFF2-40B4-BE49-F238E27FC236}">
                <a16:creationId xmlns:a16="http://schemas.microsoft.com/office/drawing/2014/main" id="{68E43845-87BE-47B7-8594-7E298F815FB6}"/>
              </a:ext>
            </a:extLst>
          </p:cNvPr>
          <p:cNvSpPr txBox="1">
            <a:spLocks noChangeArrowheads="1"/>
          </p:cNvSpPr>
          <p:nvPr/>
        </p:nvSpPr>
        <p:spPr bwMode="auto">
          <a:xfrm>
            <a:off x="10861251"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70" name="Text Box 44">
            <a:extLst>
              <a:ext uri="{FF2B5EF4-FFF2-40B4-BE49-F238E27FC236}">
                <a16:creationId xmlns:a16="http://schemas.microsoft.com/office/drawing/2014/main" id="{29FE0DFA-6B11-4EE0-93DF-160E33302D53}"/>
              </a:ext>
            </a:extLst>
          </p:cNvPr>
          <p:cNvSpPr txBox="1">
            <a:spLocks noChangeArrowheads="1"/>
          </p:cNvSpPr>
          <p:nvPr/>
        </p:nvSpPr>
        <p:spPr bwMode="auto">
          <a:xfrm>
            <a:off x="8270451"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71" name="Text Box 2">
            <a:extLst>
              <a:ext uri="{FF2B5EF4-FFF2-40B4-BE49-F238E27FC236}">
                <a16:creationId xmlns:a16="http://schemas.microsoft.com/office/drawing/2014/main" id="{F63DB0EE-60F8-4484-A575-7ECEF4D1DF88}"/>
              </a:ext>
            </a:extLst>
          </p:cNvPr>
          <p:cNvSpPr txBox="1">
            <a:spLocks noChangeArrowheads="1"/>
          </p:cNvSpPr>
          <p:nvPr/>
        </p:nvSpPr>
        <p:spPr bwMode="auto">
          <a:xfrm>
            <a:off x="8708601" y="48030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2" name="Text Box 2">
            <a:extLst>
              <a:ext uri="{FF2B5EF4-FFF2-40B4-BE49-F238E27FC236}">
                <a16:creationId xmlns:a16="http://schemas.microsoft.com/office/drawing/2014/main" id="{BFBBF417-A4B2-4367-9E93-FDF6CD106F6E}"/>
              </a:ext>
            </a:extLst>
          </p:cNvPr>
          <p:cNvSpPr txBox="1">
            <a:spLocks noChangeArrowheads="1"/>
          </p:cNvSpPr>
          <p:nvPr/>
        </p:nvSpPr>
        <p:spPr bwMode="auto">
          <a:xfrm>
            <a:off x="9575376" y="48030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3" name="Text Box 2">
            <a:extLst>
              <a:ext uri="{FF2B5EF4-FFF2-40B4-BE49-F238E27FC236}">
                <a16:creationId xmlns:a16="http://schemas.microsoft.com/office/drawing/2014/main" id="{FB858AA5-8D6C-436A-9301-BDFA3A2855FD}"/>
              </a:ext>
            </a:extLst>
          </p:cNvPr>
          <p:cNvSpPr txBox="1">
            <a:spLocks noChangeArrowheads="1"/>
          </p:cNvSpPr>
          <p:nvPr/>
        </p:nvSpPr>
        <p:spPr bwMode="auto">
          <a:xfrm>
            <a:off x="10442151" y="48030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4" name="Text Box 2">
            <a:extLst>
              <a:ext uri="{FF2B5EF4-FFF2-40B4-BE49-F238E27FC236}">
                <a16:creationId xmlns:a16="http://schemas.microsoft.com/office/drawing/2014/main" id="{E21ACB75-5941-41AD-BE8E-24FD3A90208E}"/>
              </a:ext>
            </a:extLst>
          </p:cNvPr>
          <p:cNvSpPr txBox="1">
            <a:spLocks noChangeArrowheads="1"/>
          </p:cNvSpPr>
          <p:nvPr/>
        </p:nvSpPr>
        <p:spPr bwMode="auto">
          <a:xfrm>
            <a:off x="9146751" y="4498223"/>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75" name="Text Box 2">
            <a:extLst>
              <a:ext uri="{FF2B5EF4-FFF2-40B4-BE49-F238E27FC236}">
                <a16:creationId xmlns:a16="http://schemas.microsoft.com/office/drawing/2014/main" id="{AA85B90F-90D5-4543-A907-471040F46C15}"/>
              </a:ext>
            </a:extLst>
          </p:cNvPr>
          <p:cNvSpPr txBox="1">
            <a:spLocks noChangeArrowheads="1"/>
          </p:cNvSpPr>
          <p:nvPr/>
        </p:nvSpPr>
        <p:spPr bwMode="auto">
          <a:xfrm>
            <a:off x="10013526" y="4498223"/>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6" name="Text Box 2">
            <a:extLst>
              <a:ext uri="{FF2B5EF4-FFF2-40B4-BE49-F238E27FC236}">
                <a16:creationId xmlns:a16="http://schemas.microsoft.com/office/drawing/2014/main" id="{76FCD9E0-AD1E-458F-A935-2C1B219FA1AC}"/>
              </a:ext>
            </a:extLst>
          </p:cNvPr>
          <p:cNvSpPr txBox="1">
            <a:spLocks noChangeArrowheads="1"/>
          </p:cNvSpPr>
          <p:nvPr/>
        </p:nvSpPr>
        <p:spPr bwMode="auto">
          <a:xfrm>
            <a:off x="9584901" y="41934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7" name="Text Box 2">
            <a:extLst>
              <a:ext uri="{FF2B5EF4-FFF2-40B4-BE49-F238E27FC236}">
                <a16:creationId xmlns:a16="http://schemas.microsoft.com/office/drawing/2014/main" id="{60A0D691-C598-4E64-AD2D-67FD2ECFA442}"/>
              </a:ext>
            </a:extLst>
          </p:cNvPr>
          <p:cNvSpPr txBox="1">
            <a:spLocks noChangeArrowheads="1"/>
          </p:cNvSpPr>
          <p:nvPr/>
        </p:nvSpPr>
        <p:spPr bwMode="auto">
          <a:xfrm>
            <a:off x="9113414"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78" name="Text Box 2">
            <a:extLst>
              <a:ext uri="{FF2B5EF4-FFF2-40B4-BE49-F238E27FC236}">
                <a16:creationId xmlns:a16="http://schemas.microsoft.com/office/drawing/2014/main" id="{8B911A0A-2F64-4622-ACB5-87BF2F9C937B}"/>
              </a:ext>
            </a:extLst>
          </p:cNvPr>
          <p:cNvSpPr txBox="1">
            <a:spLocks noChangeArrowheads="1"/>
          </p:cNvSpPr>
          <p:nvPr/>
        </p:nvSpPr>
        <p:spPr bwMode="auto">
          <a:xfrm>
            <a:off x="9980189"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79" name="Text Box 2">
            <a:extLst>
              <a:ext uri="{FF2B5EF4-FFF2-40B4-BE49-F238E27FC236}">
                <a16:creationId xmlns:a16="http://schemas.microsoft.com/office/drawing/2014/main" id="{667A6D6A-BCEB-4632-982A-BC51D1F3C021}"/>
              </a:ext>
            </a:extLst>
          </p:cNvPr>
          <p:cNvSpPr txBox="1">
            <a:spLocks noChangeArrowheads="1"/>
          </p:cNvSpPr>
          <p:nvPr/>
        </p:nvSpPr>
        <p:spPr bwMode="auto">
          <a:xfrm>
            <a:off x="10846964"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80" name="Text Box 44">
            <a:extLst>
              <a:ext uri="{FF2B5EF4-FFF2-40B4-BE49-F238E27FC236}">
                <a16:creationId xmlns:a16="http://schemas.microsoft.com/office/drawing/2014/main" id="{8DFCF689-6ABD-4BF9-BA4B-DAAF135332E6}"/>
              </a:ext>
            </a:extLst>
          </p:cNvPr>
          <p:cNvSpPr txBox="1">
            <a:spLocks noChangeArrowheads="1"/>
          </p:cNvSpPr>
          <p:nvPr/>
        </p:nvSpPr>
        <p:spPr bwMode="auto">
          <a:xfrm>
            <a:off x="8256164"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81" name="Text Box 2">
            <a:extLst>
              <a:ext uri="{FF2B5EF4-FFF2-40B4-BE49-F238E27FC236}">
                <a16:creationId xmlns:a16="http://schemas.microsoft.com/office/drawing/2014/main" id="{B51CFE3C-029F-4764-A5E5-D8A042D433E2}"/>
              </a:ext>
            </a:extLst>
          </p:cNvPr>
          <p:cNvSpPr txBox="1">
            <a:spLocks noChangeArrowheads="1"/>
          </p:cNvSpPr>
          <p:nvPr/>
        </p:nvSpPr>
        <p:spPr bwMode="auto">
          <a:xfrm>
            <a:off x="8694314"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2" name="Text Box 2">
            <a:extLst>
              <a:ext uri="{FF2B5EF4-FFF2-40B4-BE49-F238E27FC236}">
                <a16:creationId xmlns:a16="http://schemas.microsoft.com/office/drawing/2014/main" id="{27729CC6-831E-409F-9112-653A37FCF530}"/>
              </a:ext>
            </a:extLst>
          </p:cNvPr>
          <p:cNvSpPr txBox="1">
            <a:spLocks noChangeArrowheads="1"/>
          </p:cNvSpPr>
          <p:nvPr/>
        </p:nvSpPr>
        <p:spPr bwMode="auto">
          <a:xfrm>
            <a:off x="9561089"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3" name="Text Box 2">
            <a:extLst>
              <a:ext uri="{FF2B5EF4-FFF2-40B4-BE49-F238E27FC236}">
                <a16:creationId xmlns:a16="http://schemas.microsoft.com/office/drawing/2014/main" id="{B56EA0F8-596F-4E7B-98F1-800CAFC03400}"/>
              </a:ext>
            </a:extLst>
          </p:cNvPr>
          <p:cNvSpPr txBox="1">
            <a:spLocks noChangeArrowheads="1"/>
          </p:cNvSpPr>
          <p:nvPr/>
        </p:nvSpPr>
        <p:spPr bwMode="auto">
          <a:xfrm>
            <a:off x="10427864"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4" name="Text Box 2">
            <a:extLst>
              <a:ext uri="{FF2B5EF4-FFF2-40B4-BE49-F238E27FC236}">
                <a16:creationId xmlns:a16="http://schemas.microsoft.com/office/drawing/2014/main" id="{8B83BF5F-7532-4E1D-9796-01525017F57C}"/>
              </a:ext>
            </a:extLst>
          </p:cNvPr>
          <p:cNvSpPr txBox="1">
            <a:spLocks noChangeArrowheads="1"/>
          </p:cNvSpPr>
          <p:nvPr/>
        </p:nvSpPr>
        <p:spPr bwMode="auto">
          <a:xfrm>
            <a:off x="9132464"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5" name="Text Box 2">
            <a:extLst>
              <a:ext uri="{FF2B5EF4-FFF2-40B4-BE49-F238E27FC236}">
                <a16:creationId xmlns:a16="http://schemas.microsoft.com/office/drawing/2014/main" id="{5F52A236-4C32-4366-B1B7-9D96D40EC261}"/>
              </a:ext>
            </a:extLst>
          </p:cNvPr>
          <p:cNvSpPr txBox="1">
            <a:spLocks noChangeArrowheads="1"/>
          </p:cNvSpPr>
          <p:nvPr/>
        </p:nvSpPr>
        <p:spPr bwMode="auto">
          <a:xfrm>
            <a:off x="9999239"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6" name="Text Box 2">
            <a:extLst>
              <a:ext uri="{FF2B5EF4-FFF2-40B4-BE49-F238E27FC236}">
                <a16:creationId xmlns:a16="http://schemas.microsoft.com/office/drawing/2014/main" id="{529BA65D-9E59-4147-8E13-AD4F534CF8B5}"/>
              </a:ext>
            </a:extLst>
          </p:cNvPr>
          <p:cNvSpPr txBox="1">
            <a:spLocks noChangeArrowheads="1"/>
          </p:cNvSpPr>
          <p:nvPr/>
        </p:nvSpPr>
        <p:spPr bwMode="auto">
          <a:xfrm>
            <a:off x="9570614" y="25146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36799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fade">
                                      <p:cBhvr>
                                        <p:cTn id="76" dur="500"/>
                                        <p:tgtEl>
                                          <p:spTgt spid="5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500"/>
                                        <p:tgtEl>
                                          <p:spTgt spid="5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fade">
                                      <p:cBhvr>
                                        <p:cTn id="88" dur="500"/>
                                        <p:tgtEl>
                                          <p:spTgt spid="5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500"/>
                                        <p:tgtEl>
                                          <p:spTgt spid="5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500"/>
                                        <p:tgtEl>
                                          <p:spTgt spid="5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fade">
                                      <p:cBhvr>
                                        <p:cTn id="97" dur="500"/>
                                        <p:tgtEl>
                                          <p:spTgt spid="5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500"/>
                                        <p:tgtEl>
                                          <p:spTgt spid="5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9"/>
                                        </p:tgtEl>
                                        <p:attrNameLst>
                                          <p:attrName>style.visibility</p:attrName>
                                        </p:attrNameLst>
                                      </p:cBhvr>
                                      <p:to>
                                        <p:strVal val="visible"/>
                                      </p:to>
                                    </p:set>
                                    <p:animEffect transition="in" filter="fade">
                                      <p:cBhvr>
                                        <p:cTn id="103" dur="500"/>
                                        <p:tgtEl>
                                          <p:spTgt spid="5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60"/>
                                        </p:tgtEl>
                                        <p:attrNameLst>
                                          <p:attrName>style.visibility</p:attrName>
                                        </p:attrNameLst>
                                      </p:cBhvr>
                                      <p:to>
                                        <p:strVal val="visible"/>
                                      </p:to>
                                    </p:set>
                                    <p:animEffect transition="in" filter="fade">
                                      <p:cBhvr>
                                        <p:cTn id="106" dur="500"/>
                                        <p:tgtEl>
                                          <p:spTgt spid="6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61"/>
                                        </p:tgtEl>
                                        <p:attrNameLst>
                                          <p:attrName>style.visibility</p:attrName>
                                        </p:attrNameLst>
                                      </p:cBhvr>
                                      <p:to>
                                        <p:strVal val="visible"/>
                                      </p:to>
                                    </p:set>
                                    <p:animEffect transition="in" filter="fade">
                                      <p:cBhvr>
                                        <p:cTn id="109" dur="500"/>
                                        <p:tgtEl>
                                          <p:spTgt spid="6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500"/>
                                        <p:tgtEl>
                                          <p:spTgt spid="6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63"/>
                                        </p:tgtEl>
                                        <p:attrNameLst>
                                          <p:attrName>style.visibility</p:attrName>
                                        </p:attrNameLst>
                                      </p:cBhvr>
                                      <p:to>
                                        <p:strVal val="visible"/>
                                      </p:to>
                                    </p:set>
                                    <p:animEffect transition="in" filter="fade">
                                      <p:cBhvr>
                                        <p:cTn id="115" dur="500"/>
                                        <p:tgtEl>
                                          <p:spTgt spid="6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fade">
                                      <p:cBhvr>
                                        <p:cTn id="121" dur="500"/>
                                        <p:tgtEl>
                                          <p:spTgt spid="65"/>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66"/>
                                        </p:tgtEl>
                                        <p:attrNameLst>
                                          <p:attrName>style.visibility</p:attrName>
                                        </p:attrNameLst>
                                      </p:cBhvr>
                                      <p:to>
                                        <p:strVal val="visible"/>
                                      </p:to>
                                    </p:set>
                                    <p:animEffect transition="in" filter="fade">
                                      <p:cBhvr>
                                        <p:cTn id="124" dur="500"/>
                                        <p:tgtEl>
                                          <p:spTgt spid="6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fade">
                                      <p:cBhvr>
                                        <p:cTn id="127" dur="500"/>
                                        <p:tgtEl>
                                          <p:spTgt spid="67"/>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68"/>
                                        </p:tgtEl>
                                        <p:attrNameLst>
                                          <p:attrName>style.visibility</p:attrName>
                                        </p:attrNameLst>
                                      </p:cBhvr>
                                      <p:to>
                                        <p:strVal val="visible"/>
                                      </p:to>
                                    </p:set>
                                    <p:animEffect transition="in" filter="fade">
                                      <p:cBhvr>
                                        <p:cTn id="130" dur="500"/>
                                        <p:tgtEl>
                                          <p:spTgt spid="6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fade">
                                      <p:cBhvr>
                                        <p:cTn id="133" dur="500"/>
                                        <p:tgtEl>
                                          <p:spTgt spid="69"/>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70"/>
                                        </p:tgtEl>
                                        <p:attrNameLst>
                                          <p:attrName>style.visibility</p:attrName>
                                        </p:attrNameLst>
                                      </p:cBhvr>
                                      <p:to>
                                        <p:strVal val="visible"/>
                                      </p:to>
                                    </p:set>
                                    <p:animEffect transition="in" filter="fade">
                                      <p:cBhvr>
                                        <p:cTn id="136" dur="500"/>
                                        <p:tgtEl>
                                          <p:spTgt spid="70"/>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500"/>
                                        <p:tgtEl>
                                          <p:spTgt spid="71"/>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72"/>
                                        </p:tgtEl>
                                        <p:attrNameLst>
                                          <p:attrName>style.visibility</p:attrName>
                                        </p:attrNameLst>
                                      </p:cBhvr>
                                      <p:to>
                                        <p:strVal val="visible"/>
                                      </p:to>
                                    </p:set>
                                    <p:animEffect transition="in" filter="fade">
                                      <p:cBhvr>
                                        <p:cTn id="142" dur="500"/>
                                        <p:tgtEl>
                                          <p:spTgt spid="72"/>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fade">
                                      <p:cBhvr>
                                        <p:cTn id="145" dur="500"/>
                                        <p:tgtEl>
                                          <p:spTgt spid="73"/>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74"/>
                                        </p:tgtEl>
                                        <p:attrNameLst>
                                          <p:attrName>style.visibility</p:attrName>
                                        </p:attrNameLst>
                                      </p:cBhvr>
                                      <p:to>
                                        <p:strVal val="visible"/>
                                      </p:to>
                                    </p:set>
                                    <p:animEffect transition="in" filter="fade">
                                      <p:cBhvr>
                                        <p:cTn id="148" dur="500"/>
                                        <p:tgtEl>
                                          <p:spTgt spid="74"/>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75"/>
                                        </p:tgtEl>
                                        <p:attrNameLst>
                                          <p:attrName>style.visibility</p:attrName>
                                        </p:attrNameLst>
                                      </p:cBhvr>
                                      <p:to>
                                        <p:strVal val="visible"/>
                                      </p:to>
                                    </p:set>
                                    <p:animEffect transition="in" filter="fade">
                                      <p:cBhvr>
                                        <p:cTn id="151" dur="500"/>
                                        <p:tgtEl>
                                          <p:spTgt spid="75"/>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76"/>
                                        </p:tgtEl>
                                        <p:attrNameLst>
                                          <p:attrName>style.visibility</p:attrName>
                                        </p:attrNameLst>
                                      </p:cBhvr>
                                      <p:to>
                                        <p:strVal val="visible"/>
                                      </p:to>
                                    </p:set>
                                    <p:animEffect transition="in" filter="fade">
                                      <p:cBhvr>
                                        <p:cTn id="154" dur="500"/>
                                        <p:tgtEl>
                                          <p:spTgt spid="76"/>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77"/>
                                        </p:tgtEl>
                                        <p:attrNameLst>
                                          <p:attrName>style.visibility</p:attrName>
                                        </p:attrNameLst>
                                      </p:cBhvr>
                                      <p:to>
                                        <p:strVal val="visible"/>
                                      </p:to>
                                    </p:set>
                                    <p:animEffect transition="in" filter="fade">
                                      <p:cBhvr>
                                        <p:cTn id="157" dur="500"/>
                                        <p:tgtEl>
                                          <p:spTgt spid="77"/>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78"/>
                                        </p:tgtEl>
                                        <p:attrNameLst>
                                          <p:attrName>style.visibility</p:attrName>
                                        </p:attrNameLst>
                                      </p:cBhvr>
                                      <p:to>
                                        <p:strVal val="visible"/>
                                      </p:to>
                                    </p:set>
                                    <p:animEffect transition="in" filter="fade">
                                      <p:cBhvr>
                                        <p:cTn id="160" dur="500"/>
                                        <p:tgtEl>
                                          <p:spTgt spid="78"/>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79"/>
                                        </p:tgtEl>
                                        <p:attrNameLst>
                                          <p:attrName>style.visibility</p:attrName>
                                        </p:attrNameLst>
                                      </p:cBhvr>
                                      <p:to>
                                        <p:strVal val="visible"/>
                                      </p:to>
                                    </p:set>
                                    <p:animEffect transition="in" filter="fade">
                                      <p:cBhvr>
                                        <p:cTn id="163" dur="500"/>
                                        <p:tgtEl>
                                          <p:spTgt spid="79"/>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80"/>
                                        </p:tgtEl>
                                        <p:attrNameLst>
                                          <p:attrName>style.visibility</p:attrName>
                                        </p:attrNameLst>
                                      </p:cBhvr>
                                      <p:to>
                                        <p:strVal val="visible"/>
                                      </p:to>
                                    </p:set>
                                    <p:animEffect transition="in" filter="fade">
                                      <p:cBhvr>
                                        <p:cTn id="166" dur="500"/>
                                        <p:tgtEl>
                                          <p:spTgt spid="80"/>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fade">
                                      <p:cBhvr>
                                        <p:cTn id="169" dur="500"/>
                                        <p:tgtEl>
                                          <p:spTgt spid="81"/>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82"/>
                                        </p:tgtEl>
                                        <p:attrNameLst>
                                          <p:attrName>style.visibility</p:attrName>
                                        </p:attrNameLst>
                                      </p:cBhvr>
                                      <p:to>
                                        <p:strVal val="visible"/>
                                      </p:to>
                                    </p:set>
                                    <p:animEffect transition="in" filter="fade">
                                      <p:cBhvr>
                                        <p:cTn id="172" dur="500"/>
                                        <p:tgtEl>
                                          <p:spTgt spid="82"/>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83"/>
                                        </p:tgtEl>
                                        <p:attrNameLst>
                                          <p:attrName>style.visibility</p:attrName>
                                        </p:attrNameLst>
                                      </p:cBhvr>
                                      <p:to>
                                        <p:strVal val="visible"/>
                                      </p:to>
                                    </p:set>
                                    <p:animEffect transition="in" filter="fade">
                                      <p:cBhvr>
                                        <p:cTn id="175" dur="500"/>
                                        <p:tgtEl>
                                          <p:spTgt spid="83"/>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84"/>
                                        </p:tgtEl>
                                        <p:attrNameLst>
                                          <p:attrName>style.visibility</p:attrName>
                                        </p:attrNameLst>
                                      </p:cBhvr>
                                      <p:to>
                                        <p:strVal val="visible"/>
                                      </p:to>
                                    </p:set>
                                    <p:animEffect transition="in" filter="fade">
                                      <p:cBhvr>
                                        <p:cTn id="178" dur="500"/>
                                        <p:tgtEl>
                                          <p:spTgt spid="84"/>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85"/>
                                        </p:tgtEl>
                                        <p:attrNameLst>
                                          <p:attrName>style.visibility</p:attrName>
                                        </p:attrNameLst>
                                      </p:cBhvr>
                                      <p:to>
                                        <p:strVal val="visible"/>
                                      </p:to>
                                    </p:set>
                                    <p:animEffect transition="in" filter="fade">
                                      <p:cBhvr>
                                        <p:cTn id="181" dur="500"/>
                                        <p:tgtEl>
                                          <p:spTgt spid="85"/>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6"/>
                                        </p:tgtEl>
                                        <p:attrNameLst>
                                          <p:attrName>style.visibility</p:attrName>
                                        </p:attrNameLst>
                                      </p:cBhvr>
                                      <p:to>
                                        <p:strVal val="visible"/>
                                      </p:to>
                                    </p:set>
                                    <p:animEffect transition="in" filter="fade">
                                      <p:cBhvr>
                                        <p:cTn id="18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601035" y="342196"/>
            <a:ext cx="10972800" cy="1834100"/>
          </a:xfrm>
        </p:spPr>
        <p:txBody>
          <a:bodyPr>
            <a:noAutofit/>
          </a:bodyPr>
          <a:lstStyle/>
          <a:p>
            <a:pPr>
              <a:lnSpc>
                <a:spcPct val="100000"/>
              </a:lnSpc>
            </a:pPr>
            <a:r>
              <a:rPr lang="en-GB" sz="2400" dirty="0">
                <a:latin typeface="+mn-lt"/>
              </a:rPr>
              <a:t>When there are 4 consecutive numbers in the bottom row…</a:t>
            </a:r>
            <a:br>
              <a:rPr lang="en-GB" sz="2400" dirty="0">
                <a:latin typeface="+mn-lt"/>
              </a:rPr>
            </a:br>
            <a:br>
              <a:rPr lang="en-GB" sz="2400" b="0" dirty="0">
                <a:latin typeface="+mn-lt"/>
              </a:rPr>
            </a:br>
            <a:r>
              <a:rPr lang="en-GB" sz="2400" b="0" dirty="0">
                <a:latin typeface="+mn-lt"/>
              </a:rPr>
              <a:t>Can there be one odd and one even number</a:t>
            </a:r>
            <a:br>
              <a:rPr lang="en-GB" sz="2400" b="0" dirty="0">
                <a:latin typeface="+mn-lt"/>
              </a:rPr>
            </a:br>
            <a:r>
              <a:rPr lang="en-GB" sz="2400" b="0" dirty="0">
                <a:latin typeface="+mn-lt"/>
              </a:rPr>
              <a:t>in the row of 2?</a:t>
            </a:r>
          </a:p>
        </p:txBody>
      </p:sp>
      <p:sp>
        <p:nvSpPr>
          <p:cNvPr id="21" name="Text Box 2">
            <a:extLst>
              <a:ext uri="{FF2B5EF4-FFF2-40B4-BE49-F238E27FC236}">
                <a16:creationId xmlns:a16="http://schemas.microsoft.com/office/drawing/2014/main" id="{C625BD53-3BA5-48A2-911E-D7EC8AE2641F}"/>
              </a:ext>
            </a:extLst>
          </p:cNvPr>
          <p:cNvSpPr txBox="1">
            <a:spLocks noChangeArrowheads="1"/>
          </p:cNvSpPr>
          <p:nvPr/>
        </p:nvSpPr>
        <p:spPr bwMode="auto">
          <a:xfrm>
            <a:off x="1194098"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22" name="Text Box 2">
            <a:extLst>
              <a:ext uri="{FF2B5EF4-FFF2-40B4-BE49-F238E27FC236}">
                <a16:creationId xmlns:a16="http://schemas.microsoft.com/office/drawing/2014/main" id="{C2130FB7-F047-47F3-83C0-DBD90F0C4AD4}"/>
              </a:ext>
            </a:extLst>
          </p:cNvPr>
          <p:cNvSpPr txBox="1">
            <a:spLocks noChangeArrowheads="1"/>
          </p:cNvSpPr>
          <p:nvPr/>
        </p:nvSpPr>
        <p:spPr bwMode="auto">
          <a:xfrm>
            <a:off x="2060873"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23" name="Text Box 2">
            <a:extLst>
              <a:ext uri="{FF2B5EF4-FFF2-40B4-BE49-F238E27FC236}">
                <a16:creationId xmlns:a16="http://schemas.microsoft.com/office/drawing/2014/main" id="{1C0B0CAC-088B-416A-B3D5-60921485ED26}"/>
              </a:ext>
            </a:extLst>
          </p:cNvPr>
          <p:cNvSpPr txBox="1">
            <a:spLocks noChangeArrowheads="1"/>
          </p:cNvSpPr>
          <p:nvPr/>
        </p:nvSpPr>
        <p:spPr bwMode="auto">
          <a:xfrm>
            <a:off x="2927648"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24" name="Text Box 44">
            <a:extLst>
              <a:ext uri="{FF2B5EF4-FFF2-40B4-BE49-F238E27FC236}">
                <a16:creationId xmlns:a16="http://schemas.microsoft.com/office/drawing/2014/main" id="{D1A23ED0-0200-4E5D-967B-E57DD2D3D34A}"/>
              </a:ext>
            </a:extLst>
          </p:cNvPr>
          <p:cNvSpPr txBox="1">
            <a:spLocks noChangeArrowheads="1"/>
          </p:cNvSpPr>
          <p:nvPr/>
        </p:nvSpPr>
        <p:spPr bwMode="auto">
          <a:xfrm>
            <a:off x="336848"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25" name="Text Box 2">
            <a:extLst>
              <a:ext uri="{FF2B5EF4-FFF2-40B4-BE49-F238E27FC236}">
                <a16:creationId xmlns:a16="http://schemas.microsoft.com/office/drawing/2014/main" id="{D216BA66-312D-4736-91C2-A43E6436BDAC}"/>
              </a:ext>
            </a:extLst>
          </p:cNvPr>
          <p:cNvSpPr txBox="1">
            <a:spLocks noChangeArrowheads="1"/>
          </p:cNvSpPr>
          <p:nvPr/>
        </p:nvSpPr>
        <p:spPr bwMode="auto">
          <a:xfrm>
            <a:off x="774998"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26" name="Text Box 2">
            <a:extLst>
              <a:ext uri="{FF2B5EF4-FFF2-40B4-BE49-F238E27FC236}">
                <a16:creationId xmlns:a16="http://schemas.microsoft.com/office/drawing/2014/main" id="{456AA0D4-1180-4CD0-9D8B-BBDA6EEC3325}"/>
              </a:ext>
            </a:extLst>
          </p:cNvPr>
          <p:cNvSpPr txBox="1">
            <a:spLocks noChangeArrowheads="1"/>
          </p:cNvSpPr>
          <p:nvPr/>
        </p:nvSpPr>
        <p:spPr bwMode="auto">
          <a:xfrm>
            <a:off x="1641773"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27" name="Text Box 2">
            <a:extLst>
              <a:ext uri="{FF2B5EF4-FFF2-40B4-BE49-F238E27FC236}">
                <a16:creationId xmlns:a16="http://schemas.microsoft.com/office/drawing/2014/main" id="{FC604905-0CBA-4721-84D3-0C710D41474C}"/>
              </a:ext>
            </a:extLst>
          </p:cNvPr>
          <p:cNvSpPr txBox="1">
            <a:spLocks noChangeArrowheads="1"/>
          </p:cNvSpPr>
          <p:nvPr/>
        </p:nvSpPr>
        <p:spPr bwMode="auto">
          <a:xfrm>
            <a:off x="2508548"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28" name="Text Box 2">
            <a:extLst>
              <a:ext uri="{FF2B5EF4-FFF2-40B4-BE49-F238E27FC236}">
                <a16:creationId xmlns:a16="http://schemas.microsoft.com/office/drawing/2014/main" id="{C1046107-9426-42B1-8511-2E144A887732}"/>
              </a:ext>
            </a:extLst>
          </p:cNvPr>
          <p:cNvSpPr txBox="1">
            <a:spLocks noChangeArrowheads="1"/>
          </p:cNvSpPr>
          <p:nvPr/>
        </p:nvSpPr>
        <p:spPr bwMode="auto">
          <a:xfrm>
            <a:off x="1213148"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29" name="Text Box 2">
            <a:extLst>
              <a:ext uri="{FF2B5EF4-FFF2-40B4-BE49-F238E27FC236}">
                <a16:creationId xmlns:a16="http://schemas.microsoft.com/office/drawing/2014/main" id="{267655A6-568C-467E-A926-DF9868A9C648}"/>
              </a:ext>
            </a:extLst>
          </p:cNvPr>
          <p:cNvSpPr txBox="1">
            <a:spLocks noChangeArrowheads="1"/>
          </p:cNvSpPr>
          <p:nvPr/>
        </p:nvSpPr>
        <p:spPr bwMode="auto">
          <a:xfrm>
            <a:off x="2079923"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30" name="Text Box 2">
            <a:extLst>
              <a:ext uri="{FF2B5EF4-FFF2-40B4-BE49-F238E27FC236}">
                <a16:creationId xmlns:a16="http://schemas.microsoft.com/office/drawing/2014/main" id="{77E83314-B99A-47A9-BC20-2464044F8E96}"/>
              </a:ext>
            </a:extLst>
          </p:cNvPr>
          <p:cNvSpPr txBox="1">
            <a:spLocks noChangeArrowheads="1"/>
          </p:cNvSpPr>
          <p:nvPr/>
        </p:nvSpPr>
        <p:spPr bwMode="auto">
          <a:xfrm>
            <a:off x="1651298" y="25146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31" name="Text Box 2">
            <a:extLst>
              <a:ext uri="{FF2B5EF4-FFF2-40B4-BE49-F238E27FC236}">
                <a16:creationId xmlns:a16="http://schemas.microsoft.com/office/drawing/2014/main" id="{4F55F6B5-7474-4006-8B68-331EBCCD49E7}"/>
              </a:ext>
            </a:extLst>
          </p:cNvPr>
          <p:cNvSpPr txBox="1">
            <a:spLocks noChangeArrowheads="1"/>
          </p:cNvSpPr>
          <p:nvPr/>
        </p:nvSpPr>
        <p:spPr bwMode="auto">
          <a:xfrm>
            <a:off x="1198007"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32" name="Text Box 2">
            <a:extLst>
              <a:ext uri="{FF2B5EF4-FFF2-40B4-BE49-F238E27FC236}">
                <a16:creationId xmlns:a16="http://schemas.microsoft.com/office/drawing/2014/main" id="{33F32000-5B3A-4D69-A371-469085801B7C}"/>
              </a:ext>
            </a:extLst>
          </p:cNvPr>
          <p:cNvSpPr txBox="1">
            <a:spLocks noChangeArrowheads="1"/>
          </p:cNvSpPr>
          <p:nvPr/>
        </p:nvSpPr>
        <p:spPr bwMode="auto">
          <a:xfrm>
            <a:off x="2064782"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33" name="Text Box 2">
            <a:extLst>
              <a:ext uri="{FF2B5EF4-FFF2-40B4-BE49-F238E27FC236}">
                <a16:creationId xmlns:a16="http://schemas.microsoft.com/office/drawing/2014/main" id="{E0712A87-04CC-4854-A72D-8AFD37DD2020}"/>
              </a:ext>
            </a:extLst>
          </p:cNvPr>
          <p:cNvSpPr txBox="1">
            <a:spLocks noChangeArrowheads="1"/>
          </p:cNvSpPr>
          <p:nvPr/>
        </p:nvSpPr>
        <p:spPr bwMode="auto">
          <a:xfrm>
            <a:off x="2931557"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34" name="Text Box 44">
            <a:extLst>
              <a:ext uri="{FF2B5EF4-FFF2-40B4-BE49-F238E27FC236}">
                <a16:creationId xmlns:a16="http://schemas.microsoft.com/office/drawing/2014/main" id="{DB9AB370-FC37-4DDA-8B04-187D8B4AA57A}"/>
              </a:ext>
            </a:extLst>
          </p:cNvPr>
          <p:cNvSpPr txBox="1">
            <a:spLocks noChangeArrowheads="1"/>
          </p:cNvSpPr>
          <p:nvPr/>
        </p:nvSpPr>
        <p:spPr bwMode="auto">
          <a:xfrm>
            <a:off x="340757"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35" name="Text Box 2">
            <a:extLst>
              <a:ext uri="{FF2B5EF4-FFF2-40B4-BE49-F238E27FC236}">
                <a16:creationId xmlns:a16="http://schemas.microsoft.com/office/drawing/2014/main" id="{CE2DCE48-E43E-4639-A490-16B65DF2504A}"/>
              </a:ext>
            </a:extLst>
          </p:cNvPr>
          <p:cNvSpPr txBox="1">
            <a:spLocks noChangeArrowheads="1"/>
          </p:cNvSpPr>
          <p:nvPr/>
        </p:nvSpPr>
        <p:spPr bwMode="auto">
          <a:xfrm>
            <a:off x="778907"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36" name="Text Box 2">
            <a:extLst>
              <a:ext uri="{FF2B5EF4-FFF2-40B4-BE49-F238E27FC236}">
                <a16:creationId xmlns:a16="http://schemas.microsoft.com/office/drawing/2014/main" id="{E53AA453-C820-4600-9397-64E5F62AFBC7}"/>
              </a:ext>
            </a:extLst>
          </p:cNvPr>
          <p:cNvSpPr txBox="1">
            <a:spLocks noChangeArrowheads="1"/>
          </p:cNvSpPr>
          <p:nvPr/>
        </p:nvSpPr>
        <p:spPr bwMode="auto">
          <a:xfrm>
            <a:off x="1645682"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43" name="Text Box 2">
            <a:extLst>
              <a:ext uri="{FF2B5EF4-FFF2-40B4-BE49-F238E27FC236}">
                <a16:creationId xmlns:a16="http://schemas.microsoft.com/office/drawing/2014/main" id="{44820C87-B803-4A70-AD3D-8BAFF1246051}"/>
              </a:ext>
            </a:extLst>
          </p:cNvPr>
          <p:cNvSpPr txBox="1">
            <a:spLocks noChangeArrowheads="1"/>
          </p:cNvSpPr>
          <p:nvPr/>
        </p:nvSpPr>
        <p:spPr bwMode="auto">
          <a:xfrm>
            <a:off x="2512457"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44" name="Text Box 2">
            <a:extLst>
              <a:ext uri="{FF2B5EF4-FFF2-40B4-BE49-F238E27FC236}">
                <a16:creationId xmlns:a16="http://schemas.microsoft.com/office/drawing/2014/main" id="{9A2AA6DD-5F10-4F88-95DB-48CC1410FFB5}"/>
              </a:ext>
            </a:extLst>
          </p:cNvPr>
          <p:cNvSpPr txBox="1">
            <a:spLocks noChangeArrowheads="1"/>
          </p:cNvSpPr>
          <p:nvPr/>
        </p:nvSpPr>
        <p:spPr bwMode="auto">
          <a:xfrm>
            <a:off x="1217057"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45" name="Text Box 2">
            <a:extLst>
              <a:ext uri="{FF2B5EF4-FFF2-40B4-BE49-F238E27FC236}">
                <a16:creationId xmlns:a16="http://schemas.microsoft.com/office/drawing/2014/main" id="{C8B6E704-B24C-4D10-9CE0-1B0ECB8D8EA1}"/>
              </a:ext>
            </a:extLst>
          </p:cNvPr>
          <p:cNvSpPr txBox="1">
            <a:spLocks noChangeArrowheads="1"/>
          </p:cNvSpPr>
          <p:nvPr/>
        </p:nvSpPr>
        <p:spPr bwMode="auto">
          <a:xfrm>
            <a:off x="2083832"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46" name="Text Box 2">
            <a:extLst>
              <a:ext uri="{FF2B5EF4-FFF2-40B4-BE49-F238E27FC236}">
                <a16:creationId xmlns:a16="http://schemas.microsoft.com/office/drawing/2014/main" id="{BA086DC7-D33E-4C90-8BDC-0B6F656ABA47}"/>
              </a:ext>
            </a:extLst>
          </p:cNvPr>
          <p:cNvSpPr txBox="1">
            <a:spLocks noChangeArrowheads="1"/>
          </p:cNvSpPr>
          <p:nvPr/>
        </p:nvSpPr>
        <p:spPr bwMode="auto">
          <a:xfrm>
            <a:off x="1655207" y="41835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47" name="Text Box 2">
            <a:extLst>
              <a:ext uri="{FF2B5EF4-FFF2-40B4-BE49-F238E27FC236}">
                <a16:creationId xmlns:a16="http://schemas.microsoft.com/office/drawing/2014/main" id="{F87EDA60-6FF2-4220-B331-27EE91F73BAA}"/>
              </a:ext>
            </a:extLst>
          </p:cNvPr>
          <p:cNvSpPr txBox="1">
            <a:spLocks noChangeArrowheads="1"/>
          </p:cNvSpPr>
          <p:nvPr/>
        </p:nvSpPr>
        <p:spPr bwMode="auto">
          <a:xfrm>
            <a:off x="5225206"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48" name="Text Box 2">
            <a:extLst>
              <a:ext uri="{FF2B5EF4-FFF2-40B4-BE49-F238E27FC236}">
                <a16:creationId xmlns:a16="http://schemas.microsoft.com/office/drawing/2014/main" id="{C719287E-4B2B-414D-99E3-67DBE2A03E01}"/>
              </a:ext>
            </a:extLst>
          </p:cNvPr>
          <p:cNvSpPr txBox="1">
            <a:spLocks noChangeArrowheads="1"/>
          </p:cNvSpPr>
          <p:nvPr/>
        </p:nvSpPr>
        <p:spPr bwMode="auto">
          <a:xfrm>
            <a:off x="6091981"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49" name="Text Box 2">
            <a:extLst>
              <a:ext uri="{FF2B5EF4-FFF2-40B4-BE49-F238E27FC236}">
                <a16:creationId xmlns:a16="http://schemas.microsoft.com/office/drawing/2014/main" id="{E19CC527-1A3B-4219-857B-20A1165AB701}"/>
              </a:ext>
            </a:extLst>
          </p:cNvPr>
          <p:cNvSpPr txBox="1">
            <a:spLocks noChangeArrowheads="1"/>
          </p:cNvSpPr>
          <p:nvPr/>
        </p:nvSpPr>
        <p:spPr bwMode="auto">
          <a:xfrm>
            <a:off x="6958756"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50" name="Text Box 44">
            <a:extLst>
              <a:ext uri="{FF2B5EF4-FFF2-40B4-BE49-F238E27FC236}">
                <a16:creationId xmlns:a16="http://schemas.microsoft.com/office/drawing/2014/main" id="{C94A07BD-FD54-4D90-92D2-73E1DCAD2271}"/>
              </a:ext>
            </a:extLst>
          </p:cNvPr>
          <p:cNvSpPr txBox="1">
            <a:spLocks noChangeArrowheads="1"/>
          </p:cNvSpPr>
          <p:nvPr/>
        </p:nvSpPr>
        <p:spPr bwMode="auto">
          <a:xfrm>
            <a:off x="4367956"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51" name="Text Box 2">
            <a:extLst>
              <a:ext uri="{FF2B5EF4-FFF2-40B4-BE49-F238E27FC236}">
                <a16:creationId xmlns:a16="http://schemas.microsoft.com/office/drawing/2014/main" id="{FBB98880-6ED7-43B1-BB48-A2E0522E857C}"/>
              </a:ext>
            </a:extLst>
          </p:cNvPr>
          <p:cNvSpPr txBox="1">
            <a:spLocks noChangeArrowheads="1"/>
          </p:cNvSpPr>
          <p:nvPr/>
        </p:nvSpPr>
        <p:spPr bwMode="auto">
          <a:xfrm>
            <a:off x="4806106"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52" name="Text Box 2">
            <a:extLst>
              <a:ext uri="{FF2B5EF4-FFF2-40B4-BE49-F238E27FC236}">
                <a16:creationId xmlns:a16="http://schemas.microsoft.com/office/drawing/2014/main" id="{DA85E5EF-83BA-41FA-A897-C4F15AA12D9E}"/>
              </a:ext>
            </a:extLst>
          </p:cNvPr>
          <p:cNvSpPr txBox="1">
            <a:spLocks noChangeArrowheads="1"/>
          </p:cNvSpPr>
          <p:nvPr/>
        </p:nvSpPr>
        <p:spPr bwMode="auto">
          <a:xfrm>
            <a:off x="5672881"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53" name="Text Box 2">
            <a:extLst>
              <a:ext uri="{FF2B5EF4-FFF2-40B4-BE49-F238E27FC236}">
                <a16:creationId xmlns:a16="http://schemas.microsoft.com/office/drawing/2014/main" id="{46E4B8A5-FC57-4E99-A002-D46280B86EC8}"/>
              </a:ext>
            </a:extLst>
          </p:cNvPr>
          <p:cNvSpPr txBox="1">
            <a:spLocks noChangeArrowheads="1"/>
          </p:cNvSpPr>
          <p:nvPr/>
        </p:nvSpPr>
        <p:spPr bwMode="auto">
          <a:xfrm>
            <a:off x="6539656"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54" name="Text Box 2">
            <a:extLst>
              <a:ext uri="{FF2B5EF4-FFF2-40B4-BE49-F238E27FC236}">
                <a16:creationId xmlns:a16="http://schemas.microsoft.com/office/drawing/2014/main" id="{E99DD0AE-299F-4239-9276-14A444C46DEF}"/>
              </a:ext>
            </a:extLst>
          </p:cNvPr>
          <p:cNvSpPr txBox="1">
            <a:spLocks noChangeArrowheads="1"/>
          </p:cNvSpPr>
          <p:nvPr/>
        </p:nvSpPr>
        <p:spPr bwMode="auto">
          <a:xfrm>
            <a:off x="5244256"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55" name="Text Box 2">
            <a:extLst>
              <a:ext uri="{FF2B5EF4-FFF2-40B4-BE49-F238E27FC236}">
                <a16:creationId xmlns:a16="http://schemas.microsoft.com/office/drawing/2014/main" id="{0C6A0532-6F92-45BC-BA64-E5E4D3D78A02}"/>
              </a:ext>
            </a:extLst>
          </p:cNvPr>
          <p:cNvSpPr txBox="1">
            <a:spLocks noChangeArrowheads="1"/>
          </p:cNvSpPr>
          <p:nvPr/>
        </p:nvSpPr>
        <p:spPr bwMode="auto">
          <a:xfrm>
            <a:off x="6111031"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56" name="Text Box 2">
            <a:extLst>
              <a:ext uri="{FF2B5EF4-FFF2-40B4-BE49-F238E27FC236}">
                <a16:creationId xmlns:a16="http://schemas.microsoft.com/office/drawing/2014/main" id="{15F9E8F9-9B7D-47C5-B567-EE9887F1D59A}"/>
              </a:ext>
            </a:extLst>
          </p:cNvPr>
          <p:cNvSpPr txBox="1">
            <a:spLocks noChangeArrowheads="1"/>
          </p:cNvSpPr>
          <p:nvPr/>
        </p:nvSpPr>
        <p:spPr bwMode="auto">
          <a:xfrm>
            <a:off x="5682406" y="41835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57" name="Text Box 2">
            <a:extLst>
              <a:ext uri="{FF2B5EF4-FFF2-40B4-BE49-F238E27FC236}">
                <a16:creationId xmlns:a16="http://schemas.microsoft.com/office/drawing/2014/main" id="{649CC2AD-4B96-442E-9E6F-0751D3744BA0}"/>
              </a:ext>
            </a:extLst>
          </p:cNvPr>
          <p:cNvSpPr txBox="1">
            <a:spLocks noChangeArrowheads="1"/>
          </p:cNvSpPr>
          <p:nvPr/>
        </p:nvSpPr>
        <p:spPr bwMode="auto">
          <a:xfrm>
            <a:off x="5225206"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58" name="Text Box 2">
            <a:extLst>
              <a:ext uri="{FF2B5EF4-FFF2-40B4-BE49-F238E27FC236}">
                <a16:creationId xmlns:a16="http://schemas.microsoft.com/office/drawing/2014/main" id="{F7726BB9-1E0F-4695-BDE9-31B476CB4BA1}"/>
              </a:ext>
            </a:extLst>
          </p:cNvPr>
          <p:cNvSpPr txBox="1">
            <a:spLocks noChangeArrowheads="1"/>
          </p:cNvSpPr>
          <p:nvPr/>
        </p:nvSpPr>
        <p:spPr bwMode="auto">
          <a:xfrm>
            <a:off x="6091981"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59" name="Text Box 2">
            <a:extLst>
              <a:ext uri="{FF2B5EF4-FFF2-40B4-BE49-F238E27FC236}">
                <a16:creationId xmlns:a16="http://schemas.microsoft.com/office/drawing/2014/main" id="{164C971F-B736-464C-9015-635F3F8656B9}"/>
              </a:ext>
            </a:extLst>
          </p:cNvPr>
          <p:cNvSpPr txBox="1">
            <a:spLocks noChangeArrowheads="1"/>
          </p:cNvSpPr>
          <p:nvPr/>
        </p:nvSpPr>
        <p:spPr bwMode="auto">
          <a:xfrm>
            <a:off x="6958756"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60" name="Text Box 44">
            <a:extLst>
              <a:ext uri="{FF2B5EF4-FFF2-40B4-BE49-F238E27FC236}">
                <a16:creationId xmlns:a16="http://schemas.microsoft.com/office/drawing/2014/main" id="{C1CBBE31-09C4-4AA7-852F-4DE6AC812F6C}"/>
              </a:ext>
            </a:extLst>
          </p:cNvPr>
          <p:cNvSpPr txBox="1">
            <a:spLocks noChangeArrowheads="1"/>
          </p:cNvSpPr>
          <p:nvPr/>
        </p:nvSpPr>
        <p:spPr bwMode="auto">
          <a:xfrm>
            <a:off x="4367956"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61" name="Text Box 2">
            <a:extLst>
              <a:ext uri="{FF2B5EF4-FFF2-40B4-BE49-F238E27FC236}">
                <a16:creationId xmlns:a16="http://schemas.microsoft.com/office/drawing/2014/main" id="{7AABB016-CAA0-4FA4-B360-05CB87655E9E}"/>
              </a:ext>
            </a:extLst>
          </p:cNvPr>
          <p:cNvSpPr txBox="1">
            <a:spLocks noChangeArrowheads="1"/>
          </p:cNvSpPr>
          <p:nvPr/>
        </p:nvSpPr>
        <p:spPr bwMode="auto">
          <a:xfrm>
            <a:off x="4806106"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2" name="Text Box 2">
            <a:extLst>
              <a:ext uri="{FF2B5EF4-FFF2-40B4-BE49-F238E27FC236}">
                <a16:creationId xmlns:a16="http://schemas.microsoft.com/office/drawing/2014/main" id="{53A0A5DB-CEEC-48F5-8C9B-F1720E67D5B5}"/>
              </a:ext>
            </a:extLst>
          </p:cNvPr>
          <p:cNvSpPr txBox="1">
            <a:spLocks noChangeArrowheads="1"/>
          </p:cNvSpPr>
          <p:nvPr/>
        </p:nvSpPr>
        <p:spPr bwMode="auto">
          <a:xfrm>
            <a:off x="5672881"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3" name="Text Box 2">
            <a:extLst>
              <a:ext uri="{FF2B5EF4-FFF2-40B4-BE49-F238E27FC236}">
                <a16:creationId xmlns:a16="http://schemas.microsoft.com/office/drawing/2014/main" id="{15E1F619-8297-492F-AFE1-9D5B975A7F98}"/>
              </a:ext>
            </a:extLst>
          </p:cNvPr>
          <p:cNvSpPr txBox="1">
            <a:spLocks noChangeArrowheads="1"/>
          </p:cNvSpPr>
          <p:nvPr/>
        </p:nvSpPr>
        <p:spPr bwMode="auto">
          <a:xfrm>
            <a:off x="6539656"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4" name="Text Box 2">
            <a:extLst>
              <a:ext uri="{FF2B5EF4-FFF2-40B4-BE49-F238E27FC236}">
                <a16:creationId xmlns:a16="http://schemas.microsoft.com/office/drawing/2014/main" id="{7330F73F-3ADB-4A5A-933A-F3B9E2E97276}"/>
              </a:ext>
            </a:extLst>
          </p:cNvPr>
          <p:cNvSpPr txBox="1">
            <a:spLocks noChangeArrowheads="1"/>
          </p:cNvSpPr>
          <p:nvPr/>
        </p:nvSpPr>
        <p:spPr bwMode="auto">
          <a:xfrm>
            <a:off x="5244256"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5" name="Text Box 2">
            <a:extLst>
              <a:ext uri="{FF2B5EF4-FFF2-40B4-BE49-F238E27FC236}">
                <a16:creationId xmlns:a16="http://schemas.microsoft.com/office/drawing/2014/main" id="{649B9B3E-EC92-4EE6-87AA-0DA493E688DF}"/>
              </a:ext>
            </a:extLst>
          </p:cNvPr>
          <p:cNvSpPr txBox="1">
            <a:spLocks noChangeArrowheads="1"/>
          </p:cNvSpPr>
          <p:nvPr/>
        </p:nvSpPr>
        <p:spPr bwMode="auto">
          <a:xfrm>
            <a:off x="6111031"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6" name="Text Box 2">
            <a:extLst>
              <a:ext uri="{FF2B5EF4-FFF2-40B4-BE49-F238E27FC236}">
                <a16:creationId xmlns:a16="http://schemas.microsoft.com/office/drawing/2014/main" id="{6B221074-2C6F-48EF-92F4-E570C69F5E3E}"/>
              </a:ext>
            </a:extLst>
          </p:cNvPr>
          <p:cNvSpPr txBox="1">
            <a:spLocks noChangeArrowheads="1"/>
          </p:cNvSpPr>
          <p:nvPr/>
        </p:nvSpPr>
        <p:spPr bwMode="auto">
          <a:xfrm>
            <a:off x="5682406" y="25146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67" name="Text Box 2">
            <a:extLst>
              <a:ext uri="{FF2B5EF4-FFF2-40B4-BE49-F238E27FC236}">
                <a16:creationId xmlns:a16="http://schemas.microsoft.com/office/drawing/2014/main" id="{D5FB08F3-042D-4079-8287-492A66D03763}"/>
              </a:ext>
            </a:extLst>
          </p:cNvPr>
          <p:cNvSpPr txBox="1">
            <a:spLocks noChangeArrowheads="1"/>
          </p:cNvSpPr>
          <p:nvPr/>
        </p:nvSpPr>
        <p:spPr bwMode="auto">
          <a:xfrm>
            <a:off x="9127701"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68" name="Text Box 2">
            <a:extLst>
              <a:ext uri="{FF2B5EF4-FFF2-40B4-BE49-F238E27FC236}">
                <a16:creationId xmlns:a16="http://schemas.microsoft.com/office/drawing/2014/main" id="{7EB18307-F871-4AD7-BDD0-6CF9461464B2}"/>
              </a:ext>
            </a:extLst>
          </p:cNvPr>
          <p:cNvSpPr txBox="1">
            <a:spLocks noChangeArrowheads="1"/>
          </p:cNvSpPr>
          <p:nvPr/>
        </p:nvSpPr>
        <p:spPr bwMode="auto">
          <a:xfrm>
            <a:off x="9994476"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69" name="Text Box 2">
            <a:extLst>
              <a:ext uri="{FF2B5EF4-FFF2-40B4-BE49-F238E27FC236}">
                <a16:creationId xmlns:a16="http://schemas.microsoft.com/office/drawing/2014/main" id="{68E43845-87BE-47B7-8594-7E298F815FB6}"/>
              </a:ext>
            </a:extLst>
          </p:cNvPr>
          <p:cNvSpPr txBox="1">
            <a:spLocks noChangeArrowheads="1"/>
          </p:cNvSpPr>
          <p:nvPr/>
        </p:nvSpPr>
        <p:spPr bwMode="auto">
          <a:xfrm>
            <a:off x="10861251"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70" name="Text Box 44">
            <a:extLst>
              <a:ext uri="{FF2B5EF4-FFF2-40B4-BE49-F238E27FC236}">
                <a16:creationId xmlns:a16="http://schemas.microsoft.com/office/drawing/2014/main" id="{29FE0DFA-6B11-4EE0-93DF-160E33302D53}"/>
              </a:ext>
            </a:extLst>
          </p:cNvPr>
          <p:cNvSpPr txBox="1">
            <a:spLocks noChangeArrowheads="1"/>
          </p:cNvSpPr>
          <p:nvPr/>
        </p:nvSpPr>
        <p:spPr bwMode="auto">
          <a:xfrm>
            <a:off x="8270451"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71" name="Text Box 2">
            <a:extLst>
              <a:ext uri="{FF2B5EF4-FFF2-40B4-BE49-F238E27FC236}">
                <a16:creationId xmlns:a16="http://schemas.microsoft.com/office/drawing/2014/main" id="{F63DB0EE-60F8-4484-A575-7ECEF4D1DF88}"/>
              </a:ext>
            </a:extLst>
          </p:cNvPr>
          <p:cNvSpPr txBox="1">
            <a:spLocks noChangeArrowheads="1"/>
          </p:cNvSpPr>
          <p:nvPr/>
        </p:nvSpPr>
        <p:spPr bwMode="auto">
          <a:xfrm>
            <a:off x="8708601" y="48030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2" name="Text Box 2">
            <a:extLst>
              <a:ext uri="{FF2B5EF4-FFF2-40B4-BE49-F238E27FC236}">
                <a16:creationId xmlns:a16="http://schemas.microsoft.com/office/drawing/2014/main" id="{BFBBF417-A4B2-4367-9E93-FDF6CD106F6E}"/>
              </a:ext>
            </a:extLst>
          </p:cNvPr>
          <p:cNvSpPr txBox="1">
            <a:spLocks noChangeArrowheads="1"/>
          </p:cNvSpPr>
          <p:nvPr/>
        </p:nvSpPr>
        <p:spPr bwMode="auto">
          <a:xfrm>
            <a:off x="9575376" y="48030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3" name="Text Box 2">
            <a:extLst>
              <a:ext uri="{FF2B5EF4-FFF2-40B4-BE49-F238E27FC236}">
                <a16:creationId xmlns:a16="http://schemas.microsoft.com/office/drawing/2014/main" id="{FB858AA5-8D6C-436A-9301-BDFA3A2855FD}"/>
              </a:ext>
            </a:extLst>
          </p:cNvPr>
          <p:cNvSpPr txBox="1">
            <a:spLocks noChangeArrowheads="1"/>
          </p:cNvSpPr>
          <p:nvPr/>
        </p:nvSpPr>
        <p:spPr bwMode="auto">
          <a:xfrm>
            <a:off x="10442151" y="48030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4" name="Text Box 2">
            <a:extLst>
              <a:ext uri="{FF2B5EF4-FFF2-40B4-BE49-F238E27FC236}">
                <a16:creationId xmlns:a16="http://schemas.microsoft.com/office/drawing/2014/main" id="{E21ACB75-5941-41AD-BE8E-24FD3A90208E}"/>
              </a:ext>
            </a:extLst>
          </p:cNvPr>
          <p:cNvSpPr txBox="1">
            <a:spLocks noChangeArrowheads="1"/>
          </p:cNvSpPr>
          <p:nvPr/>
        </p:nvSpPr>
        <p:spPr bwMode="auto">
          <a:xfrm>
            <a:off x="9146751" y="4498223"/>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sp>
        <p:nvSpPr>
          <p:cNvPr id="75" name="Text Box 2">
            <a:extLst>
              <a:ext uri="{FF2B5EF4-FFF2-40B4-BE49-F238E27FC236}">
                <a16:creationId xmlns:a16="http://schemas.microsoft.com/office/drawing/2014/main" id="{AA85B90F-90D5-4543-A907-471040F46C15}"/>
              </a:ext>
            </a:extLst>
          </p:cNvPr>
          <p:cNvSpPr txBox="1">
            <a:spLocks noChangeArrowheads="1"/>
          </p:cNvSpPr>
          <p:nvPr/>
        </p:nvSpPr>
        <p:spPr bwMode="auto">
          <a:xfrm>
            <a:off x="10013526" y="4498223"/>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6" name="Text Box 2">
            <a:extLst>
              <a:ext uri="{FF2B5EF4-FFF2-40B4-BE49-F238E27FC236}">
                <a16:creationId xmlns:a16="http://schemas.microsoft.com/office/drawing/2014/main" id="{76FCD9E0-AD1E-458F-A935-2C1B219FA1AC}"/>
              </a:ext>
            </a:extLst>
          </p:cNvPr>
          <p:cNvSpPr txBox="1">
            <a:spLocks noChangeArrowheads="1"/>
          </p:cNvSpPr>
          <p:nvPr/>
        </p:nvSpPr>
        <p:spPr bwMode="auto">
          <a:xfrm>
            <a:off x="9584901" y="41934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77" name="Text Box 2">
            <a:extLst>
              <a:ext uri="{FF2B5EF4-FFF2-40B4-BE49-F238E27FC236}">
                <a16:creationId xmlns:a16="http://schemas.microsoft.com/office/drawing/2014/main" id="{60A0D691-C598-4E64-AD2D-67FD2ECFA442}"/>
              </a:ext>
            </a:extLst>
          </p:cNvPr>
          <p:cNvSpPr txBox="1">
            <a:spLocks noChangeArrowheads="1"/>
          </p:cNvSpPr>
          <p:nvPr/>
        </p:nvSpPr>
        <p:spPr bwMode="auto">
          <a:xfrm>
            <a:off x="9113414"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78" name="Text Box 2">
            <a:extLst>
              <a:ext uri="{FF2B5EF4-FFF2-40B4-BE49-F238E27FC236}">
                <a16:creationId xmlns:a16="http://schemas.microsoft.com/office/drawing/2014/main" id="{8B911A0A-2F64-4622-ACB5-87BF2F9C937B}"/>
              </a:ext>
            </a:extLst>
          </p:cNvPr>
          <p:cNvSpPr txBox="1">
            <a:spLocks noChangeArrowheads="1"/>
          </p:cNvSpPr>
          <p:nvPr/>
        </p:nvSpPr>
        <p:spPr bwMode="auto">
          <a:xfrm>
            <a:off x="9980189"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79" name="Text Box 2">
            <a:extLst>
              <a:ext uri="{FF2B5EF4-FFF2-40B4-BE49-F238E27FC236}">
                <a16:creationId xmlns:a16="http://schemas.microsoft.com/office/drawing/2014/main" id="{667A6D6A-BCEB-4632-982A-BC51D1F3C021}"/>
              </a:ext>
            </a:extLst>
          </p:cNvPr>
          <p:cNvSpPr txBox="1">
            <a:spLocks noChangeArrowheads="1"/>
          </p:cNvSpPr>
          <p:nvPr/>
        </p:nvSpPr>
        <p:spPr bwMode="auto">
          <a:xfrm>
            <a:off x="10846964"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80" name="Text Box 44">
            <a:extLst>
              <a:ext uri="{FF2B5EF4-FFF2-40B4-BE49-F238E27FC236}">
                <a16:creationId xmlns:a16="http://schemas.microsoft.com/office/drawing/2014/main" id="{8DFCF689-6ABD-4BF9-BA4B-DAAF135332E6}"/>
              </a:ext>
            </a:extLst>
          </p:cNvPr>
          <p:cNvSpPr txBox="1">
            <a:spLocks noChangeArrowheads="1"/>
          </p:cNvSpPr>
          <p:nvPr/>
        </p:nvSpPr>
        <p:spPr bwMode="auto">
          <a:xfrm>
            <a:off x="8256164"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81" name="Text Box 2">
            <a:extLst>
              <a:ext uri="{FF2B5EF4-FFF2-40B4-BE49-F238E27FC236}">
                <a16:creationId xmlns:a16="http://schemas.microsoft.com/office/drawing/2014/main" id="{B51CFE3C-029F-4764-A5E5-D8A042D433E2}"/>
              </a:ext>
            </a:extLst>
          </p:cNvPr>
          <p:cNvSpPr txBox="1">
            <a:spLocks noChangeArrowheads="1"/>
          </p:cNvSpPr>
          <p:nvPr/>
        </p:nvSpPr>
        <p:spPr bwMode="auto">
          <a:xfrm>
            <a:off x="8694314"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2" name="Text Box 2">
            <a:extLst>
              <a:ext uri="{FF2B5EF4-FFF2-40B4-BE49-F238E27FC236}">
                <a16:creationId xmlns:a16="http://schemas.microsoft.com/office/drawing/2014/main" id="{27729CC6-831E-409F-9112-653A37FCF530}"/>
              </a:ext>
            </a:extLst>
          </p:cNvPr>
          <p:cNvSpPr txBox="1">
            <a:spLocks noChangeArrowheads="1"/>
          </p:cNvSpPr>
          <p:nvPr/>
        </p:nvSpPr>
        <p:spPr bwMode="auto">
          <a:xfrm>
            <a:off x="9561089"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3" name="Text Box 2">
            <a:extLst>
              <a:ext uri="{FF2B5EF4-FFF2-40B4-BE49-F238E27FC236}">
                <a16:creationId xmlns:a16="http://schemas.microsoft.com/office/drawing/2014/main" id="{B56EA0F8-596F-4E7B-98F1-800CAFC03400}"/>
              </a:ext>
            </a:extLst>
          </p:cNvPr>
          <p:cNvSpPr txBox="1">
            <a:spLocks noChangeArrowheads="1"/>
          </p:cNvSpPr>
          <p:nvPr/>
        </p:nvSpPr>
        <p:spPr bwMode="auto">
          <a:xfrm>
            <a:off x="10427864"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4" name="Text Box 2">
            <a:extLst>
              <a:ext uri="{FF2B5EF4-FFF2-40B4-BE49-F238E27FC236}">
                <a16:creationId xmlns:a16="http://schemas.microsoft.com/office/drawing/2014/main" id="{8B83BF5F-7532-4E1D-9796-01525017F57C}"/>
              </a:ext>
            </a:extLst>
          </p:cNvPr>
          <p:cNvSpPr txBox="1">
            <a:spLocks noChangeArrowheads="1"/>
          </p:cNvSpPr>
          <p:nvPr/>
        </p:nvSpPr>
        <p:spPr bwMode="auto">
          <a:xfrm>
            <a:off x="9132464"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5" name="Text Box 2">
            <a:extLst>
              <a:ext uri="{FF2B5EF4-FFF2-40B4-BE49-F238E27FC236}">
                <a16:creationId xmlns:a16="http://schemas.microsoft.com/office/drawing/2014/main" id="{5F52A236-4C32-4366-B1B7-9D96D40EC261}"/>
              </a:ext>
            </a:extLst>
          </p:cNvPr>
          <p:cNvSpPr txBox="1">
            <a:spLocks noChangeArrowheads="1"/>
          </p:cNvSpPr>
          <p:nvPr/>
        </p:nvSpPr>
        <p:spPr bwMode="auto">
          <a:xfrm>
            <a:off x="9999239"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p>
        </p:txBody>
      </p:sp>
      <p:sp>
        <p:nvSpPr>
          <p:cNvPr id="86" name="Text Box 2">
            <a:extLst>
              <a:ext uri="{FF2B5EF4-FFF2-40B4-BE49-F238E27FC236}">
                <a16:creationId xmlns:a16="http://schemas.microsoft.com/office/drawing/2014/main" id="{529BA65D-9E59-4147-8E13-AD4F534CF8B5}"/>
              </a:ext>
            </a:extLst>
          </p:cNvPr>
          <p:cNvSpPr txBox="1">
            <a:spLocks noChangeArrowheads="1"/>
          </p:cNvSpPr>
          <p:nvPr/>
        </p:nvSpPr>
        <p:spPr bwMode="auto">
          <a:xfrm>
            <a:off x="9570614" y="25146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endParaRPr lang="en-GB" sz="2000" dirty="0">
              <a:effectLst/>
              <a:latin typeface="+mn-lt"/>
              <a:ea typeface="Calibri" panose="020F0502020204030204" pitchFamily="34" charset="0"/>
              <a:cs typeface="Times New Roman" panose="02020603050405020304" pitchFamily="18" charset="0"/>
            </a:endParaRPr>
          </a:p>
        </p:txBody>
      </p:sp>
      <p:pic>
        <p:nvPicPr>
          <p:cNvPr id="87" name="Picture 86">
            <a:extLst>
              <a:ext uri="{FF2B5EF4-FFF2-40B4-BE49-F238E27FC236}">
                <a16:creationId xmlns:a16="http://schemas.microsoft.com/office/drawing/2014/main" id="{4F868A89-F784-47F2-97F9-EBBB8AA666CF}"/>
              </a:ext>
            </a:extLst>
          </p:cNvPr>
          <p:cNvPicPr>
            <a:picLocks noChangeAspect="1"/>
          </p:cNvPicPr>
          <p:nvPr/>
        </p:nvPicPr>
        <p:blipFill>
          <a:blip r:embed="rId2"/>
          <a:stretch>
            <a:fillRect/>
          </a:stretch>
        </p:blipFill>
        <p:spPr>
          <a:xfrm>
            <a:off x="8040216" y="1090294"/>
            <a:ext cx="2848373" cy="1086002"/>
          </a:xfrm>
          <a:prstGeom prst="rect">
            <a:avLst/>
          </a:prstGeom>
        </p:spPr>
      </p:pic>
    </p:spTree>
    <p:extLst>
      <p:ext uri="{BB962C8B-B14F-4D97-AF65-F5344CB8AC3E}">
        <p14:creationId xmlns:p14="http://schemas.microsoft.com/office/powerpoint/2010/main" val="3352470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fade">
                                      <p:cBhvr>
                                        <p:cTn id="76" dur="500"/>
                                        <p:tgtEl>
                                          <p:spTgt spid="5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500"/>
                                        <p:tgtEl>
                                          <p:spTgt spid="5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fade">
                                      <p:cBhvr>
                                        <p:cTn id="88" dur="500"/>
                                        <p:tgtEl>
                                          <p:spTgt spid="5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500"/>
                                        <p:tgtEl>
                                          <p:spTgt spid="5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500"/>
                                        <p:tgtEl>
                                          <p:spTgt spid="5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fade">
                                      <p:cBhvr>
                                        <p:cTn id="97" dur="500"/>
                                        <p:tgtEl>
                                          <p:spTgt spid="5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500"/>
                                        <p:tgtEl>
                                          <p:spTgt spid="5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9"/>
                                        </p:tgtEl>
                                        <p:attrNameLst>
                                          <p:attrName>style.visibility</p:attrName>
                                        </p:attrNameLst>
                                      </p:cBhvr>
                                      <p:to>
                                        <p:strVal val="visible"/>
                                      </p:to>
                                    </p:set>
                                    <p:animEffect transition="in" filter="fade">
                                      <p:cBhvr>
                                        <p:cTn id="103" dur="500"/>
                                        <p:tgtEl>
                                          <p:spTgt spid="5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60"/>
                                        </p:tgtEl>
                                        <p:attrNameLst>
                                          <p:attrName>style.visibility</p:attrName>
                                        </p:attrNameLst>
                                      </p:cBhvr>
                                      <p:to>
                                        <p:strVal val="visible"/>
                                      </p:to>
                                    </p:set>
                                    <p:animEffect transition="in" filter="fade">
                                      <p:cBhvr>
                                        <p:cTn id="106" dur="500"/>
                                        <p:tgtEl>
                                          <p:spTgt spid="6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61"/>
                                        </p:tgtEl>
                                        <p:attrNameLst>
                                          <p:attrName>style.visibility</p:attrName>
                                        </p:attrNameLst>
                                      </p:cBhvr>
                                      <p:to>
                                        <p:strVal val="visible"/>
                                      </p:to>
                                    </p:set>
                                    <p:animEffect transition="in" filter="fade">
                                      <p:cBhvr>
                                        <p:cTn id="109" dur="500"/>
                                        <p:tgtEl>
                                          <p:spTgt spid="6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500"/>
                                        <p:tgtEl>
                                          <p:spTgt spid="6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63"/>
                                        </p:tgtEl>
                                        <p:attrNameLst>
                                          <p:attrName>style.visibility</p:attrName>
                                        </p:attrNameLst>
                                      </p:cBhvr>
                                      <p:to>
                                        <p:strVal val="visible"/>
                                      </p:to>
                                    </p:set>
                                    <p:animEffect transition="in" filter="fade">
                                      <p:cBhvr>
                                        <p:cTn id="115" dur="500"/>
                                        <p:tgtEl>
                                          <p:spTgt spid="6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fade">
                                      <p:cBhvr>
                                        <p:cTn id="121" dur="500"/>
                                        <p:tgtEl>
                                          <p:spTgt spid="65"/>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66"/>
                                        </p:tgtEl>
                                        <p:attrNameLst>
                                          <p:attrName>style.visibility</p:attrName>
                                        </p:attrNameLst>
                                      </p:cBhvr>
                                      <p:to>
                                        <p:strVal val="visible"/>
                                      </p:to>
                                    </p:set>
                                    <p:animEffect transition="in" filter="fade">
                                      <p:cBhvr>
                                        <p:cTn id="124" dur="500"/>
                                        <p:tgtEl>
                                          <p:spTgt spid="6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fade">
                                      <p:cBhvr>
                                        <p:cTn id="127" dur="500"/>
                                        <p:tgtEl>
                                          <p:spTgt spid="67"/>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68"/>
                                        </p:tgtEl>
                                        <p:attrNameLst>
                                          <p:attrName>style.visibility</p:attrName>
                                        </p:attrNameLst>
                                      </p:cBhvr>
                                      <p:to>
                                        <p:strVal val="visible"/>
                                      </p:to>
                                    </p:set>
                                    <p:animEffect transition="in" filter="fade">
                                      <p:cBhvr>
                                        <p:cTn id="130" dur="500"/>
                                        <p:tgtEl>
                                          <p:spTgt spid="6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fade">
                                      <p:cBhvr>
                                        <p:cTn id="133" dur="500"/>
                                        <p:tgtEl>
                                          <p:spTgt spid="69"/>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70"/>
                                        </p:tgtEl>
                                        <p:attrNameLst>
                                          <p:attrName>style.visibility</p:attrName>
                                        </p:attrNameLst>
                                      </p:cBhvr>
                                      <p:to>
                                        <p:strVal val="visible"/>
                                      </p:to>
                                    </p:set>
                                    <p:animEffect transition="in" filter="fade">
                                      <p:cBhvr>
                                        <p:cTn id="136" dur="500"/>
                                        <p:tgtEl>
                                          <p:spTgt spid="70"/>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500"/>
                                        <p:tgtEl>
                                          <p:spTgt spid="71"/>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72"/>
                                        </p:tgtEl>
                                        <p:attrNameLst>
                                          <p:attrName>style.visibility</p:attrName>
                                        </p:attrNameLst>
                                      </p:cBhvr>
                                      <p:to>
                                        <p:strVal val="visible"/>
                                      </p:to>
                                    </p:set>
                                    <p:animEffect transition="in" filter="fade">
                                      <p:cBhvr>
                                        <p:cTn id="142" dur="500"/>
                                        <p:tgtEl>
                                          <p:spTgt spid="72"/>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fade">
                                      <p:cBhvr>
                                        <p:cTn id="145" dur="500"/>
                                        <p:tgtEl>
                                          <p:spTgt spid="73"/>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74"/>
                                        </p:tgtEl>
                                        <p:attrNameLst>
                                          <p:attrName>style.visibility</p:attrName>
                                        </p:attrNameLst>
                                      </p:cBhvr>
                                      <p:to>
                                        <p:strVal val="visible"/>
                                      </p:to>
                                    </p:set>
                                    <p:animEffect transition="in" filter="fade">
                                      <p:cBhvr>
                                        <p:cTn id="148" dur="500"/>
                                        <p:tgtEl>
                                          <p:spTgt spid="74"/>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75"/>
                                        </p:tgtEl>
                                        <p:attrNameLst>
                                          <p:attrName>style.visibility</p:attrName>
                                        </p:attrNameLst>
                                      </p:cBhvr>
                                      <p:to>
                                        <p:strVal val="visible"/>
                                      </p:to>
                                    </p:set>
                                    <p:animEffect transition="in" filter="fade">
                                      <p:cBhvr>
                                        <p:cTn id="151" dur="500"/>
                                        <p:tgtEl>
                                          <p:spTgt spid="75"/>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76"/>
                                        </p:tgtEl>
                                        <p:attrNameLst>
                                          <p:attrName>style.visibility</p:attrName>
                                        </p:attrNameLst>
                                      </p:cBhvr>
                                      <p:to>
                                        <p:strVal val="visible"/>
                                      </p:to>
                                    </p:set>
                                    <p:animEffect transition="in" filter="fade">
                                      <p:cBhvr>
                                        <p:cTn id="154" dur="500"/>
                                        <p:tgtEl>
                                          <p:spTgt spid="76"/>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77"/>
                                        </p:tgtEl>
                                        <p:attrNameLst>
                                          <p:attrName>style.visibility</p:attrName>
                                        </p:attrNameLst>
                                      </p:cBhvr>
                                      <p:to>
                                        <p:strVal val="visible"/>
                                      </p:to>
                                    </p:set>
                                    <p:animEffect transition="in" filter="fade">
                                      <p:cBhvr>
                                        <p:cTn id="157" dur="500"/>
                                        <p:tgtEl>
                                          <p:spTgt spid="77"/>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78"/>
                                        </p:tgtEl>
                                        <p:attrNameLst>
                                          <p:attrName>style.visibility</p:attrName>
                                        </p:attrNameLst>
                                      </p:cBhvr>
                                      <p:to>
                                        <p:strVal val="visible"/>
                                      </p:to>
                                    </p:set>
                                    <p:animEffect transition="in" filter="fade">
                                      <p:cBhvr>
                                        <p:cTn id="160" dur="500"/>
                                        <p:tgtEl>
                                          <p:spTgt spid="78"/>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79"/>
                                        </p:tgtEl>
                                        <p:attrNameLst>
                                          <p:attrName>style.visibility</p:attrName>
                                        </p:attrNameLst>
                                      </p:cBhvr>
                                      <p:to>
                                        <p:strVal val="visible"/>
                                      </p:to>
                                    </p:set>
                                    <p:animEffect transition="in" filter="fade">
                                      <p:cBhvr>
                                        <p:cTn id="163" dur="500"/>
                                        <p:tgtEl>
                                          <p:spTgt spid="79"/>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80"/>
                                        </p:tgtEl>
                                        <p:attrNameLst>
                                          <p:attrName>style.visibility</p:attrName>
                                        </p:attrNameLst>
                                      </p:cBhvr>
                                      <p:to>
                                        <p:strVal val="visible"/>
                                      </p:to>
                                    </p:set>
                                    <p:animEffect transition="in" filter="fade">
                                      <p:cBhvr>
                                        <p:cTn id="166" dur="500"/>
                                        <p:tgtEl>
                                          <p:spTgt spid="80"/>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fade">
                                      <p:cBhvr>
                                        <p:cTn id="169" dur="500"/>
                                        <p:tgtEl>
                                          <p:spTgt spid="81"/>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82"/>
                                        </p:tgtEl>
                                        <p:attrNameLst>
                                          <p:attrName>style.visibility</p:attrName>
                                        </p:attrNameLst>
                                      </p:cBhvr>
                                      <p:to>
                                        <p:strVal val="visible"/>
                                      </p:to>
                                    </p:set>
                                    <p:animEffect transition="in" filter="fade">
                                      <p:cBhvr>
                                        <p:cTn id="172" dur="500"/>
                                        <p:tgtEl>
                                          <p:spTgt spid="82"/>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83"/>
                                        </p:tgtEl>
                                        <p:attrNameLst>
                                          <p:attrName>style.visibility</p:attrName>
                                        </p:attrNameLst>
                                      </p:cBhvr>
                                      <p:to>
                                        <p:strVal val="visible"/>
                                      </p:to>
                                    </p:set>
                                    <p:animEffect transition="in" filter="fade">
                                      <p:cBhvr>
                                        <p:cTn id="175" dur="500"/>
                                        <p:tgtEl>
                                          <p:spTgt spid="83"/>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84"/>
                                        </p:tgtEl>
                                        <p:attrNameLst>
                                          <p:attrName>style.visibility</p:attrName>
                                        </p:attrNameLst>
                                      </p:cBhvr>
                                      <p:to>
                                        <p:strVal val="visible"/>
                                      </p:to>
                                    </p:set>
                                    <p:animEffect transition="in" filter="fade">
                                      <p:cBhvr>
                                        <p:cTn id="178" dur="500"/>
                                        <p:tgtEl>
                                          <p:spTgt spid="84"/>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85"/>
                                        </p:tgtEl>
                                        <p:attrNameLst>
                                          <p:attrName>style.visibility</p:attrName>
                                        </p:attrNameLst>
                                      </p:cBhvr>
                                      <p:to>
                                        <p:strVal val="visible"/>
                                      </p:to>
                                    </p:set>
                                    <p:animEffect transition="in" filter="fade">
                                      <p:cBhvr>
                                        <p:cTn id="181" dur="500"/>
                                        <p:tgtEl>
                                          <p:spTgt spid="85"/>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6"/>
                                        </p:tgtEl>
                                        <p:attrNameLst>
                                          <p:attrName>style.visibility</p:attrName>
                                        </p:attrNameLst>
                                      </p:cBhvr>
                                      <p:to>
                                        <p:strVal val="visible"/>
                                      </p:to>
                                    </p:set>
                                    <p:animEffect transition="in" filter="fade">
                                      <p:cBhvr>
                                        <p:cTn id="18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p:txBody>
          <a:bodyPr/>
          <a:lstStyle/>
          <a:p>
            <a:r>
              <a:rPr lang="en-GB" dirty="0"/>
              <a:t>Add two values and put the total in the box above</a:t>
            </a:r>
          </a:p>
        </p:txBody>
      </p:sp>
      <p:sp>
        <p:nvSpPr>
          <p:cNvPr id="2" name="TextBox 1">
            <a:extLst>
              <a:ext uri="{FF2B5EF4-FFF2-40B4-BE49-F238E27FC236}">
                <a16:creationId xmlns:a16="http://schemas.microsoft.com/office/drawing/2014/main" id="{0E5704CB-D3C8-4754-B03F-A1D169810AEB}"/>
              </a:ext>
            </a:extLst>
          </p:cNvPr>
          <p:cNvSpPr txBox="1"/>
          <p:nvPr/>
        </p:nvSpPr>
        <p:spPr>
          <a:xfrm>
            <a:off x="2568746"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1</a:t>
            </a:r>
          </a:p>
        </p:txBody>
      </p:sp>
      <p:sp>
        <p:nvSpPr>
          <p:cNvPr id="14" name="TextBox 13">
            <a:extLst>
              <a:ext uri="{FF2B5EF4-FFF2-40B4-BE49-F238E27FC236}">
                <a16:creationId xmlns:a16="http://schemas.microsoft.com/office/drawing/2014/main" id="{953BEA63-38D9-4CA0-804C-81557DF6AB59}"/>
              </a:ext>
            </a:extLst>
          </p:cNvPr>
          <p:cNvSpPr txBox="1"/>
          <p:nvPr/>
        </p:nvSpPr>
        <p:spPr>
          <a:xfrm>
            <a:off x="4295800"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2</a:t>
            </a:r>
          </a:p>
        </p:txBody>
      </p:sp>
      <p:sp>
        <p:nvSpPr>
          <p:cNvPr id="15" name="TextBox 14">
            <a:extLst>
              <a:ext uri="{FF2B5EF4-FFF2-40B4-BE49-F238E27FC236}">
                <a16:creationId xmlns:a16="http://schemas.microsoft.com/office/drawing/2014/main" id="{7DDE3D3D-0E73-486F-9E36-7884C019A0D8}"/>
              </a:ext>
            </a:extLst>
          </p:cNvPr>
          <p:cNvSpPr txBox="1"/>
          <p:nvPr/>
        </p:nvSpPr>
        <p:spPr>
          <a:xfrm>
            <a:off x="6022854"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3</a:t>
            </a:r>
          </a:p>
        </p:txBody>
      </p:sp>
      <p:sp>
        <p:nvSpPr>
          <p:cNvPr id="16" name="TextBox 15">
            <a:extLst>
              <a:ext uri="{FF2B5EF4-FFF2-40B4-BE49-F238E27FC236}">
                <a16:creationId xmlns:a16="http://schemas.microsoft.com/office/drawing/2014/main" id="{9B9AF007-9CD5-4F12-A808-64201CA57574}"/>
              </a:ext>
            </a:extLst>
          </p:cNvPr>
          <p:cNvSpPr txBox="1"/>
          <p:nvPr/>
        </p:nvSpPr>
        <p:spPr>
          <a:xfrm>
            <a:off x="7749908"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4</a:t>
            </a:r>
          </a:p>
        </p:txBody>
      </p:sp>
      <p:sp>
        <p:nvSpPr>
          <p:cNvPr id="23" name="TextBox 22">
            <a:extLst>
              <a:ext uri="{FF2B5EF4-FFF2-40B4-BE49-F238E27FC236}">
                <a16:creationId xmlns:a16="http://schemas.microsoft.com/office/drawing/2014/main" id="{D5CBC99A-EC82-4AEE-8EA9-B69FC8A1540B}"/>
              </a:ext>
            </a:extLst>
          </p:cNvPr>
          <p:cNvSpPr txBox="1"/>
          <p:nvPr/>
        </p:nvSpPr>
        <p:spPr>
          <a:xfrm>
            <a:off x="3432273"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4" name="TextBox 23">
            <a:extLst>
              <a:ext uri="{FF2B5EF4-FFF2-40B4-BE49-F238E27FC236}">
                <a16:creationId xmlns:a16="http://schemas.microsoft.com/office/drawing/2014/main" id="{86E978CC-4ED1-4429-BE79-7A1BFF3F6B23}"/>
              </a:ext>
            </a:extLst>
          </p:cNvPr>
          <p:cNvSpPr txBox="1"/>
          <p:nvPr/>
        </p:nvSpPr>
        <p:spPr>
          <a:xfrm>
            <a:off x="5159327"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5" name="TextBox 24">
            <a:extLst>
              <a:ext uri="{FF2B5EF4-FFF2-40B4-BE49-F238E27FC236}">
                <a16:creationId xmlns:a16="http://schemas.microsoft.com/office/drawing/2014/main" id="{394D9C3C-9AA8-4191-B306-2BDE2FAE18E7}"/>
              </a:ext>
            </a:extLst>
          </p:cNvPr>
          <p:cNvSpPr txBox="1"/>
          <p:nvPr/>
        </p:nvSpPr>
        <p:spPr>
          <a:xfrm>
            <a:off x="6885243"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6" name="TextBox 25">
            <a:extLst>
              <a:ext uri="{FF2B5EF4-FFF2-40B4-BE49-F238E27FC236}">
                <a16:creationId xmlns:a16="http://schemas.microsoft.com/office/drawing/2014/main" id="{3B6E95BE-E027-4637-8C54-4F0D6D13D594}"/>
              </a:ext>
            </a:extLst>
          </p:cNvPr>
          <p:cNvSpPr txBox="1"/>
          <p:nvPr/>
        </p:nvSpPr>
        <p:spPr>
          <a:xfrm>
            <a:off x="4295800"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7" name="TextBox 26">
            <a:extLst>
              <a:ext uri="{FF2B5EF4-FFF2-40B4-BE49-F238E27FC236}">
                <a16:creationId xmlns:a16="http://schemas.microsoft.com/office/drawing/2014/main" id="{098C9210-D164-442F-A42F-E346ACFE700D}"/>
              </a:ext>
            </a:extLst>
          </p:cNvPr>
          <p:cNvSpPr txBox="1"/>
          <p:nvPr/>
        </p:nvSpPr>
        <p:spPr>
          <a:xfrm>
            <a:off x="6022854"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8" name="TextBox 27">
            <a:extLst>
              <a:ext uri="{FF2B5EF4-FFF2-40B4-BE49-F238E27FC236}">
                <a16:creationId xmlns:a16="http://schemas.microsoft.com/office/drawing/2014/main" id="{F83910A5-BAF2-42D0-8FE3-A1263C477672}"/>
              </a:ext>
            </a:extLst>
          </p:cNvPr>
          <p:cNvSpPr txBox="1"/>
          <p:nvPr/>
        </p:nvSpPr>
        <p:spPr>
          <a:xfrm>
            <a:off x="5159327" y="229864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9" name="TextBox 28">
            <a:extLst>
              <a:ext uri="{FF2B5EF4-FFF2-40B4-BE49-F238E27FC236}">
                <a16:creationId xmlns:a16="http://schemas.microsoft.com/office/drawing/2014/main" id="{59C9F184-F216-4EAB-83D2-8272DC2594B8}"/>
              </a:ext>
            </a:extLst>
          </p:cNvPr>
          <p:cNvSpPr txBox="1"/>
          <p:nvPr/>
        </p:nvSpPr>
        <p:spPr>
          <a:xfrm>
            <a:off x="3431704"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31" name="TextBox 30">
            <a:extLst>
              <a:ext uri="{FF2B5EF4-FFF2-40B4-BE49-F238E27FC236}">
                <a16:creationId xmlns:a16="http://schemas.microsoft.com/office/drawing/2014/main" id="{E47D50F7-3177-480D-9CE2-3BB045847011}"/>
              </a:ext>
            </a:extLst>
          </p:cNvPr>
          <p:cNvSpPr txBox="1"/>
          <p:nvPr/>
        </p:nvSpPr>
        <p:spPr>
          <a:xfrm>
            <a:off x="5159896"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33" name="TextBox 32">
            <a:extLst>
              <a:ext uri="{FF2B5EF4-FFF2-40B4-BE49-F238E27FC236}">
                <a16:creationId xmlns:a16="http://schemas.microsoft.com/office/drawing/2014/main" id="{5E926E2C-3D4A-4B44-ADF3-07BCF3BAAB14}"/>
              </a:ext>
            </a:extLst>
          </p:cNvPr>
          <p:cNvSpPr txBox="1"/>
          <p:nvPr/>
        </p:nvSpPr>
        <p:spPr>
          <a:xfrm>
            <a:off x="6884105"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Tree>
    <p:extLst>
      <p:ext uri="{BB962C8B-B14F-4D97-AF65-F5344CB8AC3E}">
        <p14:creationId xmlns:p14="http://schemas.microsoft.com/office/powerpoint/2010/main" val="2880085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601035" y="342196"/>
            <a:ext cx="10972800" cy="1722685"/>
          </a:xfrm>
        </p:spPr>
        <p:txBody>
          <a:bodyPr>
            <a:noAutofit/>
          </a:bodyPr>
          <a:lstStyle/>
          <a:p>
            <a:pPr>
              <a:lnSpc>
                <a:spcPct val="100000"/>
              </a:lnSpc>
            </a:pPr>
            <a:r>
              <a:rPr lang="en-GB" sz="2400" dirty="0">
                <a:latin typeface="+mn-lt"/>
              </a:rPr>
              <a:t>When there are 4 consecutive numbers in the bottom row…</a:t>
            </a:r>
            <a:br>
              <a:rPr lang="en-GB" sz="2400" dirty="0">
                <a:latin typeface="+mn-lt"/>
              </a:rPr>
            </a:br>
            <a:br>
              <a:rPr lang="en-GB" sz="2400" b="0" dirty="0">
                <a:latin typeface="+mn-lt"/>
              </a:rPr>
            </a:br>
            <a:r>
              <a:rPr lang="en-GB" sz="2400" b="0" dirty="0">
                <a:latin typeface="+mn-lt"/>
              </a:rPr>
              <a:t>What do you notice?</a:t>
            </a:r>
            <a:br>
              <a:rPr lang="en-GB" sz="2400" b="0" dirty="0">
                <a:latin typeface="+mn-lt"/>
              </a:rPr>
            </a:br>
            <a:r>
              <a:rPr lang="en-GB" sz="2400" b="0" dirty="0">
                <a:latin typeface="+mn-lt"/>
              </a:rPr>
              <a:t>Why do you think this is?</a:t>
            </a:r>
          </a:p>
        </p:txBody>
      </p:sp>
      <p:sp>
        <p:nvSpPr>
          <p:cNvPr id="21" name="Text Box 2">
            <a:extLst>
              <a:ext uri="{FF2B5EF4-FFF2-40B4-BE49-F238E27FC236}">
                <a16:creationId xmlns:a16="http://schemas.microsoft.com/office/drawing/2014/main" id="{C625BD53-3BA5-48A2-911E-D7EC8AE2641F}"/>
              </a:ext>
            </a:extLst>
          </p:cNvPr>
          <p:cNvSpPr txBox="1">
            <a:spLocks noChangeArrowheads="1"/>
          </p:cNvSpPr>
          <p:nvPr/>
        </p:nvSpPr>
        <p:spPr bwMode="auto">
          <a:xfrm>
            <a:off x="1194098"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22" name="Text Box 2">
            <a:extLst>
              <a:ext uri="{FF2B5EF4-FFF2-40B4-BE49-F238E27FC236}">
                <a16:creationId xmlns:a16="http://schemas.microsoft.com/office/drawing/2014/main" id="{C2130FB7-F047-47F3-83C0-DBD90F0C4AD4}"/>
              </a:ext>
            </a:extLst>
          </p:cNvPr>
          <p:cNvSpPr txBox="1">
            <a:spLocks noChangeArrowheads="1"/>
          </p:cNvSpPr>
          <p:nvPr/>
        </p:nvSpPr>
        <p:spPr bwMode="auto">
          <a:xfrm>
            <a:off x="2060873"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23" name="Text Box 2">
            <a:extLst>
              <a:ext uri="{FF2B5EF4-FFF2-40B4-BE49-F238E27FC236}">
                <a16:creationId xmlns:a16="http://schemas.microsoft.com/office/drawing/2014/main" id="{1C0B0CAC-088B-416A-B3D5-60921485ED26}"/>
              </a:ext>
            </a:extLst>
          </p:cNvPr>
          <p:cNvSpPr txBox="1">
            <a:spLocks noChangeArrowheads="1"/>
          </p:cNvSpPr>
          <p:nvPr/>
        </p:nvSpPr>
        <p:spPr bwMode="auto">
          <a:xfrm>
            <a:off x="2927648"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24" name="Text Box 44">
            <a:extLst>
              <a:ext uri="{FF2B5EF4-FFF2-40B4-BE49-F238E27FC236}">
                <a16:creationId xmlns:a16="http://schemas.microsoft.com/office/drawing/2014/main" id="{D1A23ED0-0200-4E5D-967B-E57DD2D3D34A}"/>
              </a:ext>
            </a:extLst>
          </p:cNvPr>
          <p:cNvSpPr txBox="1">
            <a:spLocks noChangeArrowheads="1"/>
          </p:cNvSpPr>
          <p:nvPr/>
        </p:nvSpPr>
        <p:spPr bwMode="auto">
          <a:xfrm>
            <a:off x="336848"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25" name="Text Box 2">
            <a:extLst>
              <a:ext uri="{FF2B5EF4-FFF2-40B4-BE49-F238E27FC236}">
                <a16:creationId xmlns:a16="http://schemas.microsoft.com/office/drawing/2014/main" id="{D216BA66-312D-4736-91C2-A43E6436BDAC}"/>
              </a:ext>
            </a:extLst>
          </p:cNvPr>
          <p:cNvSpPr txBox="1">
            <a:spLocks noChangeArrowheads="1"/>
          </p:cNvSpPr>
          <p:nvPr/>
        </p:nvSpPr>
        <p:spPr bwMode="auto">
          <a:xfrm>
            <a:off x="774998"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26" name="Text Box 2">
            <a:extLst>
              <a:ext uri="{FF2B5EF4-FFF2-40B4-BE49-F238E27FC236}">
                <a16:creationId xmlns:a16="http://schemas.microsoft.com/office/drawing/2014/main" id="{456AA0D4-1180-4CD0-9D8B-BBDA6EEC3325}"/>
              </a:ext>
            </a:extLst>
          </p:cNvPr>
          <p:cNvSpPr txBox="1">
            <a:spLocks noChangeArrowheads="1"/>
          </p:cNvSpPr>
          <p:nvPr/>
        </p:nvSpPr>
        <p:spPr bwMode="auto">
          <a:xfrm>
            <a:off x="1641773"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o</a:t>
            </a:r>
          </a:p>
        </p:txBody>
      </p:sp>
      <p:sp>
        <p:nvSpPr>
          <p:cNvPr id="27" name="Text Box 2">
            <a:extLst>
              <a:ext uri="{FF2B5EF4-FFF2-40B4-BE49-F238E27FC236}">
                <a16:creationId xmlns:a16="http://schemas.microsoft.com/office/drawing/2014/main" id="{FC604905-0CBA-4721-84D3-0C710D41474C}"/>
              </a:ext>
            </a:extLst>
          </p:cNvPr>
          <p:cNvSpPr txBox="1">
            <a:spLocks noChangeArrowheads="1"/>
          </p:cNvSpPr>
          <p:nvPr/>
        </p:nvSpPr>
        <p:spPr bwMode="auto">
          <a:xfrm>
            <a:off x="2508548"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o</a:t>
            </a:r>
          </a:p>
        </p:txBody>
      </p:sp>
      <p:sp>
        <p:nvSpPr>
          <p:cNvPr id="28" name="Text Box 2">
            <a:extLst>
              <a:ext uri="{FF2B5EF4-FFF2-40B4-BE49-F238E27FC236}">
                <a16:creationId xmlns:a16="http://schemas.microsoft.com/office/drawing/2014/main" id="{C1046107-9426-42B1-8511-2E144A887732}"/>
              </a:ext>
            </a:extLst>
          </p:cNvPr>
          <p:cNvSpPr txBox="1">
            <a:spLocks noChangeArrowheads="1"/>
          </p:cNvSpPr>
          <p:nvPr/>
        </p:nvSpPr>
        <p:spPr bwMode="auto">
          <a:xfrm>
            <a:off x="1213148"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29" name="Text Box 2">
            <a:extLst>
              <a:ext uri="{FF2B5EF4-FFF2-40B4-BE49-F238E27FC236}">
                <a16:creationId xmlns:a16="http://schemas.microsoft.com/office/drawing/2014/main" id="{267655A6-568C-467E-A926-DF9868A9C648}"/>
              </a:ext>
            </a:extLst>
          </p:cNvPr>
          <p:cNvSpPr txBox="1">
            <a:spLocks noChangeArrowheads="1"/>
          </p:cNvSpPr>
          <p:nvPr/>
        </p:nvSpPr>
        <p:spPr bwMode="auto">
          <a:xfrm>
            <a:off x="2079923"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30" name="Text Box 2">
            <a:extLst>
              <a:ext uri="{FF2B5EF4-FFF2-40B4-BE49-F238E27FC236}">
                <a16:creationId xmlns:a16="http://schemas.microsoft.com/office/drawing/2014/main" id="{77E83314-B99A-47A9-BC20-2464044F8E96}"/>
              </a:ext>
            </a:extLst>
          </p:cNvPr>
          <p:cNvSpPr txBox="1">
            <a:spLocks noChangeArrowheads="1"/>
          </p:cNvSpPr>
          <p:nvPr/>
        </p:nvSpPr>
        <p:spPr bwMode="auto">
          <a:xfrm>
            <a:off x="1651298" y="25146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31" name="Text Box 2">
            <a:extLst>
              <a:ext uri="{FF2B5EF4-FFF2-40B4-BE49-F238E27FC236}">
                <a16:creationId xmlns:a16="http://schemas.microsoft.com/office/drawing/2014/main" id="{4F55F6B5-7474-4006-8B68-331EBCCD49E7}"/>
              </a:ext>
            </a:extLst>
          </p:cNvPr>
          <p:cNvSpPr txBox="1">
            <a:spLocks noChangeArrowheads="1"/>
          </p:cNvSpPr>
          <p:nvPr/>
        </p:nvSpPr>
        <p:spPr bwMode="auto">
          <a:xfrm>
            <a:off x="1198007"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32" name="Text Box 2">
            <a:extLst>
              <a:ext uri="{FF2B5EF4-FFF2-40B4-BE49-F238E27FC236}">
                <a16:creationId xmlns:a16="http://schemas.microsoft.com/office/drawing/2014/main" id="{33F32000-5B3A-4D69-A371-469085801B7C}"/>
              </a:ext>
            </a:extLst>
          </p:cNvPr>
          <p:cNvSpPr txBox="1">
            <a:spLocks noChangeArrowheads="1"/>
          </p:cNvSpPr>
          <p:nvPr/>
        </p:nvSpPr>
        <p:spPr bwMode="auto">
          <a:xfrm>
            <a:off x="2064782"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33" name="Text Box 2">
            <a:extLst>
              <a:ext uri="{FF2B5EF4-FFF2-40B4-BE49-F238E27FC236}">
                <a16:creationId xmlns:a16="http://schemas.microsoft.com/office/drawing/2014/main" id="{E0712A87-04CC-4854-A72D-8AFD37DD2020}"/>
              </a:ext>
            </a:extLst>
          </p:cNvPr>
          <p:cNvSpPr txBox="1">
            <a:spLocks noChangeArrowheads="1"/>
          </p:cNvSpPr>
          <p:nvPr/>
        </p:nvSpPr>
        <p:spPr bwMode="auto">
          <a:xfrm>
            <a:off x="2931557"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34" name="Text Box 44">
            <a:extLst>
              <a:ext uri="{FF2B5EF4-FFF2-40B4-BE49-F238E27FC236}">
                <a16:creationId xmlns:a16="http://schemas.microsoft.com/office/drawing/2014/main" id="{DB9AB370-FC37-4DDA-8B04-187D8B4AA57A}"/>
              </a:ext>
            </a:extLst>
          </p:cNvPr>
          <p:cNvSpPr txBox="1">
            <a:spLocks noChangeArrowheads="1"/>
          </p:cNvSpPr>
          <p:nvPr/>
        </p:nvSpPr>
        <p:spPr bwMode="auto">
          <a:xfrm>
            <a:off x="340757"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35" name="Text Box 2">
            <a:extLst>
              <a:ext uri="{FF2B5EF4-FFF2-40B4-BE49-F238E27FC236}">
                <a16:creationId xmlns:a16="http://schemas.microsoft.com/office/drawing/2014/main" id="{CE2DCE48-E43E-4639-A490-16B65DF2504A}"/>
              </a:ext>
            </a:extLst>
          </p:cNvPr>
          <p:cNvSpPr txBox="1">
            <a:spLocks noChangeArrowheads="1"/>
          </p:cNvSpPr>
          <p:nvPr/>
        </p:nvSpPr>
        <p:spPr bwMode="auto">
          <a:xfrm>
            <a:off x="778907"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36" name="Text Box 2">
            <a:extLst>
              <a:ext uri="{FF2B5EF4-FFF2-40B4-BE49-F238E27FC236}">
                <a16:creationId xmlns:a16="http://schemas.microsoft.com/office/drawing/2014/main" id="{E53AA453-C820-4600-9397-64E5F62AFBC7}"/>
              </a:ext>
            </a:extLst>
          </p:cNvPr>
          <p:cNvSpPr txBox="1">
            <a:spLocks noChangeArrowheads="1"/>
          </p:cNvSpPr>
          <p:nvPr/>
        </p:nvSpPr>
        <p:spPr bwMode="auto">
          <a:xfrm>
            <a:off x="1645682"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o</a:t>
            </a:r>
          </a:p>
        </p:txBody>
      </p:sp>
      <p:sp>
        <p:nvSpPr>
          <p:cNvPr id="43" name="Text Box 2">
            <a:extLst>
              <a:ext uri="{FF2B5EF4-FFF2-40B4-BE49-F238E27FC236}">
                <a16:creationId xmlns:a16="http://schemas.microsoft.com/office/drawing/2014/main" id="{44820C87-B803-4A70-AD3D-8BAFF1246051}"/>
              </a:ext>
            </a:extLst>
          </p:cNvPr>
          <p:cNvSpPr txBox="1">
            <a:spLocks noChangeArrowheads="1"/>
          </p:cNvSpPr>
          <p:nvPr/>
        </p:nvSpPr>
        <p:spPr bwMode="auto">
          <a:xfrm>
            <a:off x="2512457"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o</a:t>
            </a:r>
          </a:p>
        </p:txBody>
      </p:sp>
      <p:sp>
        <p:nvSpPr>
          <p:cNvPr id="44" name="Text Box 2">
            <a:extLst>
              <a:ext uri="{FF2B5EF4-FFF2-40B4-BE49-F238E27FC236}">
                <a16:creationId xmlns:a16="http://schemas.microsoft.com/office/drawing/2014/main" id="{9A2AA6DD-5F10-4F88-95DB-48CC1410FFB5}"/>
              </a:ext>
            </a:extLst>
          </p:cNvPr>
          <p:cNvSpPr txBox="1">
            <a:spLocks noChangeArrowheads="1"/>
          </p:cNvSpPr>
          <p:nvPr/>
        </p:nvSpPr>
        <p:spPr bwMode="auto">
          <a:xfrm>
            <a:off x="1217057"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45" name="Text Box 2">
            <a:extLst>
              <a:ext uri="{FF2B5EF4-FFF2-40B4-BE49-F238E27FC236}">
                <a16:creationId xmlns:a16="http://schemas.microsoft.com/office/drawing/2014/main" id="{C8B6E704-B24C-4D10-9CE0-1B0ECB8D8EA1}"/>
              </a:ext>
            </a:extLst>
          </p:cNvPr>
          <p:cNvSpPr txBox="1">
            <a:spLocks noChangeArrowheads="1"/>
          </p:cNvSpPr>
          <p:nvPr/>
        </p:nvSpPr>
        <p:spPr bwMode="auto">
          <a:xfrm>
            <a:off x="2083832"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46" name="Text Box 2">
            <a:extLst>
              <a:ext uri="{FF2B5EF4-FFF2-40B4-BE49-F238E27FC236}">
                <a16:creationId xmlns:a16="http://schemas.microsoft.com/office/drawing/2014/main" id="{BA086DC7-D33E-4C90-8BDC-0B6F656ABA47}"/>
              </a:ext>
            </a:extLst>
          </p:cNvPr>
          <p:cNvSpPr txBox="1">
            <a:spLocks noChangeArrowheads="1"/>
          </p:cNvSpPr>
          <p:nvPr/>
        </p:nvSpPr>
        <p:spPr bwMode="auto">
          <a:xfrm>
            <a:off x="1655207" y="41835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47" name="Text Box 2">
            <a:extLst>
              <a:ext uri="{FF2B5EF4-FFF2-40B4-BE49-F238E27FC236}">
                <a16:creationId xmlns:a16="http://schemas.microsoft.com/office/drawing/2014/main" id="{F87EDA60-6FF2-4220-B331-27EE91F73BAA}"/>
              </a:ext>
            </a:extLst>
          </p:cNvPr>
          <p:cNvSpPr txBox="1">
            <a:spLocks noChangeArrowheads="1"/>
          </p:cNvSpPr>
          <p:nvPr/>
        </p:nvSpPr>
        <p:spPr bwMode="auto">
          <a:xfrm>
            <a:off x="5225206"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48" name="Text Box 2">
            <a:extLst>
              <a:ext uri="{FF2B5EF4-FFF2-40B4-BE49-F238E27FC236}">
                <a16:creationId xmlns:a16="http://schemas.microsoft.com/office/drawing/2014/main" id="{C719287E-4B2B-414D-99E3-67DBE2A03E01}"/>
              </a:ext>
            </a:extLst>
          </p:cNvPr>
          <p:cNvSpPr txBox="1">
            <a:spLocks noChangeArrowheads="1"/>
          </p:cNvSpPr>
          <p:nvPr/>
        </p:nvSpPr>
        <p:spPr bwMode="auto">
          <a:xfrm>
            <a:off x="6091981"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49" name="Text Box 2">
            <a:extLst>
              <a:ext uri="{FF2B5EF4-FFF2-40B4-BE49-F238E27FC236}">
                <a16:creationId xmlns:a16="http://schemas.microsoft.com/office/drawing/2014/main" id="{E19CC527-1A3B-4219-857B-20A1165AB701}"/>
              </a:ext>
            </a:extLst>
          </p:cNvPr>
          <p:cNvSpPr txBox="1">
            <a:spLocks noChangeArrowheads="1"/>
          </p:cNvSpPr>
          <p:nvPr/>
        </p:nvSpPr>
        <p:spPr bwMode="auto">
          <a:xfrm>
            <a:off x="6958756"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50" name="Text Box 44">
            <a:extLst>
              <a:ext uri="{FF2B5EF4-FFF2-40B4-BE49-F238E27FC236}">
                <a16:creationId xmlns:a16="http://schemas.microsoft.com/office/drawing/2014/main" id="{C94A07BD-FD54-4D90-92D2-73E1DCAD2271}"/>
              </a:ext>
            </a:extLst>
          </p:cNvPr>
          <p:cNvSpPr txBox="1">
            <a:spLocks noChangeArrowheads="1"/>
          </p:cNvSpPr>
          <p:nvPr/>
        </p:nvSpPr>
        <p:spPr bwMode="auto">
          <a:xfrm>
            <a:off x="4367956" y="50979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51" name="Text Box 2">
            <a:extLst>
              <a:ext uri="{FF2B5EF4-FFF2-40B4-BE49-F238E27FC236}">
                <a16:creationId xmlns:a16="http://schemas.microsoft.com/office/drawing/2014/main" id="{FBB98880-6ED7-43B1-BB48-A2E0522E857C}"/>
              </a:ext>
            </a:extLst>
          </p:cNvPr>
          <p:cNvSpPr txBox="1">
            <a:spLocks noChangeArrowheads="1"/>
          </p:cNvSpPr>
          <p:nvPr/>
        </p:nvSpPr>
        <p:spPr bwMode="auto">
          <a:xfrm>
            <a:off x="4806106"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52" name="Text Box 2">
            <a:extLst>
              <a:ext uri="{FF2B5EF4-FFF2-40B4-BE49-F238E27FC236}">
                <a16:creationId xmlns:a16="http://schemas.microsoft.com/office/drawing/2014/main" id="{DA85E5EF-83BA-41FA-A897-C4F15AA12D9E}"/>
              </a:ext>
            </a:extLst>
          </p:cNvPr>
          <p:cNvSpPr txBox="1">
            <a:spLocks noChangeArrowheads="1"/>
          </p:cNvSpPr>
          <p:nvPr/>
        </p:nvSpPr>
        <p:spPr bwMode="auto">
          <a:xfrm>
            <a:off x="5672881"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53" name="Text Box 2">
            <a:extLst>
              <a:ext uri="{FF2B5EF4-FFF2-40B4-BE49-F238E27FC236}">
                <a16:creationId xmlns:a16="http://schemas.microsoft.com/office/drawing/2014/main" id="{46E4B8A5-FC57-4E99-A002-D46280B86EC8}"/>
              </a:ext>
            </a:extLst>
          </p:cNvPr>
          <p:cNvSpPr txBox="1">
            <a:spLocks noChangeArrowheads="1"/>
          </p:cNvSpPr>
          <p:nvPr/>
        </p:nvSpPr>
        <p:spPr bwMode="auto">
          <a:xfrm>
            <a:off x="6539656" y="47931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o</a:t>
            </a:r>
          </a:p>
        </p:txBody>
      </p:sp>
      <p:sp>
        <p:nvSpPr>
          <p:cNvPr id="54" name="Text Box 2">
            <a:extLst>
              <a:ext uri="{FF2B5EF4-FFF2-40B4-BE49-F238E27FC236}">
                <a16:creationId xmlns:a16="http://schemas.microsoft.com/office/drawing/2014/main" id="{E99DD0AE-299F-4239-9276-14A444C46DEF}"/>
              </a:ext>
            </a:extLst>
          </p:cNvPr>
          <p:cNvSpPr txBox="1">
            <a:spLocks noChangeArrowheads="1"/>
          </p:cNvSpPr>
          <p:nvPr/>
        </p:nvSpPr>
        <p:spPr bwMode="auto">
          <a:xfrm>
            <a:off x="5244256"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55" name="Text Box 2">
            <a:extLst>
              <a:ext uri="{FF2B5EF4-FFF2-40B4-BE49-F238E27FC236}">
                <a16:creationId xmlns:a16="http://schemas.microsoft.com/office/drawing/2014/main" id="{0C6A0532-6F92-45BC-BA64-E5E4D3D78A02}"/>
              </a:ext>
            </a:extLst>
          </p:cNvPr>
          <p:cNvSpPr txBox="1">
            <a:spLocks noChangeArrowheads="1"/>
          </p:cNvSpPr>
          <p:nvPr/>
        </p:nvSpPr>
        <p:spPr bwMode="auto">
          <a:xfrm>
            <a:off x="6111031" y="4488319"/>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56" name="Text Box 2">
            <a:extLst>
              <a:ext uri="{FF2B5EF4-FFF2-40B4-BE49-F238E27FC236}">
                <a16:creationId xmlns:a16="http://schemas.microsoft.com/office/drawing/2014/main" id="{15F9E8F9-9B7D-47C5-B567-EE9887F1D59A}"/>
              </a:ext>
            </a:extLst>
          </p:cNvPr>
          <p:cNvSpPr txBox="1">
            <a:spLocks noChangeArrowheads="1"/>
          </p:cNvSpPr>
          <p:nvPr/>
        </p:nvSpPr>
        <p:spPr bwMode="auto">
          <a:xfrm>
            <a:off x="5682406" y="4183519"/>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57" name="Text Box 2">
            <a:extLst>
              <a:ext uri="{FF2B5EF4-FFF2-40B4-BE49-F238E27FC236}">
                <a16:creationId xmlns:a16="http://schemas.microsoft.com/office/drawing/2014/main" id="{649CC2AD-4B96-442E-9E6F-0751D3744BA0}"/>
              </a:ext>
            </a:extLst>
          </p:cNvPr>
          <p:cNvSpPr txBox="1">
            <a:spLocks noChangeArrowheads="1"/>
          </p:cNvSpPr>
          <p:nvPr/>
        </p:nvSpPr>
        <p:spPr bwMode="auto">
          <a:xfrm>
            <a:off x="5225206"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58" name="Text Box 2">
            <a:extLst>
              <a:ext uri="{FF2B5EF4-FFF2-40B4-BE49-F238E27FC236}">
                <a16:creationId xmlns:a16="http://schemas.microsoft.com/office/drawing/2014/main" id="{F7726BB9-1E0F-4695-BDE9-31B476CB4BA1}"/>
              </a:ext>
            </a:extLst>
          </p:cNvPr>
          <p:cNvSpPr txBox="1">
            <a:spLocks noChangeArrowheads="1"/>
          </p:cNvSpPr>
          <p:nvPr/>
        </p:nvSpPr>
        <p:spPr bwMode="auto">
          <a:xfrm>
            <a:off x="6091981"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59" name="Text Box 2">
            <a:extLst>
              <a:ext uri="{FF2B5EF4-FFF2-40B4-BE49-F238E27FC236}">
                <a16:creationId xmlns:a16="http://schemas.microsoft.com/office/drawing/2014/main" id="{164C971F-B736-464C-9015-635F3F8656B9}"/>
              </a:ext>
            </a:extLst>
          </p:cNvPr>
          <p:cNvSpPr txBox="1">
            <a:spLocks noChangeArrowheads="1"/>
          </p:cNvSpPr>
          <p:nvPr/>
        </p:nvSpPr>
        <p:spPr bwMode="auto">
          <a:xfrm>
            <a:off x="6958756"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60" name="Text Box 44">
            <a:extLst>
              <a:ext uri="{FF2B5EF4-FFF2-40B4-BE49-F238E27FC236}">
                <a16:creationId xmlns:a16="http://schemas.microsoft.com/office/drawing/2014/main" id="{C1CBBE31-09C4-4AA7-852F-4DE6AC812F6C}"/>
              </a:ext>
            </a:extLst>
          </p:cNvPr>
          <p:cNvSpPr txBox="1">
            <a:spLocks noChangeArrowheads="1"/>
          </p:cNvSpPr>
          <p:nvPr/>
        </p:nvSpPr>
        <p:spPr bwMode="auto">
          <a:xfrm>
            <a:off x="4367956"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61" name="Text Box 2">
            <a:extLst>
              <a:ext uri="{FF2B5EF4-FFF2-40B4-BE49-F238E27FC236}">
                <a16:creationId xmlns:a16="http://schemas.microsoft.com/office/drawing/2014/main" id="{7AABB016-CAA0-4FA4-B360-05CB87655E9E}"/>
              </a:ext>
            </a:extLst>
          </p:cNvPr>
          <p:cNvSpPr txBox="1">
            <a:spLocks noChangeArrowheads="1"/>
          </p:cNvSpPr>
          <p:nvPr/>
        </p:nvSpPr>
        <p:spPr bwMode="auto">
          <a:xfrm>
            <a:off x="4806106"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62" name="Text Box 2">
            <a:extLst>
              <a:ext uri="{FF2B5EF4-FFF2-40B4-BE49-F238E27FC236}">
                <a16:creationId xmlns:a16="http://schemas.microsoft.com/office/drawing/2014/main" id="{53A0A5DB-CEEC-48F5-8C9B-F1720E67D5B5}"/>
              </a:ext>
            </a:extLst>
          </p:cNvPr>
          <p:cNvSpPr txBox="1">
            <a:spLocks noChangeArrowheads="1"/>
          </p:cNvSpPr>
          <p:nvPr/>
        </p:nvSpPr>
        <p:spPr bwMode="auto">
          <a:xfrm>
            <a:off x="5672881"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63" name="Text Box 2">
            <a:extLst>
              <a:ext uri="{FF2B5EF4-FFF2-40B4-BE49-F238E27FC236}">
                <a16:creationId xmlns:a16="http://schemas.microsoft.com/office/drawing/2014/main" id="{15E1F619-8297-492F-AFE1-9D5B975A7F98}"/>
              </a:ext>
            </a:extLst>
          </p:cNvPr>
          <p:cNvSpPr txBox="1">
            <a:spLocks noChangeArrowheads="1"/>
          </p:cNvSpPr>
          <p:nvPr/>
        </p:nvSpPr>
        <p:spPr bwMode="auto">
          <a:xfrm>
            <a:off x="6539656"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o</a:t>
            </a:r>
          </a:p>
        </p:txBody>
      </p:sp>
      <p:sp>
        <p:nvSpPr>
          <p:cNvPr id="64" name="Text Box 2">
            <a:extLst>
              <a:ext uri="{FF2B5EF4-FFF2-40B4-BE49-F238E27FC236}">
                <a16:creationId xmlns:a16="http://schemas.microsoft.com/office/drawing/2014/main" id="{7330F73F-3ADB-4A5A-933A-F3B9E2E97276}"/>
              </a:ext>
            </a:extLst>
          </p:cNvPr>
          <p:cNvSpPr txBox="1">
            <a:spLocks noChangeArrowheads="1"/>
          </p:cNvSpPr>
          <p:nvPr/>
        </p:nvSpPr>
        <p:spPr bwMode="auto">
          <a:xfrm>
            <a:off x="5244256"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65" name="Text Box 2">
            <a:extLst>
              <a:ext uri="{FF2B5EF4-FFF2-40B4-BE49-F238E27FC236}">
                <a16:creationId xmlns:a16="http://schemas.microsoft.com/office/drawing/2014/main" id="{649B9B3E-EC92-4EE6-87AA-0DA493E688DF}"/>
              </a:ext>
            </a:extLst>
          </p:cNvPr>
          <p:cNvSpPr txBox="1">
            <a:spLocks noChangeArrowheads="1"/>
          </p:cNvSpPr>
          <p:nvPr/>
        </p:nvSpPr>
        <p:spPr bwMode="auto">
          <a:xfrm>
            <a:off x="6111031"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66" name="Text Box 2">
            <a:extLst>
              <a:ext uri="{FF2B5EF4-FFF2-40B4-BE49-F238E27FC236}">
                <a16:creationId xmlns:a16="http://schemas.microsoft.com/office/drawing/2014/main" id="{6B221074-2C6F-48EF-92F4-E570C69F5E3E}"/>
              </a:ext>
            </a:extLst>
          </p:cNvPr>
          <p:cNvSpPr txBox="1">
            <a:spLocks noChangeArrowheads="1"/>
          </p:cNvSpPr>
          <p:nvPr/>
        </p:nvSpPr>
        <p:spPr bwMode="auto">
          <a:xfrm>
            <a:off x="5682406" y="25146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67" name="Text Box 2">
            <a:extLst>
              <a:ext uri="{FF2B5EF4-FFF2-40B4-BE49-F238E27FC236}">
                <a16:creationId xmlns:a16="http://schemas.microsoft.com/office/drawing/2014/main" id="{D5FB08F3-042D-4079-8287-492A66D03763}"/>
              </a:ext>
            </a:extLst>
          </p:cNvPr>
          <p:cNvSpPr txBox="1">
            <a:spLocks noChangeArrowheads="1"/>
          </p:cNvSpPr>
          <p:nvPr/>
        </p:nvSpPr>
        <p:spPr bwMode="auto">
          <a:xfrm>
            <a:off x="9127701"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68" name="Text Box 2">
            <a:extLst>
              <a:ext uri="{FF2B5EF4-FFF2-40B4-BE49-F238E27FC236}">
                <a16:creationId xmlns:a16="http://schemas.microsoft.com/office/drawing/2014/main" id="{7EB18307-F871-4AD7-BDD0-6CF9461464B2}"/>
              </a:ext>
            </a:extLst>
          </p:cNvPr>
          <p:cNvSpPr txBox="1">
            <a:spLocks noChangeArrowheads="1"/>
          </p:cNvSpPr>
          <p:nvPr/>
        </p:nvSpPr>
        <p:spPr bwMode="auto">
          <a:xfrm>
            <a:off x="9994476"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69" name="Text Box 2">
            <a:extLst>
              <a:ext uri="{FF2B5EF4-FFF2-40B4-BE49-F238E27FC236}">
                <a16:creationId xmlns:a16="http://schemas.microsoft.com/office/drawing/2014/main" id="{68E43845-87BE-47B7-8594-7E298F815FB6}"/>
              </a:ext>
            </a:extLst>
          </p:cNvPr>
          <p:cNvSpPr txBox="1">
            <a:spLocks noChangeArrowheads="1"/>
          </p:cNvSpPr>
          <p:nvPr/>
        </p:nvSpPr>
        <p:spPr bwMode="auto">
          <a:xfrm>
            <a:off x="10861251"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70" name="Text Box 44">
            <a:extLst>
              <a:ext uri="{FF2B5EF4-FFF2-40B4-BE49-F238E27FC236}">
                <a16:creationId xmlns:a16="http://schemas.microsoft.com/office/drawing/2014/main" id="{29FE0DFA-6B11-4EE0-93DF-160E33302D53}"/>
              </a:ext>
            </a:extLst>
          </p:cNvPr>
          <p:cNvSpPr txBox="1">
            <a:spLocks noChangeArrowheads="1"/>
          </p:cNvSpPr>
          <p:nvPr/>
        </p:nvSpPr>
        <p:spPr bwMode="auto">
          <a:xfrm>
            <a:off x="8270451" y="51078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71" name="Text Box 2">
            <a:extLst>
              <a:ext uri="{FF2B5EF4-FFF2-40B4-BE49-F238E27FC236}">
                <a16:creationId xmlns:a16="http://schemas.microsoft.com/office/drawing/2014/main" id="{F63DB0EE-60F8-4484-A575-7ECEF4D1DF88}"/>
              </a:ext>
            </a:extLst>
          </p:cNvPr>
          <p:cNvSpPr txBox="1">
            <a:spLocks noChangeArrowheads="1"/>
          </p:cNvSpPr>
          <p:nvPr/>
        </p:nvSpPr>
        <p:spPr bwMode="auto">
          <a:xfrm>
            <a:off x="8708601" y="48030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72" name="Text Box 2">
            <a:extLst>
              <a:ext uri="{FF2B5EF4-FFF2-40B4-BE49-F238E27FC236}">
                <a16:creationId xmlns:a16="http://schemas.microsoft.com/office/drawing/2014/main" id="{BFBBF417-A4B2-4367-9E93-FDF6CD106F6E}"/>
              </a:ext>
            </a:extLst>
          </p:cNvPr>
          <p:cNvSpPr txBox="1">
            <a:spLocks noChangeArrowheads="1"/>
          </p:cNvSpPr>
          <p:nvPr/>
        </p:nvSpPr>
        <p:spPr bwMode="auto">
          <a:xfrm>
            <a:off x="9575376" y="48030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o</a:t>
            </a:r>
          </a:p>
        </p:txBody>
      </p:sp>
      <p:sp>
        <p:nvSpPr>
          <p:cNvPr id="73" name="Text Box 2">
            <a:extLst>
              <a:ext uri="{FF2B5EF4-FFF2-40B4-BE49-F238E27FC236}">
                <a16:creationId xmlns:a16="http://schemas.microsoft.com/office/drawing/2014/main" id="{FB858AA5-8D6C-436A-9301-BDFA3A2855FD}"/>
              </a:ext>
            </a:extLst>
          </p:cNvPr>
          <p:cNvSpPr txBox="1">
            <a:spLocks noChangeArrowheads="1"/>
          </p:cNvSpPr>
          <p:nvPr/>
        </p:nvSpPr>
        <p:spPr bwMode="auto">
          <a:xfrm>
            <a:off x="10442151" y="48030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74" name="Text Box 2">
            <a:extLst>
              <a:ext uri="{FF2B5EF4-FFF2-40B4-BE49-F238E27FC236}">
                <a16:creationId xmlns:a16="http://schemas.microsoft.com/office/drawing/2014/main" id="{E21ACB75-5941-41AD-BE8E-24FD3A90208E}"/>
              </a:ext>
            </a:extLst>
          </p:cNvPr>
          <p:cNvSpPr txBox="1">
            <a:spLocks noChangeArrowheads="1"/>
          </p:cNvSpPr>
          <p:nvPr/>
        </p:nvSpPr>
        <p:spPr bwMode="auto">
          <a:xfrm>
            <a:off x="9146751" y="4498223"/>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75" name="Text Box 2">
            <a:extLst>
              <a:ext uri="{FF2B5EF4-FFF2-40B4-BE49-F238E27FC236}">
                <a16:creationId xmlns:a16="http://schemas.microsoft.com/office/drawing/2014/main" id="{AA85B90F-90D5-4543-A907-471040F46C15}"/>
              </a:ext>
            </a:extLst>
          </p:cNvPr>
          <p:cNvSpPr txBox="1">
            <a:spLocks noChangeArrowheads="1"/>
          </p:cNvSpPr>
          <p:nvPr/>
        </p:nvSpPr>
        <p:spPr bwMode="auto">
          <a:xfrm>
            <a:off x="10013526" y="4498223"/>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76" name="Text Box 2">
            <a:extLst>
              <a:ext uri="{FF2B5EF4-FFF2-40B4-BE49-F238E27FC236}">
                <a16:creationId xmlns:a16="http://schemas.microsoft.com/office/drawing/2014/main" id="{76FCD9E0-AD1E-458F-A935-2C1B219FA1AC}"/>
              </a:ext>
            </a:extLst>
          </p:cNvPr>
          <p:cNvSpPr txBox="1">
            <a:spLocks noChangeArrowheads="1"/>
          </p:cNvSpPr>
          <p:nvPr/>
        </p:nvSpPr>
        <p:spPr bwMode="auto">
          <a:xfrm>
            <a:off x="9584901" y="419342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77" name="Text Box 2">
            <a:extLst>
              <a:ext uri="{FF2B5EF4-FFF2-40B4-BE49-F238E27FC236}">
                <a16:creationId xmlns:a16="http://schemas.microsoft.com/office/drawing/2014/main" id="{60A0D691-C598-4E64-AD2D-67FD2ECFA442}"/>
              </a:ext>
            </a:extLst>
          </p:cNvPr>
          <p:cNvSpPr txBox="1">
            <a:spLocks noChangeArrowheads="1"/>
          </p:cNvSpPr>
          <p:nvPr/>
        </p:nvSpPr>
        <p:spPr bwMode="auto">
          <a:xfrm>
            <a:off x="9113414"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78" name="Text Box 2">
            <a:extLst>
              <a:ext uri="{FF2B5EF4-FFF2-40B4-BE49-F238E27FC236}">
                <a16:creationId xmlns:a16="http://schemas.microsoft.com/office/drawing/2014/main" id="{8B911A0A-2F64-4622-ACB5-87BF2F9C937B}"/>
              </a:ext>
            </a:extLst>
          </p:cNvPr>
          <p:cNvSpPr txBox="1">
            <a:spLocks noChangeArrowheads="1"/>
          </p:cNvSpPr>
          <p:nvPr/>
        </p:nvSpPr>
        <p:spPr bwMode="auto">
          <a:xfrm>
            <a:off x="9980189"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79" name="Text Box 2">
            <a:extLst>
              <a:ext uri="{FF2B5EF4-FFF2-40B4-BE49-F238E27FC236}">
                <a16:creationId xmlns:a16="http://schemas.microsoft.com/office/drawing/2014/main" id="{667A6D6A-BCEB-4632-982A-BC51D1F3C021}"/>
              </a:ext>
            </a:extLst>
          </p:cNvPr>
          <p:cNvSpPr txBox="1">
            <a:spLocks noChangeArrowheads="1"/>
          </p:cNvSpPr>
          <p:nvPr/>
        </p:nvSpPr>
        <p:spPr bwMode="auto">
          <a:xfrm>
            <a:off x="10846964"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o</a:t>
            </a:r>
          </a:p>
        </p:txBody>
      </p:sp>
      <p:sp>
        <p:nvSpPr>
          <p:cNvPr id="80" name="Text Box 44">
            <a:extLst>
              <a:ext uri="{FF2B5EF4-FFF2-40B4-BE49-F238E27FC236}">
                <a16:creationId xmlns:a16="http://schemas.microsoft.com/office/drawing/2014/main" id="{8DFCF689-6ABD-4BF9-BA4B-DAAF135332E6}"/>
              </a:ext>
            </a:extLst>
          </p:cNvPr>
          <p:cNvSpPr txBox="1">
            <a:spLocks noChangeArrowheads="1"/>
          </p:cNvSpPr>
          <p:nvPr/>
        </p:nvSpPr>
        <p:spPr bwMode="auto">
          <a:xfrm>
            <a:off x="8256164" y="34290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e</a:t>
            </a:r>
          </a:p>
        </p:txBody>
      </p:sp>
      <p:sp>
        <p:nvSpPr>
          <p:cNvPr id="81" name="Text Box 2">
            <a:extLst>
              <a:ext uri="{FF2B5EF4-FFF2-40B4-BE49-F238E27FC236}">
                <a16:creationId xmlns:a16="http://schemas.microsoft.com/office/drawing/2014/main" id="{B51CFE3C-029F-4764-A5E5-D8A042D433E2}"/>
              </a:ext>
            </a:extLst>
          </p:cNvPr>
          <p:cNvSpPr txBox="1">
            <a:spLocks noChangeArrowheads="1"/>
          </p:cNvSpPr>
          <p:nvPr/>
        </p:nvSpPr>
        <p:spPr bwMode="auto">
          <a:xfrm>
            <a:off x="8694314"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sp>
        <p:nvSpPr>
          <p:cNvPr id="82" name="Text Box 2">
            <a:extLst>
              <a:ext uri="{FF2B5EF4-FFF2-40B4-BE49-F238E27FC236}">
                <a16:creationId xmlns:a16="http://schemas.microsoft.com/office/drawing/2014/main" id="{27729CC6-831E-409F-9112-653A37FCF530}"/>
              </a:ext>
            </a:extLst>
          </p:cNvPr>
          <p:cNvSpPr txBox="1">
            <a:spLocks noChangeArrowheads="1"/>
          </p:cNvSpPr>
          <p:nvPr/>
        </p:nvSpPr>
        <p:spPr bwMode="auto">
          <a:xfrm>
            <a:off x="9561089"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o</a:t>
            </a:r>
          </a:p>
        </p:txBody>
      </p:sp>
      <p:sp>
        <p:nvSpPr>
          <p:cNvPr id="83" name="Text Box 2">
            <a:extLst>
              <a:ext uri="{FF2B5EF4-FFF2-40B4-BE49-F238E27FC236}">
                <a16:creationId xmlns:a16="http://schemas.microsoft.com/office/drawing/2014/main" id="{B56EA0F8-596F-4E7B-98F1-800CAFC03400}"/>
              </a:ext>
            </a:extLst>
          </p:cNvPr>
          <p:cNvSpPr txBox="1">
            <a:spLocks noChangeArrowheads="1"/>
          </p:cNvSpPr>
          <p:nvPr/>
        </p:nvSpPr>
        <p:spPr bwMode="auto">
          <a:xfrm>
            <a:off x="10427864" y="31242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e</a:t>
            </a:r>
            <a:endParaRPr lang="en-GB" sz="2000" dirty="0">
              <a:effectLst/>
              <a:latin typeface="+mn-lt"/>
              <a:ea typeface="Calibri" panose="020F0502020204030204" pitchFamily="34" charset="0"/>
              <a:cs typeface="Times New Roman" panose="02020603050405020304" pitchFamily="18" charset="0"/>
            </a:endParaRPr>
          </a:p>
        </p:txBody>
      </p:sp>
      <p:sp>
        <p:nvSpPr>
          <p:cNvPr id="84" name="Text Box 2">
            <a:extLst>
              <a:ext uri="{FF2B5EF4-FFF2-40B4-BE49-F238E27FC236}">
                <a16:creationId xmlns:a16="http://schemas.microsoft.com/office/drawing/2014/main" id="{8B83BF5F-7532-4E1D-9796-01525017F57C}"/>
              </a:ext>
            </a:extLst>
          </p:cNvPr>
          <p:cNvSpPr txBox="1">
            <a:spLocks noChangeArrowheads="1"/>
          </p:cNvSpPr>
          <p:nvPr/>
        </p:nvSpPr>
        <p:spPr bwMode="auto">
          <a:xfrm>
            <a:off x="9132464"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85" name="Text Box 2">
            <a:extLst>
              <a:ext uri="{FF2B5EF4-FFF2-40B4-BE49-F238E27FC236}">
                <a16:creationId xmlns:a16="http://schemas.microsoft.com/office/drawing/2014/main" id="{5F52A236-4C32-4366-B1B7-9D96D40EC261}"/>
              </a:ext>
            </a:extLst>
          </p:cNvPr>
          <p:cNvSpPr txBox="1">
            <a:spLocks noChangeArrowheads="1"/>
          </p:cNvSpPr>
          <p:nvPr/>
        </p:nvSpPr>
        <p:spPr bwMode="auto">
          <a:xfrm>
            <a:off x="9999239" y="2819400"/>
            <a:ext cx="866775" cy="304800"/>
          </a:xfrm>
          <a:prstGeom prst="rect">
            <a:avLst/>
          </a:prstGeom>
          <a:no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a:t>
            </a:r>
            <a:r>
              <a:rPr lang="en-GB" sz="2000" dirty="0">
                <a:latin typeface="+mn-lt"/>
                <a:ea typeface="Calibri" panose="020F0502020204030204" pitchFamily="34" charset="0"/>
                <a:cs typeface="Times New Roman" panose="02020603050405020304" pitchFamily="18" charset="0"/>
              </a:rPr>
              <a:t>o</a:t>
            </a:r>
            <a:endParaRPr lang="en-GB" sz="2000" dirty="0">
              <a:effectLst/>
              <a:latin typeface="+mn-lt"/>
              <a:ea typeface="Calibri" panose="020F0502020204030204" pitchFamily="34" charset="0"/>
              <a:cs typeface="Times New Roman" panose="02020603050405020304" pitchFamily="18" charset="0"/>
            </a:endParaRPr>
          </a:p>
        </p:txBody>
      </p:sp>
      <p:sp>
        <p:nvSpPr>
          <p:cNvPr id="86" name="Text Box 2">
            <a:extLst>
              <a:ext uri="{FF2B5EF4-FFF2-40B4-BE49-F238E27FC236}">
                <a16:creationId xmlns:a16="http://schemas.microsoft.com/office/drawing/2014/main" id="{529BA65D-9E59-4147-8E13-AD4F534CF8B5}"/>
              </a:ext>
            </a:extLst>
          </p:cNvPr>
          <p:cNvSpPr txBox="1">
            <a:spLocks noChangeArrowheads="1"/>
          </p:cNvSpPr>
          <p:nvPr/>
        </p:nvSpPr>
        <p:spPr bwMode="auto">
          <a:xfrm>
            <a:off x="9570614" y="2514600"/>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2000" dirty="0">
                <a:effectLst/>
                <a:latin typeface="+mn-lt"/>
                <a:ea typeface="Calibri" panose="020F0502020204030204" pitchFamily="34" charset="0"/>
                <a:cs typeface="Times New Roman" panose="02020603050405020304" pitchFamily="18" charset="0"/>
              </a:rPr>
              <a:t> e</a:t>
            </a:r>
          </a:p>
        </p:txBody>
      </p:sp>
      <p:grpSp>
        <p:nvGrpSpPr>
          <p:cNvPr id="87" name="Group 86">
            <a:extLst>
              <a:ext uri="{FF2B5EF4-FFF2-40B4-BE49-F238E27FC236}">
                <a16:creationId xmlns:a16="http://schemas.microsoft.com/office/drawing/2014/main" id="{C1715E84-54AF-46C4-8F07-7F40459436F8}"/>
              </a:ext>
            </a:extLst>
          </p:cNvPr>
          <p:cNvGrpSpPr/>
          <p:nvPr/>
        </p:nvGrpSpPr>
        <p:grpSpPr>
          <a:xfrm>
            <a:off x="8400256" y="980667"/>
            <a:ext cx="3514958" cy="1079217"/>
            <a:chOff x="1487488" y="1484784"/>
            <a:chExt cx="9217024" cy="3323999"/>
          </a:xfrm>
        </p:grpSpPr>
        <p:sp>
          <p:nvSpPr>
            <p:cNvPr id="88" name="TextBox 87">
              <a:extLst>
                <a:ext uri="{FF2B5EF4-FFF2-40B4-BE49-F238E27FC236}">
                  <a16:creationId xmlns:a16="http://schemas.microsoft.com/office/drawing/2014/main" id="{798658C9-B7D4-4A14-818B-96C697F7FF79}"/>
                </a:ext>
              </a:extLst>
            </p:cNvPr>
            <p:cNvSpPr txBox="1"/>
            <p:nvPr/>
          </p:nvSpPr>
          <p:spPr>
            <a:xfrm>
              <a:off x="1487488" y="3977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89" name="TextBox 88">
              <a:extLst>
                <a:ext uri="{FF2B5EF4-FFF2-40B4-BE49-F238E27FC236}">
                  <a16:creationId xmlns:a16="http://schemas.microsoft.com/office/drawing/2014/main" id="{A47F502F-44BB-40E2-88C5-7B7973523F2F}"/>
                </a:ext>
              </a:extLst>
            </p:cNvPr>
            <p:cNvSpPr txBox="1"/>
            <p:nvPr/>
          </p:nvSpPr>
          <p:spPr>
            <a:xfrm>
              <a:off x="3791744" y="3977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90" name="TextBox 89">
              <a:extLst>
                <a:ext uri="{FF2B5EF4-FFF2-40B4-BE49-F238E27FC236}">
                  <a16:creationId xmlns:a16="http://schemas.microsoft.com/office/drawing/2014/main" id="{362FDFFB-F472-4F76-B784-454701EB9ACE}"/>
                </a:ext>
              </a:extLst>
            </p:cNvPr>
            <p:cNvSpPr txBox="1"/>
            <p:nvPr/>
          </p:nvSpPr>
          <p:spPr>
            <a:xfrm>
              <a:off x="6096000" y="3977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91" name="TextBox 90">
              <a:extLst>
                <a:ext uri="{FF2B5EF4-FFF2-40B4-BE49-F238E27FC236}">
                  <a16:creationId xmlns:a16="http://schemas.microsoft.com/office/drawing/2014/main" id="{563F969C-F2E9-4A73-9B8D-576A83EF1907}"/>
                </a:ext>
              </a:extLst>
            </p:cNvPr>
            <p:cNvSpPr txBox="1"/>
            <p:nvPr/>
          </p:nvSpPr>
          <p:spPr>
            <a:xfrm>
              <a:off x="8400256" y="3977783"/>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92" name="TextBox 91">
              <a:extLst>
                <a:ext uri="{FF2B5EF4-FFF2-40B4-BE49-F238E27FC236}">
                  <a16:creationId xmlns:a16="http://schemas.microsoft.com/office/drawing/2014/main" id="{9BA12DA9-6AB4-4375-A37D-F56CAFE943A2}"/>
                </a:ext>
              </a:extLst>
            </p:cNvPr>
            <p:cNvSpPr txBox="1"/>
            <p:nvPr/>
          </p:nvSpPr>
          <p:spPr>
            <a:xfrm>
              <a:off x="2639616" y="3146787"/>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93" name="TextBox 92">
              <a:extLst>
                <a:ext uri="{FF2B5EF4-FFF2-40B4-BE49-F238E27FC236}">
                  <a16:creationId xmlns:a16="http://schemas.microsoft.com/office/drawing/2014/main" id="{69548E46-1C31-461B-A184-8C43AD1D986D}"/>
                </a:ext>
              </a:extLst>
            </p:cNvPr>
            <p:cNvSpPr txBox="1"/>
            <p:nvPr/>
          </p:nvSpPr>
          <p:spPr>
            <a:xfrm>
              <a:off x="4943872" y="3146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94" name="TextBox 93">
              <a:extLst>
                <a:ext uri="{FF2B5EF4-FFF2-40B4-BE49-F238E27FC236}">
                  <a16:creationId xmlns:a16="http://schemas.microsoft.com/office/drawing/2014/main" id="{C5B64E58-8D60-4291-BED1-1E73536D6E27}"/>
                </a:ext>
              </a:extLst>
            </p:cNvPr>
            <p:cNvSpPr txBox="1"/>
            <p:nvPr/>
          </p:nvSpPr>
          <p:spPr>
            <a:xfrm>
              <a:off x="7248128" y="3146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95" name="TextBox 94">
              <a:extLst>
                <a:ext uri="{FF2B5EF4-FFF2-40B4-BE49-F238E27FC236}">
                  <a16:creationId xmlns:a16="http://schemas.microsoft.com/office/drawing/2014/main" id="{23EBB0D9-CC29-4043-9DEA-C358D7E993C1}"/>
                </a:ext>
              </a:extLst>
            </p:cNvPr>
            <p:cNvSpPr txBox="1"/>
            <p:nvPr/>
          </p:nvSpPr>
          <p:spPr>
            <a:xfrm>
              <a:off x="3791744" y="2315786"/>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96" name="TextBox 95">
              <a:extLst>
                <a:ext uri="{FF2B5EF4-FFF2-40B4-BE49-F238E27FC236}">
                  <a16:creationId xmlns:a16="http://schemas.microsoft.com/office/drawing/2014/main" id="{47E6A771-56A9-4AE6-8600-D50AED4ACE5A}"/>
                </a:ext>
              </a:extLst>
            </p:cNvPr>
            <p:cNvSpPr txBox="1"/>
            <p:nvPr/>
          </p:nvSpPr>
          <p:spPr>
            <a:xfrm>
              <a:off x="6096000" y="2315785"/>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97" name="TextBox 96">
              <a:extLst>
                <a:ext uri="{FF2B5EF4-FFF2-40B4-BE49-F238E27FC236}">
                  <a16:creationId xmlns:a16="http://schemas.microsoft.com/office/drawing/2014/main" id="{A1B13A04-21A2-44B9-8CF5-8A592F579BC1}"/>
                </a:ext>
              </a:extLst>
            </p:cNvPr>
            <p:cNvSpPr txBox="1"/>
            <p:nvPr/>
          </p:nvSpPr>
          <p:spPr>
            <a:xfrm>
              <a:off x="4943872" y="1484784"/>
              <a:ext cx="2304256" cy="830997"/>
            </a:xfrm>
            <a:prstGeom prst="rect">
              <a:avLst/>
            </a:prstGeom>
            <a:noFill/>
            <a:ln>
              <a:solidFill>
                <a:schemeClr val="accent4"/>
              </a:solidFill>
            </a:ln>
          </p:spPr>
          <p:txBody>
            <a:bodyPr wrap="square" rtlCol="0" anchor="ctr">
              <a:spAutoFit/>
            </a:bodyPr>
            <a:lstStyle/>
            <a:p>
              <a:pPr algn="ctr">
                <a:spcBef>
                  <a:spcPts val="0"/>
                </a:spcBef>
                <a:spcAft>
                  <a:spcPts val="0"/>
                </a:spcAft>
                <a:buNone/>
              </a:pPr>
              <a:endParaRPr lang="en-GB" sz="2400" dirty="0"/>
            </a:p>
            <a:p>
              <a:pPr algn="ctr">
                <a:spcBef>
                  <a:spcPts val="0"/>
                </a:spcBef>
                <a:spcAft>
                  <a:spcPts val="0"/>
                </a:spcAft>
                <a:buNone/>
              </a:pPr>
              <a:endParaRPr lang="en-GB" sz="2400" dirty="0"/>
            </a:p>
          </p:txBody>
        </p:sp>
        <p:sp>
          <p:nvSpPr>
            <p:cNvPr id="98" name="Oval 97">
              <a:extLst>
                <a:ext uri="{FF2B5EF4-FFF2-40B4-BE49-F238E27FC236}">
                  <a16:creationId xmlns:a16="http://schemas.microsoft.com/office/drawing/2014/main" id="{8E1D555D-FC1B-4938-83D2-A92549E43235}"/>
                </a:ext>
              </a:extLst>
            </p:cNvPr>
            <p:cNvSpPr>
              <a:spLocks noChangeAspect="1"/>
            </p:cNvSpPr>
            <p:nvPr/>
          </p:nvSpPr>
          <p:spPr>
            <a:xfrm>
              <a:off x="4944624" y="1755373"/>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Oval 98">
              <a:extLst>
                <a:ext uri="{FF2B5EF4-FFF2-40B4-BE49-F238E27FC236}">
                  <a16:creationId xmlns:a16="http://schemas.microsoft.com/office/drawing/2014/main" id="{6F084A78-CFA5-45B6-BF63-05BD2133DC30}"/>
                </a:ext>
              </a:extLst>
            </p:cNvPr>
            <p:cNvSpPr>
              <a:spLocks noChangeAspect="1"/>
            </p:cNvSpPr>
            <p:nvPr/>
          </p:nvSpPr>
          <p:spPr>
            <a:xfrm>
              <a:off x="6948877" y="1755373"/>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Oval 99">
              <a:extLst>
                <a:ext uri="{FF2B5EF4-FFF2-40B4-BE49-F238E27FC236}">
                  <a16:creationId xmlns:a16="http://schemas.microsoft.com/office/drawing/2014/main" id="{8E9C3C37-548D-4A11-8670-D4E4883E5B6D}"/>
                </a:ext>
              </a:extLst>
            </p:cNvPr>
            <p:cNvSpPr>
              <a:spLocks noChangeAspect="1"/>
            </p:cNvSpPr>
            <p:nvPr/>
          </p:nvSpPr>
          <p:spPr>
            <a:xfrm>
              <a:off x="5235759" y="175726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Oval 100">
              <a:extLst>
                <a:ext uri="{FF2B5EF4-FFF2-40B4-BE49-F238E27FC236}">
                  <a16:creationId xmlns:a16="http://schemas.microsoft.com/office/drawing/2014/main" id="{D8CC8F06-8414-4E4A-948B-D1F96175B5F2}"/>
                </a:ext>
              </a:extLst>
            </p:cNvPr>
            <p:cNvSpPr>
              <a:spLocks noChangeAspect="1"/>
            </p:cNvSpPr>
            <p:nvPr/>
          </p:nvSpPr>
          <p:spPr>
            <a:xfrm>
              <a:off x="5522239" y="17553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Oval 101">
              <a:extLst>
                <a:ext uri="{FF2B5EF4-FFF2-40B4-BE49-F238E27FC236}">
                  <a16:creationId xmlns:a16="http://schemas.microsoft.com/office/drawing/2014/main" id="{5B4C373C-C571-424C-A49A-4D9FEB4347A6}"/>
                </a:ext>
              </a:extLst>
            </p:cNvPr>
            <p:cNvSpPr>
              <a:spLocks noChangeAspect="1"/>
            </p:cNvSpPr>
            <p:nvPr/>
          </p:nvSpPr>
          <p:spPr>
            <a:xfrm>
              <a:off x="5805617" y="17553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Oval 102">
              <a:extLst>
                <a:ext uri="{FF2B5EF4-FFF2-40B4-BE49-F238E27FC236}">
                  <a16:creationId xmlns:a16="http://schemas.microsoft.com/office/drawing/2014/main" id="{D7A7D1C9-44A7-4902-AF68-47B5603EFC72}"/>
                </a:ext>
              </a:extLst>
            </p:cNvPr>
            <p:cNvSpPr>
              <a:spLocks noChangeAspect="1"/>
            </p:cNvSpPr>
            <p:nvPr/>
          </p:nvSpPr>
          <p:spPr>
            <a:xfrm>
              <a:off x="6671264" y="1745535"/>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Oval 103">
              <a:extLst>
                <a:ext uri="{FF2B5EF4-FFF2-40B4-BE49-F238E27FC236}">
                  <a16:creationId xmlns:a16="http://schemas.microsoft.com/office/drawing/2014/main" id="{5E5F36E3-E30B-4962-AE01-7F927BEC7EC4}"/>
                </a:ext>
              </a:extLst>
            </p:cNvPr>
            <p:cNvSpPr>
              <a:spLocks noChangeAspect="1"/>
            </p:cNvSpPr>
            <p:nvPr/>
          </p:nvSpPr>
          <p:spPr>
            <a:xfrm>
              <a:off x="6381680" y="1748691"/>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Oval 104">
              <a:extLst>
                <a:ext uri="{FF2B5EF4-FFF2-40B4-BE49-F238E27FC236}">
                  <a16:creationId xmlns:a16="http://schemas.microsoft.com/office/drawing/2014/main" id="{2D6AB36C-2CC0-4E50-8B9C-40D4C4C1B5E2}"/>
                </a:ext>
              </a:extLst>
            </p:cNvPr>
            <p:cNvSpPr>
              <a:spLocks noChangeAspect="1"/>
            </p:cNvSpPr>
            <p:nvPr/>
          </p:nvSpPr>
          <p:spPr>
            <a:xfrm>
              <a:off x="6100630" y="17553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Oval 105">
              <a:extLst>
                <a:ext uri="{FF2B5EF4-FFF2-40B4-BE49-F238E27FC236}">
                  <a16:creationId xmlns:a16="http://schemas.microsoft.com/office/drawing/2014/main" id="{38001B5E-C18E-45FB-A162-C7757861B15F}"/>
                </a:ext>
              </a:extLst>
            </p:cNvPr>
            <p:cNvSpPr>
              <a:spLocks noChangeAspect="1"/>
            </p:cNvSpPr>
            <p:nvPr/>
          </p:nvSpPr>
          <p:spPr>
            <a:xfrm>
              <a:off x="4378580" y="258637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Oval 106">
              <a:extLst>
                <a:ext uri="{FF2B5EF4-FFF2-40B4-BE49-F238E27FC236}">
                  <a16:creationId xmlns:a16="http://schemas.microsoft.com/office/drawing/2014/main" id="{F8CDDC5B-8007-4B04-ACBE-812882E7C940}"/>
                </a:ext>
              </a:extLst>
            </p:cNvPr>
            <p:cNvSpPr>
              <a:spLocks noChangeAspect="1"/>
            </p:cNvSpPr>
            <p:nvPr/>
          </p:nvSpPr>
          <p:spPr>
            <a:xfrm>
              <a:off x="7550036" y="2597340"/>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Oval 107">
              <a:extLst>
                <a:ext uri="{FF2B5EF4-FFF2-40B4-BE49-F238E27FC236}">
                  <a16:creationId xmlns:a16="http://schemas.microsoft.com/office/drawing/2014/main" id="{FAB9C44F-D498-47DB-A618-A19D1D385AAC}"/>
                </a:ext>
              </a:extLst>
            </p:cNvPr>
            <p:cNvSpPr>
              <a:spLocks noChangeAspect="1"/>
            </p:cNvSpPr>
            <p:nvPr/>
          </p:nvSpPr>
          <p:spPr>
            <a:xfrm>
              <a:off x="4944624" y="258637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Oval 108">
              <a:extLst>
                <a:ext uri="{FF2B5EF4-FFF2-40B4-BE49-F238E27FC236}">
                  <a16:creationId xmlns:a16="http://schemas.microsoft.com/office/drawing/2014/main" id="{AC255689-51B2-42F4-B2AE-B50A0DD72867}"/>
                </a:ext>
              </a:extLst>
            </p:cNvPr>
            <p:cNvSpPr>
              <a:spLocks noChangeAspect="1"/>
            </p:cNvSpPr>
            <p:nvPr/>
          </p:nvSpPr>
          <p:spPr>
            <a:xfrm>
              <a:off x="4666612" y="2586375"/>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Oval 109">
              <a:extLst>
                <a:ext uri="{FF2B5EF4-FFF2-40B4-BE49-F238E27FC236}">
                  <a16:creationId xmlns:a16="http://schemas.microsoft.com/office/drawing/2014/main" id="{F93C73E9-739B-4801-9759-DA1ECC8DD03C}"/>
                </a:ext>
              </a:extLst>
            </p:cNvPr>
            <p:cNvSpPr>
              <a:spLocks noChangeAspect="1"/>
            </p:cNvSpPr>
            <p:nvPr/>
          </p:nvSpPr>
          <p:spPr>
            <a:xfrm>
              <a:off x="5222636" y="2573899"/>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Oval 110">
              <a:extLst>
                <a:ext uri="{FF2B5EF4-FFF2-40B4-BE49-F238E27FC236}">
                  <a16:creationId xmlns:a16="http://schemas.microsoft.com/office/drawing/2014/main" id="{4C6F6822-52DA-4B64-9088-2DCC1C105C51}"/>
                </a:ext>
              </a:extLst>
            </p:cNvPr>
            <p:cNvSpPr>
              <a:spLocks noChangeAspect="1"/>
            </p:cNvSpPr>
            <p:nvPr/>
          </p:nvSpPr>
          <p:spPr>
            <a:xfrm>
              <a:off x="7262004" y="2597340"/>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Oval 111">
              <a:extLst>
                <a:ext uri="{FF2B5EF4-FFF2-40B4-BE49-F238E27FC236}">
                  <a16:creationId xmlns:a16="http://schemas.microsoft.com/office/drawing/2014/main" id="{064A7AEE-7C8C-45D9-A212-BD24D91E4857}"/>
                </a:ext>
              </a:extLst>
            </p:cNvPr>
            <p:cNvSpPr>
              <a:spLocks noChangeAspect="1"/>
            </p:cNvSpPr>
            <p:nvPr/>
          </p:nvSpPr>
          <p:spPr>
            <a:xfrm>
              <a:off x="6972420" y="260049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3" name="Oval 112">
              <a:extLst>
                <a:ext uri="{FF2B5EF4-FFF2-40B4-BE49-F238E27FC236}">
                  <a16:creationId xmlns:a16="http://schemas.microsoft.com/office/drawing/2014/main" id="{2DB21AD9-0024-4655-9540-B0B7E567A307}"/>
                </a:ext>
              </a:extLst>
            </p:cNvPr>
            <p:cNvSpPr>
              <a:spLocks noChangeAspect="1"/>
            </p:cNvSpPr>
            <p:nvPr/>
          </p:nvSpPr>
          <p:spPr>
            <a:xfrm>
              <a:off x="6682836" y="2597340"/>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4" name="Oval 113">
              <a:extLst>
                <a:ext uri="{FF2B5EF4-FFF2-40B4-BE49-F238E27FC236}">
                  <a16:creationId xmlns:a16="http://schemas.microsoft.com/office/drawing/2014/main" id="{3AAD3367-409A-4692-8752-EFAB3799A4D2}"/>
                </a:ext>
              </a:extLst>
            </p:cNvPr>
            <p:cNvSpPr>
              <a:spLocks noChangeAspect="1"/>
            </p:cNvSpPr>
            <p:nvPr/>
          </p:nvSpPr>
          <p:spPr>
            <a:xfrm>
              <a:off x="3521119" y="3461256"/>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Oval 114">
              <a:extLst>
                <a:ext uri="{FF2B5EF4-FFF2-40B4-BE49-F238E27FC236}">
                  <a16:creationId xmlns:a16="http://schemas.microsoft.com/office/drawing/2014/main" id="{781B22ED-8B81-494B-822D-A80ABF7AD77E}"/>
                </a:ext>
              </a:extLst>
            </p:cNvPr>
            <p:cNvSpPr>
              <a:spLocks noChangeAspect="1"/>
            </p:cNvSpPr>
            <p:nvPr/>
          </p:nvSpPr>
          <p:spPr>
            <a:xfrm>
              <a:off x="8422446" y="3461256"/>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6" name="Oval 115">
              <a:extLst>
                <a:ext uri="{FF2B5EF4-FFF2-40B4-BE49-F238E27FC236}">
                  <a16:creationId xmlns:a16="http://schemas.microsoft.com/office/drawing/2014/main" id="{20408E13-D856-4443-AF32-367784BC6A41}"/>
                </a:ext>
              </a:extLst>
            </p:cNvPr>
            <p:cNvSpPr>
              <a:spLocks noChangeAspect="1"/>
            </p:cNvSpPr>
            <p:nvPr/>
          </p:nvSpPr>
          <p:spPr>
            <a:xfrm>
              <a:off x="3809151" y="3461256"/>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7" name="Oval 116">
              <a:extLst>
                <a:ext uri="{FF2B5EF4-FFF2-40B4-BE49-F238E27FC236}">
                  <a16:creationId xmlns:a16="http://schemas.microsoft.com/office/drawing/2014/main" id="{0B59AC0D-5A40-42C8-BA29-EE8B29BF7BC1}"/>
                </a:ext>
              </a:extLst>
            </p:cNvPr>
            <p:cNvSpPr>
              <a:spLocks noChangeAspect="1"/>
            </p:cNvSpPr>
            <p:nvPr/>
          </p:nvSpPr>
          <p:spPr>
            <a:xfrm>
              <a:off x="814223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8" name="Oval 117">
              <a:extLst>
                <a:ext uri="{FF2B5EF4-FFF2-40B4-BE49-F238E27FC236}">
                  <a16:creationId xmlns:a16="http://schemas.microsoft.com/office/drawing/2014/main" id="{E730293E-2279-42C7-9981-775EA14CBFDB}"/>
                </a:ext>
              </a:extLst>
            </p:cNvPr>
            <p:cNvSpPr>
              <a:spLocks noChangeAspect="1"/>
            </p:cNvSpPr>
            <p:nvPr/>
          </p:nvSpPr>
          <p:spPr>
            <a:xfrm>
              <a:off x="5800581" y="3473727"/>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9" name="Oval 118">
              <a:extLst>
                <a:ext uri="{FF2B5EF4-FFF2-40B4-BE49-F238E27FC236}">
                  <a16:creationId xmlns:a16="http://schemas.microsoft.com/office/drawing/2014/main" id="{27C55A45-82C1-4653-A936-65E7BF2AB060}"/>
                </a:ext>
              </a:extLst>
            </p:cNvPr>
            <p:cNvSpPr>
              <a:spLocks noChangeAspect="1"/>
            </p:cNvSpPr>
            <p:nvPr/>
          </p:nvSpPr>
          <p:spPr>
            <a:xfrm>
              <a:off x="6078593" y="3461256"/>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0" name="Oval 119">
              <a:extLst>
                <a:ext uri="{FF2B5EF4-FFF2-40B4-BE49-F238E27FC236}">
                  <a16:creationId xmlns:a16="http://schemas.microsoft.com/office/drawing/2014/main" id="{13D21FF4-DFFB-42EB-8C59-A2BB9279179D}"/>
                </a:ext>
              </a:extLst>
            </p:cNvPr>
            <p:cNvSpPr>
              <a:spLocks noChangeAspect="1"/>
            </p:cNvSpPr>
            <p:nvPr/>
          </p:nvSpPr>
          <p:spPr>
            <a:xfrm>
              <a:off x="2495600" y="4265815"/>
              <a:ext cx="288032" cy="288032"/>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Oval 120">
              <a:extLst>
                <a:ext uri="{FF2B5EF4-FFF2-40B4-BE49-F238E27FC236}">
                  <a16:creationId xmlns:a16="http://schemas.microsoft.com/office/drawing/2014/main" id="{0ABBF1F5-C596-4F26-9223-6E4287033650}"/>
                </a:ext>
              </a:extLst>
            </p:cNvPr>
            <p:cNvSpPr>
              <a:spLocks noChangeAspect="1"/>
            </p:cNvSpPr>
            <p:nvPr/>
          </p:nvSpPr>
          <p:spPr>
            <a:xfrm>
              <a:off x="9408368" y="4265815"/>
              <a:ext cx="288032" cy="288032"/>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2" name="Oval 121">
              <a:extLst>
                <a:ext uri="{FF2B5EF4-FFF2-40B4-BE49-F238E27FC236}">
                  <a16:creationId xmlns:a16="http://schemas.microsoft.com/office/drawing/2014/main" id="{C7A9AAA9-FCDB-4EB4-B119-C09E9CAA4E00}"/>
                </a:ext>
              </a:extLst>
            </p:cNvPr>
            <p:cNvSpPr>
              <a:spLocks noChangeAspect="1"/>
            </p:cNvSpPr>
            <p:nvPr/>
          </p:nvSpPr>
          <p:spPr>
            <a:xfrm>
              <a:off x="4796753" y="4276773"/>
              <a:ext cx="288032" cy="288032"/>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Oval 122">
              <a:extLst>
                <a:ext uri="{FF2B5EF4-FFF2-40B4-BE49-F238E27FC236}">
                  <a16:creationId xmlns:a16="http://schemas.microsoft.com/office/drawing/2014/main" id="{7B618473-F539-4F73-818F-6EFE7D9C283B}"/>
                </a:ext>
              </a:extLst>
            </p:cNvPr>
            <p:cNvSpPr>
              <a:spLocks noChangeAspect="1"/>
            </p:cNvSpPr>
            <p:nvPr/>
          </p:nvSpPr>
          <p:spPr>
            <a:xfrm>
              <a:off x="7134186" y="4276773"/>
              <a:ext cx="288032" cy="288032"/>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632427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500"/>
                                        <p:tgtEl>
                                          <p:spTgt spid="3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500"/>
                                        <p:tgtEl>
                                          <p:spTgt spid="4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500"/>
                                        <p:tgtEl>
                                          <p:spTgt spid="4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fade">
                                      <p:cBhvr>
                                        <p:cTn id="76" dur="500"/>
                                        <p:tgtEl>
                                          <p:spTgt spid="5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Effect transition="in" filter="fade">
                                      <p:cBhvr>
                                        <p:cTn id="79" dur="500"/>
                                        <p:tgtEl>
                                          <p:spTgt spid="5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fade">
                                      <p:cBhvr>
                                        <p:cTn id="82" dur="500"/>
                                        <p:tgtEl>
                                          <p:spTgt spid="5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3"/>
                                        </p:tgtEl>
                                        <p:attrNameLst>
                                          <p:attrName>style.visibility</p:attrName>
                                        </p:attrNameLst>
                                      </p:cBhvr>
                                      <p:to>
                                        <p:strVal val="visible"/>
                                      </p:to>
                                    </p:set>
                                    <p:animEffect transition="in" filter="fade">
                                      <p:cBhvr>
                                        <p:cTn id="85" dur="500"/>
                                        <p:tgtEl>
                                          <p:spTgt spid="5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fade">
                                      <p:cBhvr>
                                        <p:cTn id="88" dur="500"/>
                                        <p:tgtEl>
                                          <p:spTgt spid="5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fade">
                                      <p:cBhvr>
                                        <p:cTn id="91" dur="500"/>
                                        <p:tgtEl>
                                          <p:spTgt spid="55"/>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fade">
                                      <p:cBhvr>
                                        <p:cTn id="94" dur="500"/>
                                        <p:tgtEl>
                                          <p:spTgt spid="56"/>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7"/>
                                        </p:tgtEl>
                                        <p:attrNameLst>
                                          <p:attrName>style.visibility</p:attrName>
                                        </p:attrNameLst>
                                      </p:cBhvr>
                                      <p:to>
                                        <p:strVal val="visible"/>
                                      </p:to>
                                    </p:set>
                                    <p:animEffect transition="in" filter="fade">
                                      <p:cBhvr>
                                        <p:cTn id="97" dur="500"/>
                                        <p:tgtEl>
                                          <p:spTgt spid="57"/>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8"/>
                                        </p:tgtEl>
                                        <p:attrNameLst>
                                          <p:attrName>style.visibility</p:attrName>
                                        </p:attrNameLst>
                                      </p:cBhvr>
                                      <p:to>
                                        <p:strVal val="visible"/>
                                      </p:to>
                                    </p:set>
                                    <p:animEffect transition="in" filter="fade">
                                      <p:cBhvr>
                                        <p:cTn id="100" dur="500"/>
                                        <p:tgtEl>
                                          <p:spTgt spid="58"/>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9"/>
                                        </p:tgtEl>
                                        <p:attrNameLst>
                                          <p:attrName>style.visibility</p:attrName>
                                        </p:attrNameLst>
                                      </p:cBhvr>
                                      <p:to>
                                        <p:strVal val="visible"/>
                                      </p:to>
                                    </p:set>
                                    <p:animEffect transition="in" filter="fade">
                                      <p:cBhvr>
                                        <p:cTn id="103" dur="500"/>
                                        <p:tgtEl>
                                          <p:spTgt spid="59"/>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60"/>
                                        </p:tgtEl>
                                        <p:attrNameLst>
                                          <p:attrName>style.visibility</p:attrName>
                                        </p:attrNameLst>
                                      </p:cBhvr>
                                      <p:to>
                                        <p:strVal val="visible"/>
                                      </p:to>
                                    </p:set>
                                    <p:animEffect transition="in" filter="fade">
                                      <p:cBhvr>
                                        <p:cTn id="106" dur="500"/>
                                        <p:tgtEl>
                                          <p:spTgt spid="60"/>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61"/>
                                        </p:tgtEl>
                                        <p:attrNameLst>
                                          <p:attrName>style.visibility</p:attrName>
                                        </p:attrNameLst>
                                      </p:cBhvr>
                                      <p:to>
                                        <p:strVal val="visible"/>
                                      </p:to>
                                    </p:set>
                                    <p:animEffect transition="in" filter="fade">
                                      <p:cBhvr>
                                        <p:cTn id="109" dur="500"/>
                                        <p:tgtEl>
                                          <p:spTgt spid="61"/>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500"/>
                                        <p:tgtEl>
                                          <p:spTgt spid="6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63"/>
                                        </p:tgtEl>
                                        <p:attrNameLst>
                                          <p:attrName>style.visibility</p:attrName>
                                        </p:attrNameLst>
                                      </p:cBhvr>
                                      <p:to>
                                        <p:strVal val="visible"/>
                                      </p:to>
                                    </p:set>
                                    <p:animEffect transition="in" filter="fade">
                                      <p:cBhvr>
                                        <p:cTn id="115" dur="500"/>
                                        <p:tgtEl>
                                          <p:spTgt spid="6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fade">
                                      <p:cBhvr>
                                        <p:cTn id="121" dur="500"/>
                                        <p:tgtEl>
                                          <p:spTgt spid="65"/>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66"/>
                                        </p:tgtEl>
                                        <p:attrNameLst>
                                          <p:attrName>style.visibility</p:attrName>
                                        </p:attrNameLst>
                                      </p:cBhvr>
                                      <p:to>
                                        <p:strVal val="visible"/>
                                      </p:to>
                                    </p:set>
                                    <p:animEffect transition="in" filter="fade">
                                      <p:cBhvr>
                                        <p:cTn id="124" dur="500"/>
                                        <p:tgtEl>
                                          <p:spTgt spid="66"/>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fade">
                                      <p:cBhvr>
                                        <p:cTn id="127" dur="500"/>
                                        <p:tgtEl>
                                          <p:spTgt spid="67"/>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68"/>
                                        </p:tgtEl>
                                        <p:attrNameLst>
                                          <p:attrName>style.visibility</p:attrName>
                                        </p:attrNameLst>
                                      </p:cBhvr>
                                      <p:to>
                                        <p:strVal val="visible"/>
                                      </p:to>
                                    </p:set>
                                    <p:animEffect transition="in" filter="fade">
                                      <p:cBhvr>
                                        <p:cTn id="130" dur="500"/>
                                        <p:tgtEl>
                                          <p:spTgt spid="68"/>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fade">
                                      <p:cBhvr>
                                        <p:cTn id="133" dur="500"/>
                                        <p:tgtEl>
                                          <p:spTgt spid="69"/>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70"/>
                                        </p:tgtEl>
                                        <p:attrNameLst>
                                          <p:attrName>style.visibility</p:attrName>
                                        </p:attrNameLst>
                                      </p:cBhvr>
                                      <p:to>
                                        <p:strVal val="visible"/>
                                      </p:to>
                                    </p:set>
                                    <p:animEffect transition="in" filter="fade">
                                      <p:cBhvr>
                                        <p:cTn id="136" dur="500"/>
                                        <p:tgtEl>
                                          <p:spTgt spid="70"/>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500"/>
                                        <p:tgtEl>
                                          <p:spTgt spid="71"/>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72"/>
                                        </p:tgtEl>
                                        <p:attrNameLst>
                                          <p:attrName>style.visibility</p:attrName>
                                        </p:attrNameLst>
                                      </p:cBhvr>
                                      <p:to>
                                        <p:strVal val="visible"/>
                                      </p:to>
                                    </p:set>
                                    <p:animEffect transition="in" filter="fade">
                                      <p:cBhvr>
                                        <p:cTn id="142" dur="500"/>
                                        <p:tgtEl>
                                          <p:spTgt spid="72"/>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fade">
                                      <p:cBhvr>
                                        <p:cTn id="145" dur="500"/>
                                        <p:tgtEl>
                                          <p:spTgt spid="73"/>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74"/>
                                        </p:tgtEl>
                                        <p:attrNameLst>
                                          <p:attrName>style.visibility</p:attrName>
                                        </p:attrNameLst>
                                      </p:cBhvr>
                                      <p:to>
                                        <p:strVal val="visible"/>
                                      </p:to>
                                    </p:set>
                                    <p:animEffect transition="in" filter="fade">
                                      <p:cBhvr>
                                        <p:cTn id="148" dur="500"/>
                                        <p:tgtEl>
                                          <p:spTgt spid="74"/>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75"/>
                                        </p:tgtEl>
                                        <p:attrNameLst>
                                          <p:attrName>style.visibility</p:attrName>
                                        </p:attrNameLst>
                                      </p:cBhvr>
                                      <p:to>
                                        <p:strVal val="visible"/>
                                      </p:to>
                                    </p:set>
                                    <p:animEffect transition="in" filter="fade">
                                      <p:cBhvr>
                                        <p:cTn id="151" dur="500"/>
                                        <p:tgtEl>
                                          <p:spTgt spid="75"/>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76"/>
                                        </p:tgtEl>
                                        <p:attrNameLst>
                                          <p:attrName>style.visibility</p:attrName>
                                        </p:attrNameLst>
                                      </p:cBhvr>
                                      <p:to>
                                        <p:strVal val="visible"/>
                                      </p:to>
                                    </p:set>
                                    <p:animEffect transition="in" filter="fade">
                                      <p:cBhvr>
                                        <p:cTn id="154" dur="500"/>
                                        <p:tgtEl>
                                          <p:spTgt spid="76"/>
                                        </p:tgtEl>
                                      </p:cBhvr>
                                    </p:animEffect>
                                  </p:childTnLst>
                                </p:cTn>
                              </p:par>
                              <p:par>
                                <p:cTn id="155" presetID="10" presetClass="entr" presetSubtype="0" fill="hold" grpId="0" nodeType="withEffect">
                                  <p:stCondLst>
                                    <p:cond delay="0"/>
                                  </p:stCondLst>
                                  <p:childTnLst>
                                    <p:set>
                                      <p:cBhvr>
                                        <p:cTn id="156" dur="1" fill="hold">
                                          <p:stCondLst>
                                            <p:cond delay="0"/>
                                          </p:stCondLst>
                                        </p:cTn>
                                        <p:tgtEl>
                                          <p:spTgt spid="77"/>
                                        </p:tgtEl>
                                        <p:attrNameLst>
                                          <p:attrName>style.visibility</p:attrName>
                                        </p:attrNameLst>
                                      </p:cBhvr>
                                      <p:to>
                                        <p:strVal val="visible"/>
                                      </p:to>
                                    </p:set>
                                    <p:animEffect transition="in" filter="fade">
                                      <p:cBhvr>
                                        <p:cTn id="157" dur="500"/>
                                        <p:tgtEl>
                                          <p:spTgt spid="77"/>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78"/>
                                        </p:tgtEl>
                                        <p:attrNameLst>
                                          <p:attrName>style.visibility</p:attrName>
                                        </p:attrNameLst>
                                      </p:cBhvr>
                                      <p:to>
                                        <p:strVal val="visible"/>
                                      </p:to>
                                    </p:set>
                                    <p:animEffect transition="in" filter="fade">
                                      <p:cBhvr>
                                        <p:cTn id="160" dur="500"/>
                                        <p:tgtEl>
                                          <p:spTgt spid="78"/>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79"/>
                                        </p:tgtEl>
                                        <p:attrNameLst>
                                          <p:attrName>style.visibility</p:attrName>
                                        </p:attrNameLst>
                                      </p:cBhvr>
                                      <p:to>
                                        <p:strVal val="visible"/>
                                      </p:to>
                                    </p:set>
                                    <p:animEffect transition="in" filter="fade">
                                      <p:cBhvr>
                                        <p:cTn id="163" dur="500"/>
                                        <p:tgtEl>
                                          <p:spTgt spid="79"/>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80"/>
                                        </p:tgtEl>
                                        <p:attrNameLst>
                                          <p:attrName>style.visibility</p:attrName>
                                        </p:attrNameLst>
                                      </p:cBhvr>
                                      <p:to>
                                        <p:strVal val="visible"/>
                                      </p:to>
                                    </p:set>
                                    <p:animEffect transition="in" filter="fade">
                                      <p:cBhvr>
                                        <p:cTn id="166" dur="500"/>
                                        <p:tgtEl>
                                          <p:spTgt spid="80"/>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81"/>
                                        </p:tgtEl>
                                        <p:attrNameLst>
                                          <p:attrName>style.visibility</p:attrName>
                                        </p:attrNameLst>
                                      </p:cBhvr>
                                      <p:to>
                                        <p:strVal val="visible"/>
                                      </p:to>
                                    </p:set>
                                    <p:animEffect transition="in" filter="fade">
                                      <p:cBhvr>
                                        <p:cTn id="169" dur="500"/>
                                        <p:tgtEl>
                                          <p:spTgt spid="81"/>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82"/>
                                        </p:tgtEl>
                                        <p:attrNameLst>
                                          <p:attrName>style.visibility</p:attrName>
                                        </p:attrNameLst>
                                      </p:cBhvr>
                                      <p:to>
                                        <p:strVal val="visible"/>
                                      </p:to>
                                    </p:set>
                                    <p:animEffect transition="in" filter="fade">
                                      <p:cBhvr>
                                        <p:cTn id="172" dur="500"/>
                                        <p:tgtEl>
                                          <p:spTgt spid="82"/>
                                        </p:tgtEl>
                                      </p:cBhvr>
                                    </p:animEffect>
                                  </p:childTnLst>
                                </p:cTn>
                              </p:par>
                              <p:par>
                                <p:cTn id="173" presetID="10" presetClass="entr" presetSubtype="0" fill="hold" grpId="0" nodeType="withEffect">
                                  <p:stCondLst>
                                    <p:cond delay="0"/>
                                  </p:stCondLst>
                                  <p:childTnLst>
                                    <p:set>
                                      <p:cBhvr>
                                        <p:cTn id="174" dur="1" fill="hold">
                                          <p:stCondLst>
                                            <p:cond delay="0"/>
                                          </p:stCondLst>
                                        </p:cTn>
                                        <p:tgtEl>
                                          <p:spTgt spid="83"/>
                                        </p:tgtEl>
                                        <p:attrNameLst>
                                          <p:attrName>style.visibility</p:attrName>
                                        </p:attrNameLst>
                                      </p:cBhvr>
                                      <p:to>
                                        <p:strVal val="visible"/>
                                      </p:to>
                                    </p:set>
                                    <p:animEffect transition="in" filter="fade">
                                      <p:cBhvr>
                                        <p:cTn id="175" dur="500"/>
                                        <p:tgtEl>
                                          <p:spTgt spid="83"/>
                                        </p:tgtEl>
                                      </p:cBhvr>
                                    </p:animEffect>
                                  </p:childTnLst>
                                </p:cTn>
                              </p:par>
                              <p:par>
                                <p:cTn id="176" presetID="10" presetClass="entr" presetSubtype="0" fill="hold" grpId="0" nodeType="withEffect">
                                  <p:stCondLst>
                                    <p:cond delay="0"/>
                                  </p:stCondLst>
                                  <p:childTnLst>
                                    <p:set>
                                      <p:cBhvr>
                                        <p:cTn id="177" dur="1" fill="hold">
                                          <p:stCondLst>
                                            <p:cond delay="0"/>
                                          </p:stCondLst>
                                        </p:cTn>
                                        <p:tgtEl>
                                          <p:spTgt spid="84"/>
                                        </p:tgtEl>
                                        <p:attrNameLst>
                                          <p:attrName>style.visibility</p:attrName>
                                        </p:attrNameLst>
                                      </p:cBhvr>
                                      <p:to>
                                        <p:strVal val="visible"/>
                                      </p:to>
                                    </p:set>
                                    <p:animEffect transition="in" filter="fade">
                                      <p:cBhvr>
                                        <p:cTn id="178" dur="500"/>
                                        <p:tgtEl>
                                          <p:spTgt spid="84"/>
                                        </p:tgtEl>
                                      </p:cBhvr>
                                    </p:animEffect>
                                  </p:childTnLst>
                                </p:cTn>
                              </p:par>
                              <p:par>
                                <p:cTn id="179" presetID="10" presetClass="entr" presetSubtype="0" fill="hold" grpId="0" nodeType="withEffect">
                                  <p:stCondLst>
                                    <p:cond delay="0"/>
                                  </p:stCondLst>
                                  <p:childTnLst>
                                    <p:set>
                                      <p:cBhvr>
                                        <p:cTn id="180" dur="1" fill="hold">
                                          <p:stCondLst>
                                            <p:cond delay="0"/>
                                          </p:stCondLst>
                                        </p:cTn>
                                        <p:tgtEl>
                                          <p:spTgt spid="85"/>
                                        </p:tgtEl>
                                        <p:attrNameLst>
                                          <p:attrName>style.visibility</p:attrName>
                                        </p:attrNameLst>
                                      </p:cBhvr>
                                      <p:to>
                                        <p:strVal val="visible"/>
                                      </p:to>
                                    </p:set>
                                    <p:animEffect transition="in" filter="fade">
                                      <p:cBhvr>
                                        <p:cTn id="181" dur="500"/>
                                        <p:tgtEl>
                                          <p:spTgt spid="85"/>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6"/>
                                        </p:tgtEl>
                                        <p:attrNameLst>
                                          <p:attrName>style.visibility</p:attrName>
                                        </p:attrNameLst>
                                      </p:cBhvr>
                                      <p:to>
                                        <p:strVal val="visible"/>
                                      </p:to>
                                    </p:set>
                                    <p:animEffect transition="in" filter="fade">
                                      <p:cBhvr>
                                        <p:cTn id="18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601035" y="342196"/>
            <a:ext cx="10972800" cy="2510740"/>
          </a:xfrm>
        </p:spPr>
        <p:txBody>
          <a:bodyPr>
            <a:noAutofit/>
          </a:bodyPr>
          <a:lstStyle/>
          <a:p>
            <a:pPr>
              <a:lnSpc>
                <a:spcPct val="100000"/>
              </a:lnSpc>
            </a:pPr>
            <a:r>
              <a:rPr lang="en-GB" sz="2400" dirty="0">
                <a:latin typeface="+mn-lt"/>
              </a:rPr>
              <a:t>When there are 4 consecutive numbers in the bottom row…</a:t>
            </a:r>
            <a:br>
              <a:rPr lang="en-GB" sz="2400" dirty="0">
                <a:latin typeface="+mn-lt"/>
              </a:rPr>
            </a:br>
            <a:br>
              <a:rPr lang="en-GB" sz="2400" b="0" dirty="0">
                <a:latin typeface="+mn-lt"/>
              </a:rPr>
            </a:br>
            <a:r>
              <a:rPr lang="en-GB" sz="2400" b="0" dirty="0">
                <a:latin typeface="+mn-lt"/>
              </a:rPr>
              <a:t>Why do we sometimes get doubles in the row of 2?</a:t>
            </a:r>
            <a:br>
              <a:rPr lang="en-GB" sz="2400" b="0" dirty="0">
                <a:latin typeface="+mn-lt"/>
              </a:rPr>
            </a:br>
            <a:r>
              <a:rPr lang="en-GB" sz="2400" b="0" dirty="0">
                <a:latin typeface="+mn-lt"/>
              </a:rPr>
              <a:t>How can you guarantee to get a double in the row of 2?</a:t>
            </a:r>
            <a:br>
              <a:rPr lang="en-GB" sz="2400" b="0" dirty="0">
                <a:latin typeface="+mn-lt"/>
              </a:rPr>
            </a:br>
            <a:r>
              <a:rPr lang="en-GB" sz="2400" b="0" dirty="0">
                <a:latin typeface="+mn-lt"/>
              </a:rPr>
              <a:t>Can you make it work for the pyramid you created in Task 4?</a:t>
            </a:r>
            <a:br>
              <a:rPr lang="en-GB" sz="2400" b="0" dirty="0">
                <a:latin typeface="+mn-lt"/>
              </a:rPr>
            </a:br>
            <a:br>
              <a:rPr lang="en-GB" sz="2400" b="0" dirty="0">
                <a:latin typeface="+mn-lt"/>
              </a:rPr>
            </a:br>
            <a:br>
              <a:rPr lang="en-GB" sz="2800" b="0" dirty="0"/>
            </a:br>
            <a:br>
              <a:rPr lang="en-GB" sz="2800" b="0" dirty="0"/>
            </a:br>
            <a:br>
              <a:rPr lang="en-GB" sz="2800" b="0" dirty="0"/>
            </a:br>
            <a:br>
              <a:rPr lang="en-GB" sz="2800" b="0" dirty="0"/>
            </a:br>
            <a:br>
              <a:rPr lang="en-GB" sz="2800" b="0" dirty="0"/>
            </a:br>
            <a:br>
              <a:rPr lang="en-GB" sz="2800" b="0" dirty="0"/>
            </a:br>
            <a:r>
              <a:rPr lang="en-GB" sz="2400" b="0" dirty="0">
                <a:latin typeface="+mn-lt"/>
              </a:rPr>
              <a:t>What do you notice about the middle number</a:t>
            </a:r>
            <a:br>
              <a:rPr lang="en-GB" sz="2400" b="0" dirty="0">
                <a:latin typeface="+mn-lt"/>
              </a:rPr>
            </a:br>
            <a:r>
              <a:rPr lang="en-GB" sz="2400" b="0" dirty="0">
                <a:latin typeface="+mn-lt"/>
              </a:rPr>
              <a:t>in the row of 3?</a:t>
            </a:r>
          </a:p>
        </p:txBody>
      </p:sp>
      <p:grpSp>
        <p:nvGrpSpPr>
          <p:cNvPr id="13" name="Group 12">
            <a:extLst>
              <a:ext uri="{FF2B5EF4-FFF2-40B4-BE49-F238E27FC236}">
                <a16:creationId xmlns:a16="http://schemas.microsoft.com/office/drawing/2014/main" id="{B63797DB-F188-4BD7-BC99-7E13732B5A9E}"/>
              </a:ext>
            </a:extLst>
          </p:cNvPr>
          <p:cNvGrpSpPr/>
          <p:nvPr/>
        </p:nvGrpSpPr>
        <p:grpSpPr>
          <a:xfrm>
            <a:off x="482654" y="3212977"/>
            <a:ext cx="4176464" cy="1800200"/>
            <a:chOff x="2436939" y="3427463"/>
            <a:chExt cx="3457575" cy="1219200"/>
          </a:xfrm>
        </p:grpSpPr>
        <p:sp>
          <p:nvSpPr>
            <p:cNvPr id="16" name="Text Box 2">
              <a:extLst>
                <a:ext uri="{FF2B5EF4-FFF2-40B4-BE49-F238E27FC236}">
                  <a16:creationId xmlns:a16="http://schemas.microsoft.com/office/drawing/2014/main" id="{46BD327E-101A-4580-8C0F-E0CA33E8D3E6}"/>
                </a:ext>
              </a:extLst>
            </p:cNvPr>
            <p:cNvSpPr txBox="1">
              <a:spLocks noChangeArrowheads="1"/>
            </p:cNvSpPr>
            <p:nvPr/>
          </p:nvSpPr>
          <p:spPr bwMode="auto">
            <a:xfrm>
              <a:off x="329418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4</a:t>
              </a:r>
            </a:p>
          </p:txBody>
        </p:sp>
        <p:sp>
          <p:nvSpPr>
            <p:cNvPr id="18" name="Text Box 2">
              <a:extLst>
                <a:ext uri="{FF2B5EF4-FFF2-40B4-BE49-F238E27FC236}">
                  <a16:creationId xmlns:a16="http://schemas.microsoft.com/office/drawing/2014/main" id="{30F05EDC-CD40-4E03-963F-A91DFA6E0204}"/>
                </a:ext>
              </a:extLst>
            </p:cNvPr>
            <p:cNvSpPr txBox="1">
              <a:spLocks noChangeArrowheads="1"/>
            </p:cNvSpPr>
            <p:nvPr/>
          </p:nvSpPr>
          <p:spPr bwMode="auto">
            <a:xfrm>
              <a:off x="4160964"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3</a:t>
              </a:r>
            </a:p>
          </p:txBody>
        </p:sp>
        <p:sp>
          <p:nvSpPr>
            <p:cNvPr id="19" name="Text Box 2">
              <a:extLst>
                <a:ext uri="{FF2B5EF4-FFF2-40B4-BE49-F238E27FC236}">
                  <a16:creationId xmlns:a16="http://schemas.microsoft.com/office/drawing/2014/main" id="{023069FF-FDD3-43C9-B999-AB6396601F64}"/>
                </a:ext>
              </a:extLst>
            </p:cNvPr>
            <p:cNvSpPr txBox="1">
              <a:spLocks noChangeArrowheads="1"/>
            </p:cNvSpPr>
            <p:nvPr/>
          </p:nvSpPr>
          <p:spPr bwMode="auto">
            <a:xfrm>
              <a:off x="50277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2</a:t>
              </a:r>
            </a:p>
          </p:txBody>
        </p:sp>
        <p:sp>
          <p:nvSpPr>
            <p:cNvPr id="20" name="Text Box 44">
              <a:extLst>
                <a:ext uri="{FF2B5EF4-FFF2-40B4-BE49-F238E27FC236}">
                  <a16:creationId xmlns:a16="http://schemas.microsoft.com/office/drawing/2014/main" id="{B038961E-1A6B-4ABF-A63E-A97C8AE98250}"/>
                </a:ext>
              </a:extLst>
            </p:cNvPr>
            <p:cNvSpPr txBox="1">
              <a:spLocks noChangeArrowheads="1"/>
            </p:cNvSpPr>
            <p:nvPr/>
          </p:nvSpPr>
          <p:spPr bwMode="auto">
            <a:xfrm>
              <a:off x="2436939" y="43418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1</a:t>
              </a:r>
            </a:p>
          </p:txBody>
        </p:sp>
        <p:sp>
          <p:nvSpPr>
            <p:cNvPr id="21" name="Text Box 2">
              <a:extLst>
                <a:ext uri="{FF2B5EF4-FFF2-40B4-BE49-F238E27FC236}">
                  <a16:creationId xmlns:a16="http://schemas.microsoft.com/office/drawing/2014/main" id="{ADD5278D-15E0-4806-BE3F-575F2DEC20F0}"/>
                </a:ext>
              </a:extLst>
            </p:cNvPr>
            <p:cNvSpPr txBox="1">
              <a:spLocks noChangeArrowheads="1"/>
            </p:cNvSpPr>
            <p:nvPr/>
          </p:nvSpPr>
          <p:spPr bwMode="auto">
            <a:xfrm>
              <a:off x="287508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22" name="Text Box 2">
              <a:extLst>
                <a:ext uri="{FF2B5EF4-FFF2-40B4-BE49-F238E27FC236}">
                  <a16:creationId xmlns:a16="http://schemas.microsoft.com/office/drawing/2014/main" id="{F41A248A-70C5-4EA7-9DA3-1B3466689A69}"/>
                </a:ext>
              </a:extLst>
            </p:cNvPr>
            <p:cNvSpPr txBox="1">
              <a:spLocks noChangeArrowheads="1"/>
            </p:cNvSpPr>
            <p:nvPr/>
          </p:nvSpPr>
          <p:spPr bwMode="auto">
            <a:xfrm>
              <a:off x="3741864"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7</a:t>
              </a:r>
            </a:p>
          </p:txBody>
        </p:sp>
        <p:sp>
          <p:nvSpPr>
            <p:cNvPr id="23" name="Text Box 2">
              <a:extLst>
                <a:ext uri="{FF2B5EF4-FFF2-40B4-BE49-F238E27FC236}">
                  <a16:creationId xmlns:a16="http://schemas.microsoft.com/office/drawing/2014/main" id="{0665B516-719E-47CB-8895-B77C2685A55A}"/>
                </a:ext>
              </a:extLst>
            </p:cNvPr>
            <p:cNvSpPr txBox="1">
              <a:spLocks noChangeArrowheads="1"/>
            </p:cNvSpPr>
            <p:nvPr/>
          </p:nvSpPr>
          <p:spPr bwMode="auto">
            <a:xfrm>
              <a:off x="4608639" y="40370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5</a:t>
              </a:r>
            </a:p>
          </p:txBody>
        </p:sp>
        <p:sp>
          <p:nvSpPr>
            <p:cNvPr id="24" name="Text Box 2">
              <a:extLst>
                <a:ext uri="{FF2B5EF4-FFF2-40B4-BE49-F238E27FC236}">
                  <a16:creationId xmlns:a16="http://schemas.microsoft.com/office/drawing/2014/main" id="{A92B6548-BD30-4184-B7EA-74753D592B21}"/>
                </a:ext>
              </a:extLst>
            </p:cNvPr>
            <p:cNvSpPr txBox="1">
              <a:spLocks noChangeArrowheads="1"/>
            </p:cNvSpPr>
            <p:nvPr/>
          </p:nvSpPr>
          <p:spPr bwMode="auto">
            <a:xfrm>
              <a:off x="3313239"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12</a:t>
              </a:r>
            </a:p>
          </p:txBody>
        </p:sp>
        <p:sp>
          <p:nvSpPr>
            <p:cNvPr id="25" name="Text Box 2">
              <a:extLst>
                <a:ext uri="{FF2B5EF4-FFF2-40B4-BE49-F238E27FC236}">
                  <a16:creationId xmlns:a16="http://schemas.microsoft.com/office/drawing/2014/main" id="{25047AB4-530D-4AD4-B566-CCF333D7F165}"/>
                </a:ext>
              </a:extLst>
            </p:cNvPr>
            <p:cNvSpPr txBox="1">
              <a:spLocks noChangeArrowheads="1"/>
            </p:cNvSpPr>
            <p:nvPr/>
          </p:nvSpPr>
          <p:spPr bwMode="auto">
            <a:xfrm>
              <a:off x="4180014" y="37322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12</a:t>
              </a:r>
            </a:p>
          </p:txBody>
        </p:sp>
        <p:sp>
          <p:nvSpPr>
            <p:cNvPr id="26" name="Text Box 2">
              <a:extLst>
                <a:ext uri="{FF2B5EF4-FFF2-40B4-BE49-F238E27FC236}">
                  <a16:creationId xmlns:a16="http://schemas.microsoft.com/office/drawing/2014/main" id="{000E509C-AD0E-4EA2-B7C4-2F08701D8AB0}"/>
                </a:ext>
              </a:extLst>
            </p:cNvPr>
            <p:cNvSpPr txBox="1">
              <a:spLocks noChangeArrowheads="1"/>
            </p:cNvSpPr>
            <p:nvPr/>
          </p:nvSpPr>
          <p:spPr bwMode="auto">
            <a:xfrm>
              <a:off x="3751389" y="3427463"/>
              <a:ext cx="866775" cy="30480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07000"/>
                </a:lnSpc>
                <a:spcAft>
                  <a:spcPts val="800"/>
                </a:spcAft>
                <a:buNone/>
              </a:pPr>
              <a:r>
                <a:rPr lang="en-GB" sz="1600" dirty="0">
                  <a:effectLst/>
                  <a:latin typeface="+mn-lt"/>
                  <a:ea typeface="Calibri" panose="020F0502020204030204" pitchFamily="34" charset="0"/>
                  <a:cs typeface="Times New Roman" panose="02020603050405020304" pitchFamily="18" charset="0"/>
                </a:rPr>
                <a:t> 24</a:t>
              </a:r>
            </a:p>
          </p:txBody>
        </p:sp>
      </p:grpSp>
      <p:pic>
        <p:nvPicPr>
          <p:cNvPr id="5" name="Picture 4">
            <a:extLst>
              <a:ext uri="{FF2B5EF4-FFF2-40B4-BE49-F238E27FC236}">
                <a16:creationId xmlns:a16="http://schemas.microsoft.com/office/drawing/2014/main" id="{3CB808FB-D28C-4869-BCEA-8422DB060E4F}"/>
              </a:ext>
            </a:extLst>
          </p:cNvPr>
          <p:cNvPicPr>
            <a:picLocks noChangeAspect="1"/>
          </p:cNvPicPr>
          <p:nvPr/>
        </p:nvPicPr>
        <p:blipFill>
          <a:blip r:embed="rId2"/>
          <a:stretch>
            <a:fillRect/>
          </a:stretch>
        </p:blipFill>
        <p:spPr>
          <a:xfrm>
            <a:off x="5253404" y="2987202"/>
            <a:ext cx="6606924" cy="2035726"/>
          </a:xfrm>
          <a:prstGeom prst="rect">
            <a:avLst/>
          </a:prstGeom>
        </p:spPr>
      </p:pic>
    </p:spTree>
    <p:extLst>
      <p:ext uri="{BB962C8B-B14F-4D97-AF65-F5344CB8AC3E}">
        <p14:creationId xmlns:p14="http://schemas.microsoft.com/office/powerpoint/2010/main" val="6868425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p:txBody>
          <a:bodyPr/>
          <a:lstStyle/>
          <a:p>
            <a:r>
              <a:rPr lang="en-GB" dirty="0"/>
              <a:t>Add two values and put the total in the box above</a:t>
            </a:r>
          </a:p>
        </p:txBody>
      </p:sp>
      <p:sp>
        <p:nvSpPr>
          <p:cNvPr id="2" name="TextBox 1">
            <a:extLst>
              <a:ext uri="{FF2B5EF4-FFF2-40B4-BE49-F238E27FC236}">
                <a16:creationId xmlns:a16="http://schemas.microsoft.com/office/drawing/2014/main" id="{0E5704CB-D3C8-4754-B03F-A1D169810AEB}"/>
              </a:ext>
            </a:extLst>
          </p:cNvPr>
          <p:cNvSpPr txBox="1"/>
          <p:nvPr/>
        </p:nvSpPr>
        <p:spPr>
          <a:xfrm>
            <a:off x="2568746"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1</a:t>
            </a:r>
          </a:p>
        </p:txBody>
      </p:sp>
      <p:sp>
        <p:nvSpPr>
          <p:cNvPr id="14" name="TextBox 13">
            <a:extLst>
              <a:ext uri="{FF2B5EF4-FFF2-40B4-BE49-F238E27FC236}">
                <a16:creationId xmlns:a16="http://schemas.microsoft.com/office/drawing/2014/main" id="{953BEA63-38D9-4CA0-804C-81557DF6AB59}"/>
              </a:ext>
            </a:extLst>
          </p:cNvPr>
          <p:cNvSpPr txBox="1"/>
          <p:nvPr/>
        </p:nvSpPr>
        <p:spPr>
          <a:xfrm>
            <a:off x="4295800"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2</a:t>
            </a:r>
          </a:p>
        </p:txBody>
      </p:sp>
      <p:sp>
        <p:nvSpPr>
          <p:cNvPr id="15" name="TextBox 14">
            <a:extLst>
              <a:ext uri="{FF2B5EF4-FFF2-40B4-BE49-F238E27FC236}">
                <a16:creationId xmlns:a16="http://schemas.microsoft.com/office/drawing/2014/main" id="{7DDE3D3D-0E73-486F-9E36-7884C019A0D8}"/>
              </a:ext>
            </a:extLst>
          </p:cNvPr>
          <p:cNvSpPr txBox="1"/>
          <p:nvPr/>
        </p:nvSpPr>
        <p:spPr>
          <a:xfrm>
            <a:off x="6022854"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3</a:t>
            </a:r>
          </a:p>
        </p:txBody>
      </p:sp>
      <p:sp>
        <p:nvSpPr>
          <p:cNvPr id="16" name="TextBox 15">
            <a:extLst>
              <a:ext uri="{FF2B5EF4-FFF2-40B4-BE49-F238E27FC236}">
                <a16:creationId xmlns:a16="http://schemas.microsoft.com/office/drawing/2014/main" id="{9B9AF007-9CD5-4F12-A808-64201CA57574}"/>
              </a:ext>
            </a:extLst>
          </p:cNvPr>
          <p:cNvSpPr txBox="1"/>
          <p:nvPr/>
        </p:nvSpPr>
        <p:spPr>
          <a:xfrm>
            <a:off x="7749908"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4</a:t>
            </a:r>
          </a:p>
        </p:txBody>
      </p:sp>
      <p:sp>
        <p:nvSpPr>
          <p:cNvPr id="23" name="TextBox 22">
            <a:extLst>
              <a:ext uri="{FF2B5EF4-FFF2-40B4-BE49-F238E27FC236}">
                <a16:creationId xmlns:a16="http://schemas.microsoft.com/office/drawing/2014/main" id="{D5CBC99A-EC82-4AEE-8EA9-B69FC8A1540B}"/>
              </a:ext>
            </a:extLst>
          </p:cNvPr>
          <p:cNvSpPr txBox="1"/>
          <p:nvPr/>
        </p:nvSpPr>
        <p:spPr>
          <a:xfrm>
            <a:off x="3432273"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4" name="TextBox 23">
            <a:extLst>
              <a:ext uri="{FF2B5EF4-FFF2-40B4-BE49-F238E27FC236}">
                <a16:creationId xmlns:a16="http://schemas.microsoft.com/office/drawing/2014/main" id="{86E978CC-4ED1-4429-BE79-7A1BFF3F6B23}"/>
              </a:ext>
            </a:extLst>
          </p:cNvPr>
          <p:cNvSpPr txBox="1"/>
          <p:nvPr/>
        </p:nvSpPr>
        <p:spPr>
          <a:xfrm>
            <a:off x="5159327"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5" name="TextBox 24">
            <a:extLst>
              <a:ext uri="{FF2B5EF4-FFF2-40B4-BE49-F238E27FC236}">
                <a16:creationId xmlns:a16="http://schemas.microsoft.com/office/drawing/2014/main" id="{394D9C3C-9AA8-4191-B306-2BDE2FAE18E7}"/>
              </a:ext>
            </a:extLst>
          </p:cNvPr>
          <p:cNvSpPr txBox="1"/>
          <p:nvPr/>
        </p:nvSpPr>
        <p:spPr>
          <a:xfrm>
            <a:off x="6885243"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6" name="TextBox 25">
            <a:extLst>
              <a:ext uri="{FF2B5EF4-FFF2-40B4-BE49-F238E27FC236}">
                <a16:creationId xmlns:a16="http://schemas.microsoft.com/office/drawing/2014/main" id="{3B6E95BE-E027-4637-8C54-4F0D6D13D594}"/>
              </a:ext>
            </a:extLst>
          </p:cNvPr>
          <p:cNvSpPr txBox="1"/>
          <p:nvPr/>
        </p:nvSpPr>
        <p:spPr>
          <a:xfrm>
            <a:off x="4295800"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7" name="TextBox 26">
            <a:extLst>
              <a:ext uri="{FF2B5EF4-FFF2-40B4-BE49-F238E27FC236}">
                <a16:creationId xmlns:a16="http://schemas.microsoft.com/office/drawing/2014/main" id="{098C9210-D164-442F-A42F-E346ACFE700D}"/>
              </a:ext>
            </a:extLst>
          </p:cNvPr>
          <p:cNvSpPr txBox="1"/>
          <p:nvPr/>
        </p:nvSpPr>
        <p:spPr>
          <a:xfrm>
            <a:off x="6022854"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8" name="TextBox 27">
            <a:extLst>
              <a:ext uri="{FF2B5EF4-FFF2-40B4-BE49-F238E27FC236}">
                <a16:creationId xmlns:a16="http://schemas.microsoft.com/office/drawing/2014/main" id="{F83910A5-BAF2-42D0-8FE3-A1263C477672}"/>
              </a:ext>
            </a:extLst>
          </p:cNvPr>
          <p:cNvSpPr txBox="1"/>
          <p:nvPr/>
        </p:nvSpPr>
        <p:spPr>
          <a:xfrm>
            <a:off x="5159327" y="229864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9" name="TextBox 28">
            <a:extLst>
              <a:ext uri="{FF2B5EF4-FFF2-40B4-BE49-F238E27FC236}">
                <a16:creationId xmlns:a16="http://schemas.microsoft.com/office/drawing/2014/main" id="{59C9F184-F216-4EAB-83D2-8272DC2594B8}"/>
              </a:ext>
            </a:extLst>
          </p:cNvPr>
          <p:cNvSpPr txBox="1"/>
          <p:nvPr/>
        </p:nvSpPr>
        <p:spPr>
          <a:xfrm>
            <a:off x="3431704"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3</a:t>
            </a:r>
          </a:p>
        </p:txBody>
      </p:sp>
      <p:sp>
        <p:nvSpPr>
          <p:cNvPr id="31" name="TextBox 30">
            <a:extLst>
              <a:ext uri="{FF2B5EF4-FFF2-40B4-BE49-F238E27FC236}">
                <a16:creationId xmlns:a16="http://schemas.microsoft.com/office/drawing/2014/main" id="{E47D50F7-3177-480D-9CE2-3BB045847011}"/>
              </a:ext>
            </a:extLst>
          </p:cNvPr>
          <p:cNvSpPr txBox="1"/>
          <p:nvPr/>
        </p:nvSpPr>
        <p:spPr>
          <a:xfrm>
            <a:off x="5159896"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5</a:t>
            </a:r>
          </a:p>
        </p:txBody>
      </p:sp>
      <p:sp>
        <p:nvSpPr>
          <p:cNvPr id="33" name="TextBox 32">
            <a:extLst>
              <a:ext uri="{FF2B5EF4-FFF2-40B4-BE49-F238E27FC236}">
                <a16:creationId xmlns:a16="http://schemas.microsoft.com/office/drawing/2014/main" id="{5E926E2C-3D4A-4B44-ADF3-07BCF3BAAB14}"/>
              </a:ext>
            </a:extLst>
          </p:cNvPr>
          <p:cNvSpPr txBox="1"/>
          <p:nvPr/>
        </p:nvSpPr>
        <p:spPr>
          <a:xfrm>
            <a:off x="6884105"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7</a:t>
            </a:r>
          </a:p>
        </p:txBody>
      </p:sp>
    </p:spTree>
    <p:extLst>
      <p:ext uri="{BB962C8B-B14F-4D97-AF65-F5344CB8AC3E}">
        <p14:creationId xmlns:p14="http://schemas.microsoft.com/office/powerpoint/2010/main" val="177357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E5704CB-D3C8-4754-B03F-A1D169810AEB}"/>
              </a:ext>
            </a:extLst>
          </p:cNvPr>
          <p:cNvSpPr txBox="1"/>
          <p:nvPr/>
        </p:nvSpPr>
        <p:spPr>
          <a:xfrm>
            <a:off x="2568746"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1</a:t>
            </a:r>
          </a:p>
        </p:txBody>
      </p:sp>
      <p:sp>
        <p:nvSpPr>
          <p:cNvPr id="14" name="TextBox 13">
            <a:extLst>
              <a:ext uri="{FF2B5EF4-FFF2-40B4-BE49-F238E27FC236}">
                <a16:creationId xmlns:a16="http://schemas.microsoft.com/office/drawing/2014/main" id="{953BEA63-38D9-4CA0-804C-81557DF6AB59}"/>
              </a:ext>
            </a:extLst>
          </p:cNvPr>
          <p:cNvSpPr txBox="1"/>
          <p:nvPr/>
        </p:nvSpPr>
        <p:spPr>
          <a:xfrm>
            <a:off x="4295800"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2</a:t>
            </a:r>
          </a:p>
        </p:txBody>
      </p:sp>
      <p:sp>
        <p:nvSpPr>
          <p:cNvPr id="15" name="TextBox 14">
            <a:extLst>
              <a:ext uri="{FF2B5EF4-FFF2-40B4-BE49-F238E27FC236}">
                <a16:creationId xmlns:a16="http://schemas.microsoft.com/office/drawing/2014/main" id="{7DDE3D3D-0E73-486F-9E36-7884C019A0D8}"/>
              </a:ext>
            </a:extLst>
          </p:cNvPr>
          <p:cNvSpPr txBox="1"/>
          <p:nvPr/>
        </p:nvSpPr>
        <p:spPr>
          <a:xfrm>
            <a:off x="6022854"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3</a:t>
            </a:r>
          </a:p>
        </p:txBody>
      </p:sp>
      <p:sp>
        <p:nvSpPr>
          <p:cNvPr id="16" name="TextBox 15">
            <a:extLst>
              <a:ext uri="{FF2B5EF4-FFF2-40B4-BE49-F238E27FC236}">
                <a16:creationId xmlns:a16="http://schemas.microsoft.com/office/drawing/2014/main" id="{9B9AF007-9CD5-4F12-A808-64201CA57574}"/>
              </a:ext>
            </a:extLst>
          </p:cNvPr>
          <p:cNvSpPr txBox="1"/>
          <p:nvPr/>
        </p:nvSpPr>
        <p:spPr>
          <a:xfrm>
            <a:off x="7749908"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4</a:t>
            </a:r>
          </a:p>
        </p:txBody>
      </p:sp>
      <p:sp>
        <p:nvSpPr>
          <p:cNvPr id="23" name="TextBox 22">
            <a:extLst>
              <a:ext uri="{FF2B5EF4-FFF2-40B4-BE49-F238E27FC236}">
                <a16:creationId xmlns:a16="http://schemas.microsoft.com/office/drawing/2014/main" id="{D5CBC99A-EC82-4AEE-8EA9-B69FC8A1540B}"/>
              </a:ext>
            </a:extLst>
          </p:cNvPr>
          <p:cNvSpPr txBox="1"/>
          <p:nvPr/>
        </p:nvSpPr>
        <p:spPr>
          <a:xfrm>
            <a:off x="3432273"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3</a:t>
            </a:r>
          </a:p>
        </p:txBody>
      </p:sp>
      <p:sp>
        <p:nvSpPr>
          <p:cNvPr id="24" name="TextBox 23">
            <a:extLst>
              <a:ext uri="{FF2B5EF4-FFF2-40B4-BE49-F238E27FC236}">
                <a16:creationId xmlns:a16="http://schemas.microsoft.com/office/drawing/2014/main" id="{86E978CC-4ED1-4429-BE79-7A1BFF3F6B23}"/>
              </a:ext>
            </a:extLst>
          </p:cNvPr>
          <p:cNvSpPr txBox="1"/>
          <p:nvPr/>
        </p:nvSpPr>
        <p:spPr>
          <a:xfrm>
            <a:off x="5159327"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5</a:t>
            </a:r>
          </a:p>
        </p:txBody>
      </p:sp>
      <p:sp>
        <p:nvSpPr>
          <p:cNvPr id="25" name="TextBox 24">
            <a:extLst>
              <a:ext uri="{FF2B5EF4-FFF2-40B4-BE49-F238E27FC236}">
                <a16:creationId xmlns:a16="http://schemas.microsoft.com/office/drawing/2014/main" id="{394D9C3C-9AA8-4191-B306-2BDE2FAE18E7}"/>
              </a:ext>
            </a:extLst>
          </p:cNvPr>
          <p:cNvSpPr txBox="1"/>
          <p:nvPr/>
        </p:nvSpPr>
        <p:spPr>
          <a:xfrm>
            <a:off x="6886381"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7</a:t>
            </a:r>
          </a:p>
        </p:txBody>
      </p:sp>
      <p:sp>
        <p:nvSpPr>
          <p:cNvPr id="26" name="TextBox 25">
            <a:extLst>
              <a:ext uri="{FF2B5EF4-FFF2-40B4-BE49-F238E27FC236}">
                <a16:creationId xmlns:a16="http://schemas.microsoft.com/office/drawing/2014/main" id="{3B6E95BE-E027-4637-8C54-4F0D6D13D594}"/>
              </a:ext>
            </a:extLst>
          </p:cNvPr>
          <p:cNvSpPr txBox="1"/>
          <p:nvPr/>
        </p:nvSpPr>
        <p:spPr>
          <a:xfrm>
            <a:off x="4295800"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8</a:t>
            </a:r>
          </a:p>
        </p:txBody>
      </p:sp>
      <p:sp>
        <p:nvSpPr>
          <p:cNvPr id="27" name="TextBox 26">
            <a:extLst>
              <a:ext uri="{FF2B5EF4-FFF2-40B4-BE49-F238E27FC236}">
                <a16:creationId xmlns:a16="http://schemas.microsoft.com/office/drawing/2014/main" id="{098C9210-D164-442F-A42F-E346ACFE700D}"/>
              </a:ext>
            </a:extLst>
          </p:cNvPr>
          <p:cNvSpPr txBox="1"/>
          <p:nvPr/>
        </p:nvSpPr>
        <p:spPr>
          <a:xfrm>
            <a:off x="6022854"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12</a:t>
            </a:r>
          </a:p>
        </p:txBody>
      </p:sp>
      <p:sp>
        <p:nvSpPr>
          <p:cNvPr id="28" name="TextBox 27">
            <a:extLst>
              <a:ext uri="{FF2B5EF4-FFF2-40B4-BE49-F238E27FC236}">
                <a16:creationId xmlns:a16="http://schemas.microsoft.com/office/drawing/2014/main" id="{F83910A5-BAF2-42D0-8FE3-A1263C477672}"/>
              </a:ext>
            </a:extLst>
          </p:cNvPr>
          <p:cNvSpPr txBox="1"/>
          <p:nvPr/>
        </p:nvSpPr>
        <p:spPr>
          <a:xfrm>
            <a:off x="5159327" y="229864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20</a:t>
            </a:r>
          </a:p>
        </p:txBody>
      </p:sp>
      <p:sp>
        <p:nvSpPr>
          <p:cNvPr id="3" name="Title 3">
            <a:extLst>
              <a:ext uri="{FF2B5EF4-FFF2-40B4-BE49-F238E27FC236}">
                <a16:creationId xmlns:a16="http://schemas.microsoft.com/office/drawing/2014/main" id="{145A8774-2E3F-8217-CFB2-1BEAB8F2C64D}"/>
              </a:ext>
            </a:extLst>
          </p:cNvPr>
          <p:cNvSpPr>
            <a:spLocks noGrp="1"/>
          </p:cNvSpPr>
          <p:nvPr>
            <p:ph type="title"/>
          </p:nvPr>
        </p:nvSpPr>
        <p:spPr>
          <a:xfrm>
            <a:off x="601035" y="430660"/>
            <a:ext cx="10972800" cy="982117"/>
          </a:xfrm>
        </p:spPr>
        <p:txBody>
          <a:bodyPr/>
          <a:lstStyle/>
          <a:p>
            <a:r>
              <a:rPr lang="en-GB" dirty="0"/>
              <a:t>Completed pyramid</a:t>
            </a:r>
          </a:p>
        </p:txBody>
      </p:sp>
    </p:spTree>
    <p:extLst>
      <p:ext uri="{BB962C8B-B14F-4D97-AF65-F5344CB8AC3E}">
        <p14:creationId xmlns:p14="http://schemas.microsoft.com/office/powerpoint/2010/main" val="2119861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a:xfrm>
            <a:off x="601034" y="430660"/>
            <a:ext cx="11399621" cy="982117"/>
          </a:xfrm>
        </p:spPr>
        <p:txBody>
          <a:bodyPr>
            <a:noAutofit/>
          </a:bodyPr>
          <a:lstStyle/>
          <a:p>
            <a:r>
              <a:rPr lang="en-GB" dirty="0"/>
              <a:t>What if you rearrange the numbers in the bottom row?</a:t>
            </a:r>
          </a:p>
        </p:txBody>
      </p:sp>
      <p:sp>
        <p:nvSpPr>
          <p:cNvPr id="2" name="TextBox 1">
            <a:extLst>
              <a:ext uri="{FF2B5EF4-FFF2-40B4-BE49-F238E27FC236}">
                <a16:creationId xmlns:a16="http://schemas.microsoft.com/office/drawing/2014/main" id="{0E5704CB-D3C8-4754-B03F-A1D169810AEB}"/>
              </a:ext>
            </a:extLst>
          </p:cNvPr>
          <p:cNvSpPr txBox="1"/>
          <p:nvPr/>
        </p:nvSpPr>
        <p:spPr>
          <a:xfrm>
            <a:off x="2568746"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1</a:t>
            </a:r>
          </a:p>
        </p:txBody>
      </p:sp>
      <p:sp>
        <p:nvSpPr>
          <p:cNvPr id="14" name="TextBox 13">
            <a:extLst>
              <a:ext uri="{FF2B5EF4-FFF2-40B4-BE49-F238E27FC236}">
                <a16:creationId xmlns:a16="http://schemas.microsoft.com/office/drawing/2014/main" id="{953BEA63-38D9-4CA0-804C-81557DF6AB59}"/>
              </a:ext>
            </a:extLst>
          </p:cNvPr>
          <p:cNvSpPr txBox="1"/>
          <p:nvPr/>
        </p:nvSpPr>
        <p:spPr>
          <a:xfrm>
            <a:off x="4295800"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2</a:t>
            </a:r>
          </a:p>
        </p:txBody>
      </p:sp>
      <p:sp>
        <p:nvSpPr>
          <p:cNvPr id="15" name="TextBox 14">
            <a:extLst>
              <a:ext uri="{FF2B5EF4-FFF2-40B4-BE49-F238E27FC236}">
                <a16:creationId xmlns:a16="http://schemas.microsoft.com/office/drawing/2014/main" id="{7DDE3D3D-0E73-486F-9E36-7884C019A0D8}"/>
              </a:ext>
            </a:extLst>
          </p:cNvPr>
          <p:cNvSpPr txBox="1"/>
          <p:nvPr/>
        </p:nvSpPr>
        <p:spPr>
          <a:xfrm>
            <a:off x="6022854"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3</a:t>
            </a:r>
          </a:p>
        </p:txBody>
      </p:sp>
      <p:sp>
        <p:nvSpPr>
          <p:cNvPr id="16" name="TextBox 15">
            <a:extLst>
              <a:ext uri="{FF2B5EF4-FFF2-40B4-BE49-F238E27FC236}">
                <a16:creationId xmlns:a16="http://schemas.microsoft.com/office/drawing/2014/main" id="{9B9AF007-9CD5-4F12-A808-64201CA57574}"/>
              </a:ext>
            </a:extLst>
          </p:cNvPr>
          <p:cNvSpPr txBox="1"/>
          <p:nvPr/>
        </p:nvSpPr>
        <p:spPr>
          <a:xfrm>
            <a:off x="7749908"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4</a:t>
            </a:r>
          </a:p>
        </p:txBody>
      </p:sp>
      <p:sp>
        <p:nvSpPr>
          <p:cNvPr id="23" name="TextBox 22">
            <a:extLst>
              <a:ext uri="{FF2B5EF4-FFF2-40B4-BE49-F238E27FC236}">
                <a16:creationId xmlns:a16="http://schemas.microsoft.com/office/drawing/2014/main" id="{D5CBC99A-EC82-4AEE-8EA9-B69FC8A1540B}"/>
              </a:ext>
            </a:extLst>
          </p:cNvPr>
          <p:cNvSpPr txBox="1"/>
          <p:nvPr/>
        </p:nvSpPr>
        <p:spPr>
          <a:xfrm>
            <a:off x="3432273"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4" name="TextBox 23">
            <a:extLst>
              <a:ext uri="{FF2B5EF4-FFF2-40B4-BE49-F238E27FC236}">
                <a16:creationId xmlns:a16="http://schemas.microsoft.com/office/drawing/2014/main" id="{86E978CC-4ED1-4429-BE79-7A1BFF3F6B23}"/>
              </a:ext>
            </a:extLst>
          </p:cNvPr>
          <p:cNvSpPr txBox="1"/>
          <p:nvPr/>
        </p:nvSpPr>
        <p:spPr>
          <a:xfrm>
            <a:off x="5159327"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5" name="TextBox 24">
            <a:extLst>
              <a:ext uri="{FF2B5EF4-FFF2-40B4-BE49-F238E27FC236}">
                <a16:creationId xmlns:a16="http://schemas.microsoft.com/office/drawing/2014/main" id="{394D9C3C-9AA8-4191-B306-2BDE2FAE18E7}"/>
              </a:ext>
            </a:extLst>
          </p:cNvPr>
          <p:cNvSpPr txBox="1"/>
          <p:nvPr/>
        </p:nvSpPr>
        <p:spPr>
          <a:xfrm>
            <a:off x="6886381"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6" name="TextBox 25">
            <a:extLst>
              <a:ext uri="{FF2B5EF4-FFF2-40B4-BE49-F238E27FC236}">
                <a16:creationId xmlns:a16="http://schemas.microsoft.com/office/drawing/2014/main" id="{3B6E95BE-E027-4637-8C54-4F0D6D13D594}"/>
              </a:ext>
            </a:extLst>
          </p:cNvPr>
          <p:cNvSpPr txBox="1"/>
          <p:nvPr/>
        </p:nvSpPr>
        <p:spPr>
          <a:xfrm>
            <a:off x="4295800"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7" name="TextBox 26">
            <a:extLst>
              <a:ext uri="{FF2B5EF4-FFF2-40B4-BE49-F238E27FC236}">
                <a16:creationId xmlns:a16="http://schemas.microsoft.com/office/drawing/2014/main" id="{098C9210-D164-442F-A42F-E346ACFE700D}"/>
              </a:ext>
            </a:extLst>
          </p:cNvPr>
          <p:cNvSpPr txBox="1"/>
          <p:nvPr/>
        </p:nvSpPr>
        <p:spPr>
          <a:xfrm>
            <a:off x="6022854"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8" name="TextBox 27">
            <a:extLst>
              <a:ext uri="{FF2B5EF4-FFF2-40B4-BE49-F238E27FC236}">
                <a16:creationId xmlns:a16="http://schemas.microsoft.com/office/drawing/2014/main" id="{F83910A5-BAF2-42D0-8FE3-A1263C477672}"/>
              </a:ext>
            </a:extLst>
          </p:cNvPr>
          <p:cNvSpPr txBox="1"/>
          <p:nvPr/>
        </p:nvSpPr>
        <p:spPr>
          <a:xfrm>
            <a:off x="5159327" y="229864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Tree>
    <p:extLst>
      <p:ext uri="{BB962C8B-B14F-4D97-AF65-F5344CB8AC3E}">
        <p14:creationId xmlns:p14="http://schemas.microsoft.com/office/powerpoint/2010/main" val="4079225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p:txBody>
          <a:bodyPr>
            <a:noAutofit/>
          </a:bodyPr>
          <a:lstStyle/>
          <a:p>
            <a:r>
              <a:rPr lang="en-GB" dirty="0"/>
              <a:t>Do you think the total at the top will be different or the same?</a:t>
            </a:r>
          </a:p>
        </p:txBody>
      </p:sp>
      <p:sp>
        <p:nvSpPr>
          <p:cNvPr id="2" name="TextBox 1">
            <a:extLst>
              <a:ext uri="{FF2B5EF4-FFF2-40B4-BE49-F238E27FC236}">
                <a16:creationId xmlns:a16="http://schemas.microsoft.com/office/drawing/2014/main" id="{0E5704CB-D3C8-4754-B03F-A1D169810AEB}"/>
              </a:ext>
            </a:extLst>
          </p:cNvPr>
          <p:cNvSpPr txBox="1"/>
          <p:nvPr/>
        </p:nvSpPr>
        <p:spPr>
          <a:xfrm>
            <a:off x="2568746"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3</a:t>
            </a:r>
          </a:p>
        </p:txBody>
      </p:sp>
      <p:sp>
        <p:nvSpPr>
          <p:cNvPr id="14" name="TextBox 13">
            <a:extLst>
              <a:ext uri="{FF2B5EF4-FFF2-40B4-BE49-F238E27FC236}">
                <a16:creationId xmlns:a16="http://schemas.microsoft.com/office/drawing/2014/main" id="{953BEA63-38D9-4CA0-804C-81557DF6AB59}"/>
              </a:ext>
            </a:extLst>
          </p:cNvPr>
          <p:cNvSpPr txBox="1"/>
          <p:nvPr/>
        </p:nvSpPr>
        <p:spPr>
          <a:xfrm>
            <a:off x="4295800"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1</a:t>
            </a:r>
          </a:p>
        </p:txBody>
      </p:sp>
      <p:sp>
        <p:nvSpPr>
          <p:cNvPr id="15" name="TextBox 14">
            <a:extLst>
              <a:ext uri="{FF2B5EF4-FFF2-40B4-BE49-F238E27FC236}">
                <a16:creationId xmlns:a16="http://schemas.microsoft.com/office/drawing/2014/main" id="{7DDE3D3D-0E73-486F-9E36-7884C019A0D8}"/>
              </a:ext>
            </a:extLst>
          </p:cNvPr>
          <p:cNvSpPr txBox="1"/>
          <p:nvPr/>
        </p:nvSpPr>
        <p:spPr>
          <a:xfrm>
            <a:off x="6022854"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4</a:t>
            </a:r>
          </a:p>
        </p:txBody>
      </p:sp>
      <p:sp>
        <p:nvSpPr>
          <p:cNvPr id="16" name="TextBox 15">
            <a:extLst>
              <a:ext uri="{FF2B5EF4-FFF2-40B4-BE49-F238E27FC236}">
                <a16:creationId xmlns:a16="http://schemas.microsoft.com/office/drawing/2014/main" id="{9B9AF007-9CD5-4F12-A808-64201CA57574}"/>
              </a:ext>
            </a:extLst>
          </p:cNvPr>
          <p:cNvSpPr txBox="1"/>
          <p:nvPr/>
        </p:nvSpPr>
        <p:spPr>
          <a:xfrm>
            <a:off x="7749908"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2</a:t>
            </a:r>
          </a:p>
        </p:txBody>
      </p:sp>
      <p:sp>
        <p:nvSpPr>
          <p:cNvPr id="23" name="TextBox 22">
            <a:extLst>
              <a:ext uri="{FF2B5EF4-FFF2-40B4-BE49-F238E27FC236}">
                <a16:creationId xmlns:a16="http://schemas.microsoft.com/office/drawing/2014/main" id="{D5CBC99A-EC82-4AEE-8EA9-B69FC8A1540B}"/>
              </a:ext>
            </a:extLst>
          </p:cNvPr>
          <p:cNvSpPr txBox="1"/>
          <p:nvPr/>
        </p:nvSpPr>
        <p:spPr>
          <a:xfrm>
            <a:off x="3432273"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4" name="TextBox 23">
            <a:extLst>
              <a:ext uri="{FF2B5EF4-FFF2-40B4-BE49-F238E27FC236}">
                <a16:creationId xmlns:a16="http://schemas.microsoft.com/office/drawing/2014/main" id="{86E978CC-4ED1-4429-BE79-7A1BFF3F6B23}"/>
              </a:ext>
            </a:extLst>
          </p:cNvPr>
          <p:cNvSpPr txBox="1"/>
          <p:nvPr/>
        </p:nvSpPr>
        <p:spPr>
          <a:xfrm>
            <a:off x="5159327"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5" name="TextBox 24">
            <a:extLst>
              <a:ext uri="{FF2B5EF4-FFF2-40B4-BE49-F238E27FC236}">
                <a16:creationId xmlns:a16="http://schemas.microsoft.com/office/drawing/2014/main" id="{394D9C3C-9AA8-4191-B306-2BDE2FAE18E7}"/>
              </a:ext>
            </a:extLst>
          </p:cNvPr>
          <p:cNvSpPr txBox="1"/>
          <p:nvPr/>
        </p:nvSpPr>
        <p:spPr>
          <a:xfrm>
            <a:off x="6886381"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6" name="TextBox 25">
            <a:extLst>
              <a:ext uri="{FF2B5EF4-FFF2-40B4-BE49-F238E27FC236}">
                <a16:creationId xmlns:a16="http://schemas.microsoft.com/office/drawing/2014/main" id="{3B6E95BE-E027-4637-8C54-4F0D6D13D594}"/>
              </a:ext>
            </a:extLst>
          </p:cNvPr>
          <p:cNvSpPr txBox="1"/>
          <p:nvPr/>
        </p:nvSpPr>
        <p:spPr>
          <a:xfrm>
            <a:off x="4295800"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7" name="TextBox 26">
            <a:extLst>
              <a:ext uri="{FF2B5EF4-FFF2-40B4-BE49-F238E27FC236}">
                <a16:creationId xmlns:a16="http://schemas.microsoft.com/office/drawing/2014/main" id="{098C9210-D164-442F-A42F-E346ACFE700D}"/>
              </a:ext>
            </a:extLst>
          </p:cNvPr>
          <p:cNvSpPr txBox="1"/>
          <p:nvPr/>
        </p:nvSpPr>
        <p:spPr>
          <a:xfrm>
            <a:off x="6022854"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8" name="TextBox 27">
            <a:extLst>
              <a:ext uri="{FF2B5EF4-FFF2-40B4-BE49-F238E27FC236}">
                <a16:creationId xmlns:a16="http://schemas.microsoft.com/office/drawing/2014/main" id="{F83910A5-BAF2-42D0-8FE3-A1263C477672}"/>
              </a:ext>
            </a:extLst>
          </p:cNvPr>
          <p:cNvSpPr txBox="1"/>
          <p:nvPr/>
        </p:nvSpPr>
        <p:spPr>
          <a:xfrm>
            <a:off x="5159327" y="229864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Tree>
    <p:extLst>
      <p:ext uri="{BB962C8B-B14F-4D97-AF65-F5344CB8AC3E}">
        <p14:creationId xmlns:p14="http://schemas.microsoft.com/office/powerpoint/2010/main" val="37137520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2D908E-40BB-4504-96E2-4DE02E653DEE}"/>
              </a:ext>
            </a:extLst>
          </p:cNvPr>
          <p:cNvSpPr>
            <a:spLocks noGrp="1"/>
          </p:cNvSpPr>
          <p:nvPr>
            <p:ph type="title"/>
          </p:nvPr>
        </p:nvSpPr>
        <p:spPr/>
        <p:txBody>
          <a:bodyPr>
            <a:noAutofit/>
          </a:bodyPr>
          <a:lstStyle/>
          <a:p>
            <a:r>
              <a:rPr lang="en-GB" dirty="0"/>
              <a:t>Do you think the total at the top will be different or the same?</a:t>
            </a:r>
          </a:p>
        </p:txBody>
      </p:sp>
      <p:sp>
        <p:nvSpPr>
          <p:cNvPr id="2" name="TextBox 1">
            <a:extLst>
              <a:ext uri="{FF2B5EF4-FFF2-40B4-BE49-F238E27FC236}">
                <a16:creationId xmlns:a16="http://schemas.microsoft.com/office/drawing/2014/main" id="{0E5704CB-D3C8-4754-B03F-A1D169810AEB}"/>
              </a:ext>
            </a:extLst>
          </p:cNvPr>
          <p:cNvSpPr txBox="1"/>
          <p:nvPr/>
        </p:nvSpPr>
        <p:spPr>
          <a:xfrm>
            <a:off x="2568746"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3</a:t>
            </a:r>
          </a:p>
        </p:txBody>
      </p:sp>
      <p:sp>
        <p:nvSpPr>
          <p:cNvPr id="14" name="TextBox 13">
            <a:extLst>
              <a:ext uri="{FF2B5EF4-FFF2-40B4-BE49-F238E27FC236}">
                <a16:creationId xmlns:a16="http://schemas.microsoft.com/office/drawing/2014/main" id="{953BEA63-38D9-4CA0-804C-81557DF6AB59}"/>
              </a:ext>
            </a:extLst>
          </p:cNvPr>
          <p:cNvSpPr txBox="1"/>
          <p:nvPr/>
        </p:nvSpPr>
        <p:spPr>
          <a:xfrm>
            <a:off x="4295800"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1</a:t>
            </a:r>
          </a:p>
        </p:txBody>
      </p:sp>
      <p:sp>
        <p:nvSpPr>
          <p:cNvPr id="15" name="TextBox 14">
            <a:extLst>
              <a:ext uri="{FF2B5EF4-FFF2-40B4-BE49-F238E27FC236}">
                <a16:creationId xmlns:a16="http://schemas.microsoft.com/office/drawing/2014/main" id="{7DDE3D3D-0E73-486F-9E36-7884C019A0D8}"/>
              </a:ext>
            </a:extLst>
          </p:cNvPr>
          <p:cNvSpPr txBox="1"/>
          <p:nvPr/>
        </p:nvSpPr>
        <p:spPr>
          <a:xfrm>
            <a:off x="6022854"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4</a:t>
            </a:r>
          </a:p>
        </p:txBody>
      </p:sp>
      <p:sp>
        <p:nvSpPr>
          <p:cNvPr id="16" name="TextBox 15">
            <a:extLst>
              <a:ext uri="{FF2B5EF4-FFF2-40B4-BE49-F238E27FC236}">
                <a16:creationId xmlns:a16="http://schemas.microsoft.com/office/drawing/2014/main" id="{9B9AF007-9CD5-4F12-A808-64201CA57574}"/>
              </a:ext>
            </a:extLst>
          </p:cNvPr>
          <p:cNvSpPr txBox="1"/>
          <p:nvPr/>
        </p:nvSpPr>
        <p:spPr>
          <a:xfrm>
            <a:off x="7749908" y="386830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r>
              <a:rPr lang="en-GB" dirty="0"/>
              <a:t>2</a:t>
            </a:r>
          </a:p>
        </p:txBody>
      </p:sp>
      <p:sp>
        <p:nvSpPr>
          <p:cNvPr id="23" name="TextBox 22">
            <a:extLst>
              <a:ext uri="{FF2B5EF4-FFF2-40B4-BE49-F238E27FC236}">
                <a16:creationId xmlns:a16="http://schemas.microsoft.com/office/drawing/2014/main" id="{D5CBC99A-EC82-4AEE-8EA9-B69FC8A1540B}"/>
              </a:ext>
            </a:extLst>
          </p:cNvPr>
          <p:cNvSpPr txBox="1"/>
          <p:nvPr/>
        </p:nvSpPr>
        <p:spPr>
          <a:xfrm>
            <a:off x="3432273"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4" name="TextBox 23">
            <a:extLst>
              <a:ext uri="{FF2B5EF4-FFF2-40B4-BE49-F238E27FC236}">
                <a16:creationId xmlns:a16="http://schemas.microsoft.com/office/drawing/2014/main" id="{86E978CC-4ED1-4429-BE79-7A1BFF3F6B23}"/>
              </a:ext>
            </a:extLst>
          </p:cNvPr>
          <p:cNvSpPr txBox="1"/>
          <p:nvPr/>
        </p:nvSpPr>
        <p:spPr>
          <a:xfrm>
            <a:off x="5159327"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5" name="TextBox 24">
            <a:extLst>
              <a:ext uri="{FF2B5EF4-FFF2-40B4-BE49-F238E27FC236}">
                <a16:creationId xmlns:a16="http://schemas.microsoft.com/office/drawing/2014/main" id="{394D9C3C-9AA8-4191-B306-2BDE2FAE18E7}"/>
              </a:ext>
            </a:extLst>
          </p:cNvPr>
          <p:cNvSpPr txBox="1"/>
          <p:nvPr/>
        </p:nvSpPr>
        <p:spPr>
          <a:xfrm>
            <a:off x="6886381" y="334508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6" name="TextBox 25">
            <a:extLst>
              <a:ext uri="{FF2B5EF4-FFF2-40B4-BE49-F238E27FC236}">
                <a16:creationId xmlns:a16="http://schemas.microsoft.com/office/drawing/2014/main" id="{3B6E95BE-E027-4637-8C54-4F0D6D13D594}"/>
              </a:ext>
            </a:extLst>
          </p:cNvPr>
          <p:cNvSpPr txBox="1"/>
          <p:nvPr/>
        </p:nvSpPr>
        <p:spPr>
          <a:xfrm>
            <a:off x="4295800"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7" name="TextBox 26">
            <a:extLst>
              <a:ext uri="{FF2B5EF4-FFF2-40B4-BE49-F238E27FC236}">
                <a16:creationId xmlns:a16="http://schemas.microsoft.com/office/drawing/2014/main" id="{098C9210-D164-442F-A42F-E346ACFE700D}"/>
              </a:ext>
            </a:extLst>
          </p:cNvPr>
          <p:cNvSpPr txBox="1"/>
          <p:nvPr/>
        </p:nvSpPr>
        <p:spPr>
          <a:xfrm>
            <a:off x="6022854" y="2824098"/>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28" name="TextBox 27">
            <a:extLst>
              <a:ext uri="{FF2B5EF4-FFF2-40B4-BE49-F238E27FC236}">
                <a16:creationId xmlns:a16="http://schemas.microsoft.com/office/drawing/2014/main" id="{F83910A5-BAF2-42D0-8FE3-A1263C477672}"/>
              </a:ext>
            </a:extLst>
          </p:cNvPr>
          <p:cNvSpPr txBox="1"/>
          <p:nvPr/>
        </p:nvSpPr>
        <p:spPr>
          <a:xfrm>
            <a:off x="5159327" y="2298645"/>
            <a:ext cx="1727054" cy="523220"/>
          </a:xfrm>
          <a:prstGeom prst="rect">
            <a:avLst/>
          </a:prstGeom>
          <a:noFill/>
          <a:ln>
            <a:solidFill>
              <a:schemeClr val="tx1"/>
            </a:solidFill>
          </a:ln>
        </p:spPr>
        <p:txBody>
          <a:bodyPr wrap="square" rtlCol="0" anchor="ctr">
            <a:spAutoFit/>
          </a:bodyPr>
          <a:lstStyle/>
          <a:p>
            <a:pPr algn="ctr">
              <a:spcBef>
                <a:spcPts val="1800"/>
              </a:spcBef>
              <a:spcAft>
                <a:spcPts val="1800"/>
              </a:spcAft>
              <a:buNone/>
            </a:pPr>
            <a:endParaRPr lang="en-GB" dirty="0"/>
          </a:p>
        </p:txBody>
      </p:sp>
      <p:sp>
        <p:nvSpPr>
          <p:cNvPr id="13" name="Title 3">
            <a:extLst>
              <a:ext uri="{FF2B5EF4-FFF2-40B4-BE49-F238E27FC236}">
                <a16:creationId xmlns:a16="http://schemas.microsoft.com/office/drawing/2014/main" id="{AEF7C5BD-69F1-44B6-9033-2AF5B31FC0A6}"/>
              </a:ext>
            </a:extLst>
          </p:cNvPr>
          <p:cNvSpPr txBox="1">
            <a:spLocks/>
          </p:cNvSpPr>
          <p:nvPr/>
        </p:nvSpPr>
        <p:spPr>
          <a:xfrm>
            <a:off x="536454" y="5277393"/>
            <a:ext cx="10972800" cy="982117"/>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3600" b="1" kern="1200">
                <a:solidFill>
                  <a:srgbClr val="585858"/>
                </a:solidFill>
                <a:latin typeface="Arial" panose="020B0604020202020204" pitchFamily="34" charset="0"/>
                <a:ea typeface="+mj-ea"/>
                <a:cs typeface="Arial" panose="020B0604020202020204" pitchFamily="34" charset="0"/>
              </a:defRPr>
            </a:lvl1pPr>
          </a:lstStyle>
          <a:p>
            <a:pPr fontAlgn="auto">
              <a:spcAft>
                <a:spcPts val="0"/>
              </a:spcAft>
              <a:buClrTx/>
              <a:buFontTx/>
            </a:pPr>
            <a:r>
              <a:rPr lang="en-GB" sz="2400" b="0" dirty="0"/>
              <a:t>Do you think the total at the top will be the same or different for each arrangement of the numbers in the bottom row?</a:t>
            </a:r>
          </a:p>
        </p:txBody>
      </p:sp>
    </p:spTree>
    <p:extLst>
      <p:ext uri="{BB962C8B-B14F-4D97-AF65-F5344CB8AC3E}">
        <p14:creationId xmlns:p14="http://schemas.microsoft.com/office/powerpoint/2010/main" val="3824892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5D44BF-C135-4A28-96C4-B53950D7D722}"/>
              </a:ext>
            </a:extLst>
          </p:cNvPr>
          <p:cNvSpPr>
            <a:spLocks noGrp="1"/>
          </p:cNvSpPr>
          <p:nvPr>
            <p:ph type="title"/>
          </p:nvPr>
        </p:nvSpPr>
        <p:spPr/>
        <p:txBody>
          <a:bodyPr/>
          <a:lstStyle/>
          <a:p>
            <a:r>
              <a:rPr lang="en-GB" dirty="0"/>
              <a:t>Pyramids</a:t>
            </a:r>
          </a:p>
        </p:txBody>
      </p:sp>
      <p:sp>
        <p:nvSpPr>
          <p:cNvPr id="5" name="Content Placeholder 4">
            <a:extLst>
              <a:ext uri="{FF2B5EF4-FFF2-40B4-BE49-F238E27FC236}">
                <a16:creationId xmlns:a16="http://schemas.microsoft.com/office/drawing/2014/main" id="{F3AEFA3D-6E0E-40FE-BDA2-AC1662A877CD}"/>
              </a:ext>
            </a:extLst>
          </p:cNvPr>
          <p:cNvSpPr>
            <a:spLocks noGrp="1"/>
          </p:cNvSpPr>
          <p:nvPr>
            <p:ph idx="1"/>
          </p:nvPr>
        </p:nvSpPr>
        <p:spPr>
          <a:xfrm>
            <a:off x="609600" y="1340768"/>
            <a:ext cx="10972800" cy="982117"/>
          </a:xfrm>
        </p:spPr>
        <p:txBody>
          <a:bodyPr>
            <a:normAutofit/>
          </a:bodyPr>
          <a:lstStyle/>
          <a:p>
            <a:pPr marL="0" indent="0">
              <a:buNone/>
            </a:pPr>
            <a:r>
              <a:rPr lang="en-GB" sz="2400" dirty="0">
                <a:latin typeface="+mn-lt"/>
              </a:rPr>
              <a:t>Task 2</a:t>
            </a:r>
          </a:p>
          <a:p>
            <a:pPr marL="0" indent="0">
              <a:buNone/>
            </a:pPr>
            <a:r>
              <a:rPr lang="en-GB" sz="2400" dirty="0">
                <a:latin typeface="+mn-lt"/>
              </a:rPr>
              <a:t>Comparing Pyramids</a:t>
            </a:r>
          </a:p>
        </p:txBody>
      </p:sp>
    </p:spTree>
    <p:extLst>
      <p:ext uri="{BB962C8B-B14F-4D97-AF65-F5344CB8AC3E}">
        <p14:creationId xmlns:p14="http://schemas.microsoft.com/office/powerpoint/2010/main" val="3876658606"/>
      </p:ext>
    </p:extLst>
  </p:cSld>
  <p:clrMapOvr>
    <a:masterClrMapping/>
  </p:clrMapOvr>
</p:sld>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3BD7AB7B8D684D85F4D49CC0D05EEF" ma:contentTypeVersion="13" ma:contentTypeDescription="Create a new document." ma:contentTypeScope="" ma:versionID="52a6a05bd4faf9115b69d1c1560380b0">
  <xsd:schema xmlns:xsd="http://www.w3.org/2001/XMLSchema" xmlns:xs="http://www.w3.org/2001/XMLSchema" xmlns:p="http://schemas.microsoft.com/office/2006/metadata/properties" xmlns:ns2="b17c8f57-d5a2-4476-ad19-6366d61ed755" xmlns:ns3="dc9bd944-225f-43f1-96dc-d5ee43d55d1c" targetNamespace="http://schemas.microsoft.com/office/2006/metadata/properties" ma:root="true" ma:fieldsID="d894a48d12bb29981e98a6dd3ae2e82d" ns2:_="" ns3:_="">
    <xsd:import namespace="b17c8f57-d5a2-4476-ad19-6366d61ed755"/>
    <xsd:import namespace="dc9bd944-225f-43f1-96dc-d5ee43d55d1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7c8f57-d5a2-4476-ad19-6366d61ed7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9C7895-A276-49D9-8F9A-AC1086F389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7c8f57-d5a2-4476-ad19-6366d61ed755"/>
    <ds:schemaRef ds:uri="dc9bd944-225f-43f1-96dc-d5ee43d55d1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614D725-2C21-4C66-9CD4-8D38560013A8}">
  <ds:schemaRefs>
    <ds:schemaRef ds:uri="http://schemas.microsoft.com/sharepoint/v3/contenttype/forms"/>
  </ds:schemaRefs>
</ds:datastoreItem>
</file>

<file path=customXml/itemProps3.xml><?xml version="1.0" encoding="utf-8"?>
<ds:datastoreItem xmlns:ds="http://schemas.openxmlformats.org/officeDocument/2006/customXml" ds:itemID="{85CA48D5-CF87-4E62-9CFA-B8134F07C6D3}">
  <ds:schemaRefs>
    <ds:schemaRef ds:uri="http://schemas.microsoft.com/office/2006/metadata/longProperties"/>
  </ds:schemaRefs>
</ds:datastoreItem>
</file>

<file path=customXml/itemProps4.xml><?xml version="1.0" encoding="utf-8"?>
<ds:datastoreItem xmlns:ds="http://schemas.openxmlformats.org/officeDocument/2006/customXml" ds:itemID="{B1B18B3D-5C68-4030-BEF3-6F927E24DA37}">
  <ds:schemaRefs>
    <ds:schemaRef ds:uri="http://schemas.openxmlformats.org/package/2006/metadata/core-properties"/>
    <ds:schemaRef ds:uri="http://purl.org/dc/dcmitype/"/>
    <ds:schemaRef ds:uri="http://purl.org/dc/terms/"/>
    <ds:schemaRef ds:uri="http://schemas.microsoft.com/office/2006/documentManagement/types"/>
    <ds:schemaRef ds:uri="http://schemas.microsoft.com/office/2006/metadata/properties"/>
    <ds:schemaRef ds:uri="http://purl.org/dc/elements/1.1/"/>
    <ds:schemaRef ds:uri="http://schemas.microsoft.com/office/infopath/2007/PartnerControls"/>
    <ds:schemaRef ds:uri="4682f752-cf74-438a-bebb-9c890ba775b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893</TotalTime>
  <Words>1835</Words>
  <Application>Microsoft Office PowerPoint</Application>
  <PresentationFormat>Widescreen</PresentationFormat>
  <Paragraphs>698</Paragraphs>
  <Slides>31</Slides>
  <Notes>17</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Cambria Math</vt:lpstr>
      <vt:lpstr>Century Gothic</vt:lpstr>
      <vt:lpstr>Myriad Pro</vt:lpstr>
      <vt:lpstr>nctem1</vt:lpstr>
      <vt:lpstr>Algebraic Thinking </vt:lpstr>
      <vt:lpstr>Pyramids</vt:lpstr>
      <vt:lpstr>Add two values and put the total in the box above</vt:lpstr>
      <vt:lpstr>Add two values and put the total in the box above</vt:lpstr>
      <vt:lpstr>Completed pyramid</vt:lpstr>
      <vt:lpstr>What if you rearrange the numbers in the bottom row?</vt:lpstr>
      <vt:lpstr>Do you think the total at the top will be different or the same?</vt:lpstr>
      <vt:lpstr>Do you think the total at the top will be different or the same?</vt:lpstr>
      <vt:lpstr>Pyramids</vt:lpstr>
      <vt:lpstr>What do you notice about these pyramids?  What is the same and what is different?</vt:lpstr>
      <vt:lpstr>Which pyramid will give:  The highest value in the top box? The lowest value in the top box?  Will any pyramids give the same value in the top box?  How do you know?</vt:lpstr>
      <vt:lpstr>Are there any other totals you can make using 1, 2, 3 and 4 in the bottom row?</vt:lpstr>
      <vt:lpstr>Which pyramid will give: SOLUTIONS  The highest value in the top box? The lowest value in the top box?  Will any pyramids give the same value in the top box?  How do you know?  Is there another total you can make?</vt:lpstr>
      <vt:lpstr>Why do these pairs of pyramids have the same totals?</vt:lpstr>
      <vt:lpstr>Pyramids</vt:lpstr>
      <vt:lpstr>What if we replace the numbers with coloured dots? What will the rest of the pyramid look like?</vt:lpstr>
      <vt:lpstr>What do you notice about the coloured dots?</vt:lpstr>
      <vt:lpstr>What do you notice about the coloured dots?</vt:lpstr>
      <vt:lpstr>What do you notice about the coloured dots?</vt:lpstr>
      <vt:lpstr>Can you use what is happening with the dots to explain the numbers?</vt:lpstr>
      <vt:lpstr>What do you notice about the numbers?</vt:lpstr>
      <vt:lpstr>Can you see the numbers in the dots and the dots in the numbers?</vt:lpstr>
      <vt:lpstr>How would you arrange these numbers in the bottom row to get the highest and lowest totals in the top row?</vt:lpstr>
      <vt:lpstr>How would you arrange these numbers in the bottom row to get the highest and lowest totals in the top row?</vt:lpstr>
      <vt:lpstr>Pyramids</vt:lpstr>
      <vt:lpstr>When there are 4 consecutive numbers in order in the bottom row…  What do you notice about the odds and evens?</vt:lpstr>
      <vt:lpstr>When there are 4 consecutive numbers in the bottom row …  There will always be 2 odd and 2 even numbers  How many different ways can you arrange the odd and even number in the bottom row?</vt:lpstr>
      <vt:lpstr>When there are 4 consecutive numbers in the bottom row …  Can the total in the top box be odd?</vt:lpstr>
      <vt:lpstr>When there are 4 consecutive numbers in the bottom row…  Can there be one odd and one even number in the row of 2?</vt:lpstr>
      <vt:lpstr>When there are 4 consecutive numbers in the bottom row…  What do you notice? Why do you think this is?</vt:lpstr>
      <vt:lpstr>When there are 4 consecutive numbers in the bottom row…  Why do we sometimes get doubles in the row of 2? How can you guarantee to get a double in the row of 2? Can you make it work for the pyramid you created in Task 4?        What do you notice about the middle number in the row of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Maths Hubs PowerPoint Template</dc:title>
  <dc:creator>Stephen Peto</dc:creator>
  <cp:lastModifiedBy>Bethanie Goodliff</cp:lastModifiedBy>
  <cp:revision>39</cp:revision>
  <dcterms:created xsi:type="dcterms:W3CDTF">2008-01-11T09:41:35Z</dcterms:created>
  <dcterms:modified xsi:type="dcterms:W3CDTF">2023-02-15T13:16:37Z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Natasha Chippendale</vt:lpwstr>
  </property>
  <property fmtid="{D5CDD505-2E9C-101B-9397-08002B2CF9AE}" pid="3" name="display_urn:schemas-microsoft-com:office:office#Author">
    <vt:lpwstr>Natasha Chippendale</vt:lpwstr>
  </property>
  <property fmtid="{D5CDD505-2E9C-101B-9397-08002B2CF9AE}" pid="4" name="Order">
    <vt:lpwstr>148500.000000000</vt:lpwstr>
  </property>
  <property fmtid="{D5CDD505-2E9C-101B-9397-08002B2CF9AE}" pid="5" name="ContentTypeId">
    <vt:lpwstr>0x010100D33BD7AB7B8D684D85F4D49CC0D05EEF</vt:lpwstr>
  </property>
</Properties>
</file>