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5"/>
  </p:sldMasterIdLst>
  <p:notesMasterIdLst>
    <p:notesMasterId r:id="rId7"/>
  </p:notesMasterIdLst>
  <p:sldIdLst>
    <p:sldId id="264" r:id="rId6"/>
  </p:sldIdLst>
  <p:sldSz cx="12192000" cy="6858000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5EC111-F489-44AE-8828-0D12F5B26062}" v="44" dt="2020-08-19T13:43:38.5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4"/>
  </p:normalViewPr>
  <p:slideViewPr>
    <p:cSldViewPr>
      <p:cViewPr varScale="1">
        <p:scale>
          <a:sx n="68" d="100"/>
          <a:sy n="68" d="100"/>
        </p:scale>
        <p:origin x="79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DD315-CABA-48C9-B8B8-E7F4A7C4E8FE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C6D43-B330-470E-9514-C837501A6F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225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2129DB-7CCB-4DFF-A799-E554B53301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1" y="476673"/>
            <a:ext cx="6049764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68758"/>
            <a:ext cx="6062463" cy="11521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184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22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1792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D91F02-38ED-4B06-B867-E4F68C54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3279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8007C0-F29A-4315-965C-24C897F13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149080"/>
            <a:ext cx="10972800" cy="426170"/>
          </a:xfrm>
        </p:spPr>
        <p:txBody>
          <a:bodyPr/>
          <a:lstStyle>
            <a:lvl1pPr algn="l">
              <a:defRPr sz="2000" b="1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44954"/>
            <a:ext cx="10972800" cy="3560111"/>
          </a:xfrm>
        </p:spPr>
        <p:txBody>
          <a:bodyPr/>
          <a:lstStyle>
            <a:lvl1pPr marL="0" indent="0">
              <a:buNone/>
              <a:defRPr sz="3200">
                <a:solidFill>
                  <a:srgbClr val="585858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725144"/>
            <a:ext cx="10972800" cy="720080"/>
          </a:xfrm>
        </p:spPr>
        <p:txBody>
          <a:bodyPr/>
          <a:lstStyle>
            <a:lvl1pPr marL="0" indent="0">
              <a:buNone/>
              <a:defRPr sz="1400">
                <a:solidFill>
                  <a:srgbClr val="585858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247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10152-7721-41A0-A6C5-8721C8D0E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0B289-4844-44AC-86A0-5AEEE34C6957}"/>
              </a:ext>
            </a:extLst>
          </p:cNvPr>
          <p:cNvSpPr txBox="1"/>
          <p:nvPr userDrawn="1"/>
        </p:nvSpPr>
        <p:spPr>
          <a:xfrm>
            <a:off x="623392" y="2348880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b="1" noProof="0" dirty="0">
                <a:solidFill>
                  <a:schemeClr val="bg1"/>
                </a:solidFill>
              </a:rPr>
              <a:t>Thank you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661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043FF3-1B19-4F6E-AED6-1F0E0B126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65125"/>
            <a:ext cx="109685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A78F67-7D07-4B89-B1B7-77FCB2FBC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825625"/>
            <a:ext cx="1096856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AF1F1-6765-45EE-BEB9-185EDFB653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52CA6C61-5C46-4CCD-83FB-18DE309C7599}" type="datetimeFigureOut">
              <a:rPr lang="en-GB" smtClean="0"/>
              <a:pPr>
                <a:buFont typeface="Arial" panose="020B0604020202020204" pitchFamily="34" charset="0"/>
                <a:buNone/>
              </a:pPr>
              <a:t>07/09/2020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D2AC0-4764-4C71-9EC2-3E3309ED3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79FDB-13C2-4DC1-8C93-EEA50C728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3A4A998D-6F83-4D71-AA77-13FC1A139956}" type="slidenum">
              <a:rPr lang="en-GB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300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>
            <a:extLst>
              <a:ext uri="{FF2B5EF4-FFF2-40B4-BE49-F238E27FC236}">
                <a16:creationId xmlns:a16="http://schemas.microsoft.com/office/drawing/2014/main" id="{1A9A9DF6-656B-43B1-A4DA-6DFC6C7A2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275" y="1175523"/>
            <a:ext cx="259924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4">
            <a:extLst>
              <a:ext uri="{FF2B5EF4-FFF2-40B4-BE49-F238E27FC236}">
                <a16:creationId xmlns:a16="http://schemas.microsoft.com/office/drawing/2014/main" id="{EE41E152-38FA-42EF-954D-1F42C45A2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2075892"/>
            <a:ext cx="1437677" cy="135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4">
            <a:extLst>
              <a:ext uri="{FF2B5EF4-FFF2-40B4-BE49-F238E27FC236}">
                <a16:creationId xmlns:a16="http://schemas.microsoft.com/office/drawing/2014/main" id="{66472D61-1F53-4CA5-A89C-5FE3BB1FFDEF}"/>
              </a:ext>
            </a:extLst>
          </p:cNvPr>
          <p:cNvGrpSpPr>
            <a:grpSpLocks/>
          </p:cNvGrpSpPr>
          <p:nvPr/>
        </p:nvGrpSpPr>
        <p:grpSpPr bwMode="auto">
          <a:xfrm>
            <a:off x="5438103" y="1484511"/>
            <a:ext cx="905016" cy="2232248"/>
            <a:chOff x="8481" y="3243"/>
            <a:chExt cx="524" cy="2104"/>
          </a:xfrm>
        </p:grpSpPr>
        <p:sp>
          <p:nvSpPr>
            <p:cNvPr id="3" name="Arrow: Curved Down 7">
              <a:extLst>
                <a:ext uri="{FF2B5EF4-FFF2-40B4-BE49-F238E27FC236}">
                  <a16:creationId xmlns:a16="http://schemas.microsoft.com/office/drawing/2014/main" id="{84CF1B92-D7BE-474E-85DC-84E0AE6CD8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77275" flipH="1">
              <a:off x="8358" y="4315"/>
              <a:ext cx="978" cy="280"/>
            </a:xfrm>
            <a:prstGeom prst="curvedDownArrow">
              <a:avLst>
                <a:gd name="adj1" fmla="val 25000"/>
                <a:gd name="adj2" fmla="val 50032"/>
                <a:gd name="adj3" fmla="val 25000"/>
              </a:avLst>
            </a:prstGeom>
            <a:solidFill>
              <a:srgbClr val="4472C4"/>
            </a:solidFill>
            <a:ln w="12700">
              <a:solidFill>
                <a:srgbClr val="2F528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" name="Text Box 9">
              <a:extLst>
                <a:ext uri="{FF2B5EF4-FFF2-40B4-BE49-F238E27FC236}">
                  <a16:creationId xmlns:a16="http://schemas.microsoft.com/office/drawing/2014/main" id="{8E086F65-8EBE-4BB9-BCC5-57ACF95D9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7691" y="4033"/>
              <a:ext cx="2104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Functional</a:t>
              </a:r>
              <a:r>
                <a: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 multiplier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5" name="Group 7">
            <a:extLst>
              <a:ext uri="{FF2B5EF4-FFF2-40B4-BE49-F238E27FC236}">
                <a16:creationId xmlns:a16="http://schemas.microsoft.com/office/drawing/2014/main" id="{94FF358B-304E-426D-AD02-E1F45A70F2F3}"/>
              </a:ext>
            </a:extLst>
          </p:cNvPr>
          <p:cNvGrpSpPr>
            <a:grpSpLocks/>
          </p:cNvGrpSpPr>
          <p:nvPr/>
        </p:nvGrpSpPr>
        <p:grpSpPr bwMode="auto">
          <a:xfrm>
            <a:off x="5698115" y="1136943"/>
            <a:ext cx="2623476" cy="855252"/>
            <a:chOff x="4677" y="3786"/>
            <a:chExt cx="2829" cy="550"/>
          </a:xfrm>
        </p:grpSpPr>
        <p:sp>
          <p:nvSpPr>
            <p:cNvPr id="6" name="AutoShape 8">
              <a:extLst>
                <a:ext uri="{FF2B5EF4-FFF2-40B4-BE49-F238E27FC236}">
                  <a16:creationId xmlns:a16="http://schemas.microsoft.com/office/drawing/2014/main" id="{FD44F7F2-9D44-4AE8-9CD3-1C364E854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5" y="4056"/>
              <a:ext cx="1150" cy="280"/>
            </a:xfrm>
            <a:prstGeom prst="curvedDownArrow">
              <a:avLst>
                <a:gd name="adj1" fmla="val 24985"/>
                <a:gd name="adj2" fmla="val 50008"/>
                <a:gd name="adj3" fmla="val 25000"/>
              </a:avLst>
            </a:prstGeom>
            <a:solidFill>
              <a:srgbClr val="4472C4"/>
            </a:solidFill>
            <a:ln w="12700">
              <a:solidFill>
                <a:srgbClr val="2F528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GB" sz="1600"/>
            </a:p>
          </p:txBody>
        </p:sp>
        <p:sp>
          <p:nvSpPr>
            <p:cNvPr id="7" name="Text Box 9">
              <a:extLst>
                <a:ext uri="{FF2B5EF4-FFF2-40B4-BE49-F238E27FC236}">
                  <a16:creationId xmlns:a16="http://schemas.microsoft.com/office/drawing/2014/main" id="{01EBE5D1-94CF-46A3-B134-8344C1AFC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7" y="3786"/>
              <a:ext cx="2829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Scalar multiplier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pic>
        <p:nvPicPr>
          <p:cNvPr id="1034" name="Picture 5">
            <a:extLst>
              <a:ext uri="{FF2B5EF4-FFF2-40B4-BE49-F238E27FC236}">
                <a16:creationId xmlns:a16="http://schemas.microsoft.com/office/drawing/2014/main" id="{49FCFCD3-AAD9-4343-AEAF-DD1BE0E18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366" y="4077072"/>
            <a:ext cx="2967897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>
            <a:extLst>
              <a:ext uri="{FF2B5EF4-FFF2-40B4-BE49-F238E27FC236}">
                <a16:creationId xmlns:a16="http://schemas.microsoft.com/office/drawing/2014/main" id="{18DD0895-23E9-47CD-88C7-0AA243C31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4633349"/>
            <a:ext cx="1618442" cy="1480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3">
            <a:extLst>
              <a:ext uri="{FF2B5EF4-FFF2-40B4-BE49-F238E27FC236}">
                <a16:creationId xmlns:a16="http://schemas.microsoft.com/office/drawing/2014/main" id="{1A8B253C-081D-4D57-A7B2-F2066CEE4443}"/>
              </a:ext>
            </a:extLst>
          </p:cNvPr>
          <p:cNvGrpSpPr>
            <a:grpSpLocks/>
          </p:cNvGrpSpPr>
          <p:nvPr/>
        </p:nvGrpSpPr>
        <p:grpSpPr bwMode="auto">
          <a:xfrm>
            <a:off x="5190984" y="4885195"/>
            <a:ext cx="905016" cy="1105266"/>
            <a:chOff x="5070" y="9161"/>
            <a:chExt cx="667" cy="1150"/>
          </a:xfrm>
        </p:grpSpPr>
        <p:sp>
          <p:nvSpPr>
            <p:cNvPr id="9" name="AutoShape 14">
              <a:extLst>
                <a:ext uri="{FF2B5EF4-FFF2-40B4-BE49-F238E27FC236}">
                  <a16:creationId xmlns:a16="http://schemas.microsoft.com/office/drawing/2014/main" id="{4EB7CE56-7205-44C0-A779-4B0AF08CB19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5022" y="9596"/>
              <a:ext cx="1150" cy="280"/>
            </a:xfrm>
            <a:prstGeom prst="curvedDownArrow">
              <a:avLst>
                <a:gd name="adj1" fmla="val 24985"/>
                <a:gd name="adj2" fmla="val 50008"/>
                <a:gd name="adj3" fmla="val 25000"/>
              </a:avLst>
            </a:prstGeom>
            <a:solidFill>
              <a:srgbClr val="4472C4"/>
            </a:solidFill>
            <a:ln w="12700">
              <a:solidFill>
                <a:srgbClr val="2F528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0" name="Text Box 15">
              <a:extLst>
                <a:ext uri="{FF2B5EF4-FFF2-40B4-BE49-F238E27FC236}">
                  <a16:creationId xmlns:a16="http://schemas.microsoft.com/office/drawing/2014/main" id="{1288E62F-EFEF-46AB-B390-48881FA45E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0" y="9479"/>
              <a:ext cx="546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?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E45E69D9-94FA-42AE-A97B-23C30B4A26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120" y="3848578"/>
            <a:ext cx="1406582" cy="78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2074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7">
      <a:dk1>
        <a:srgbClr val="585858"/>
      </a:dk1>
      <a:lt1>
        <a:srgbClr val="FFFFFF"/>
      </a:lt1>
      <a:dk2>
        <a:srgbClr val="006666"/>
      </a:dk2>
      <a:lt2>
        <a:srgbClr val="5F5F5F"/>
      </a:lt2>
      <a:accent1>
        <a:srgbClr val="585858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B0F0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BD7AB7B8D684D85F4D49CC0D05EEF" ma:contentTypeVersion="12" ma:contentTypeDescription="Create a new document." ma:contentTypeScope="" ma:versionID="ed16fb5b45c0ffcf5fc6fd48a129149c">
  <xsd:schema xmlns:xsd="http://www.w3.org/2001/XMLSchema" xmlns:xs="http://www.w3.org/2001/XMLSchema" xmlns:p="http://schemas.microsoft.com/office/2006/metadata/properties" xmlns:ns2="b17c8f57-d5a2-4476-ad19-6366d61ed755" xmlns:ns3="dc9bd944-225f-43f1-96dc-d5ee43d55d1c" targetNamespace="http://schemas.microsoft.com/office/2006/metadata/properties" ma:root="true" ma:fieldsID="ead81d2ee1b0042a2af79533162eebaa" ns2:_="" ns3:_="">
    <xsd:import namespace="b17c8f57-d5a2-4476-ad19-6366d61ed755"/>
    <xsd:import namespace="dc9bd944-225f-43f1-96dc-d5ee43d55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7c8f57-d5a2-4476-ad19-6366d61ed7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B20441-920F-4CE9-889A-31D3A88AD5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7c8f57-d5a2-4476-ad19-6366d61ed755"/>
    <ds:schemaRef ds:uri="dc9bd944-225f-43f1-96dc-d5ee43d55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1B18B3D-5C68-4030-BEF3-6F927E24DA3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</TotalTime>
  <Words>5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Hubs PowerPoint Template</dc:title>
  <dc:creator>Stephen Peto</dc:creator>
  <cp:lastModifiedBy>Bethanie Goodliff</cp:lastModifiedBy>
  <cp:revision>39</cp:revision>
  <dcterms:created xsi:type="dcterms:W3CDTF">2008-01-11T09:41:35Z</dcterms:created>
  <dcterms:modified xsi:type="dcterms:W3CDTF">2020-09-07T11:55:57Z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0x010100D33BD7AB7B8D684D85F4D49CC0D05EEF</vt:lpwstr>
  </property>
</Properties>
</file>