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9" r:id="rId5"/>
  </p:sldMasterIdLst>
  <p:notesMasterIdLst>
    <p:notesMasterId r:id="rId178"/>
  </p:notesMasterIdLst>
  <p:sldIdLst>
    <p:sldId id="257" r:id="rId6"/>
    <p:sldId id="571" r:id="rId7"/>
    <p:sldId id="506" r:id="rId8"/>
    <p:sldId id="609" r:id="rId9"/>
    <p:sldId id="610" r:id="rId10"/>
    <p:sldId id="611" r:id="rId11"/>
    <p:sldId id="612" r:id="rId12"/>
    <p:sldId id="507" r:id="rId13"/>
    <p:sldId id="481" r:id="rId14"/>
    <p:sldId id="267" r:id="rId15"/>
    <p:sldId id="268" r:id="rId16"/>
    <p:sldId id="511" r:id="rId17"/>
    <p:sldId id="512" r:id="rId18"/>
    <p:sldId id="269" r:id="rId19"/>
    <p:sldId id="270" r:id="rId20"/>
    <p:sldId id="513" r:id="rId21"/>
    <p:sldId id="514" r:id="rId22"/>
    <p:sldId id="271" r:id="rId23"/>
    <p:sldId id="515" r:id="rId24"/>
    <p:sldId id="516" r:id="rId25"/>
    <p:sldId id="272" r:id="rId26"/>
    <p:sldId id="517" r:id="rId27"/>
    <p:sldId id="518" r:id="rId28"/>
    <p:sldId id="273" r:id="rId29"/>
    <p:sldId id="274" r:id="rId30"/>
    <p:sldId id="275" r:id="rId31"/>
    <p:sldId id="299" r:id="rId32"/>
    <p:sldId id="519" r:id="rId33"/>
    <p:sldId id="520" r:id="rId34"/>
    <p:sldId id="276" r:id="rId35"/>
    <p:sldId id="521" r:id="rId36"/>
    <p:sldId id="522" r:id="rId37"/>
    <p:sldId id="277" r:id="rId38"/>
    <p:sldId id="523" r:id="rId39"/>
    <p:sldId id="524" r:id="rId40"/>
    <p:sldId id="278" r:id="rId41"/>
    <p:sldId id="279" r:id="rId42"/>
    <p:sldId id="525" r:id="rId43"/>
    <p:sldId id="526" r:id="rId44"/>
    <p:sldId id="280" r:id="rId45"/>
    <p:sldId id="527" r:id="rId46"/>
    <p:sldId id="528" r:id="rId47"/>
    <p:sldId id="281" r:id="rId48"/>
    <p:sldId id="282" r:id="rId49"/>
    <p:sldId id="529" r:id="rId50"/>
    <p:sldId id="530" r:id="rId51"/>
    <p:sldId id="283" r:id="rId52"/>
    <p:sldId id="284" r:id="rId53"/>
    <p:sldId id="605" r:id="rId54"/>
    <p:sldId id="531" r:id="rId55"/>
    <p:sldId id="532" r:id="rId56"/>
    <p:sldId id="285" r:id="rId57"/>
    <p:sldId id="286" r:id="rId58"/>
    <p:sldId id="287" r:id="rId59"/>
    <p:sldId id="533" r:id="rId60"/>
    <p:sldId id="534" r:id="rId61"/>
    <p:sldId id="289" r:id="rId62"/>
    <p:sldId id="288" r:id="rId63"/>
    <p:sldId id="290" r:id="rId64"/>
    <p:sldId id="535" r:id="rId65"/>
    <p:sldId id="536" r:id="rId66"/>
    <p:sldId id="292" r:id="rId67"/>
    <p:sldId id="293" r:id="rId68"/>
    <p:sldId id="537" r:id="rId69"/>
    <p:sldId id="538" r:id="rId70"/>
    <p:sldId id="294" r:id="rId71"/>
    <p:sldId id="539" r:id="rId72"/>
    <p:sldId id="540" r:id="rId73"/>
    <p:sldId id="295" r:id="rId74"/>
    <p:sldId id="300" r:id="rId75"/>
    <p:sldId id="541" r:id="rId76"/>
    <p:sldId id="542" r:id="rId77"/>
    <p:sldId id="291" r:id="rId78"/>
    <p:sldId id="296" r:id="rId79"/>
    <p:sldId id="606" r:id="rId80"/>
    <p:sldId id="607" r:id="rId81"/>
    <p:sldId id="543" r:id="rId82"/>
    <p:sldId id="544" r:id="rId83"/>
    <p:sldId id="297" r:id="rId84"/>
    <p:sldId id="298" r:id="rId85"/>
    <p:sldId id="545" r:id="rId86"/>
    <p:sldId id="546" r:id="rId87"/>
    <p:sldId id="572" r:id="rId88"/>
    <p:sldId id="573" r:id="rId89"/>
    <p:sldId id="574" r:id="rId90"/>
    <p:sldId id="575" r:id="rId91"/>
    <p:sldId id="576" r:id="rId92"/>
    <p:sldId id="547" r:id="rId93"/>
    <p:sldId id="548" r:id="rId94"/>
    <p:sldId id="579" r:id="rId95"/>
    <p:sldId id="580" r:id="rId96"/>
    <p:sldId id="581" r:id="rId97"/>
    <p:sldId id="582" r:id="rId98"/>
    <p:sldId id="583" r:id="rId99"/>
    <p:sldId id="584" r:id="rId100"/>
    <p:sldId id="577" r:id="rId101"/>
    <p:sldId id="549" r:id="rId102"/>
    <p:sldId id="550" r:id="rId103"/>
    <p:sldId id="585" r:id="rId104"/>
    <p:sldId id="586" r:id="rId105"/>
    <p:sldId id="587" r:id="rId106"/>
    <p:sldId id="578" r:id="rId107"/>
    <p:sldId id="551" r:id="rId108"/>
    <p:sldId id="552" r:id="rId109"/>
    <p:sldId id="635" r:id="rId110"/>
    <p:sldId id="636" r:id="rId111"/>
    <p:sldId id="637" r:id="rId112"/>
    <p:sldId id="638" r:id="rId113"/>
    <p:sldId id="639" r:id="rId114"/>
    <p:sldId id="640" r:id="rId115"/>
    <p:sldId id="332" r:id="rId116"/>
    <p:sldId id="553" r:id="rId117"/>
    <p:sldId id="554" r:id="rId118"/>
    <p:sldId id="641" r:id="rId119"/>
    <p:sldId id="642" r:id="rId120"/>
    <p:sldId id="643" r:id="rId121"/>
    <p:sldId id="644" r:id="rId122"/>
    <p:sldId id="555" r:id="rId123"/>
    <p:sldId id="556" r:id="rId124"/>
    <p:sldId id="645" r:id="rId125"/>
    <p:sldId id="646" r:id="rId126"/>
    <p:sldId id="647" r:id="rId127"/>
    <p:sldId id="648" r:id="rId128"/>
    <p:sldId id="557" r:id="rId129"/>
    <p:sldId id="558" r:id="rId130"/>
    <p:sldId id="602" r:id="rId131"/>
    <p:sldId id="603" r:id="rId132"/>
    <p:sldId id="604" r:id="rId133"/>
    <p:sldId id="301" r:id="rId134"/>
    <p:sldId id="302" r:id="rId135"/>
    <p:sldId id="559" r:id="rId136"/>
    <p:sldId id="560" r:id="rId137"/>
    <p:sldId id="303" r:id="rId138"/>
    <p:sldId id="304" r:id="rId139"/>
    <p:sldId id="305" r:id="rId140"/>
    <p:sldId id="306" r:id="rId141"/>
    <p:sldId id="307" r:id="rId142"/>
    <p:sldId id="308" r:id="rId143"/>
    <p:sldId id="561" r:id="rId144"/>
    <p:sldId id="562" r:id="rId145"/>
    <p:sldId id="563" r:id="rId146"/>
    <p:sldId id="564" r:id="rId147"/>
    <p:sldId id="613" r:id="rId148"/>
    <p:sldId id="614" r:id="rId149"/>
    <p:sldId id="615" r:id="rId150"/>
    <p:sldId id="616" r:id="rId151"/>
    <p:sldId id="617" r:id="rId152"/>
    <p:sldId id="618" r:id="rId153"/>
    <p:sldId id="619" r:id="rId154"/>
    <p:sldId id="620" r:id="rId155"/>
    <p:sldId id="621" r:id="rId156"/>
    <p:sldId id="565" r:id="rId157"/>
    <p:sldId id="566" r:id="rId158"/>
    <p:sldId id="622" r:id="rId159"/>
    <p:sldId id="623" r:id="rId160"/>
    <p:sldId id="624" r:id="rId161"/>
    <p:sldId id="625" r:id="rId162"/>
    <p:sldId id="626" r:id="rId163"/>
    <p:sldId id="627" r:id="rId164"/>
    <p:sldId id="567" r:id="rId165"/>
    <p:sldId id="568" r:id="rId166"/>
    <p:sldId id="628" r:id="rId167"/>
    <p:sldId id="629" r:id="rId168"/>
    <p:sldId id="630" r:id="rId169"/>
    <p:sldId id="631" r:id="rId170"/>
    <p:sldId id="632" r:id="rId171"/>
    <p:sldId id="633" r:id="rId172"/>
    <p:sldId id="634" r:id="rId173"/>
    <p:sldId id="569" r:id="rId174"/>
    <p:sldId id="570" r:id="rId175"/>
    <p:sldId id="608" r:id="rId176"/>
    <p:sldId id="477" r:id="rId17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71"/>
            <p14:sldId id="506"/>
            <p14:sldId id="609"/>
            <p14:sldId id="610"/>
            <p14:sldId id="611"/>
            <p14:sldId id="612"/>
            <p14:sldId id="507"/>
            <p14:sldId id="481"/>
            <p14:sldId id="267"/>
            <p14:sldId id="268"/>
            <p14:sldId id="511"/>
            <p14:sldId id="512"/>
            <p14:sldId id="269"/>
            <p14:sldId id="270"/>
            <p14:sldId id="513"/>
            <p14:sldId id="514"/>
            <p14:sldId id="271"/>
            <p14:sldId id="515"/>
            <p14:sldId id="516"/>
            <p14:sldId id="272"/>
            <p14:sldId id="517"/>
            <p14:sldId id="518"/>
            <p14:sldId id="273"/>
            <p14:sldId id="274"/>
            <p14:sldId id="275"/>
            <p14:sldId id="299"/>
            <p14:sldId id="519"/>
            <p14:sldId id="520"/>
            <p14:sldId id="276"/>
            <p14:sldId id="521"/>
            <p14:sldId id="522"/>
            <p14:sldId id="277"/>
            <p14:sldId id="523"/>
            <p14:sldId id="524"/>
            <p14:sldId id="278"/>
            <p14:sldId id="279"/>
            <p14:sldId id="525"/>
            <p14:sldId id="526"/>
            <p14:sldId id="280"/>
            <p14:sldId id="527"/>
            <p14:sldId id="528"/>
            <p14:sldId id="281"/>
            <p14:sldId id="282"/>
            <p14:sldId id="529"/>
            <p14:sldId id="530"/>
            <p14:sldId id="283"/>
            <p14:sldId id="284"/>
            <p14:sldId id="605"/>
            <p14:sldId id="531"/>
            <p14:sldId id="532"/>
            <p14:sldId id="285"/>
            <p14:sldId id="286"/>
            <p14:sldId id="287"/>
            <p14:sldId id="533"/>
            <p14:sldId id="534"/>
            <p14:sldId id="289"/>
            <p14:sldId id="288"/>
            <p14:sldId id="290"/>
            <p14:sldId id="535"/>
            <p14:sldId id="536"/>
            <p14:sldId id="292"/>
            <p14:sldId id="293"/>
            <p14:sldId id="537"/>
            <p14:sldId id="538"/>
            <p14:sldId id="294"/>
            <p14:sldId id="539"/>
            <p14:sldId id="540"/>
            <p14:sldId id="295"/>
            <p14:sldId id="300"/>
            <p14:sldId id="541"/>
            <p14:sldId id="542"/>
            <p14:sldId id="291"/>
            <p14:sldId id="296"/>
            <p14:sldId id="606"/>
            <p14:sldId id="607"/>
            <p14:sldId id="543"/>
            <p14:sldId id="544"/>
            <p14:sldId id="297"/>
            <p14:sldId id="298"/>
            <p14:sldId id="545"/>
            <p14:sldId id="546"/>
            <p14:sldId id="572"/>
            <p14:sldId id="573"/>
            <p14:sldId id="574"/>
            <p14:sldId id="575"/>
            <p14:sldId id="576"/>
            <p14:sldId id="547"/>
            <p14:sldId id="548"/>
            <p14:sldId id="579"/>
            <p14:sldId id="580"/>
            <p14:sldId id="581"/>
            <p14:sldId id="582"/>
            <p14:sldId id="583"/>
            <p14:sldId id="584"/>
            <p14:sldId id="577"/>
            <p14:sldId id="549"/>
            <p14:sldId id="550"/>
            <p14:sldId id="585"/>
            <p14:sldId id="586"/>
            <p14:sldId id="587"/>
            <p14:sldId id="578"/>
            <p14:sldId id="551"/>
            <p14:sldId id="552"/>
            <p14:sldId id="635"/>
            <p14:sldId id="636"/>
            <p14:sldId id="637"/>
            <p14:sldId id="638"/>
            <p14:sldId id="639"/>
            <p14:sldId id="640"/>
            <p14:sldId id="332"/>
            <p14:sldId id="553"/>
            <p14:sldId id="554"/>
            <p14:sldId id="641"/>
            <p14:sldId id="642"/>
            <p14:sldId id="643"/>
            <p14:sldId id="644"/>
            <p14:sldId id="555"/>
            <p14:sldId id="556"/>
            <p14:sldId id="645"/>
            <p14:sldId id="646"/>
            <p14:sldId id="647"/>
            <p14:sldId id="648"/>
            <p14:sldId id="557"/>
            <p14:sldId id="558"/>
            <p14:sldId id="602"/>
            <p14:sldId id="603"/>
            <p14:sldId id="604"/>
            <p14:sldId id="301"/>
            <p14:sldId id="302"/>
            <p14:sldId id="559"/>
            <p14:sldId id="560"/>
            <p14:sldId id="303"/>
            <p14:sldId id="304"/>
            <p14:sldId id="305"/>
            <p14:sldId id="306"/>
            <p14:sldId id="307"/>
            <p14:sldId id="308"/>
            <p14:sldId id="561"/>
            <p14:sldId id="562"/>
            <p14:sldId id="563"/>
            <p14:sldId id="564"/>
            <p14:sldId id="613"/>
            <p14:sldId id="614"/>
            <p14:sldId id="615"/>
            <p14:sldId id="616"/>
            <p14:sldId id="617"/>
            <p14:sldId id="618"/>
            <p14:sldId id="619"/>
            <p14:sldId id="620"/>
            <p14:sldId id="621"/>
            <p14:sldId id="565"/>
            <p14:sldId id="566"/>
            <p14:sldId id="622"/>
            <p14:sldId id="623"/>
            <p14:sldId id="624"/>
            <p14:sldId id="625"/>
            <p14:sldId id="626"/>
            <p14:sldId id="627"/>
            <p14:sldId id="567"/>
            <p14:sldId id="568"/>
            <p14:sldId id="628"/>
            <p14:sldId id="629"/>
            <p14:sldId id="630"/>
            <p14:sldId id="631"/>
            <p14:sldId id="632"/>
            <p14:sldId id="633"/>
            <p14:sldId id="634"/>
            <p14:sldId id="569"/>
            <p14:sldId id="570"/>
            <p14:sldId id="608"/>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6792C9-D646-4F8C-A1E4-AAC311C1C885}" v="2" dt="2021-07-30T10:01:31.17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5226" autoAdjust="0"/>
  </p:normalViewPr>
  <p:slideViewPr>
    <p:cSldViewPr snapToGrid="0" showGuides="1">
      <p:cViewPr varScale="1">
        <p:scale>
          <a:sx n="67" d="100"/>
          <a:sy n="67" d="100"/>
        </p:scale>
        <p:origin x="644"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54" Type="http://schemas.openxmlformats.org/officeDocument/2006/relationships/slide" Target="slides/slide149.xml"/><Relationship Id="rId159" Type="http://schemas.openxmlformats.org/officeDocument/2006/relationships/slide" Target="slides/slide154.xml"/><Relationship Id="rId175" Type="http://schemas.openxmlformats.org/officeDocument/2006/relationships/slide" Target="slides/slide170.xml"/><Relationship Id="rId170" Type="http://schemas.openxmlformats.org/officeDocument/2006/relationships/slide" Target="slides/slide165.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slide" Target="slides/slide144.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160" Type="http://schemas.openxmlformats.org/officeDocument/2006/relationships/slide" Target="slides/slide155.xml"/><Relationship Id="rId165" Type="http://schemas.openxmlformats.org/officeDocument/2006/relationships/slide" Target="slides/slide160.xml"/><Relationship Id="rId181"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slide" Target="slides/slide145.xml"/><Relationship Id="rId155" Type="http://schemas.openxmlformats.org/officeDocument/2006/relationships/slide" Target="slides/slide150.xml"/><Relationship Id="rId171" Type="http://schemas.openxmlformats.org/officeDocument/2006/relationships/slide" Target="slides/slide166.xml"/><Relationship Id="rId176" Type="http://schemas.openxmlformats.org/officeDocument/2006/relationships/slide" Target="slides/slide171.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slide" Target="slides/slide124.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40" Type="http://schemas.openxmlformats.org/officeDocument/2006/relationships/slide" Target="slides/slide135.xml"/><Relationship Id="rId145" Type="http://schemas.openxmlformats.org/officeDocument/2006/relationships/slide" Target="slides/slide140.xml"/><Relationship Id="rId161" Type="http://schemas.openxmlformats.org/officeDocument/2006/relationships/slide" Target="slides/slide156.xml"/><Relationship Id="rId166" Type="http://schemas.openxmlformats.org/officeDocument/2006/relationships/slide" Target="slides/slide161.xml"/><Relationship Id="rId18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slide" Target="slides/slide125.xml"/><Relationship Id="rId135" Type="http://schemas.openxmlformats.org/officeDocument/2006/relationships/slide" Target="slides/slide130.xml"/><Relationship Id="rId151" Type="http://schemas.openxmlformats.org/officeDocument/2006/relationships/slide" Target="slides/slide146.xml"/><Relationship Id="rId156" Type="http://schemas.openxmlformats.org/officeDocument/2006/relationships/slide" Target="slides/slide151.xml"/><Relationship Id="rId177" Type="http://schemas.openxmlformats.org/officeDocument/2006/relationships/slide" Target="slides/slide172.xml"/><Relationship Id="rId4" Type="http://schemas.openxmlformats.org/officeDocument/2006/relationships/slideMaster" Target="slideMasters/slideMaster1.xml"/><Relationship Id="rId9" Type="http://schemas.openxmlformats.org/officeDocument/2006/relationships/slide" Target="slides/slide4.xml"/><Relationship Id="rId172" Type="http://schemas.openxmlformats.org/officeDocument/2006/relationships/slide" Target="slides/slide167.xml"/><Relationship Id="rId180" Type="http://schemas.openxmlformats.org/officeDocument/2006/relationships/presProps" Target="presProps.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167" Type="http://schemas.openxmlformats.org/officeDocument/2006/relationships/slide" Target="slides/slide162.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162" Type="http://schemas.openxmlformats.org/officeDocument/2006/relationships/slide" Target="slides/slide157.xml"/><Relationship Id="rId183"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notesMaster" Target="notesMasters/notesMaster1.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slide" Target="slides/slide147.xml"/><Relationship Id="rId173" Type="http://schemas.openxmlformats.org/officeDocument/2006/relationships/slide" Target="slides/slide168.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microsoft.com/office/2015/10/relationships/revisionInfo" Target="revisionInfo.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commentAuthors" Target="commentAuthors.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02/08/2021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8B2033A-FB0F-7949-A9F0-CBC790DC54B4}" type="slidenum">
              <a:rPr lang="en-US" smtClean="0"/>
              <a:t>10</a:t>
            </a:fld>
            <a:endParaRPr lang="en-US"/>
          </a:p>
        </p:txBody>
      </p:sp>
    </p:spTree>
    <p:extLst>
      <p:ext uri="{BB962C8B-B14F-4D97-AF65-F5344CB8AC3E}">
        <p14:creationId xmlns:p14="http://schemas.microsoft.com/office/powerpoint/2010/main" val="340897814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Seventy-two divided by three.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1579161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‘2’ in the tens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5371204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 and write ‘1’ to the left of the ones digit of the dividend to make twelve ones.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950890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‘4’ in the ones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99915561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118</a:t>
            </a:fld>
            <a:endParaRPr lang="en-GB"/>
          </a:p>
        </p:txBody>
      </p:sp>
    </p:spTree>
    <p:extLst>
      <p:ext uri="{BB962C8B-B14F-4D97-AF65-F5344CB8AC3E}">
        <p14:creationId xmlns:p14="http://schemas.microsoft.com/office/powerpoint/2010/main" val="84090246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1660858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Seventy-three divided by three.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3456132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‘2’ in the tens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2064164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 and write ‘1’ to the left of the ones digit of the dividend to </a:t>
            </a:r>
          </a:p>
          <a:p>
            <a:r>
              <a:rPr lang="en-GB" i="1" dirty="0"/>
              <a:t>make thirteen ones.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8454575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‘4 r1’ in the ones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123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8090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Thirty-four is equal to three tens and four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Gather thirty-four and multiply by two.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Three-tens-and-four-ones multiplied by two.</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Three-tens-and-four-ones multiplied by two is equal</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to three tens multiplied by two and four ones multiplied by two.</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3 tens × 2 = 6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4 ones × 2 = 8 ones</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8B2033A-FB0F-7949-A9F0-CBC790DC54B4}" type="slidenum">
              <a:rPr lang="en-US" smtClean="0"/>
              <a:t>11</a:t>
            </a:fld>
            <a:endParaRPr lang="en-US"/>
          </a:p>
        </p:txBody>
      </p:sp>
    </p:spTree>
    <p:extLst>
      <p:ext uri="{BB962C8B-B14F-4D97-AF65-F5344CB8AC3E}">
        <p14:creationId xmlns:p14="http://schemas.microsoft.com/office/powerpoint/2010/main" val="174744309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124</a:t>
            </a:fld>
            <a:endParaRPr lang="en-GB"/>
          </a:p>
        </p:txBody>
      </p:sp>
    </p:spTree>
    <p:extLst>
      <p:ext uri="{BB962C8B-B14F-4D97-AF65-F5344CB8AC3E}">
        <p14:creationId xmlns:p14="http://schemas.microsoft.com/office/powerpoint/2010/main" val="30276175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125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6323843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fld id="{38B2033A-FB0F-7949-A9F0-CBC790DC54B4}" type="slidenum">
              <a:rPr lang="en-US" smtClean="0"/>
              <a:t>126</a:t>
            </a:fld>
            <a:endParaRPr lang="en-US"/>
          </a:p>
        </p:txBody>
      </p:sp>
    </p:spTree>
    <p:extLst>
      <p:ext uri="{BB962C8B-B14F-4D97-AF65-F5344CB8AC3E}">
        <p14:creationId xmlns:p14="http://schemas.microsoft.com/office/powerpoint/2010/main" val="130652369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Eight hundreds divided between four is equal to two hundreds each.</a:t>
            </a:r>
          </a:p>
        </p:txBody>
      </p:sp>
      <p:sp>
        <p:nvSpPr>
          <p:cNvPr id="4" name="Slide Number Placeholder 3"/>
          <p:cNvSpPr>
            <a:spLocks noGrp="1"/>
          </p:cNvSpPr>
          <p:nvPr>
            <p:ph type="sldNum" sz="quarter" idx="5"/>
          </p:nvPr>
        </p:nvSpPr>
        <p:spPr/>
        <p:txBody>
          <a:bodyPr/>
          <a:lstStyle/>
          <a:p>
            <a:fld id="{38B2033A-FB0F-7949-A9F0-CBC790DC54B4}" type="slidenum">
              <a:rPr lang="en-US" smtClean="0"/>
              <a:t>127</a:t>
            </a:fld>
            <a:endParaRPr lang="en-US"/>
          </a:p>
        </p:txBody>
      </p:sp>
    </p:spTree>
    <p:extLst>
      <p:ext uri="{BB962C8B-B14F-4D97-AF65-F5344CB8AC3E}">
        <p14:creationId xmlns:p14="http://schemas.microsoft.com/office/powerpoint/2010/main" val="423477916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Four tens divided between four is equal to one ten each.</a:t>
            </a:r>
          </a:p>
        </p:txBody>
      </p:sp>
      <p:sp>
        <p:nvSpPr>
          <p:cNvPr id="4" name="Slide Number Placeholder 3"/>
          <p:cNvSpPr>
            <a:spLocks noGrp="1"/>
          </p:cNvSpPr>
          <p:nvPr>
            <p:ph type="sldNum" sz="quarter" idx="5"/>
          </p:nvPr>
        </p:nvSpPr>
        <p:spPr/>
        <p:txBody>
          <a:bodyPr/>
          <a:lstStyle/>
          <a:p>
            <a:fld id="{38B2033A-FB0F-7949-A9F0-CBC790DC54B4}" type="slidenum">
              <a:rPr lang="en-US" smtClean="0"/>
              <a:t>128</a:t>
            </a:fld>
            <a:endParaRPr lang="en-US"/>
          </a:p>
        </p:txBody>
      </p:sp>
    </p:spTree>
    <p:extLst>
      <p:ext uri="{BB962C8B-B14F-4D97-AF65-F5344CB8AC3E}">
        <p14:creationId xmlns:p14="http://schemas.microsoft.com/office/powerpoint/2010/main" val="200055063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Eight ones divided between four is equal to two ones each.</a:t>
            </a:r>
          </a:p>
        </p:txBody>
      </p:sp>
      <p:sp>
        <p:nvSpPr>
          <p:cNvPr id="4" name="Slide Number Placeholder 3"/>
          <p:cNvSpPr>
            <a:spLocks noGrp="1"/>
          </p:cNvSpPr>
          <p:nvPr>
            <p:ph type="sldNum" sz="quarter" idx="5"/>
          </p:nvPr>
        </p:nvSpPr>
        <p:spPr/>
        <p:txBody>
          <a:bodyPr/>
          <a:lstStyle/>
          <a:p>
            <a:fld id="{38B2033A-FB0F-7949-A9F0-CBC790DC54B4}" type="slidenum">
              <a:rPr lang="en-US" smtClean="0"/>
              <a:t>129</a:t>
            </a:fld>
            <a:endParaRPr lang="en-US"/>
          </a:p>
        </p:txBody>
      </p:sp>
    </p:spTree>
    <p:extLst>
      <p:ext uri="{BB962C8B-B14F-4D97-AF65-F5344CB8AC3E}">
        <p14:creationId xmlns:p14="http://schemas.microsoft.com/office/powerpoint/2010/main" val="133611716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Each year group gets two hundred and twelve pencils.</a:t>
            </a:r>
          </a:p>
        </p:txBody>
      </p:sp>
      <p:sp>
        <p:nvSpPr>
          <p:cNvPr id="4" name="Slide Number Placeholder 3"/>
          <p:cNvSpPr>
            <a:spLocks noGrp="1"/>
          </p:cNvSpPr>
          <p:nvPr>
            <p:ph type="sldNum" sz="quarter" idx="5"/>
          </p:nvPr>
        </p:nvSpPr>
        <p:spPr/>
        <p:txBody>
          <a:bodyPr/>
          <a:lstStyle/>
          <a:p>
            <a:fld id="{38B2033A-FB0F-7949-A9F0-CBC790DC54B4}" type="slidenum">
              <a:rPr lang="en-US" smtClean="0"/>
              <a:t>130</a:t>
            </a:fld>
            <a:endParaRPr lang="en-US"/>
          </a:p>
        </p:txBody>
      </p:sp>
    </p:spTree>
    <p:extLst>
      <p:ext uri="{BB962C8B-B14F-4D97-AF65-F5344CB8AC3E}">
        <p14:creationId xmlns:p14="http://schemas.microsoft.com/office/powerpoint/2010/main" val="202458818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131</a:t>
            </a:fld>
            <a:endParaRPr lang="en-GB"/>
          </a:p>
        </p:txBody>
      </p:sp>
    </p:spTree>
    <p:extLst>
      <p:ext uri="{BB962C8B-B14F-4D97-AF65-F5344CB8AC3E}">
        <p14:creationId xmlns:p14="http://schemas.microsoft.com/office/powerpoint/2010/main" val="45871249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9805157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133</a:t>
            </a:fld>
            <a:endParaRPr lang="en-US"/>
          </a:p>
        </p:txBody>
      </p:sp>
    </p:spTree>
    <p:extLst>
      <p:ext uri="{BB962C8B-B14F-4D97-AF65-F5344CB8AC3E}">
        <p14:creationId xmlns:p14="http://schemas.microsoft.com/office/powerpoint/2010/main" val="3125400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12</a:t>
            </a:fld>
            <a:endParaRPr lang="en-GB"/>
          </a:p>
        </p:txBody>
      </p:sp>
    </p:spTree>
    <p:extLst>
      <p:ext uri="{BB962C8B-B14F-4D97-AF65-F5344CB8AC3E}">
        <p14:creationId xmlns:p14="http://schemas.microsoft.com/office/powerpoint/2010/main" val="2881495069"/>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Seven hundreds divided between five is equal to one hundred each, </a:t>
            </a:r>
          </a:p>
          <a:p>
            <a:r>
              <a:rPr lang="en-GB" i="1" dirty="0"/>
              <a:t>with a remainder of two hundreds.</a:t>
            </a:r>
          </a:p>
        </p:txBody>
      </p:sp>
      <p:sp>
        <p:nvSpPr>
          <p:cNvPr id="4" name="Slide Number Placeholder 3"/>
          <p:cNvSpPr>
            <a:spLocks noGrp="1"/>
          </p:cNvSpPr>
          <p:nvPr>
            <p:ph type="sldNum" sz="quarter" idx="5"/>
          </p:nvPr>
        </p:nvSpPr>
        <p:spPr/>
        <p:txBody>
          <a:bodyPr/>
          <a:lstStyle/>
          <a:p>
            <a:fld id="{38B2033A-FB0F-7949-A9F0-CBC790DC54B4}" type="slidenum">
              <a:rPr lang="en-US" smtClean="0"/>
              <a:t>134</a:t>
            </a:fld>
            <a:endParaRPr lang="en-US"/>
          </a:p>
        </p:txBody>
      </p:sp>
    </p:spTree>
    <p:extLst>
      <p:ext uri="{BB962C8B-B14F-4D97-AF65-F5344CB8AC3E}">
        <p14:creationId xmlns:p14="http://schemas.microsoft.com/office/powerpoint/2010/main" val="186376575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Two hundreds is equal to twenty tens.</a:t>
            </a:r>
          </a:p>
        </p:txBody>
      </p:sp>
      <p:sp>
        <p:nvSpPr>
          <p:cNvPr id="4" name="Slide Number Placeholder 3"/>
          <p:cNvSpPr>
            <a:spLocks noGrp="1"/>
          </p:cNvSpPr>
          <p:nvPr>
            <p:ph type="sldNum" sz="quarter" idx="5"/>
          </p:nvPr>
        </p:nvSpPr>
        <p:spPr/>
        <p:txBody>
          <a:bodyPr/>
          <a:lstStyle/>
          <a:p>
            <a:fld id="{38B2033A-FB0F-7949-A9F0-CBC790DC54B4}" type="slidenum">
              <a:rPr lang="en-US" smtClean="0"/>
              <a:t>135</a:t>
            </a:fld>
            <a:endParaRPr lang="en-US"/>
          </a:p>
        </p:txBody>
      </p:sp>
    </p:spTree>
    <p:extLst>
      <p:ext uri="{BB962C8B-B14F-4D97-AF65-F5344CB8AC3E}">
        <p14:creationId xmlns:p14="http://schemas.microsoft.com/office/powerpoint/2010/main" val="327450657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Twenty tens divided between five is equal to four tens each.</a:t>
            </a:r>
          </a:p>
        </p:txBody>
      </p:sp>
      <p:sp>
        <p:nvSpPr>
          <p:cNvPr id="4" name="Slide Number Placeholder 3"/>
          <p:cNvSpPr>
            <a:spLocks noGrp="1"/>
          </p:cNvSpPr>
          <p:nvPr>
            <p:ph type="sldNum" sz="quarter" idx="5"/>
          </p:nvPr>
        </p:nvSpPr>
        <p:spPr/>
        <p:txBody>
          <a:bodyPr/>
          <a:lstStyle/>
          <a:p>
            <a:fld id="{38B2033A-FB0F-7949-A9F0-CBC790DC54B4}" type="slidenum">
              <a:rPr lang="en-US" smtClean="0"/>
              <a:t>136</a:t>
            </a:fld>
            <a:endParaRPr lang="en-US"/>
          </a:p>
        </p:txBody>
      </p:sp>
    </p:spTree>
    <p:extLst>
      <p:ext uri="{BB962C8B-B14F-4D97-AF65-F5344CB8AC3E}">
        <p14:creationId xmlns:p14="http://schemas.microsoft.com/office/powerpoint/2010/main" val="261351775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Five ones divided between five is equal to one </a:t>
            </a:r>
            <a:r>
              <a:rPr lang="en-GB" i="1" dirty="0" err="1"/>
              <a:t>one</a:t>
            </a:r>
            <a:r>
              <a:rPr lang="en-GB" i="1" dirty="0"/>
              <a:t> each.</a:t>
            </a:r>
          </a:p>
        </p:txBody>
      </p:sp>
      <p:sp>
        <p:nvSpPr>
          <p:cNvPr id="4" name="Slide Number Placeholder 3"/>
          <p:cNvSpPr>
            <a:spLocks noGrp="1"/>
          </p:cNvSpPr>
          <p:nvPr>
            <p:ph type="sldNum" sz="quarter" idx="5"/>
          </p:nvPr>
        </p:nvSpPr>
        <p:spPr/>
        <p:txBody>
          <a:bodyPr/>
          <a:lstStyle/>
          <a:p>
            <a:fld id="{38B2033A-FB0F-7949-A9F0-CBC790DC54B4}" type="slidenum">
              <a:rPr lang="en-US" smtClean="0"/>
              <a:t>137</a:t>
            </a:fld>
            <a:endParaRPr lang="en-US"/>
          </a:p>
        </p:txBody>
      </p:sp>
    </p:spTree>
    <p:extLst>
      <p:ext uri="{BB962C8B-B14F-4D97-AF65-F5344CB8AC3E}">
        <p14:creationId xmlns:p14="http://schemas.microsoft.com/office/powerpoint/2010/main" val="195024773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Each year group gets one hundred and forty-one pencils.</a:t>
            </a:r>
          </a:p>
        </p:txBody>
      </p:sp>
      <p:sp>
        <p:nvSpPr>
          <p:cNvPr id="4" name="Slide Number Placeholder 3"/>
          <p:cNvSpPr>
            <a:spLocks noGrp="1"/>
          </p:cNvSpPr>
          <p:nvPr>
            <p:ph type="sldNum" sz="quarter" idx="5"/>
          </p:nvPr>
        </p:nvSpPr>
        <p:spPr/>
        <p:txBody>
          <a:bodyPr/>
          <a:lstStyle/>
          <a:p>
            <a:fld id="{38B2033A-FB0F-7949-A9F0-CBC790DC54B4}" type="slidenum">
              <a:rPr lang="en-US" smtClean="0"/>
              <a:t>138</a:t>
            </a:fld>
            <a:endParaRPr lang="en-US"/>
          </a:p>
        </p:txBody>
      </p:sp>
    </p:spTree>
    <p:extLst>
      <p:ext uri="{BB962C8B-B14F-4D97-AF65-F5344CB8AC3E}">
        <p14:creationId xmlns:p14="http://schemas.microsoft.com/office/powerpoint/2010/main" val="100122642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139</a:t>
            </a:fld>
            <a:endParaRPr lang="en-GB"/>
          </a:p>
        </p:txBody>
      </p:sp>
    </p:spTree>
    <p:extLst>
      <p:ext uri="{BB962C8B-B14F-4D97-AF65-F5344CB8AC3E}">
        <p14:creationId xmlns:p14="http://schemas.microsoft.com/office/powerpoint/2010/main" val="190920270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4916809"/>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141</a:t>
            </a:fld>
            <a:endParaRPr lang="en-GB"/>
          </a:p>
        </p:txBody>
      </p:sp>
    </p:spTree>
    <p:extLst>
      <p:ext uri="{BB962C8B-B14F-4D97-AF65-F5344CB8AC3E}">
        <p14:creationId xmlns:p14="http://schemas.microsoft.com/office/powerpoint/2010/main" val="54966168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641642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Eight-hundred and forty-eight divided by four.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230609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7733651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‘2’ in the hundreds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9663091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‘1’ in the tens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67854596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‘2’ in the ones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07377761"/>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Seven hundred and five divided by five.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67028554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‘1’ in the hundreds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330212941"/>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 and write ‘2’ to the left of the tens digit of the dividend to make twenty tens.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149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19329417"/>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‘4’ in the tens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50547698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‘1’ in the ones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151</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81652831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152</a:t>
            </a:fld>
            <a:endParaRPr lang="en-GB"/>
          </a:p>
        </p:txBody>
      </p:sp>
    </p:spTree>
    <p:extLst>
      <p:ext uri="{BB962C8B-B14F-4D97-AF65-F5344CB8AC3E}">
        <p14:creationId xmlns:p14="http://schemas.microsoft.com/office/powerpoint/2010/main" val="142268325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086183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Two-tens-and-four-ones multiplied by three is equal to </a:t>
            </a:r>
          </a:p>
          <a:p>
            <a:r>
              <a:rPr lang="en-GB" sz="1200" i="1" kern="1200" dirty="0">
                <a:solidFill>
                  <a:schemeClr val="tx1"/>
                </a:solidFill>
                <a:effectLst/>
                <a:latin typeface="+mn-lt"/>
                <a:ea typeface="+mn-ea"/>
                <a:cs typeface="+mn-cs"/>
              </a:rPr>
              <a:t>two tens multiplied by three and four ones multiplied by three.</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2 tens × 3 = 6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4 ones × 3 = 12 ones</a:t>
            </a:r>
          </a:p>
          <a:p>
            <a:r>
              <a:rPr lang="en-GB" sz="1200" i="1" kern="1200" dirty="0">
                <a:solidFill>
                  <a:schemeClr val="tx1"/>
                </a:solidFill>
                <a:effectLst/>
                <a:latin typeface="+mn-lt"/>
                <a:ea typeface="+mn-ea"/>
                <a:cs typeface="+mn-cs"/>
              </a:rPr>
              <a:t>Regroup the ones into tens and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Twelve ones is equal to one ten and two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12 ones = 1 ten + 2 ones </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14</a:t>
            </a:fld>
            <a:endParaRPr lang="en-US"/>
          </a:p>
        </p:txBody>
      </p:sp>
    </p:spTree>
    <p:extLst>
      <p:ext uri="{BB962C8B-B14F-4D97-AF65-F5344CB8AC3E}">
        <p14:creationId xmlns:p14="http://schemas.microsoft.com/office/powerpoint/2010/main" val="234748570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Six hundred and twelve divided by four.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10662667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‘1’ in the hundreds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8040517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 and write ‘2’ to the left of the tens digit of the dividend to make twenty-one tens.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892810431"/>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Write ‘5’ in the tens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56216941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 and write ‘1’ to the left of the ones digit of the dividend to make twelve ones.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923296537"/>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Write ‘3’ in the ones column.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159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55245476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160</a:t>
            </a:fld>
            <a:endParaRPr lang="en-GB"/>
          </a:p>
        </p:txBody>
      </p:sp>
    </p:spTree>
    <p:extLst>
      <p:ext uri="{BB962C8B-B14F-4D97-AF65-F5344CB8AC3E}">
        <p14:creationId xmlns:p14="http://schemas.microsoft.com/office/powerpoint/2010/main" val="575371897"/>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81870266"/>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Two hundred and fifteen divided by five.</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162</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1418430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Write ‘0’ in the hundreds column…</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163</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7227493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Three-tens-and-two-ones multiplied by four is equal to </a:t>
            </a:r>
          </a:p>
          <a:p>
            <a:r>
              <a:rPr lang="en-GB" sz="1200" i="1" kern="1200" dirty="0">
                <a:solidFill>
                  <a:schemeClr val="tx1"/>
                </a:solidFill>
                <a:effectLst/>
                <a:latin typeface="+mn-lt"/>
                <a:ea typeface="+mn-ea"/>
                <a:cs typeface="+mn-cs"/>
              </a:rPr>
              <a:t>three tens multiplied by four and two ones multiplied by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3 tens × 4 = 12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2 ones × 4 = 8 ones </a:t>
            </a:r>
          </a:p>
          <a:p>
            <a:r>
              <a:rPr lang="en-GB" sz="1200" i="1" kern="1200" dirty="0">
                <a:solidFill>
                  <a:schemeClr val="tx1"/>
                </a:solidFill>
                <a:effectLst/>
                <a:latin typeface="+mn-lt"/>
                <a:ea typeface="+mn-ea"/>
                <a:cs typeface="+mn-cs"/>
              </a:rPr>
              <a:t>Regroup the tens into hundreds and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Twelve tens is equal to one hundred and two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12 tens = 1 hundred + 2 tens</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15</a:t>
            </a:fld>
            <a:endParaRPr lang="en-US"/>
          </a:p>
        </p:txBody>
      </p:sp>
    </p:spTree>
    <p:extLst>
      <p:ext uri="{BB962C8B-B14F-4D97-AF65-F5344CB8AC3E}">
        <p14:creationId xmlns:p14="http://schemas.microsoft.com/office/powerpoint/2010/main" val="423653461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 and write ‘2’ to the left of the tens digit of the dividend to make twenty-one tens.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164</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58702366"/>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Write ‘4’ in the tens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408587314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 and write ‘1’ to the left of the ones digit of the dividend to make fifteen ones.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09129539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Write ‘3’ in the ones column.</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53810081"/>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168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01569419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169</a:t>
            </a:fld>
            <a:endParaRPr lang="en-GB"/>
          </a:p>
        </p:txBody>
      </p:sp>
    </p:spTree>
    <p:extLst>
      <p:ext uri="{BB962C8B-B14F-4D97-AF65-F5344CB8AC3E}">
        <p14:creationId xmlns:p14="http://schemas.microsoft.com/office/powerpoint/2010/main" val="2307419258"/>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11882009"/>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172</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16</a:t>
            </a:fld>
            <a:endParaRPr lang="en-GB"/>
          </a:p>
        </p:txBody>
      </p:sp>
    </p:spTree>
    <p:extLst>
      <p:ext uri="{BB962C8B-B14F-4D97-AF65-F5344CB8AC3E}">
        <p14:creationId xmlns:p14="http://schemas.microsoft.com/office/powerpoint/2010/main" val="5877760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17</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0295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Two-tens-and-six-ones multiplied by four is equal to </a:t>
            </a:r>
          </a:p>
          <a:p>
            <a:r>
              <a:rPr lang="en-GB" sz="1200" i="1" kern="1200" dirty="0">
                <a:solidFill>
                  <a:schemeClr val="tx1"/>
                </a:solidFill>
                <a:effectLst/>
                <a:latin typeface="+mn-lt"/>
                <a:ea typeface="+mn-ea"/>
                <a:cs typeface="+mn-cs"/>
              </a:rPr>
              <a:t>two tens multiplied by four and six ones multiplied by four.</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2 tens × 4 = 8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6 ones × 4 = 24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Twenty-four ones is equal to two tens and four ones </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24 ones = 2 tens + 4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Ten tens is equal to one hundred.</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10 tens = 1 hundred</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18</a:t>
            </a:fld>
            <a:endParaRPr lang="en-US"/>
          </a:p>
        </p:txBody>
      </p:sp>
    </p:spTree>
    <p:extLst>
      <p:ext uri="{BB962C8B-B14F-4D97-AF65-F5344CB8AC3E}">
        <p14:creationId xmlns:p14="http://schemas.microsoft.com/office/powerpoint/2010/main" val="1241455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19</a:t>
            </a:fld>
            <a:endParaRPr lang="en-GB"/>
          </a:p>
        </p:txBody>
      </p:sp>
    </p:spTree>
    <p:extLst>
      <p:ext uri="{BB962C8B-B14F-4D97-AF65-F5344CB8AC3E}">
        <p14:creationId xmlns:p14="http://schemas.microsoft.com/office/powerpoint/2010/main" val="22661447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5045347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22526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a:t>
            </a:fld>
            <a:endParaRPr lang="en-GB"/>
          </a:p>
        </p:txBody>
      </p:sp>
    </p:spTree>
    <p:extLst>
      <p:ext uri="{BB962C8B-B14F-4D97-AF65-F5344CB8AC3E}">
        <p14:creationId xmlns:p14="http://schemas.microsoft.com/office/powerpoint/2010/main" val="7868089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452903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Step 1 – write the factors.</a:t>
            </a:r>
          </a:p>
          <a:p>
            <a:r>
              <a:rPr lang="en-GB" i="1" dirty="0"/>
              <a:t>Step 2 – multiply the one-digit number by the ones.</a:t>
            </a:r>
          </a:p>
          <a:p>
            <a:r>
              <a:rPr lang="en-GB" i="1" dirty="0"/>
              <a:t>Step 3 – multiply the one-digit number by the tens.</a:t>
            </a:r>
          </a:p>
          <a:p>
            <a:r>
              <a:rPr lang="en-GB" i="1" dirty="0"/>
              <a:t>Step 4 – add the partial products.</a:t>
            </a:r>
          </a:p>
        </p:txBody>
      </p:sp>
      <p:sp>
        <p:nvSpPr>
          <p:cNvPr id="4" name="Slide Number Placeholder 3"/>
          <p:cNvSpPr>
            <a:spLocks noGrp="1"/>
          </p:cNvSpPr>
          <p:nvPr>
            <p:ph type="sldNum" sz="quarter" idx="5"/>
          </p:nvPr>
        </p:nvSpPr>
        <p:spPr/>
        <p:txBody>
          <a:bodyPr/>
          <a:lstStyle/>
          <a:p>
            <a:fld id="{38B2033A-FB0F-7949-A9F0-CBC790DC54B4}" type="slidenum">
              <a:rPr lang="en-US" smtClean="0"/>
              <a:t>24</a:t>
            </a:fld>
            <a:endParaRPr lang="en-US"/>
          </a:p>
        </p:txBody>
      </p:sp>
    </p:spTree>
    <p:extLst>
      <p:ext uri="{BB962C8B-B14F-4D97-AF65-F5344CB8AC3E}">
        <p14:creationId xmlns:p14="http://schemas.microsoft.com/office/powerpoint/2010/main" val="4020004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What’s the same?</a:t>
            </a:r>
          </a:p>
          <a:p>
            <a:r>
              <a:rPr lang="en-GB" i="1" dirty="0"/>
              <a:t>What’s different?</a:t>
            </a:r>
          </a:p>
        </p:txBody>
      </p:sp>
      <p:sp>
        <p:nvSpPr>
          <p:cNvPr id="4" name="Slide Number Placeholder 3"/>
          <p:cNvSpPr>
            <a:spLocks noGrp="1"/>
          </p:cNvSpPr>
          <p:nvPr>
            <p:ph type="sldNum" sz="quarter" idx="5"/>
          </p:nvPr>
        </p:nvSpPr>
        <p:spPr/>
        <p:txBody>
          <a:bodyPr/>
          <a:lstStyle/>
          <a:p>
            <a:fld id="{38B2033A-FB0F-7949-A9F0-CBC790DC54B4}" type="slidenum">
              <a:rPr lang="en-US" smtClean="0"/>
              <a:t>25</a:t>
            </a:fld>
            <a:endParaRPr lang="en-US"/>
          </a:p>
        </p:txBody>
      </p:sp>
    </p:spTree>
    <p:extLst>
      <p:ext uri="{BB962C8B-B14F-4D97-AF65-F5344CB8AC3E}">
        <p14:creationId xmlns:p14="http://schemas.microsoft.com/office/powerpoint/2010/main" val="21528654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28</a:t>
            </a:fld>
            <a:endParaRPr lang="en-GB"/>
          </a:p>
        </p:txBody>
      </p:sp>
    </p:spTree>
    <p:extLst>
      <p:ext uri="{BB962C8B-B14F-4D97-AF65-F5344CB8AC3E}">
        <p14:creationId xmlns:p14="http://schemas.microsoft.com/office/powerpoint/2010/main" val="37644667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13310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0" dirty="0"/>
              <a:t>4 × 1 one = 4 ones</a:t>
            </a:r>
          </a:p>
          <a:p>
            <a:r>
              <a:rPr lang="en-GB" i="0" dirty="0"/>
              <a:t>Write “4” in the ones column.</a:t>
            </a:r>
          </a:p>
          <a:p>
            <a:r>
              <a:rPr lang="en-GB" i="0" dirty="0"/>
              <a:t>4 × 2 tens = 8 tens</a:t>
            </a:r>
          </a:p>
          <a:p>
            <a:r>
              <a:rPr lang="en-GB" i="0" dirty="0"/>
              <a:t>Write “8” in the tens column.</a:t>
            </a:r>
          </a:p>
        </p:txBody>
      </p:sp>
      <p:sp>
        <p:nvSpPr>
          <p:cNvPr id="4" name="Slide Number Placeholder 3"/>
          <p:cNvSpPr>
            <a:spLocks noGrp="1"/>
          </p:cNvSpPr>
          <p:nvPr>
            <p:ph type="sldNum" sz="quarter" idx="5"/>
          </p:nvPr>
        </p:nvSpPr>
        <p:spPr/>
        <p:txBody>
          <a:bodyPr/>
          <a:lstStyle/>
          <a:p>
            <a:fld id="{38B2033A-FB0F-7949-A9F0-CBC790DC54B4}" type="slidenum">
              <a:rPr lang="en-US" smtClean="0"/>
              <a:t>30</a:t>
            </a:fld>
            <a:endParaRPr lang="en-US"/>
          </a:p>
        </p:txBody>
      </p:sp>
    </p:spTree>
    <p:extLst>
      <p:ext uri="{BB962C8B-B14F-4D97-AF65-F5344CB8AC3E}">
        <p14:creationId xmlns:p14="http://schemas.microsoft.com/office/powerpoint/2010/main" val="3904611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31</a:t>
            </a:fld>
            <a:endParaRPr lang="en-GB"/>
          </a:p>
        </p:txBody>
      </p:sp>
    </p:spTree>
    <p:extLst>
      <p:ext uri="{BB962C8B-B14F-4D97-AF65-F5344CB8AC3E}">
        <p14:creationId xmlns:p14="http://schemas.microsoft.com/office/powerpoint/2010/main" val="16409434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06278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33</a:t>
            </a:fld>
            <a:endParaRPr lang="en-US"/>
          </a:p>
        </p:txBody>
      </p:sp>
    </p:spTree>
    <p:extLst>
      <p:ext uri="{BB962C8B-B14F-4D97-AF65-F5344CB8AC3E}">
        <p14:creationId xmlns:p14="http://schemas.microsoft.com/office/powerpoint/2010/main" val="11096749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34</a:t>
            </a:fld>
            <a:endParaRPr lang="en-GB"/>
          </a:p>
        </p:txBody>
      </p:sp>
    </p:spTree>
    <p:extLst>
      <p:ext uri="{BB962C8B-B14F-4D97-AF65-F5344CB8AC3E}">
        <p14:creationId xmlns:p14="http://schemas.microsoft.com/office/powerpoint/2010/main" val="26268012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700060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Step 1 – write the factors.</a:t>
            </a:r>
          </a:p>
          <a:p>
            <a:r>
              <a:rPr lang="en-GB" i="1" dirty="0"/>
              <a:t>Step 2 – multiply the one-digit number by the ones and regroup.</a:t>
            </a:r>
          </a:p>
          <a:p>
            <a:r>
              <a:rPr lang="en-GB" i="1" dirty="0"/>
              <a:t>Step 3 – multiply the one-digit number by the tens and add</a:t>
            </a:r>
          </a:p>
          <a:p>
            <a:r>
              <a:rPr lang="en-GB" i="1" dirty="0"/>
              <a:t>the tens from regrouping</a:t>
            </a:r>
          </a:p>
          <a:p>
            <a:endParaRPr lang="en-GB" i="1" dirty="0"/>
          </a:p>
        </p:txBody>
      </p:sp>
      <p:sp>
        <p:nvSpPr>
          <p:cNvPr id="4" name="Slide Number Placeholder 3"/>
          <p:cNvSpPr>
            <a:spLocks noGrp="1"/>
          </p:cNvSpPr>
          <p:nvPr>
            <p:ph type="sldNum" sz="quarter" idx="5"/>
          </p:nvPr>
        </p:nvSpPr>
        <p:spPr/>
        <p:txBody>
          <a:bodyPr/>
          <a:lstStyle/>
          <a:p>
            <a:fld id="{38B2033A-FB0F-7949-A9F0-CBC790DC54B4}" type="slidenum">
              <a:rPr lang="en-US" smtClean="0"/>
              <a:t>36</a:t>
            </a:fld>
            <a:endParaRPr lang="en-US"/>
          </a:p>
        </p:txBody>
      </p:sp>
    </p:spTree>
    <p:extLst>
      <p:ext uri="{BB962C8B-B14F-4D97-AF65-F5344CB8AC3E}">
        <p14:creationId xmlns:p14="http://schemas.microsoft.com/office/powerpoint/2010/main" val="34712029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5 × 8 ones = 40 ones; 40 ones = 4 tens and 0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Write “4” below the tens column and “0” in the ones column.</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5 × 1 ten = 5 tens</a:t>
            </a:r>
          </a:p>
          <a:p>
            <a:r>
              <a:rPr lang="en-GB" sz="1200" i="1" kern="1200" dirty="0">
                <a:solidFill>
                  <a:schemeClr val="tx1"/>
                </a:solidFill>
                <a:effectLst/>
                <a:latin typeface="+mn-lt"/>
                <a:ea typeface="+mn-ea"/>
                <a:cs typeface="+mn-cs"/>
              </a:rPr>
              <a:t>5 × 1 ten + 4 tens = 9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Write “9’” in the tens column</a:t>
            </a:r>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37</a:t>
            </a:fld>
            <a:endParaRPr lang="en-US"/>
          </a:p>
        </p:txBody>
      </p:sp>
    </p:spTree>
    <p:extLst>
      <p:ext uri="{BB962C8B-B14F-4D97-AF65-F5344CB8AC3E}">
        <p14:creationId xmlns:p14="http://schemas.microsoft.com/office/powerpoint/2010/main" val="14704320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38</a:t>
            </a:fld>
            <a:endParaRPr lang="en-GB"/>
          </a:p>
        </p:txBody>
      </p:sp>
    </p:spTree>
    <p:extLst>
      <p:ext uri="{BB962C8B-B14F-4D97-AF65-F5344CB8AC3E}">
        <p14:creationId xmlns:p14="http://schemas.microsoft.com/office/powerpoint/2010/main" val="23775080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37465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41</a:t>
            </a:fld>
            <a:endParaRPr lang="en-GB"/>
          </a:p>
        </p:txBody>
      </p:sp>
    </p:spTree>
    <p:extLst>
      <p:ext uri="{BB962C8B-B14F-4D97-AF65-F5344CB8AC3E}">
        <p14:creationId xmlns:p14="http://schemas.microsoft.com/office/powerpoint/2010/main" val="137975472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4753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43</a:t>
            </a:fld>
            <a:endParaRPr lang="en-US"/>
          </a:p>
        </p:txBody>
      </p:sp>
    </p:spTree>
    <p:extLst>
      <p:ext uri="{BB962C8B-B14F-4D97-AF65-F5344CB8AC3E}">
        <p14:creationId xmlns:p14="http://schemas.microsoft.com/office/powerpoint/2010/main" val="378805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20602269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5 × 1 one = 5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Write “5” in the ones column.</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5 × 2 tens = 10 tens = 1 hundred and 0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Write “1” in the hundreds column and “0” in the tens column.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44</a:t>
            </a:fld>
            <a:endParaRPr lang="en-US"/>
          </a:p>
        </p:txBody>
      </p:sp>
    </p:spTree>
    <p:extLst>
      <p:ext uri="{BB962C8B-B14F-4D97-AF65-F5344CB8AC3E}">
        <p14:creationId xmlns:p14="http://schemas.microsoft.com/office/powerpoint/2010/main" val="38691647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45</a:t>
            </a:fld>
            <a:endParaRPr lang="en-GB"/>
          </a:p>
        </p:txBody>
      </p:sp>
    </p:spTree>
    <p:extLst>
      <p:ext uri="{BB962C8B-B14F-4D97-AF65-F5344CB8AC3E}">
        <p14:creationId xmlns:p14="http://schemas.microsoft.com/office/powerpoint/2010/main" val="110652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2057479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4 × 6 ones = 24 ones = 2 tens + 4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4 × 2 tens = 8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8 tens + 2 tens + 4 ones = 10 tens + 4 ones = one hundred + 4 ones</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47</a:t>
            </a:fld>
            <a:endParaRPr lang="en-US"/>
          </a:p>
        </p:txBody>
      </p:sp>
    </p:spTree>
    <p:extLst>
      <p:ext uri="{BB962C8B-B14F-4D97-AF65-F5344CB8AC3E}">
        <p14:creationId xmlns:p14="http://schemas.microsoft.com/office/powerpoint/2010/main" val="52118028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4 × 8 ones = 32 ones = 3 tens + 2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4 × 3 tens = 12 tens = 1 hundred + 2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1 hundred + 2 tens + 3 tens + 2 ones = 1 hundred + 5 tens + 2 ones</a:t>
            </a:r>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48</a:t>
            </a:fld>
            <a:endParaRPr lang="en-US"/>
          </a:p>
        </p:txBody>
      </p:sp>
    </p:spTree>
    <p:extLst>
      <p:ext uri="{BB962C8B-B14F-4D97-AF65-F5344CB8AC3E}">
        <p14:creationId xmlns:p14="http://schemas.microsoft.com/office/powerpoint/2010/main" val="35650457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32812835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50</a:t>
            </a:fld>
            <a:endParaRPr lang="en-GB"/>
          </a:p>
        </p:txBody>
      </p:sp>
    </p:spTree>
    <p:extLst>
      <p:ext uri="{BB962C8B-B14F-4D97-AF65-F5344CB8AC3E}">
        <p14:creationId xmlns:p14="http://schemas.microsoft.com/office/powerpoint/2010/main" val="38889278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2994927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55</a:t>
            </a:fld>
            <a:endParaRPr lang="en-GB"/>
          </a:p>
        </p:txBody>
      </p:sp>
    </p:spTree>
    <p:extLst>
      <p:ext uri="{BB962C8B-B14F-4D97-AF65-F5344CB8AC3E}">
        <p14:creationId xmlns:p14="http://schemas.microsoft.com/office/powerpoint/2010/main" val="13776313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56</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62274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a:t>
            </a:fld>
            <a:endParaRPr lang="en-GB"/>
          </a:p>
        </p:txBody>
      </p:sp>
    </p:spTree>
    <p:extLst>
      <p:ext uri="{BB962C8B-B14F-4D97-AF65-F5344CB8AC3E}">
        <p14:creationId xmlns:p14="http://schemas.microsoft.com/office/powerpoint/2010/main" val="8418452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Step 1 – partition 321.</a:t>
            </a:r>
          </a:p>
          <a:p>
            <a:r>
              <a:rPr lang="en-GB" i="1" dirty="0"/>
              <a:t>Steps 2 and 3 – gather three sets of 321, multiply the </a:t>
            </a:r>
          </a:p>
          <a:p>
            <a:r>
              <a:rPr lang="en-GB" i="1" dirty="0"/>
              <a:t>hundreds, tens and ones and recombine.</a:t>
            </a:r>
          </a:p>
        </p:txBody>
      </p:sp>
      <p:sp>
        <p:nvSpPr>
          <p:cNvPr id="4" name="Slide Number Placeholder 3"/>
          <p:cNvSpPr>
            <a:spLocks noGrp="1"/>
          </p:cNvSpPr>
          <p:nvPr>
            <p:ph type="sldNum" sz="quarter" idx="5"/>
          </p:nvPr>
        </p:nvSpPr>
        <p:spPr/>
        <p:txBody>
          <a:bodyPr/>
          <a:lstStyle/>
          <a:p>
            <a:fld id="{38B2033A-FB0F-7949-A9F0-CBC790DC54B4}" type="slidenum">
              <a:rPr lang="en-US" smtClean="0"/>
              <a:t>57</a:t>
            </a:fld>
            <a:endParaRPr lang="en-US"/>
          </a:p>
        </p:txBody>
      </p:sp>
    </p:spTree>
    <p:extLst>
      <p:ext uri="{BB962C8B-B14F-4D97-AF65-F5344CB8AC3E}">
        <p14:creationId xmlns:p14="http://schemas.microsoft.com/office/powerpoint/2010/main" val="283177547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Step 1 – partition 423.</a:t>
            </a:r>
          </a:p>
          <a:p>
            <a:r>
              <a:rPr lang="en-GB" i="1" dirty="0"/>
              <a:t>Steps 2 and 3 – take three sets of 423, multiply the</a:t>
            </a:r>
          </a:p>
          <a:p>
            <a:r>
              <a:rPr lang="en-GB" i="1" dirty="0"/>
              <a:t>Hundreds, tens and ones and recombine.</a:t>
            </a:r>
          </a:p>
          <a:p>
            <a:r>
              <a:rPr lang="en-GB" i="1" dirty="0"/>
              <a:t>Step 4 – regroup the hundreds into thousands and hundreds.</a:t>
            </a:r>
          </a:p>
        </p:txBody>
      </p:sp>
      <p:sp>
        <p:nvSpPr>
          <p:cNvPr id="4" name="Slide Number Placeholder 3"/>
          <p:cNvSpPr>
            <a:spLocks noGrp="1"/>
          </p:cNvSpPr>
          <p:nvPr>
            <p:ph type="sldNum" sz="quarter" idx="5"/>
          </p:nvPr>
        </p:nvSpPr>
        <p:spPr/>
        <p:txBody>
          <a:bodyPr/>
          <a:lstStyle/>
          <a:p>
            <a:fld id="{38B2033A-FB0F-7949-A9F0-CBC790DC54B4}" type="slidenum">
              <a:rPr lang="en-US" smtClean="0"/>
              <a:t>58</a:t>
            </a:fld>
            <a:endParaRPr lang="en-US"/>
          </a:p>
        </p:txBody>
      </p:sp>
    </p:spTree>
    <p:extLst>
      <p:ext uri="{BB962C8B-B14F-4D97-AF65-F5344CB8AC3E}">
        <p14:creationId xmlns:p14="http://schemas.microsoft.com/office/powerpoint/2010/main" val="367194595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Step 1 – partition 521.</a:t>
            </a:r>
          </a:p>
          <a:p>
            <a:r>
              <a:rPr lang="en-GB" i="1" dirty="0"/>
              <a:t>Steps 2 and 3 – gather three sets of 521, multiply the</a:t>
            </a:r>
          </a:p>
          <a:p>
            <a:r>
              <a:rPr lang="en-GB" i="1" dirty="0"/>
              <a:t>Hundreds, tens and ones and recombine.</a:t>
            </a:r>
          </a:p>
          <a:p>
            <a:r>
              <a:rPr lang="en-GB" i="1" dirty="0"/>
              <a:t>Step 4 – regroup the hundreds into thousands and hundreds.</a:t>
            </a:r>
          </a:p>
        </p:txBody>
      </p:sp>
      <p:sp>
        <p:nvSpPr>
          <p:cNvPr id="4" name="Slide Number Placeholder 3"/>
          <p:cNvSpPr>
            <a:spLocks noGrp="1"/>
          </p:cNvSpPr>
          <p:nvPr>
            <p:ph type="sldNum" sz="quarter" idx="5"/>
          </p:nvPr>
        </p:nvSpPr>
        <p:spPr/>
        <p:txBody>
          <a:bodyPr/>
          <a:lstStyle/>
          <a:p>
            <a:fld id="{38B2033A-FB0F-7949-A9F0-CBC790DC54B4}" type="slidenum">
              <a:rPr lang="en-US" smtClean="0"/>
              <a:t>59</a:t>
            </a:fld>
            <a:endParaRPr lang="en-US"/>
          </a:p>
        </p:txBody>
      </p:sp>
    </p:spTree>
    <p:extLst>
      <p:ext uri="{BB962C8B-B14F-4D97-AF65-F5344CB8AC3E}">
        <p14:creationId xmlns:p14="http://schemas.microsoft.com/office/powerpoint/2010/main" val="31016023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60</a:t>
            </a:fld>
            <a:endParaRPr lang="en-GB"/>
          </a:p>
        </p:txBody>
      </p:sp>
    </p:spTree>
    <p:extLst>
      <p:ext uri="{BB962C8B-B14F-4D97-AF65-F5344CB8AC3E}">
        <p14:creationId xmlns:p14="http://schemas.microsoft.com/office/powerpoint/2010/main" val="12866117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61</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353189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64</a:t>
            </a:fld>
            <a:endParaRPr lang="en-GB"/>
          </a:p>
        </p:txBody>
      </p:sp>
    </p:spTree>
    <p:extLst>
      <p:ext uri="{BB962C8B-B14F-4D97-AF65-F5344CB8AC3E}">
        <p14:creationId xmlns:p14="http://schemas.microsoft.com/office/powerpoint/2010/main" val="428621217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3677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67</a:t>
            </a:fld>
            <a:endParaRPr lang="en-GB"/>
          </a:p>
        </p:txBody>
      </p:sp>
    </p:spTree>
    <p:extLst>
      <p:ext uri="{BB962C8B-B14F-4D97-AF65-F5344CB8AC3E}">
        <p14:creationId xmlns:p14="http://schemas.microsoft.com/office/powerpoint/2010/main" val="31491536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68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625149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71</a:t>
            </a:fld>
            <a:endParaRPr lang="en-GB"/>
          </a:p>
        </p:txBody>
      </p:sp>
    </p:spTree>
    <p:extLst>
      <p:ext uri="{BB962C8B-B14F-4D97-AF65-F5344CB8AC3E}">
        <p14:creationId xmlns:p14="http://schemas.microsoft.com/office/powerpoint/2010/main" val="2311685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6</a:t>
            </a:fld>
            <a:endParaRPr lang="en-GB"/>
          </a:p>
        </p:txBody>
      </p:sp>
    </p:spTree>
    <p:extLst>
      <p:ext uri="{BB962C8B-B14F-4D97-AF65-F5344CB8AC3E}">
        <p14:creationId xmlns:p14="http://schemas.microsoft.com/office/powerpoint/2010/main" val="27662242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7455773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73</a:t>
            </a:fld>
            <a:endParaRPr lang="en-US"/>
          </a:p>
        </p:txBody>
      </p:sp>
    </p:spTree>
    <p:extLst>
      <p:ext uri="{BB962C8B-B14F-4D97-AF65-F5344CB8AC3E}">
        <p14:creationId xmlns:p14="http://schemas.microsoft.com/office/powerpoint/2010/main" val="25375508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First write the largest factor: “367”</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Then write the smallest factor below, lining up the digits: “4”</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Now multiply, starting with the ones: four times seven ones is equal to twenty-eight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regroup: twenty-eight ones is equal to two tens and eight ones; </a:t>
            </a:r>
          </a:p>
          <a:p>
            <a:r>
              <a:rPr lang="en-GB" sz="1200" i="1" kern="1200" dirty="0">
                <a:solidFill>
                  <a:schemeClr val="tx1"/>
                </a:solidFill>
                <a:effectLst/>
                <a:latin typeface="+mn-lt"/>
                <a:ea typeface="+mn-ea"/>
                <a:cs typeface="+mn-cs"/>
              </a:rPr>
              <a:t>write “8” in the ones column and “2” below the tens column.</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Then move to the tens: four times six tens is equal to twenty-four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regroup: twenty-four tens is equal to two hundreds and four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add the two tens from regrouping to give two hundreds and </a:t>
            </a:r>
            <a:r>
              <a:rPr lang="en-GB" sz="1200" i="1" u="sng" kern="1200" dirty="0">
                <a:solidFill>
                  <a:schemeClr val="tx1"/>
                </a:solidFill>
                <a:effectLst/>
                <a:latin typeface="+mn-lt"/>
                <a:ea typeface="+mn-ea"/>
                <a:cs typeface="+mn-cs"/>
              </a:rPr>
              <a:t>six</a:t>
            </a:r>
            <a:r>
              <a:rPr lang="en-GB" sz="1200" i="1" kern="1200" dirty="0">
                <a:solidFill>
                  <a:schemeClr val="tx1"/>
                </a:solidFill>
                <a:effectLst/>
                <a:latin typeface="+mn-lt"/>
                <a:ea typeface="+mn-ea"/>
                <a:cs typeface="+mn-cs"/>
              </a:rPr>
              <a:t> tens: </a:t>
            </a:r>
          </a:p>
          <a:p>
            <a:r>
              <a:rPr lang="en-GB" sz="1200" i="1" kern="1200" dirty="0">
                <a:solidFill>
                  <a:schemeClr val="tx1"/>
                </a:solidFill>
                <a:effectLst/>
                <a:latin typeface="+mn-lt"/>
                <a:ea typeface="+mn-ea"/>
                <a:cs typeface="+mn-cs"/>
              </a:rPr>
              <a:t>write “6” in the tens column and “2” below the hundreds column.</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Then move to the hundreds: four times three hundreds is equal to twelve hundreds…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regroup: twelve hundreds is equal to one thousand and two hundreds…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add the two hundreds from regrouping to give one thousand and </a:t>
            </a:r>
          </a:p>
          <a:p>
            <a:r>
              <a:rPr lang="en-GB" sz="1200" i="1" u="sng" kern="1200" dirty="0">
                <a:solidFill>
                  <a:schemeClr val="tx1"/>
                </a:solidFill>
                <a:effectLst/>
                <a:latin typeface="+mn-lt"/>
                <a:ea typeface="+mn-ea"/>
                <a:cs typeface="+mn-cs"/>
              </a:rPr>
              <a:t>four</a:t>
            </a:r>
            <a:r>
              <a:rPr lang="en-GB" sz="1200" i="1" kern="1200" dirty="0">
                <a:solidFill>
                  <a:schemeClr val="tx1"/>
                </a:solidFill>
                <a:effectLst/>
                <a:latin typeface="+mn-lt"/>
                <a:ea typeface="+mn-ea"/>
                <a:cs typeface="+mn-cs"/>
              </a:rPr>
              <a:t> hundreds; write “1” in the thousands column and “4” in the hundreds column.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8B2033A-FB0F-7949-A9F0-CBC790DC54B4}" type="slidenum">
              <a:rPr lang="en-US" smtClean="0"/>
              <a:t>74</a:t>
            </a:fld>
            <a:endParaRPr lang="en-US"/>
          </a:p>
        </p:txBody>
      </p:sp>
    </p:spTree>
    <p:extLst>
      <p:ext uri="{BB962C8B-B14F-4D97-AF65-F5344CB8AC3E}">
        <p14:creationId xmlns:p14="http://schemas.microsoft.com/office/powerpoint/2010/main" val="23793793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First write the largest factor: “367”</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Then write the smallest factor below, lining up the digits: “4”</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Now multiply, starting with the ones: four times seven ones is equal to twenty-eight ones…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regroup: twenty-eight ones is equal to two tens and eight ones; </a:t>
            </a:r>
          </a:p>
          <a:p>
            <a:r>
              <a:rPr lang="en-GB" sz="1200" i="1" kern="1200" dirty="0">
                <a:solidFill>
                  <a:schemeClr val="tx1"/>
                </a:solidFill>
                <a:effectLst/>
                <a:latin typeface="+mn-lt"/>
                <a:ea typeface="+mn-ea"/>
                <a:cs typeface="+mn-cs"/>
              </a:rPr>
              <a:t>write “8” in the ones column and “2” below the tens column.</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Then move to the tens: four times six tens is equal to twenty-four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regroup: twenty-four tens is equal to two hundreds and four tens…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add the two tens from regrouping to give two hundreds and </a:t>
            </a:r>
            <a:r>
              <a:rPr lang="en-GB" sz="1200" i="1" u="sng" kern="1200" dirty="0">
                <a:solidFill>
                  <a:schemeClr val="tx1"/>
                </a:solidFill>
                <a:effectLst/>
                <a:latin typeface="+mn-lt"/>
                <a:ea typeface="+mn-ea"/>
                <a:cs typeface="+mn-cs"/>
              </a:rPr>
              <a:t>six</a:t>
            </a:r>
            <a:r>
              <a:rPr lang="en-GB" sz="1200" i="1" kern="1200" dirty="0">
                <a:solidFill>
                  <a:schemeClr val="tx1"/>
                </a:solidFill>
                <a:effectLst/>
                <a:latin typeface="+mn-lt"/>
                <a:ea typeface="+mn-ea"/>
                <a:cs typeface="+mn-cs"/>
              </a:rPr>
              <a:t> tens: </a:t>
            </a:r>
          </a:p>
          <a:p>
            <a:r>
              <a:rPr lang="en-GB" sz="1200" i="1" kern="1200" dirty="0">
                <a:solidFill>
                  <a:schemeClr val="tx1"/>
                </a:solidFill>
                <a:effectLst/>
                <a:latin typeface="+mn-lt"/>
                <a:ea typeface="+mn-ea"/>
                <a:cs typeface="+mn-cs"/>
              </a:rPr>
              <a:t>write “6” in the tens column and “2” below the hundreds column.</a:t>
            </a:r>
          </a:p>
          <a:p>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Then move to the hundreds: four times three hundreds is equal to twelve hundreds…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regroup: twelve hundreds is equal to one thousand and two hundreds…</a:t>
            </a:r>
            <a:endParaRPr lang="en-GB" sz="1200" kern="1200" dirty="0">
              <a:solidFill>
                <a:schemeClr val="tx1"/>
              </a:solidFill>
              <a:effectLst/>
              <a:latin typeface="+mn-lt"/>
              <a:ea typeface="+mn-ea"/>
              <a:cs typeface="+mn-cs"/>
            </a:endParaRPr>
          </a:p>
          <a:p>
            <a:r>
              <a:rPr lang="en-GB" sz="1200" i="1" kern="1200" dirty="0">
                <a:solidFill>
                  <a:schemeClr val="tx1"/>
                </a:solidFill>
                <a:effectLst/>
                <a:latin typeface="+mn-lt"/>
                <a:ea typeface="+mn-ea"/>
                <a:cs typeface="+mn-cs"/>
              </a:rPr>
              <a:t>… and add the two hundreds from regrouping to give one thousand and </a:t>
            </a:r>
          </a:p>
          <a:p>
            <a:r>
              <a:rPr lang="en-GB" sz="1200" i="1" u="sng" kern="1200" dirty="0">
                <a:solidFill>
                  <a:schemeClr val="tx1"/>
                </a:solidFill>
                <a:effectLst/>
                <a:latin typeface="+mn-lt"/>
                <a:ea typeface="+mn-ea"/>
                <a:cs typeface="+mn-cs"/>
              </a:rPr>
              <a:t>four</a:t>
            </a:r>
            <a:r>
              <a:rPr lang="en-GB" sz="1200" i="1" kern="1200" dirty="0">
                <a:solidFill>
                  <a:schemeClr val="tx1"/>
                </a:solidFill>
                <a:effectLst/>
                <a:latin typeface="+mn-lt"/>
                <a:ea typeface="+mn-ea"/>
                <a:cs typeface="+mn-cs"/>
              </a:rPr>
              <a:t> hundreds; write “1” in the thousands column and “4” in the hundreds column.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937937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77</a:t>
            </a:fld>
            <a:endParaRPr lang="en-GB"/>
          </a:p>
        </p:txBody>
      </p:sp>
    </p:spTree>
    <p:extLst>
      <p:ext uri="{BB962C8B-B14F-4D97-AF65-F5344CB8AC3E}">
        <p14:creationId xmlns:p14="http://schemas.microsoft.com/office/powerpoint/2010/main" val="29415441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78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791463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38B2033A-FB0F-7949-A9F0-CBC790DC54B4}" type="slidenum">
              <a:rPr lang="en-US" smtClean="0"/>
              <a:t>79</a:t>
            </a:fld>
            <a:endParaRPr lang="en-US"/>
          </a:p>
        </p:txBody>
      </p:sp>
    </p:spTree>
    <p:extLst>
      <p:ext uri="{BB962C8B-B14F-4D97-AF65-F5344CB8AC3E}">
        <p14:creationId xmlns:p14="http://schemas.microsoft.com/office/powerpoint/2010/main" val="1512490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81</a:t>
            </a:fld>
            <a:endParaRPr lang="en-GB"/>
          </a:p>
        </p:txBody>
      </p:sp>
    </p:spTree>
    <p:extLst>
      <p:ext uri="{BB962C8B-B14F-4D97-AF65-F5344CB8AC3E}">
        <p14:creationId xmlns:p14="http://schemas.microsoft.com/office/powerpoint/2010/main" val="13728790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82</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7807685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One four is </a:t>
            </a:r>
            <a:r>
              <a:rPr lang="en-GB" i="1" u="sng" dirty="0"/>
              <a:t>one</a:t>
            </a:r>
            <a:r>
              <a:rPr lang="en-GB" i="1" dirty="0"/>
              <a:t> each. That’s four.</a:t>
            </a:r>
          </a:p>
          <a:p>
            <a:r>
              <a:rPr lang="en-GB" i="1" dirty="0"/>
              <a:t>Two fours is </a:t>
            </a:r>
            <a:r>
              <a:rPr lang="en-GB" i="1" u="sng" dirty="0"/>
              <a:t>two</a:t>
            </a:r>
            <a:r>
              <a:rPr lang="en-GB" i="1" dirty="0"/>
              <a:t> each. That’s eight.</a:t>
            </a:r>
          </a:p>
          <a:p>
            <a:r>
              <a:rPr lang="en-GB" i="1" dirty="0"/>
              <a:t>Eight divided between four is equal to two each.</a:t>
            </a:r>
          </a:p>
          <a:p>
            <a:r>
              <a:rPr lang="en-GB" i="1" dirty="0"/>
              <a:t>So, each child gets two sticks. </a:t>
            </a:r>
          </a:p>
        </p:txBody>
      </p:sp>
      <p:sp>
        <p:nvSpPr>
          <p:cNvPr id="4" name="Slide Number Placeholder 3"/>
          <p:cNvSpPr>
            <a:spLocks noGrp="1"/>
          </p:cNvSpPr>
          <p:nvPr>
            <p:ph type="sldNum" sz="quarter" idx="5"/>
          </p:nvPr>
        </p:nvSpPr>
        <p:spPr/>
        <p:txBody>
          <a:bodyPr/>
          <a:lstStyle/>
          <a:p>
            <a:fld id="{38B2033A-FB0F-7949-A9F0-CBC790DC54B4}" type="slidenum">
              <a:rPr lang="en-US" smtClean="0"/>
              <a:t>83</a:t>
            </a:fld>
            <a:endParaRPr lang="en-US"/>
          </a:p>
        </p:txBody>
      </p:sp>
    </p:spTree>
    <p:extLst>
      <p:ext uri="{BB962C8B-B14F-4D97-AF65-F5344CB8AC3E}">
        <p14:creationId xmlns:p14="http://schemas.microsoft.com/office/powerpoint/2010/main" val="3338274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7</a:t>
            </a:fld>
            <a:endParaRPr lang="en-GB"/>
          </a:p>
        </p:txBody>
      </p:sp>
    </p:spTree>
    <p:extLst>
      <p:ext uri="{BB962C8B-B14F-4D97-AF65-F5344CB8AC3E}">
        <p14:creationId xmlns:p14="http://schemas.microsoft.com/office/powerpoint/2010/main" val="17497058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u="sng" dirty="0"/>
              <a:t>Four</a:t>
            </a:r>
            <a:r>
              <a:rPr lang="en-GB" i="1" dirty="0"/>
              <a:t> tens are one ten each. That’s forty.</a:t>
            </a:r>
          </a:p>
          <a:p>
            <a:r>
              <a:rPr lang="en-GB" i="1" u="sng" dirty="0"/>
              <a:t>Eight</a:t>
            </a:r>
            <a:r>
              <a:rPr lang="en-GB" i="1" dirty="0"/>
              <a:t> tens are two tens each. That’s eighty.</a:t>
            </a:r>
          </a:p>
          <a:p>
            <a:r>
              <a:rPr lang="en-GB" i="1" dirty="0"/>
              <a:t>Eight tens divided between four is equal to two tens each. </a:t>
            </a:r>
          </a:p>
        </p:txBody>
      </p:sp>
      <p:sp>
        <p:nvSpPr>
          <p:cNvPr id="4" name="Slide Number Placeholder 3"/>
          <p:cNvSpPr>
            <a:spLocks noGrp="1"/>
          </p:cNvSpPr>
          <p:nvPr>
            <p:ph type="sldNum" sz="quarter" idx="5"/>
          </p:nvPr>
        </p:nvSpPr>
        <p:spPr/>
        <p:txBody>
          <a:bodyPr/>
          <a:lstStyle/>
          <a:p>
            <a:fld id="{38B2033A-FB0F-7949-A9F0-CBC790DC54B4}" type="slidenum">
              <a:rPr lang="en-US" smtClean="0"/>
              <a:t>84</a:t>
            </a:fld>
            <a:endParaRPr lang="en-US"/>
          </a:p>
        </p:txBody>
      </p:sp>
    </p:spTree>
    <p:extLst>
      <p:ext uri="{BB962C8B-B14F-4D97-AF65-F5344CB8AC3E}">
        <p14:creationId xmlns:p14="http://schemas.microsoft.com/office/powerpoint/2010/main" val="34175109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u="sng" dirty="0"/>
              <a:t>Four</a:t>
            </a:r>
            <a:r>
              <a:rPr lang="en-GB" i="1" dirty="0"/>
              <a:t> ones is one each. That’s four.</a:t>
            </a:r>
          </a:p>
          <a:p>
            <a:r>
              <a:rPr lang="en-GB" i="1" u="none" dirty="0"/>
              <a:t>Four </a:t>
            </a:r>
            <a:r>
              <a:rPr lang="en-GB" i="1" dirty="0"/>
              <a:t>ones divided by four is equal to one </a:t>
            </a:r>
            <a:r>
              <a:rPr lang="en-GB" i="1" dirty="0" err="1"/>
              <a:t>one</a:t>
            </a:r>
            <a:r>
              <a:rPr lang="en-GB" i="1" dirty="0"/>
              <a:t> each. </a:t>
            </a:r>
          </a:p>
        </p:txBody>
      </p:sp>
      <p:sp>
        <p:nvSpPr>
          <p:cNvPr id="4" name="Slide Number Placeholder 3"/>
          <p:cNvSpPr>
            <a:spLocks noGrp="1"/>
          </p:cNvSpPr>
          <p:nvPr>
            <p:ph type="sldNum" sz="quarter" idx="5"/>
          </p:nvPr>
        </p:nvSpPr>
        <p:spPr/>
        <p:txBody>
          <a:bodyPr/>
          <a:lstStyle/>
          <a:p>
            <a:fld id="{38B2033A-FB0F-7949-A9F0-CBC790DC54B4}" type="slidenum">
              <a:rPr lang="en-US" smtClean="0"/>
              <a:t>85</a:t>
            </a:fld>
            <a:endParaRPr lang="en-US"/>
          </a:p>
        </p:txBody>
      </p:sp>
    </p:spTree>
    <p:extLst>
      <p:ext uri="{BB962C8B-B14F-4D97-AF65-F5344CB8AC3E}">
        <p14:creationId xmlns:p14="http://schemas.microsoft.com/office/powerpoint/2010/main" val="370945166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Eight tens and four ones divided between four is equal to two tens and one </a:t>
            </a:r>
            <a:r>
              <a:rPr lang="en-GB" i="1" dirty="0" err="1"/>
              <a:t>one</a:t>
            </a:r>
            <a:r>
              <a:rPr lang="en-GB" i="1" dirty="0"/>
              <a:t>.</a:t>
            </a:r>
          </a:p>
          <a:p>
            <a:r>
              <a:rPr lang="en-GB" i="1" dirty="0"/>
              <a:t>Each child gets twenty-one sticks. </a:t>
            </a:r>
          </a:p>
        </p:txBody>
      </p:sp>
      <p:sp>
        <p:nvSpPr>
          <p:cNvPr id="4" name="Slide Number Placeholder 3"/>
          <p:cNvSpPr>
            <a:spLocks noGrp="1"/>
          </p:cNvSpPr>
          <p:nvPr>
            <p:ph type="sldNum" sz="quarter" idx="5"/>
          </p:nvPr>
        </p:nvSpPr>
        <p:spPr/>
        <p:txBody>
          <a:bodyPr/>
          <a:lstStyle/>
          <a:p>
            <a:fld id="{38B2033A-FB0F-7949-A9F0-CBC790DC54B4}" type="slidenum">
              <a:rPr lang="en-US" smtClean="0"/>
              <a:t>86</a:t>
            </a:fld>
            <a:endParaRPr lang="en-US"/>
          </a:p>
        </p:txBody>
      </p:sp>
    </p:spTree>
    <p:extLst>
      <p:ext uri="{BB962C8B-B14F-4D97-AF65-F5344CB8AC3E}">
        <p14:creationId xmlns:p14="http://schemas.microsoft.com/office/powerpoint/2010/main" val="166828844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Decide which way of partitioning the dividend </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is helpful for the calculation “</a:t>
            </a:r>
            <a:r>
              <a:rPr lang="en-GB" sz="1200" kern="1200" dirty="0">
                <a:solidFill>
                  <a:schemeClr val="tx1"/>
                </a:solidFill>
                <a:effectLst/>
                <a:latin typeface="+mn-lt"/>
                <a:ea typeface="+mn-ea"/>
                <a:cs typeface="+mn-cs"/>
              </a:rPr>
              <a:t>85 ÷ 6”</a:t>
            </a:r>
            <a:r>
              <a:rPr lang="en-GB" sz="1200" i="1" kern="1200" dirty="0">
                <a:solidFill>
                  <a:schemeClr val="tx1"/>
                </a:solidFill>
                <a:effectLst/>
                <a:latin typeface="+mn-lt"/>
                <a:ea typeface="+mn-ea"/>
                <a:cs typeface="+mn-cs"/>
              </a:rPr>
              <a:t>.</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Explain why.</a:t>
            </a:r>
            <a:endParaRPr lang="en-GB" sz="1200" kern="1200" dirty="0">
              <a:solidFill>
                <a:schemeClr val="tx1"/>
              </a:solidFill>
              <a:effectLst/>
              <a:latin typeface="+mn-lt"/>
              <a:ea typeface="+mn-ea"/>
              <a:cs typeface="+mn-cs"/>
            </a:endParaRPr>
          </a:p>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87</a:t>
            </a:fld>
            <a:endParaRPr lang="en-US"/>
          </a:p>
        </p:txBody>
      </p:sp>
    </p:spTree>
    <p:extLst>
      <p:ext uri="{BB962C8B-B14F-4D97-AF65-F5344CB8AC3E}">
        <p14:creationId xmlns:p14="http://schemas.microsoft.com/office/powerpoint/2010/main" val="302976675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88</a:t>
            </a:fld>
            <a:endParaRPr lang="en-GB"/>
          </a:p>
        </p:txBody>
      </p:sp>
    </p:spTree>
    <p:extLst>
      <p:ext uri="{BB962C8B-B14F-4D97-AF65-F5344CB8AC3E}">
        <p14:creationId xmlns:p14="http://schemas.microsoft.com/office/powerpoint/2010/main" val="59710033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89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7767793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u="sng" dirty="0"/>
              <a:t>Three</a:t>
            </a:r>
            <a:r>
              <a:rPr lang="en-GB" i="1" dirty="0"/>
              <a:t> tens are one ten each. That’s thirty.</a:t>
            </a:r>
          </a:p>
          <a:p>
            <a:r>
              <a:rPr lang="en-GB" i="1" u="sng" dirty="0"/>
              <a:t>Six</a:t>
            </a:r>
            <a:r>
              <a:rPr lang="en-GB" i="1" dirty="0"/>
              <a:t> tens are two tens each. That’s sixty. </a:t>
            </a:r>
          </a:p>
          <a:p>
            <a:r>
              <a:rPr lang="en-GB" i="1" dirty="0"/>
              <a:t>There is one ten left over.</a:t>
            </a:r>
          </a:p>
          <a:p>
            <a:r>
              <a:rPr lang="en-GB" i="1" dirty="0"/>
              <a:t>Seven tens divided between three is equal to two tens each, with a </a:t>
            </a:r>
          </a:p>
          <a:p>
            <a:r>
              <a:rPr lang="en-GB" i="1" dirty="0"/>
              <a:t>remainder of one ten.</a:t>
            </a:r>
          </a:p>
        </p:txBody>
      </p:sp>
      <p:sp>
        <p:nvSpPr>
          <p:cNvPr id="4" name="Slide Number Placeholder 3"/>
          <p:cNvSpPr>
            <a:spLocks noGrp="1"/>
          </p:cNvSpPr>
          <p:nvPr>
            <p:ph type="sldNum" sz="quarter" idx="5"/>
          </p:nvPr>
        </p:nvSpPr>
        <p:spPr/>
        <p:txBody>
          <a:bodyPr/>
          <a:lstStyle/>
          <a:p>
            <a:fld id="{38B2033A-FB0F-7949-A9F0-CBC790DC54B4}" type="slidenum">
              <a:rPr lang="en-US" smtClean="0"/>
              <a:t>90</a:t>
            </a:fld>
            <a:endParaRPr lang="en-US"/>
          </a:p>
        </p:txBody>
      </p:sp>
    </p:spTree>
    <p:extLst>
      <p:ext uri="{BB962C8B-B14F-4D97-AF65-F5344CB8AC3E}">
        <p14:creationId xmlns:p14="http://schemas.microsoft.com/office/powerpoint/2010/main" val="62195708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One ten is equal to ten ones. </a:t>
            </a:r>
          </a:p>
          <a:p>
            <a:r>
              <a:rPr lang="en-GB" i="1" dirty="0"/>
              <a:t>So, one ten and two ones is equal to twelve ones.</a:t>
            </a:r>
          </a:p>
          <a:p>
            <a:r>
              <a:rPr lang="en-GB" i="1" u="sng" dirty="0"/>
              <a:t>Three</a:t>
            </a:r>
            <a:r>
              <a:rPr lang="en-GB" i="1" dirty="0"/>
              <a:t> ones are one each. That’s three. </a:t>
            </a:r>
          </a:p>
          <a:p>
            <a:r>
              <a:rPr lang="en-GB" i="1" u="sng" dirty="0"/>
              <a:t>Six</a:t>
            </a:r>
            <a:r>
              <a:rPr lang="en-GB" i="1" dirty="0"/>
              <a:t> ones are two each. That’s six. </a:t>
            </a:r>
          </a:p>
          <a:p>
            <a:r>
              <a:rPr lang="en-GB" i="1" u="sng" dirty="0"/>
              <a:t>Nine</a:t>
            </a:r>
            <a:r>
              <a:rPr lang="en-GB" i="1" dirty="0"/>
              <a:t> ones are three each. That’s nine. </a:t>
            </a:r>
          </a:p>
          <a:p>
            <a:r>
              <a:rPr lang="en-GB" i="1" u="sng" dirty="0"/>
              <a:t>Twelve</a:t>
            </a:r>
            <a:r>
              <a:rPr lang="en-GB" i="1" dirty="0"/>
              <a:t> ones are four each. That’s twelve.</a:t>
            </a:r>
          </a:p>
          <a:p>
            <a:r>
              <a:rPr lang="en-GB" i="1" dirty="0"/>
              <a:t>Twelve ones divided between three is equal to four ones each. </a:t>
            </a:r>
          </a:p>
        </p:txBody>
      </p:sp>
      <p:sp>
        <p:nvSpPr>
          <p:cNvPr id="4" name="Slide Number Placeholder 3"/>
          <p:cNvSpPr>
            <a:spLocks noGrp="1"/>
          </p:cNvSpPr>
          <p:nvPr>
            <p:ph type="sldNum" sz="quarter" idx="5"/>
          </p:nvPr>
        </p:nvSpPr>
        <p:spPr/>
        <p:txBody>
          <a:bodyPr/>
          <a:lstStyle/>
          <a:p>
            <a:fld id="{38B2033A-FB0F-7949-A9F0-CBC790DC54B4}" type="slidenum">
              <a:rPr lang="en-US" smtClean="0"/>
              <a:t>91</a:t>
            </a:fld>
            <a:endParaRPr lang="en-US"/>
          </a:p>
        </p:txBody>
      </p:sp>
    </p:spTree>
    <p:extLst>
      <p:ext uri="{BB962C8B-B14F-4D97-AF65-F5344CB8AC3E}">
        <p14:creationId xmlns:p14="http://schemas.microsoft.com/office/powerpoint/2010/main" val="168521087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Each child gets twenty-four sticks.</a:t>
            </a:r>
          </a:p>
        </p:txBody>
      </p:sp>
      <p:sp>
        <p:nvSpPr>
          <p:cNvPr id="4" name="Slide Number Placeholder 3"/>
          <p:cNvSpPr>
            <a:spLocks noGrp="1"/>
          </p:cNvSpPr>
          <p:nvPr>
            <p:ph type="sldNum" sz="quarter" idx="5"/>
          </p:nvPr>
        </p:nvSpPr>
        <p:spPr/>
        <p:txBody>
          <a:bodyPr/>
          <a:lstStyle/>
          <a:p>
            <a:fld id="{38B2033A-FB0F-7949-A9F0-CBC790DC54B4}" type="slidenum">
              <a:rPr lang="en-US" smtClean="0"/>
              <a:t>92</a:t>
            </a:fld>
            <a:endParaRPr lang="en-US"/>
          </a:p>
        </p:txBody>
      </p:sp>
    </p:spTree>
    <p:extLst>
      <p:ext uri="{BB962C8B-B14F-4D97-AF65-F5344CB8AC3E}">
        <p14:creationId xmlns:p14="http://schemas.microsoft.com/office/powerpoint/2010/main" val="309514012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u="sng" dirty="0"/>
              <a:t>Three</a:t>
            </a:r>
            <a:r>
              <a:rPr lang="en-GB" i="1" dirty="0"/>
              <a:t> tens are one ten each. That’s thirty.</a:t>
            </a:r>
          </a:p>
          <a:p>
            <a:r>
              <a:rPr lang="en-GB" i="1" u="sng" dirty="0"/>
              <a:t>Six</a:t>
            </a:r>
            <a:r>
              <a:rPr lang="en-GB" i="1" dirty="0"/>
              <a:t> tens are two tens each. That’s sixty. </a:t>
            </a:r>
          </a:p>
          <a:p>
            <a:r>
              <a:rPr lang="en-GB" i="1" dirty="0"/>
              <a:t>There are two tens left over.</a:t>
            </a:r>
          </a:p>
          <a:p>
            <a:r>
              <a:rPr lang="en-GB" i="1" dirty="0"/>
              <a:t>Eight tens divided between three is equal to two tens each, with a </a:t>
            </a:r>
          </a:p>
          <a:p>
            <a:r>
              <a:rPr lang="en-GB" i="1" dirty="0"/>
              <a:t>remainder of two tens. </a:t>
            </a:r>
          </a:p>
        </p:txBody>
      </p:sp>
      <p:sp>
        <p:nvSpPr>
          <p:cNvPr id="4" name="Slide Number Placeholder 3"/>
          <p:cNvSpPr>
            <a:spLocks noGrp="1"/>
          </p:cNvSpPr>
          <p:nvPr>
            <p:ph type="sldNum" sz="quarter" idx="5"/>
          </p:nvPr>
        </p:nvSpPr>
        <p:spPr/>
        <p:txBody>
          <a:bodyPr/>
          <a:lstStyle/>
          <a:p>
            <a:fld id="{38B2033A-FB0F-7949-A9F0-CBC790DC54B4}" type="slidenum">
              <a:rPr lang="en-US" smtClean="0"/>
              <a:t>93</a:t>
            </a:fld>
            <a:endParaRPr lang="en-US"/>
          </a:p>
        </p:txBody>
      </p:sp>
    </p:spTree>
    <p:extLst>
      <p:ext uri="{BB962C8B-B14F-4D97-AF65-F5344CB8AC3E}">
        <p14:creationId xmlns:p14="http://schemas.microsoft.com/office/powerpoint/2010/main" val="1630040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Two tens and one </a:t>
            </a:r>
            <a:r>
              <a:rPr lang="en-GB" i="1" dirty="0" err="1"/>
              <a:t>one</a:t>
            </a:r>
            <a:r>
              <a:rPr lang="en-GB" i="1" dirty="0"/>
              <a:t> is equal to twenty-one ones. </a:t>
            </a:r>
          </a:p>
          <a:p>
            <a:r>
              <a:rPr lang="en-GB" i="1" u="sng" dirty="0"/>
              <a:t>Three</a:t>
            </a:r>
            <a:r>
              <a:rPr lang="en-GB" i="1" dirty="0"/>
              <a:t> ones are one each. That’s three.</a:t>
            </a:r>
          </a:p>
          <a:p>
            <a:r>
              <a:rPr lang="en-GB" i="1" u="sng" dirty="0"/>
              <a:t>Six</a:t>
            </a:r>
            <a:r>
              <a:rPr lang="en-GB" i="1" dirty="0"/>
              <a:t> ones are two each. That’s six…</a:t>
            </a:r>
          </a:p>
          <a:p>
            <a:r>
              <a:rPr lang="en-GB" i="1" u="sng" dirty="0"/>
              <a:t>Twenty-one</a:t>
            </a:r>
            <a:r>
              <a:rPr lang="en-GB" i="1" dirty="0"/>
              <a:t> ones are seven each. That’s twenty-one.</a:t>
            </a:r>
          </a:p>
          <a:p>
            <a:r>
              <a:rPr lang="en-GB" i="1" dirty="0"/>
              <a:t>Twenty-one ones divided between three is equal to seven ones each.</a:t>
            </a:r>
          </a:p>
        </p:txBody>
      </p:sp>
      <p:sp>
        <p:nvSpPr>
          <p:cNvPr id="4" name="Slide Number Placeholder 3"/>
          <p:cNvSpPr>
            <a:spLocks noGrp="1"/>
          </p:cNvSpPr>
          <p:nvPr>
            <p:ph type="sldNum" sz="quarter" idx="5"/>
          </p:nvPr>
        </p:nvSpPr>
        <p:spPr/>
        <p:txBody>
          <a:bodyPr/>
          <a:lstStyle/>
          <a:p>
            <a:fld id="{38B2033A-FB0F-7949-A9F0-CBC790DC54B4}" type="slidenum">
              <a:rPr lang="en-US" smtClean="0"/>
              <a:t>94</a:t>
            </a:fld>
            <a:endParaRPr lang="en-US"/>
          </a:p>
        </p:txBody>
      </p:sp>
    </p:spTree>
    <p:extLst>
      <p:ext uri="{BB962C8B-B14F-4D97-AF65-F5344CB8AC3E}">
        <p14:creationId xmlns:p14="http://schemas.microsoft.com/office/powerpoint/2010/main" val="32655302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Each child gets twenty-seven marbles.</a:t>
            </a:r>
          </a:p>
        </p:txBody>
      </p:sp>
      <p:sp>
        <p:nvSpPr>
          <p:cNvPr id="4" name="Slide Number Placeholder 3"/>
          <p:cNvSpPr>
            <a:spLocks noGrp="1"/>
          </p:cNvSpPr>
          <p:nvPr>
            <p:ph type="sldNum" sz="quarter" idx="5"/>
          </p:nvPr>
        </p:nvSpPr>
        <p:spPr/>
        <p:txBody>
          <a:bodyPr/>
          <a:lstStyle/>
          <a:p>
            <a:fld id="{38B2033A-FB0F-7949-A9F0-CBC790DC54B4}" type="slidenum">
              <a:rPr lang="en-US" smtClean="0"/>
              <a:t>95</a:t>
            </a:fld>
            <a:endParaRPr lang="en-US"/>
          </a:p>
        </p:txBody>
      </p:sp>
    </p:spTree>
    <p:extLst>
      <p:ext uri="{BB962C8B-B14F-4D97-AF65-F5344CB8AC3E}">
        <p14:creationId xmlns:p14="http://schemas.microsoft.com/office/powerpoint/2010/main" val="48509552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Decide which way of partitioning the dividend </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is helpful for the calculation “</a:t>
            </a:r>
            <a:r>
              <a:rPr lang="en-GB" sz="1200" kern="1200" dirty="0">
                <a:solidFill>
                  <a:schemeClr val="tx1"/>
                </a:solidFill>
                <a:effectLst/>
                <a:latin typeface="+mn-lt"/>
                <a:ea typeface="+mn-ea"/>
                <a:cs typeface="+mn-cs"/>
              </a:rPr>
              <a:t>85 ÷ 6”</a:t>
            </a:r>
            <a:r>
              <a:rPr lang="en-GB" sz="1200" i="1" kern="1200" dirty="0">
                <a:solidFill>
                  <a:schemeClr val="tx1"/>
                </a:solidFill>
                <a:effectLst/>
                <a:latin typeface="+mn-lt"/>
                <a:ea typeface="+mn-ea"/>
                <a:cs typeface="+mn-cs"/>
              </a:rPr>
              <a:t>.</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Explain why.</a:t>
            </a:r>
            <a:endParaRPr lang="en-GB" sz="1200" kern="1200" dirty="0">
              <a:solidFill>
                <a:schemeClr val="tx1"/>
              </a:solidFill>
              <a:effectLst/>
              <a:latin typeface="+mn-lt"/>
              <a:ea typeface="+mn-ea"/>
              <a:cs typeface="+mn-cs"/>
            </a:endParaRPr>
          </a:p>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96</a:t>
            </a:fld>
            <a:endParaRPr lang="en-US"/>
          </a:p>
        </p:txBody>
      </p:sp>
    </p:spTree>
    <p:extLst>
      <p:ext uri="{BB962C8B-B14F-4D97-AF65-F5344CB8AC3E}">
        <p14:creationId xmlns:p14="http://schemas.microsoft.com/office/powerpoint/2010/main" val="302976675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97</a:t>
            </a:fld>
            <a:endParaRPr lang="en-GB"/>
          </a:p>
        </p:txBody>
      </p:sp>
    </p:spTree>
    <p:extLst>
      <p:ext uri="{BB962C8B-B14F-4D97-AF65-F5344CB8AC3E}">
        <p14:creationId xmlns:p14="http://schemas.microsoft.com/office/powerpoint/2010/main" val="10473073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98</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5604784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Seven tens divided between three is equal to two tens each, with a </a:t>
            </a:r>
          </a:p>
          <a:p>
            <a:r>
              <a:rPr lang="en-GB" i="1" dirty="0"/>
              <a:t>remainder of one ten.</a:t>
            </a:r>
          </a:p>
        </p:txBody>
      </p:sp>
      <p:sp>
        <p:nvSpPr>
          <p:cNvPr id="4" name="Slide Number Placeholder 3"/>
          <p:cNvSpPr>
            <a:spLocks noGrp="1"/>
          </p:cNvSpPr>
          <p:nvPr>
            <p:ph type="sldNum" sz="quarter" idx="5"/>
          </p:nvPr>
        </p:nvSpPr>
        <p:spPr/>
        <p:txBody>
          <a:bodyPr/>
          <a:lstStyle/>
          <a:p>
            <a:fld id="{38B2033A-FB0F-7949-A9F0-CBC790DC54B4}" type="slidenum">
              <a:rPr lang="en-US" smtClean="0"/>
              <a:t>99</a:t>
            </a:fld>
            <a:endParaRPr lang="en-US"/>
          </a:p>
        </p:txBody>
      </p:sp>
    </p:spTree>
    <p:extLst>
      <p:ext uri="{BB962C8B-B14F-4D97-AF65-F5344CB8AC3E}">
        <p14:creationId xmlns:p14="http://schemas.microsoft.com/office/powerpoint/2010/main" val="2139440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One ten and three ones is equal to thirteen ones.</a:t>
            </a:r>
          </a:p>
          <a:p>
            <a:r>
              <a:rPr lang="en-GB" i="1" dirty="0"/>
              <a:t>Thirteen ones divided between three is equal to four ones each, with a </a:t>
            </a:r>
          </a:p>
          <a:p>
            <a:r>
              <a:rPr lang="en-GB" i="1" dirty="0"/>
              <a:t>remainder of one </a:t>
            </a:r>
            <a:r>
              <a:rPr lang="en-GB" i="1" dirty="0" err="1"/>
              <a:t>one</a:t>
            </a:r>
            <a:r>
              <a:rPr lang="en-GB" i="1" dirty="0"/>
              <a:t>.</a:t>
            </a:r>
          </a:p>
        </p:txBody>
      </p:sp>
      <p:sp>
        <p:nvSpPr>
          <p:cNvPr id="4" name="Slide Number Placeholder 3"/>
          <p:cNvSpPr>
            <a:spLocks noGrp="1"/>
          </p:cNvSpPr>
          <p:nvPr>
            <p:ph type="sldNum" sz="quarter" idx="5"/>
          </p:nvPr>
        </p:nvSpPr>
        <p:spPr/>
        <p:txBody>
          <a:bodyPr/>
          <a:lstStyle/>
          <a:p>
            <a:fld id="{38B2033A-FB0F-7949-A9F0-CBC790DC54B4}" type="slidenum">
              <a:rPr lang="en-US" smtClean="0"/>
              <a:t>100</a:t>
            </a:fld>
            <a:endParaRPr lang="en-US"/>
          </a:p>
        </p:txBody>
      </p:sp>
    </p:spTree>
    <p:extLst>
      <p:ext uri="{BB962C8B-B14F-4D97-AF65-F5344CB8AC3E}">
        <p14:creationId xmlns:p14="http://schemas.microsoft.com/office/powerpoint/2010/main" val="145044823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Each child gets twenty-four marbles; there is one marble left over. </a:t>
            </a:r>
          </a:p>
        </p:txBody>
      </p:sp>
      <p:sp>
        <p:nvSpPr>
          <p:cNvPr id="4" name="Slide Number Placeholder 3"/>
          <p:cNvSpPr>
            <a:spLocks noGrp="1"/>
          </p:cNvSpPr>
          <p:nvPr>
            <p:ph type="sldNum" sz="quarter" idx="5"/>
          </p:nvPr>
        </p:nvSpPr>
        <p:spPr/>
        <p:txBody>
          <a:bodyPr/>
          <a:lstStyle/>
          <a:p>
            <a:fld id="{38B2033A-FB0F-7949-A9F0-CBC790DC54B4}" type="slidenum">
              <a:rPr lang="en-US" smtClean="0"/>
              <a:t>101</a:t>
            </a:fld>
            <a:endParaRPr lang="en-US"/>
          </a:p>
        </p:txBody>
      </p:sp>
    </p:spTree>
    <p:extLst>
      <p:ext uri="{BB962C8B-B14F-4D97-AF65-F5344CB8AC3E}">
        <p14:creationId xmlns:p14="http://schemas.microsoft.com/office/powerpoint/2010/main" val="137614030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Decide which way of partitioning the dividend </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is helpful for the calculation “</a:t>
            </a:r>
            <a:r>
              <a:rPr lang="en-GB" sz="1200" kern="1200" dirty="0">
                <a:solidFill>
                  <a:schemeClr val="tx1"/>
                </a:solidFill>
                <a:effectLst/>
                <a:latin typeface="+mn-lt"/>
                <a:ea typeface="+mn-ea"/>
                <a:cs typeface="+mn-cs"/>
              </a:rPr>
              <a:t>85 ÷ 6”</a:t>
            </a:r>
            <a:r>
              <a:rPr lang="en-GB" sz="1200" i="1" kern="1200" dirty="0">
                <a:solidFill>
                  <a:schemeClr val="tx1"/>
                </a:solidFill>
                <a:effectLst/>
                <a:latin typeface="+mn-lt"/>
                <a:ea typeface="+mn-ea"/>
                <a:cs typeface="+mn-cs"/>
              </a:rPr>
              <a:t>.</a:t>
            </a:r>
            <a:br>
              <a:rPr lang="en-GB" sz="1200" i="1" kern="1200" dirty="0">
                <a:solidFill>
                  <a:schemeClr val="tx1"/>
                </a:solidFill>
                <a:effectLst/>
                <a:latin typeface="+mn-lt"/>
                <a:ea typeface="+mn-ea"/>
                <a:cs typeface="+mn-cs"/>
              </a:rPr>
            </a:br>
            <a:r>
              <a:rPr lang="en-GB" sz="1200" i="1" kern="1200" dirty="0">
                <a:solidFill>
                  <a:schemeClr val="tx1"/>
                </a:solidFill>
                <a:effectLst/>
                <a:latin typeface="+mn-lt"/>
                <a:ea typeface="+mn-ea"/>
                <a:cs typeface="+mn-cs"/>
              </a:rPr>
              <a:t>Explain why.</a:t>
            </a:r>
            <a:endParaRPr lang="en-GB" sz="1200" kern="1200" dirty="0">
              <a:solidFill>
                <a:schemeClr val="tx1"/>
              </a:solidFill>
              <a:effectLst/>
              <a:latin typeface="+mn-lt"/>
              <a:ea typeface="+mn-ea"/>
              <a:cs typeface="+mn-cs"/>
            </a:endParaRPr>
          </a:p>
          <a:p>
            <a:endParaRPr lang="en-GB" i="0" dirty="0"/>
          </a:p>
        </p:txBody>
      </p:sp>
      <p:sp>
        <p:nvSpPr>
          <p:cNvPr id="4" name="Slide Number Placeholder 3"/>
          <p:cNvSpPr>
            <a:spLocks noGrp="1"/>
          </p:cNvSpPr>
          <p:nvPr>
            <p:ph type="sldNum" sz="quarter" idx="5"/>
          </p:nvPr>
        </p:nvSpPr>
        <p:spPr/>
        <p:txBody>
          <a:bodyPr/>
          <a:lstStyle/>
          <a:p>
            <a:fld id="{38B2033A-FB0F-7949-A9F0-CBC790DC54B4}" type="slidenum">
              <a:rPr lang="en-US" smtClean="0"/>
              <a:t>102</a:t>
            </a:fld>
            <a:endParaRPr lang="en-US"/>
          </a:p>
        </p:txBody>
      </p:sp>
    </p:spTree>
    <p:extLst>
      <p:ext uri="{BB962C8B-B14F-4D97-AF65-F5344CB8AC3E}">
        <p14:creationId xmlns:p14="http://schemas.microsoft.com/office/powerpoint/2010/main" val="302976675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103</a:t>
            </a:fld>
            <a:endParaRPr lang="en-GB"/>
          </a:p>
        </p:txBody>
      </p:sp>
    </p:spTree>
    <p:extLst>
      <p:ext uri="{BB962C8B-B14F-4D97-AF65-F5344CB8AC3E}">
        <p14:creationId xmlns:p14="http://schemas.microsoft.com/office/powerpoint/2010/main" val="364267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104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8534913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105</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6232167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106</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2447396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107</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12696658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108</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236907613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Eight tens and four ones divided by four is equal to two tens and one </a:t>
            </a:r>
            <a:r>
              <a:rPr lang="en-GB" i="1" dirty="0" err="1"/>
              <a:t>one</a:t>
            </a:r>
            <a:r>
              <a:rPr lang="en-GB" i="1" dirty="0"/>
              <a:t>.</a:t>
            </a:r>
          </a:p>
          <a:p>
            <a:r>
              <a:rPr lang="en-GB" i="1" dirty="0"/>
              <a:t>Each child gets twenty-one sticks.</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109</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33977167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0"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fld id="{38B2033A-FB0F-7949-A9F0-CBC790DC54B4}" type="slidenum">
              <a:rPr kumimoji="0" lang="en-US" sz="1200" b="0" i="0" u="none" strike="noStrike" kern="1200" cap="none" spc="0" normalizeH="0" baseline="0" noProof="0" smtClean="0">
                <a:ln>
                  <a:noFill/>
                </a:ln>
                <a:solidFill>
                  <a:prstClr val="black"/>
                </a:solidFill>
                <a:effectLst/>
                <a:uLnTx/>
                <a:uFillTx/>
                <a:latin typeface="Arial"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charset="0"/>
                <a:buChar char="●"/>
                <a:tabLst/>
                <a:defRPr/>
              </a:pPr>
              <a:t>110</a:t>
            </a:fld>
            <a:endParaRPr kumimoji="0" lang="en-US" sz="1200" b="0" i="0" u="none" strike="noStrike" kern="1200" cap="none" spc="0" normalizeH="0" baseline="0" noProof="0">
              <a:ln>
                <a:noFill/>
              </a:ln>
              <a:solidFill>
                <a:prstClr val="black"/>
              </a:solidFill>
              <a:effectLst/>
              <a:uLnTx/>
              <a:uFillTx/>
              <a:latin typeface="Arial" charset="0"/>
              <a:ea typeface="+mn-ea"/>
              <a:cs typeface="+mn-cs"/>
            </a:endParaRPr>
          </a:p>
        </p:txBody>
      </p:sp>
    </p:spTree>
    <p:extLst>
      <p:ext uri="{BB962C8B-B14F-4D97-AF65-F5344CB8AC3E}">
        <p14:creationId xmlns:p14="http://schemas.microsoft.com/office/powerpoint/2010/main" val="347481711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8750" y="509588"/>
            <a:ext cx="4530725" cy="2549525"/>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Tree>
    <p:extLst>
      <p:ext uri="{BB962C8B-B14F-4D97-AF65-F5344CB8AC3E}">
        <p14:creationId xmlns:p14="http://schemas.microsoft.com/office/powerpoint/2010/main" val="12531812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112</a:t>
            </a:fld>
            <a:endParaRPr lang="en-GB"/>
          </a:p>
        </p:txBody>
      </p:sp>
    </p:spTree>
    <p:extLst>
      <p:ext uri="{BB962C8B-B14F-4D97-AF65-F5344CB8AC3E}">
        <p14:creationId xmlns:p14="http://schemas.microsoft.com/office/powerpoint/2010/main" val="151579943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113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526722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hyperlink" Target="http://www.ncetm.org.uk/masterypd" TargetMode="External"/><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a:stretch>
            <a:fillRect/>
          </a:stretch>
        </p:blipFill>
        <p:spPr>
          <a:xfrm>
            <a:off x="1871532" y="2618343"/>
            <a:ext cx="10320469" cy="1621314"/>
          </a:xfrm>
          <a:prstGeom prst="rect">
            <a:avLst/>
          </a:prstGeom>
        </p:spPr>
      </p:pic>
      <p:sp>
        <p:nvSpPr>
          <p:cNvPr id="44036" name="Rectangle 4"/>
          <p:cNvSpPr>
            <a:spLocks noGrp="1" noChangeArrowheads="1"/>
          </p:cNvSpPr>
          <p:nvPr>
            <p:ph type="ctrTitle" hasCustomPrompt="1"/>
          </p:nvPr>
        </p:nvSpPr>
        <p:spPr>
          <a:xfrm>
            <a:off x="3311691" y="2803102"/>
            <a:ext cx="8372309" cy="758825"/>
          </a:xfrm>
        </p:spPr>
        <p:txBody>
          <a:bodyPr anchor="ctr" anchorCtr="0"/>
          <a:lstStyle>
            <a:lvl1pPr algn="r">
              <a:defRPr sz="2800" b="0" baseline="0">
                <a:solidFill>
                  <a:schemeClr val="tx1"/>
                </a:solidFill>
                <a:latin typeface="Myriad Pro" charset="0"/>
                <a:ea typeface="Myriad Pro" charset="0"/>
                <a:cs typeface="Myriad Pro" charset="0"/>
              </a:defRPr>
            </a:lvl1pPr>
          </a:lstStyle>
          <a:p>
            <a:pPr lvl="0"/>
            <a:r>
              <a:rPr lang="en-GB" noProof="0" dirty="0"/>
              <a:t>Segment title</a:t>
            </a:r>
          </a:p>
        </p:txBody>
      </p:sp>
      <p:sp>
        <p:nvSpPr>
          <p:cNvPr id="44037" name="Rectangle 5"/>
          <p:cNvSpPr>
            <a:spLocks noGrp="1" noChangeArrowheads="1"/>
          </p:cNvSpPr>
          <p:nvPr>
            <p:ph type="subTitle" idx="1" hasCustomPrompt="1"/>
          </p:nvPr>
        </p:nvSpPr>
        <p:spPr>
          <a:xfrm>
            <a:off x="3311691" y="3746683"/>
            <a:ext cx="8372309" cy="355600"/>
          </a:xfrm>
        </p:spPr>
        <p:txBody>
          <a:bodyPr anchor="ctr" anchorCtr="0"/>
          <a:lstStyle>
            <a:lvl1pPr marL="0" indent="0" algn="r">
              <a:defRPr sz="1800" baseline="0">
                <a:solidFill>
                  <a:schemeClr val="tx1"/>
                </a:solidFill>
                <a:latin typeface="Myriad Pro" charset="0"/>
                <a:ea typeface="Myriad Pro" charset="0"/>
                <a:cs typeface="Myriad Pro" charset="0"/>
              </a:defRPr>
            </a:lvl1pPr>
          </a:lstStyle>
          <a:p>
            <a:pPr lvl="0"/>
            <a:r>
              <a:rPr lang="en-GB" noProof="0" dirty="0"/>
              <a:t>Representations | Year X</a:t>
            </a:r>
          </a:p>
        </p:txBody>
      </p:sp>
      <p:sp>
        <p:nvSpPr>
          <p:cNvPr id="11" name="Rectangle 4"/>
          <p:cNvSpPr txBox="1">
            <a:spLocks noChangeArrowheads="1"/>
          </p:cNvSpPr>
          <p:nvPr userDrawn="1"/>
        </p:nvSpPr>
        <p:spPr bwMode="auto">
          <a:xfrm>
            <a:off x="1989729" y="4877634"/>
            <a:ext cx="9652000" cy="436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r" rtl="0" eaLnBrk="0" fontAlgn="base" hangingPunct="0">
              <a:spcBef>
                <a:spcPct val="0"/>
              </a:spcBef>
              <a:spcAft>
                <a:spcPct val="0"/>
              </a:spcAft>
              <a:defRPr sz="2400" b="0" baseline="0">
                <a:solidFill>
                  <a:schemeClr val="tx1"/>
                </a:solidFill>
                <a:latin typeface="Myriad Pro" charset="0"/>
                <a:ea typeface="Myriad Pro" charset="0"/>
                <a:cs typeface="Myriad Pro" charset="0"/>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a:lstStyle>
          <a:p>
            <a:pPr algn="l">
              <a:buClrTx/>
              <a:buFontTx/>
              <a:buNone/>
            </a:pPr>
            <a:r>
              <a:rPr lang="en-GB" sz="2400" b="1" kern="0" dirty="0">
                <a:solidFill>
                  <a:srgbClr val="00628C"/>
                </a:solidFill>
              </a:rPr>
              <a:t>Mastery Professional Development</a:t>
            </a:r>
          </a:p>
        </p:txBody>
      </p:sp>
      <p:pic>
        <p:nvPicPr>
          <p:cNvPr id="3" name="Picture 2"/>
          <p:cNvPicPr>
            <a:picLocks noChangeAspect="1"/>
          </p:cNvPicPr>
          <p:nvPr userDrawn="1"/>
        </p:nvPicPr>
        <p:blipFill>
          <a:blip r:embed="rId3"/>
          <a:stretch>
            <a:fillRect/>
          </a:stretch>
        </p:blipFill>
        <p:spPr>
          <a:xfrm>
            <a:off x="1628080" y="520876"/>
            <a:ext cx="3959920" cy="1144332"/>
          </a:xfrm>
          <a:prstGeom prst="rect">
            <a:avLst/>
          </a:prstGeom>
        </p:spPr>
      </p:pic>
      <p:pic>
        <p:nvPicPr>
          <p:cNvPr id="12" name="Picture 11"/>
          <p:cNvPicPr>
            <a:picLocks noChangeAspect="1"/>
          </p:cNvPicPr>
          <p:nvPr userDrawn="1"/>
        </p:nvPicPr>
        <p:blipFill>
          <a:blip r:embed="rId4"/>
          <a:stretch>
            <a:fillRect/>
          </a:stretch>
        </p:blipFill>
        <p:spPr>
          <a:xfrm>
            <a:off x="7536160" y="178908"/>
            <a:ext cx="4091781" cy="1486300"/>
          </a:xfrm>
          <a:prstGeom prst="rect">
            <a:avLst/>
          </a:prstGeom>
        </p:spPr>
      </p:pic>
      <p:pic>
        <p:nvPicPr>
          <p:cNvPr id="13" name="Picture 12"/>
          <p:cNvPicPr>
            <a:picLocks noChangeAspect="1"/>
          </p:cNvPicPr>
          <p:nvPr userDrawn="1"/>
        </p:nvPicPr>
        <p:blipFill rotWithShape="1">
          <a:blip r:embed="rId5"/>
          <a:srcRect l="50000" t="8949" b="8949"/>
          <a:stretch/>
        </p:blipFill>
        <p:spPr>
          <a:xfrm>
            <a:off x="0" y="0"/>
            <a:ext cx="1422093" cy="6885384"/>
          </a:xfrm>
          <a:prstGeom prst="rect">
            <a:avLst/>
          </a:prstGeom>
        </p:spPr>
      </p:pic>
      <p:pic>
        <p:nvPicPr>
          <p:cNvPr id="16" name="Picture 15"/>
          <p:cNvPicPr>
            <a:picLocks noChangeAspect="1"/>
          </p:cNvPicPr>
          <p:nvPr userDrawn="1"/>
        </p:nvPicPr>
        <p:blipFill>
          <a:blip r:embed="rId6"/>
          <a:stretch>
            <a:fillRect/>
          </a:stretch>
        </p:blipFill>
        <p:spPr>
          <a:xfrm>
            <a:off x="1454472" y="2618344"/>
            <a:ext cx="417059" cy="1621313"/>
          </a:xfrm>
          <a:prstGeom prst="rect">
            <a:avLst/>
          </a:prstGeom>
        </p:spPr>
      </p:pic>
      <p:pic>
        <p:nvPicPr>
          <p:cNvPr id="17" name="Picture 16"/>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871531" y="2935440"/>
            <a:ext cx="1198880" cy="978408"/>
          </a:xfrm>
          <a:prstGeom prst="rect">
            <a:avLst/>
          </a:prstGeom>
        </p:spPr>
      </p:pic>
      <p:sp>
        <p:nvSpPr>
          <p:cNvPr id="7" name="Text Placeholder 6"/>
          <p:cNvSpPr>
            <a:spLocks noGrp="1"/>
          </p:cNvSpPr>
          <p:nvPr>
            <p:ph type="body" sz="quarter" idx="11" hasCustomPrompt="1"/>
          </p:nvPr>
        </p:nvSpPr>
        <p:spPr>
          <a:xfrm>
            <a:off x="1989730" y="5246953"/>
            <a:ext cx="7444613" cy="510635"/>
          </a:xfrm>
        </p:spPr>
        <p:txBody>
          <a:bodyPr/>
          <a:lstStyle>
            <a:lvl1pPr>
              <a:defRPr sz="2400" i="1">
                <a:solidFill>
                  <a:srgbClr val="00628C"/>
                </a:solidFill>
                <a:latin typeface="Myriad Pro" charset="0"/>
                <a:ea typeface="Myriad Pro" charset="0"/>
                <a:cs typeface="Myriad Pro" charset="0"/>
              </a:defRPr>
            </a:lvl1pPr>
          </a:lstStyle>
          <a:p>
            <a:pPr lvl="0"/>
            <a:r>
              <a:rPr lang="en-US" dirty="0"/>
              <a:t>Spine</a:t>
            </a:r>
          </a:p>
        </p:txBody>
      </p:sp>
      <p:sp>
        <p:nvSpPr>
          <p:cNvPr id="14" name="Rectangle 13"/>
          <p:cNvSpPr/>
          <p:nvPr userDrawn="1"/>
        </p:nvSpPr>
        <p:spPr>
          <a:xfrm>
            <a:off x="5588000" y="6073157"/>
            <a:ext cx="6096000" cy="784830"/>
          </a:xfrm>
          <a:prstGeom prst="rect">
            <a:avLst/>
          </a:prstGeom>
        </p:spPr>
        <p:txBody>
          <a:bodyPr>
            <a:spAutoFit/>
          </a:bodyPr>
          <a:lstStyle/>
          <a:p>
            <a:pPr algn="r">
              <a:buFontTx/>
              <a:buNone/>
            </a:pPr>
            <a:r>
              <a:rPr lang="en-US" sz="1500" dirty="0">
                <a:solidFill>
                  <a:srgbClr val="00628C"/>
                </a:solidFill>
                <a:effectLst/>
                <a:latin typeface="Myriad Pro" charset="0"/>
                <a:hlinkClick r:id="rId8"/>
              </a:rPr>
              <a:t>www.ncetm.org.uk/masterypd</a:t>
            </a:r>
            <a:br>
              <a:rPr lang="en-US" sz="1500" dirty="0">
                <a:solidFill>
                  <a:srgbClr val="00628C"/>
                </a:solidFill>
                <a:effectLst/>
                <a:latin typeface="Myriad Pro" charset="0"/>
              </a:rPr>
            </a:br>
            <a:r>
              <a:rPr lang="en-US" sz="1500" dirty="0">
                <a:solidFill>
                  <a:srgbClr val="00628C"/>
                </a:solidFill>
                <a:effectLst/>
                <a:latin typeface="Myriad Pro" charset="0"/>
              </a:rPr>
              <a:t>© Crown Copyright 2019</a:t>
            </a:r>
            <a:br>
              <a:rPr lang="en-US" sz="1500" dirty="0">
                <a:solidFill>
                  <a:srgbClr val="00628C"/>
                </a:solidFill>
                <a:effectLst/>
                <a:latin typeface="Myriad Pro" charset="0"/>
              </a:rPr>
            </a:br>
            <a:r>
              <a:rPr lang="en-US" sz="1500" dirty="0">
                <a:solidFill>
                  <a:schemeClr val="bg1">
                    <a:lumMod val="50000"/>
                  </a:schemeClr>
                </a:solidFill>
                <a:effectLst/>
                <a:latin typeface="Myriad Pro" charset="0"/>
              </a:rPr>
              <a:t>2019 pilot</a:t>
            </a:r>
            <a:endParaRPr lang="en-US" sz="1500" dirty="0">
              <a:solidFill>
                <a:srgbClr val="00628C"/>
              </a:solidFill>
              <a:effectLst/>
              <a:latin typeface="Myriad Pro" charset="0"/>
            </a:endParaRPr>
          </a:p>
        </p:txBody>
      </p:sp>
    </p:spTree>
    <p:extLst>
      <p:ext uri="{BB962C8B-B14F-4D97-AF65-F5344CB8AC3E}">
        <p14:creationId xmlns:p14="http://schemas.microsoft.com/office/powerpoint/2010/main" val="44704374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nstruction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GB" dirty="0"/>
              <a:t>How to use this presentation</a:t>
            </a:r>
          </a:p>
        </p:txBody>
      </p:sp>
      <p:sp>
        <p:nvSpPr>
          <p:cNvPr id="2" name="TextBox 1"/>
          <p:cNvSpPr txBox="1"/>
          <p:nvPr userDrawn="1"/>
        </p:nvSpPr>
        <p:spPr bwMode="auto">
          <a:xfrm>
            <a:off x="618614" y="836712"/>
            <a:ext cx="10954775"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lvl="0">
              <a:lnSpc>
                <a:spcPct val="100000"/>
              </a:lnSpc>
              <a:buNone/>
            </a:pPr>
            <a:r>
              <a:rPr lang="en-GB" sz="2400" dirty="0">
                <a:latin typeface="Myriad Pro" charset="0"/>
                <a:ea typeface="Myriad Pro" charset="0"/>
                <a:cs typeface="Myriad Pro" charset="0"/>
              </a:rPr>
              <a:t>The following slides contain the representations described in the teacher guide, and are intended to accompany the teacher guide. They do not represent complete lessons and should not be used as such. </a:t>
            </a:r>
          </a:p>
          <a:p>
            <a:pPr lvl="0">
              <a:lnSpc>
                <a:spcPct val="100000"/>
              </a:lnSpc>
              <a:buNone/>
            </a:pPr>
            <a:endParaRPr lang="en-GB" sz="2400" dirty="0">
              <a:latin typeface="Myriad Pro" charset="0"/>
              <a:ea typeface="Myriad Pro" charset="0"/>
              <a:cs typeface="Myriad Pro" charset="0"/>
            </a:endParaRPr>
          </a:p>
          <a:p>
            <a:pPr lvl="0">
              <a:lnSpc>
                <a:spcPct val="100000"/>
              </a:lnSpc>
              <a:buNone/>
            </a:pPr>
            <a:r>
              <a:rPr lang="en-GB" sz="2400" dirty="0">
                <a:latin typeface="Myriad Pro" charset="0"/>
                <a:ea typeface="Myriad Pro" charset="0"/>
                <a:cs typeface="Myriad Pro" charset="0"/>
              </a:rPr>
              <a:t>However, you may wish to use the slides in conjunction with the teacher guide to support the planning of lessons, in combination with other resources such as high-quality textbooks that follow a teaching-for-mastery approach. </a:t>
            </a:r>
          </a:p>
        </p:txBody>
      </p:sp>
      <p:sp>
        <p:nvSpPr>
          <p:cNvPr id="5" name="Text Placeholder 4"/>
          <p:cNvSpPr>
            <a:spLocks noGrp="1"/>
          </p:cNvSpPr>
          <p:nvPr>
            <p:ph type="body" sz="quarter" idx="12" hasCustomPrompt="1"/>
          </p:nvPr>
        </p:nvSpPr>
        <p:spPr>
          <a:xfrm>
            <a:off x="618613" y="4797153"/>
            <a:ext cx="10954775" cy="1127125"/>
          </a:xfrm>
        </p:spPr>
        <p:txBody>
          <a:bodyPr/>
          <a:lstStyle>
            <a:lvl1pPr marL="0" indent="0">
              <a:buFont typeface="Arial" charset="0"/>
              <a:buNone/>
              <a:defRPr sz="2800" i="0" baseline="0"/>
            </a:lvl1pPr>
          </a:lstStyle>
          <a:p>
            <a:pPr lvl="0">
              <a:lnSpc>
                <a:spcPct val="100000"/>
              </a:lnSpc>
            </a:pPr>
            <a:r>
              <a:rPr lang="en-GB" sz="2400" dirty="0">
                <a:latin typeface="Myriad Pro" charset="0"/>
                <a:ea typeface="Myriad Pro" charset="0"/>
                <a:cs typeface="Myriad Pro" charset="0"/>
              </a:rPr>
              <a:t>You can find the teacher guide [Enter name of teacher guide] by following the link below.</a:t>
            </a:r>
            <a:endParaRPr lang="en-GB" sz="2400" i="1" dirty="0">
              <a:latin typeface="Myriad Pro" charset="0"/>
              <a:ea typeface="Myriad Pro" charset="0"/>
              <a:cs typeface="Myriad Pro" charset="0"/>
            </a:endParaRPr>
          </a:p>
        </p:txBody>
      </p:sp>
      <p:sp>
        <p:nvSpPr>
          <p:cNvPr id="7" name="Rectangle 6"/>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0725953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2019 pilot</a:t>
            </a:r>
          </a:p>
        </p:txBody>
      </p:sp>
    </p:spTree>
    <p:extLst>
      <p:ext uri="{BB962C8B-B14F-4D97-AF65-F5344CB8AC3E}">
        <p14:creationId xmlns:p14="http://schemas.microsoft.com/office/powerpoint/2010/main" val="1513410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764704"/>
            <a:ext cx="10954775" cy="5544618"/>
          </a:xfrm>
        </p:spPr>
        <p:txBody>
          <a:bodyPr anchor="t" anchorCtr="0"/>
          <a:lstStyle>
            <a:lvl1pPr marL="0" indent="0">
              <a:buFont typeface="Arial" charset="0"/>
              <a:buNone/>
              <a:defRPr sz="28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400">
                <a:latin typeface="Myriad Pro" charset="0"/>
                <a:ea typeface="Myriad Pro" charset="0"/>
                <a:cs typeface="Myriad Pro" charset="0"/>
              </a:defRPr>
            </a:lvl2pPr>
            <a:lvl3pPr>
              <a:buClr>
                <a:srgbClr val="82CBDD"/>
              </a:buClr>
              <a:defRPr sz="2000">
                <a:latin typeface="Myriad Pro" charset="0"/>
                <a:ea typeface="Myriad Pro" charset="0"/>
                <a:cs typeface="Myriad Pro" charset="0"/>
              </a:defRPr>
            </a:lvl3pPr>
            <a:lvl4pPr>
              <a:buClr>
                <a:srgbClr val="82CBDD"/>
              </a:buClr>
              <a:defRPr sz="2000">
                <a:latin typeface="Myriad Pro" charset="0"/>
                <a:ea typeface="Myriad Pro" charset="0"/>
                <a:cs typeface="Myriad Pro" charset="0"/>
              </a:defRPr>
            </a:lvl4pPr>
            <a:lvl5pPr>
              <a:buClr>
                <a:srgbClr val="82CBDD"/>
              </a:buClr>
              <a:defRPr sz="20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9" name="Text Placeholder 8"/>
          <p:cNvSpPr>
            <a:spLocks noGrp="1"/>
          </p:cNvSpPr>
          <p:nvPr>
            <p:ph type="body" sz="quarter" idx="11" hasCustomPrompt="1"/>
          </p:nvPr>
        </p:nvSpPr>
        <p:spPr>
          <a:xfrm>
            <a:off x="0"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3914105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aching Point Slide">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623393" y="1181498"/>
            <a:ext cx="10954775" cy="5127824"/>
          </a:xfrm>
        </p:spPr>
        <p:txBody>
          <a:bodyPr anchor="t" anchorCtr="0"/>
          <a:lstStyle>
            <a:lvl1pPr marL="0" indent="0">
              <a:defRPr sz="2400" baseline="0">
                <a:solidFill>
                  <a:schemeClr val="tx1"/>
                </a:solidFill>
                <a:latin typeface="Myriad Pro" charset="0"/>
                <a:ea typeface="Myriad Pro" charset="0"/>
                <a:cs typeface="Myriad Pro" charset="0"/>
              </a:defRPr>
            </a:lvl1pPr>
            <a:lvl2pPr marL="742950" indent="-285750">
              <a:buClr>
                <a:srgbClr val="82CBDD"/>
              </a:buClr>
              <a:buFont typeface="Arial" charset="0"/>
              <a:buChar char=""/>
              <a:defRPr sz="2000">
                <a:latin typeface="Myriad Pro" charset="0"/>
                <a:ea typeface="Myriad Pro" charset="0"/>
                <a:cs typeface="Myriad Pro" charset="0"/>
              </a:defRPr>
            </a:lvl2pPr>
            <a:lvl3pPr>
              <a:buClr>
                <a:srgbClr val="82CBDD"/>
              </a:buClr>
              <a:defRPr sz="1800">
                <a:latin typeface="Myriad Pro" charset="0"/>
                <a:ea typeface="Myriad Pro" charset="0"/>
                <a:cs typeface="Myriad Pro" charset="0"/>
              </a:defRPr>
            </a:lvl3pPr>
            <a:lvl4pPr>
              <a:buClr>
                <a:srgbClr val="82CBDD"/>
              </a:buClr>
              <a:defRPr sz="1800">
                <a:latin typeface="Myriad Pro" charset="0"/>
                <a:ea typeface="Myriad Pro" charset="0"/>
                <a:cs typeface="Myriad Pro" charset="0"/>
              </a:defRPr>
            </a:lvl4pPr>
            <a:lvl5pPr>
              <a:buClr>
                <a:srgbClr val="82CBDD"/>
              </a:buClr>
              <a:defRPr sz="1800">
                <a:latin typeface="Myriad Pro" charset="0"/>
                <a:ea typeface="Myriad Pro" charset="0"/>
                <a:cs typeface="Myriad Pro" charset="0"/>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2019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6" name="Text Placeholder 5"/>
          <p:cNvSpPr>
            <a:spLocks noGrp="1"/>
          </p:cNvSpPr>
          <p:nvPr>
            <p:ph type="body" sz="quarter" idx="10"/>
          </p:nvPr>
        </p:nvSpPr>
        <p:spPr>
          <a:xfrm>
            <a:off x="618611" y="764705"/>
            <a:ext cx="10959556" cy="416793"/>
          </a:xfrm>
        </p:spPr>
        <p:txBody>
          <a:bodyPr anchor="ctr" anchorCtr="0"/>
          <a:lstStyle>
            <a:lvl1pPr>
              <a:defRPr sz="2400" b="1" i="0">
                <a:solidFill>
                  <a:srgbClr val="00628C"/>
                </a:solidFill>
                <a:latin typeface="Myriad Pro Semibold" charset="0"/>
                <a:ea typeface="Myriad Pro Semibold" charset="0"/>
                <a:cs typeface="Myriad Pro Semibold" charset="0"/>
              </a:defRPr>
            </a:lvl1pPr>
          </a:lstStyle>
          <a:p>
            <a:pPr lvl="0"/>
            <a:r>
              <a:rPr lang="en-US"/>
              <a:t>Click to edit Master text styles</a:t>
            </a:r>
          </a:p>
        </p:txBody>
      </p:sp>
      <p:sp>
        <p:nvSpPr>
          <p:cNvPr id="9"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r>
              <a:rPr lang="en-US" dirty="0"/>
              <a:t>2.XX </a:t>
            </a:r>
            <a:r>
              <a:rPr lang="en-US" dirty="0" err="1"/>
              <a:t>xxxx</a:t>
            </a:r>
            <a:r>
              <a:rPr lang="en-GB" dirty="0"/>
              <a:t>	</a:t>
            </a:r>
            <a:r>
              <a:rPr lang="en-US" dirty="0">
                <a:solidFill>
                  <a:srgbClr val="00628C"/>
                </a:solidFill>
              </a:rPr>
              <a:t>Step 1:1</a:t>
            </a:r>
          </a:p>
        </p:txBody>
      </p:sp>
    </p:spTree>
    <p:extLst>
      <p:ext uri="{BB962C8B-B14F-4D97-AF65-F5344CB8AC3E}">
        <p14:creationId xmlns:p14="http://schemas.microsoft.com/office/powerpoint/2010/main" val="304990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8557284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360000"/>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464400"/>
            <a:ext cx="11262632" cy="426170"/>
          </a:xfrm>
        </p:spPr>
        <p:txBody>
          <a:bodyPr/>
          <a:lstStyle>
            <a:lvl1pPr algn="l">
              <a:defRPr sz="2000" b="0">
                <a:solidFill>
                  <a:schemeClr val="bg1"/>
                </a:solidFill>
                <a:latin typeface="+mn-lt"/>
              </a:defRPr>
            </a:lvl1pPr>
          </a:lstStyle>
          <a:p>
            <a:r>
              <a:rPr lang="en-US" dirty="0"/>
              <a:t>Click to edit Master title style</a:t>
            </a:r>
            <a:endParaRPr lang="en-GB" dirty="0"/>
          </a:p>
        </p:txBody>
      </p:sp>
      <p:pic>
        <p:nvPicPr>
          <p:cNvPr id="3" name="Picture 2" descr="A picture containing object, lamp, light  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7" name="TextBox 6">
            <a:extLst>
              <a:ext uri="{FF2B5EF4-FFF2-40B4-BE49-F238E27FC236}">
                <a16:creationId xmlns:a16="http://schemas.microsoft.com/office/drawing/2014/main" id="{03E643C2-77DC-49BD-8737-F5C5488BCCF7}"/>
              </a:ext>
            </a:extLst>
          </p:cNvPr>
          <p:cNvSpPr txBox="1"/>
          <p:nvPr userDrawn="1"/>
        </p:nvSpPr>
        <p:spPr>
          <a:xfrm>
            <a:off x="522000" y="6237312"/>
            <a:ext cx="1109504" cy="246221"/>
          </a:xfrm>
          <a:prstGeom prst="rect">
            <a:avLst/>
          </a:prstGeom>
          <a:noFill/>
        </p:spPr>
        <p:txBody>
          <a:bodyPr wrap="square" rtlCol="0">
            <a:spAutoFit/>
          </a:bodyPr>
          <a:lstStyle/>
          <a:p>
            <a:pPr>
              <a:buNone/>
            </a:pPr>
            <a:r>
              <a:rPr lang="en-GB" sz="1000" b="1" dirty="0">
                <a:solidFill>
                  <a:srgbClr val="585858"/>
                </a:solidFill>
              </a:rPr>
              <a:t>ncetm.org.uk</a:t>
            </a:r>
          </a:p>
        </p:txBody>
      </p:sp>
    </p:spTree>
    <p:extLst>
      <p:ext uri="{BB962C8B-B14F-4D97-AF65-F5344CB8AC3E}">
        <p14:creationId xmlns:p14="http://schemas.microsoft.com/office/powerpoint/2010/main" val="36467796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7" r:id="rId8"/>
    <p:sldLayoutId id="2147483678" r:id="rId9"/>
  </p:sldLayoutIdLs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4"/>
          <p:cNvSpPr>
            <a:spLocks noGrp="1" noChangeArrowheads="1"/>
          </p:cNvSpPr>
          <p:nvPr>
            <p:ph type="title"/>
          </p:nvPr>
        </p:nvSpPr>
        <p:spPr bwMode="auto">
          <a:xfrm>
            <a:off x="1016000" y="301625"/>
            <a:ext cx="10566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endParaRPr lang="en-GB" altLang="en-US" dirty="0"/>
          </a:p>
        </p:txBody>
      </p:sp>
      <p:sp>
        <p:nvSpPr>
          <p:cNvPr id="1027" name="Rectangle 5"/>
          <p:cNvSpPr>
            <a:spLocks noGrp="1" noChangeArrowheads="1"/>
          </p:cNvSpPr>
          <p:nvPr>
            <p:ph type="body" idx="1"/>
          </p:nvPr>
        </p:nvSpPr>
        <p:spPr bwMode="auto">
          <a:xfrm>
            <a:off x="1016001" y="1827213"/>
            <a:ext cx="10562167"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43014" name="Rectangle 6"/>
          <p:cNvSpPr>
            <a:spLocks noGrp="1" noChangeArrowheads="1"/>
          </p:cNvSpPr>
          <p:nvPr>
            <p:ph type="dt" sz="half" idx="2"/>
          </p:nvPr>
        </p:nvSpPr>
        <p:spPr bwMode="auto">
          <a:xfrm>
            <a:off x="609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a:defRPr/>
            </a:pPr>
            <a:endParaRPr lang="en-GB" dirty="0"/>
          </a:p>
        </p:txBody>
      </p:sp>
      <p:sp>
        <p:nvSpPr>
          <p:cNvPr id="43015" name="Rectangle 7"/>
          <p:cNvSpPr>
            <a:spLocks noGrp="1" noChangeArrowheads="1"/>
          </p:cNvSpPr>
          <p:nvPr>
            <p:ph type="ftr" sz="quarter" idx="3"/>
          </p:nvPr>
        </p:nvSpPr>
        <p:spPr bwMode="auto">
          <a:xfrm>
            <a:off x="4165600" y="6248400"/>
            <a:ext cx="3860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a:defRPr/>
            </a:pPr>
            <a:endParaRPr lang="en-GB"/>
          </a:p>
        </p:txBody>
      </p:sp>
      <p:sp>
        <p:nvSpPr>
          <p:cNvPr id="43016" name="Rectangle 8"/>
          <p:cNvSpPr>
            <a:spLocks noGrp="1" noChangeArrowheads="1"/>
          </p:cNvSpPr>
          <p:nvPr>
            <p:ph type="sldNum" sz="quarter" idx="4"/>
          </p:nvPr>
        </p:nvSpPr>
        <p:spPr bwMode="auto">
          <a:xfrm>
            <a:off x="8737600" y="6248400"/>
            <a:ext cx="2844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fld id="{17C71EE9-BA72-3342-AD7C-7458D51D3716}" type="slidenum">
              <a:rPr lang="en-GB" altLang="x-none"/>
              <a:pPr/>
              <a:t>‹#›</a:t>
            </a:fld>
            <a:endParaRPr lang="en-GB" altLang="x-none"/>
          </a:p>
        </p:txBody>
      </p:sp>
    </p:spTree>
    <p:extLst>
      <p:ext uri="{BB962C8B-B14F-4D97-AF65-F5344CB8AC3E}">
        <p14:creationId xmlns:p14="http://schemas.microsoft.com/office/powerpoint/2010/main" val="3191085660"/>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txStyles>
    <p:titleStyle>
      <a:lvl1pPr algn="l" rtl="0" eaLnBrk="1" fontAlgn="base" hangingPunct="1">
        <a:spcBef>
          <a:spcPct val="0"/>
        </a:spcBef>
        <a:spcAft>
          <a:spcPct val="0"/>
        </a:spcAft>
        <a:defRPr sz="2800" b="1" i="0">
          <a:solidFill>
            <a:srgbClr val="00628C"/>
          </a:solidFill>
          <a:latin typeface="Myriad Pro Semibold" charset="0"/>
          <a:ea typeface="Myriad Pro Semibold" charset="0"/>
          <a:cs typeface="Myriad Pro Semibold" charset="0"/>
        </a:defRPr>
      </a:lvl1pPr>
      <a:lvl2pPr algn="l" rtl="0" eaLnBrk="1" fontAlgn="base" hangingPunct="1">
        <a:spcBef>
          <a:spcPct val="0"/>
        </a:spcBef>
        <a:spcAft>
          <a:spcPct val="0"/>
        </a:spcAft>
        <a:defRPr sz="3600" b="1">
          <a:solidFill>
            <a:srgbClr val="00628C"/>
          </a:solidFill>
          <a:latin typeface="Arial" charset="0"/>
        </a:defRPr>
      </a:lvl2pPr>
      <a:lvl3pPr algn="l" rtl="0" eaLnBrk="1" fontAlgn="base" hangingPunct="1">
        <a:spcBef>
          <a:spcPct val="0"/>
        </a:spcBef>
        <a:spcAft>
          <a:spcPct val="0"/>
        </a:spcAft>
        <a:defRPr sz="3600" b="1">
          <a:solidFill>
            <a:srgbClr val="00628C"/>
          </a:solidFill>
          <a:latin typeface="Arial" charset="0"/>
        </a:defRPr>
      </a:lvl3pPr>
      <a:lvl4pPr algn="l" rtl="0" eaLnBrk="1" fontAlgn="base" hangingPunct="1">
        <a:spcBef>
          <a:spcPct val="0"/>
        </a:spcBef>
        <a:spcAft>
          <a:spcPct val="0"/>
        </a:spcAft>
        <a:defRPr sz="3600" b="1">
          <a:solidFill>
            <a:srgbClr val="00628C"/>
          </a:solidFill>
          <a:latin typeface="Arial" charset="0"/>
        </a:defRPr>
      </a:lvl4pPr>
      <a:lvl5pPr algn="l" rtl="0" eaLnBrk="1" fontAlgn="base" hangingPunct="1">
        <a:spcBef>
          <a:spcPct val="0"/>
        </a:spcBef>
        <a:spcAft>
          <a:spcPct val="0"/>
        </a:spcAft>
        <a:defRPr sz="3600" b="1">
          <a:solidFill>
            <a:srgbClr val="00628C"/>
          </a:solidFill>
          <a:latin typeface="Arial" charset="0"/>
        </a:defRPr>
      </a:lvl5pPr>
      <a:lvl6pPr marL="457200" algn="l" rtl="0" eaLnBrk="1" fontAlgn="base" hangingPunct="1">
        <a:spcBef>
          <a:spcPct val="0"/>
        </a:spcBef>
        <a:spcAft>
          <a:spcPct val="0"/>
        </a:spcAft>
        <a:defRPr sz="3600" b="1">
          <a:solidFill>
            <a:srgbClr val="00628C"/>
          </a:solidFill>
          <a:latin typeface="Arial" charset="0"/>
        </a:defRPr>
      </a:lvl6pPr>
      <a:lvl7pPr marL="914400" algn="l" rtl="0" eaLnBrk="1" fontAlgn="base" hangingPunct="1">
        <a:spcBef>
          <a:spcPct val="0"/>
        </a:spcBef>
        <a:spcAft>
          <a:spcPct val="0"/>
        </a:spcAft>
        <a:defRPr sz="3600" b="1">
          <a:solidFill>
            <a:srgbClr val="00628C"/>
          </a:solidFill>
          <a:latin typeface="Arial" charset="0"/>
        </a:defRPr>
      </a:lvl7pPr>
      <a:lvl8pPr marL="1371600" algn="l" rtl="0" eaLnBrk="1" fontAlgn="base" hangingPunct="1">
        <a:spcBef>
          <a:spcPct val="0"/>
        </a:spcBef>
        <a:spcAft>
          <a:spcPct val="0"/>
        </a:spcAft>
        <a:defRPr sz="3600" b="1">
          <a:solidFill>
            <a:srgbClr val="00628C"/>
          </a:solidFill>
          <a:latin typeface="Arial" charset="0"/>
        </a:defRPr>
      </a:lvl8pPr>
      <a:lvl9pPr marL="1828800" algn="l" rtl="0" eaLnBrk="1" fontAlgn="base" hangingPunct="1">
        <a:spcBef>
          <a:spcPct val="0"/>
        </a:spcBef>
        <a:spcAft>
          <a:spcPct val="0"/>
        </a:spcAft>
        <a:defRPr sz="3600" b="1">
          <a:solidFill>
            <a:srgbClr val="00628C"/>
          </a:solidFill>
          <a:latin typeface="Arial" charset="0"/>
        </a:defRPr>
      </a:lvl9pPr>
    </p:titleStyle>
    <p:bodyStyle>
      <a:lvl1pPr marL="342900" indent="-342900" algn="l" rtl="0" eaLnBrk="1" fontAlgn="base" hangingPunct="1">
        <a:spcBef>
          <a:spcPct val="20000"/>
        </a:spcBef>
        <a:spcAft>
          <a:spcPct val="0"/>
        </a:spcAft>
        <a:buClr>
          <a:schemeClr val="tx2"/>
        </a:buClr>
        <a:buFont typeface="Arial" charset="0"/>
        <a:defRPr sz="2800">
          <a:solidFill>
            <a:schemeClr val="tx1"/>
          </a:solidFill>
          <a:latin typeface="Myriad Pro" charset="0"/>
          <a:ea typeface="Myriad Pro" charset="0"/>
          <a:cs typeface="Myriad Pro" charset="0"/>
        </a:defRPr>
      </a:lvl1pPr>
      <a:lvl2pPr marL="742950" indent="-285750" algn="l" rtl="0" eaLnBrk="1" fontAlgn="base" hangingPunct="1">
        <a:spcBef>
          <a:spcPct val="20000"/>
        </a:spcBef>
        <a:spcAft>
          <a:spcPct val="0"/>
        </a:spcAft>
        <a:buClr>
          <a:srgbClr val="82CBDD"/>
        </a:buClr>
        <a:buFont typeface="Arial" charset="0"/>
        <a:buChar char="●"/>
        <a:defRPr sz="2400">
          <a:solidFill>
            <a:schemeClr val="tx1"/>
          </a:solidFill>
          <a:latin typeface="Myriad Pro" charset="0"/>
          <a:ea typeface="Myriad Pro" charset="0"/>
          <a:cs typeface="Myriad Pro" charset="0"/>
        </a:defRPr>
      </a:lvl2pPr>
      <a:lvl3pPr marL="1143000" indent="-228600" algn="l" rtl="0" eaLnBrk="1" fontAlgn="base" hangingPunct="1">
        <a:spcBef>
          <a:spcPct val="20000"/>
        </a:spcBef>
        <a:spcAft>
          <a:spcPct val="0"/>
        </a:spcAft>
        <a:buClr>
          <a:srgbClr val="00628C"/>
        </a:buClr>
        <a:buFont typeface="Arial" charset="0"/>
        <a:buChar char="–"/>
        <a:defRPr sz="2000">
          <a:solidFill>
            <a:schemeClr val="tx1"/>
          </a:solidFill>
          <a:latin typeface="Myriad Pro" charset="0"/>
          <a:ea typeface="Myriad Pro" charset="0"/>
          <a:cs typeface="Myriad Pro" charset="0"/>
        </a:defRPr>
      </a:lvl3pPr>
      <a:lvl4pPr marL="1600200" indent="-228600" algn="l" rtl="0" eaLnBrk="1" fontAlgn="base" hangingPunct="1">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5pPr>
      <a:lvl6pPr marL="25146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6pPr>
      <a:lvl7pPr marL="29718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7pPr>
      <a:lvl8pPr marL="34290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8pPr>
      <a:lvl9pPr marL="3886200" indent="-228600" algn="l" rtl="0" eaLnBrk="1" fontAlgn="base" hangingPunct="1">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86.xml"/><Relationship Id="rId1" Type="http://schemas.openxmlformats.org/officeDocument/2006/relationships/slideLayout" Target="../slideLayouts/slideLayout8.xml"/><Relationship Id="rId5" Type="http://schemas.openxmlformats.org/officeDocument/2006/relationships/image" Target="../media/image126.png"/><Relationship Id="rId4" Type="http://schemas.openxmlformats.org/officeDocument/2006/relationships/image" Target="../media/image125.png"/></Relationships>
</file>

<file path=ppt/slides/_rels/slide10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87.xml"/><Relationship Id="rId1" Type="http://schemas.openxmlformats.org/officeDocument/2006/relationships/slideLayout" Target="../slideLayouts/slideLayout8.xml"/><Relationship Id="rId6" Type="http://schemas.openxmlformats.org/officeDocument/2006/relationships/image" Target="../media/image130.png"/><Relationship Id="rId5" Type="http://schemas.openxmlformats.org/officeDocument/2006/relationships/image" Target="../media/image126.png"/><Relationship Id="rId4" Type="http://schemas.openxmlformats.org/officeDocument/2006/relationships/image" Target="../media/image125.png"/></Relationships>
</file>

<file path=ppt/slides/_rels/slide10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8.xml"/><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15" TargetMode="External"/><Relationship Id="rId2" Type="http://schemas.openxmlformats.org/officeDocument/2006/relationships/notesSlide" Target="../notesSlides/notesSlide90.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05.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31.wmf"/><Relationship Id="rId7" Type="http://schemas.openxmlformats.org/officeDocument/2006/relationships/image" Target="../media/image117.png"/><Relationship Id="rId2" Type="http://schemas.openxmlformats.org/officeDocument/2006/relationships/notesSlide" Target="../notesSlides/notesSlide91.xml"/><Relationship Id="rId1" Type="http://schemas.openxmlformats.org/officeDocument/2006/relationships/slideLayout" Target="../slideLayouts/slideLayout12.xml"/><Relationship Id="rId6" Type="http://schemas.openxmlformats.org/officeDocument/2006/relationships/image" Target="../media/image119.png"/><Relationship Id="rId5" Type="http://schemas.openxmlformats.org/officeDocument/2006/relationships/image" Target="../media/image133.wmf"/><Relationship Id="rId4" Type="http://schemas.openxmlformats.org/officeDocument/2006/relationships/image" Target="../media/image132.wmf"/></Relationships>
</file>

<file path=ppt/slides/_rels/slide106.xml.rels><?xml version="1.0" encoding="UTF-8" standalone="yes"?>
<Relationships xmlns="http://schemas.openxmlformats.org/package/2006/relationships"><Relationship Id="rId8" Type="http://schemas.openxmlformats.org/officeDocument/2006/relationships/image" Target="../media/image136.wmf"/><Relationship Id="rId3" Type="http://schemas.openxmlformats.org/officeDocument/2006/relationships/image" Target="../media/image134.emf"/><Relationship Id="rId7" Type="http://schemas.openxmlformats.org/officeDocument/2006/relationships/image" Target="../media/image135.wmf"/><Relationship Id="rId2" Type="http://schemas.openxmlformats.org/officeDocument/2006/relationships/notesSlide" Target="../notesSlides/notesSlide92.xml"/><Relationship Id="rId1" Type="http://schemas.openxmlformats.org/officeDocument/2006/relationships/slideLayout" Target="../slideLayouts/slideLayout12.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9.png"/></Relationships>
</file>

<file path=ppt/slides/_rels/slide107.xml.rels><?xml version="1.0" encoding="UTF-8" standalone="yes"?>
<Relationships xmlns="http://schemas.openxmlformats.org/package/2006/relationships"><Relationship Id="rId8" Type="http://schemas.openxmlformats.org/officeDocument/2006/relationships/image" Target="../media/image138.wmf"/><Relationship Id="rId3" Type="http://schemas.openxmlformats.org/officeDocument/2006/relationships/image" Target="../media/image117.png"/><Relationship Id="rId7" Type="http://schemas.openxmlformats.org/officeDocument/2006/relationships/image" Target="../media/image137.wmf"/><Relationship Id="rId2" Type="http://schemas.openxmlformats.org/officeDocument/2006/relationships/notesSlide" Target="../notesSlides/notesSlide93.xml"/><Relationship Id="rId1" Type="http://schemas.openxmlformats.org/officeDocument/2006/relationships/slideLayout" Target="../slideLayouts/slideLayout12.xml"/><Relationship Id="rId6" Type="http://schemas.openxmlformats.org/officeDocument/2006/relationships/image" Target="../media/image136.wmf"/><Relationship Id="rId5" Type="http://schemas.openxmlformats.org/officeDocument/2006/relationships/image" Target="../media/image118.png"/><Relationship Id="rId4" Type="http://schemas.openxmlformats.org/officeDocument/2006/relationships/image" Target="../media/image119.png"/></Relationships>
</file>

<file path=ppt/slides/_rels/slide108.xml.rels><?xml version="1.0" encoding="UTF-8" standalone="yes"?>
<Relationships xmlns="http://schemas.openxmlformats.org/package/2006/relationships"><Relationship Id="rId3" Type="http://schemas.openxmlformats.org/officeDocument/2006/relationships/image" Target="../media/image117.png"/><Relationship Id="rId7" Type="http://schemas.openxmlformats.org/officeDocument/2006/relationships/image" Target="../media/image139.wmf"/><Relationship Id="rId2" Type="http://schemas.openxmlformats.org/officeDocument/2006/relationships/notesSlide" Target="../notesSlides/notesSlide94.xml"/><Relationship Id="rId1" Type="http://schemas.openxmlformats.org/officeDocument/2006/relationships/slideLayout" Target="../slideLayouts/slideLayout12.xml"/><Relationship Id="rId6" Type="http://schemas.openxmlformats.org/officeDocument/2006/relationships/image" Target="../media/image138.wmf"/><Relationship Id="rId5" Type="http://schemas.openxmlformats.org/officeDocument/2006/relationships/image" Target="../media/image118.png"/><Relationship Id="rId4" Type="http://schemas.openxmlformats.org/officeDocument/2006/relationships/image" Target="../media/image119.png"/></Relationships>
</file>

<file path=ppt/slides/_rels/slide109.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117.png"/><Relationship Id="rId7" Type="http://schemas.openxmlformats.org/officeDocument/2006/relationships/image" Target="../media/image140.png"/><Relationship Id="rId2" Type="http://schemas.openxmlformats.org/officeDocument/2006/relationships/notesSlide" Target="../notesSlides/notesSlide95.xml"/><Relationship Id="rId1" Type="http://schemas.openxmlformats.org/officeDocument/2006/relationships/slideLayout" Target="../slideLayouts/slideLayout12.xml"/><Relationship Id="rId6" Type="http://schemas.openxmlformats.org/officeDocument/2006/relationships/image" Target="../media/image139.wmf"/><Relationship Id="rId5" Type="http://schemas.openxmlformats.org/officeDocument/2006/relationships/image" Target="../media/image118.png"/><Relationship Id="rId4" Type="http://schemas.openxmlformats.org/officeDocument/2006/relationships/image" Target="../media/image119.png"/><Relationship Id="rId9" Type="http://schemas.openxmlformats.org/officeDocument/2006/relationships/image" Target="../media/image142.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6.png"/><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3" Type="http://schemas.openxmlformats.org/officeDocument/2006/relationships/image" Target="../media/image143.wmf"/><Relationship Id="rId2" Type="http://schemas.openxmlformats.org/officeDocument/2006/relationships/notesSlide" Target="../notesSlides/notesSlide96.xml"/><Relationship Id="rId1" Type="http://schemas.openxmlformats.org/officeDocument/2006/relationships/slideLayout" Target="../slideLayouts/slideLayout12.xml"/><Relationship Id="rId4" Type="http://schemas.openxmlformats.org/officeDocument/2006/relationships/image" Target="../media/image144.wmf"/></Relationships>
</file>

<file path=ppt/slides/_rels/slide11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97.xml"/><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18" TargetMode="External"/><Relationship Id="rId2" Type="http://schemas.openxmlformats.org/officeDocument/2006/relationships/notesSlide" Target="../notesSlides/notesSlide99.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14.xml.rels><?xml version="1.0" encoding="UTF-8" standalone="yes"?>
<Relationships xmlns="http://schemas.openxmlformats.org/package/2006/relationships"><Relationship Id="rId3" Type="http://schemas.openxmlformats.org/officeDocument/2006/relationships/image" Target="../media/image146.wmf"/><Relationship Id="rId2" Type="http://schemas.openxmlformats.org/officeDocument/2006/relationships/notesSlide" Target="../notesSlides/notesSlide100.xml"/><Relationship Id="rId1" Type="http://schemas.openxmlformats.org/officeDocument/2006/relationships/slideLayout" Target="../slideLayouts/slideLayout12.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png"/></Relationships>
</file>

<file path=ppt/slides/_rels/slide115.xml.rels><?xml version="1.0" encoding="UTF-8" standalone="yes"?>
<Relationships xmlns="http://schemas.openxmlformats.org/package/2006/relationships"><Relationship Id="rId8" Type="http://schemas.openxmlformats.org/officeDocument/2006/relationships/image" Target="../media/image151.wmf"/><Relationship Id="rId3" Type="http://schemas.openxmlformats.org/officeDocument/2006/relationships/image" Target="../media/image150.png"/><Relationship Id="rId7" Type="http://schemas.openxmlformats.org/officeDocument/2006/relationships/image" Target="../media/image148.png"/><Relationship Id="rId2" Type="http://schemas.openxmlformats.org/officeDocument/2006/relationships/notesSlide" Target="../notesSlides/notesSlide101.xml"/><Relationship Id="rId1" Type="http://schemas.openxmlformats.org/officeDocument/2006/relationships/slideLayout" Target="../slideLayouts/slideLayout12.xml"/><Relationship Id="rId6" Type="http://schemas.openxmlformats.org/officeDocument/2006/relationships/image" Target="../media/image149.png"/><Relationship Id="rId5" Type="http://schemas.openxmlformats.org/officeDocument/2006/relationships/image" Target="../media/image147.png"/><Relationship Id="rId4" Type="http://schemas.openxmlformats.org/officeDocument/2006/relationships/image" Target="../media/image146.wmf"/><Relationship Id="rId9" Type="http://schemas.openxmlformats.org/officeDocument/2006/relationships/image" Target="../media/image152.wmf"/></Relationships>
</file>

<file path=ppt/slides/_rels/slide116.xml.rels><?xml version="1.0" encoding="UTF-8" standalone="yes"?>
<Relationships xmlns="http://schemas.openxmlformats.org/package/2006/relationships"><Relationship Id="rId8" Type="http://schemas.openxmlformats.org/officeDocument/2006/relationships/image" Target="../media/image153.wmf"/><Relationship Id="rId3" Type="http://schemas.openxmlformats.org/officeDocument/2006/relationships/image" Target="../media/image150.png"/><Relationship Id="rId7" Type="http://schemas.openxmlformats.org/officeDocument/2006/relationships/image" Target="../media/image148.png"/><Relationship Id="rId2" Type="http://schemas.openxmlformats.org/officeDocument/2006/relationships/notesSlide" Target="../notesSlides/notesSlide102.xml"/><Relationship Id="rId1" Type="http://schemas.openxmlformats.org/officeDocument/2006/relationships/slideLayout" Target="../slideLayouts/slideLayout12.xml"/><Relationship Id="rId6" Type="http://schemas.openxmlformats.org/officeDocument/2006/relationships/image" Target="../media/image152.wmf"/><Relationship Id="rId5" Type="http://schemas.openxmlformats.org/officeDocument/2006/relationships/image" Target="../media/image149.png"/><Relationship Id="rId4" Type="http://schemas.openxmlformats.org/officeDocument/2006/relationships/image" Target="../media/image147.png"/></Relationships>
</file>

<file path=ppt/slides/_rels/slide117.xml.rels><?xml version="1.0" encoding="UTF-8" standalone="yes"?>
<Relationships xmlns="http://schemas.openxmlformats.org/package/2006/relationships"><Relationship Id="rId8" Type="http://schemas.openxmlformats.org/officeDocument/2006/relationships/image" Target="../media/image153.wmf"/><Relationship Id="rId3" Type="http://schemas.openxmlformats.org/officeDocument/2006/relationships/image" Target="../media/image150.png"/><Relationship Id="rId7" Type="http://schemas.openxmlformats.org/officeDocument/2006/relationships/image" Target="../media/image148.png"/><Relationship Id="rId2" Type="http://schemas.openxmlformats.org/officeDocument/2006/relationships/notesSlide" Target="../notesSlides/notesSlide103.xml"/><Relationship Id="rId1" Type="http://schemas.openxmlformats.org/officeDocument/2006/relationships/slideLayout" Target="../slideLayouts/slideLayout12.xml"/><Relationship Id="rId6" Type="http://schemas.openxmlformats.org/officeDocument/2006/relationships/image" Target="../media/image149.png"/><Relationship Id="rId5" Type="http://schemas.openxmlformats.org/officeDocument/2006/relationships/image" Target="../media/image147.png"/><Relationship Id="rId10" Type="http://schemas.openxmlformats.org/officeDocument/2006/relationships/image" Target="../media/image156.wmf"/><Relationship Id="rId4" Type="http://schemas.openxmlformats.org/officeDocument/2006/relationships/image" Target="../media/image154.png"/><Relationship Id="rId9" Type="http://schemas.openxmlformats.org/officeDocument/2006/relationships/image" Target="../media/image155.wmf"/></Relationships>
</file>

<file path=ppt/slides/_rels/slide1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20" TargetMode="External"/><Relationship Id="rId2" Type="http://schemas.openxmlformats.org/officeDocument/2006/relationships/notesSlide" Target="../notesSlides/notesSlide105.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157.wmf"/><Relationship Id="rId2" Type="http://schemas.openxmlformats.org/officeDocument/2006/relationships/notesSlide" Target="../notesSlides/notesSlide106.xml"/><Relationship Id="rId1" Type="http://schemas.openxmlformats.org/officeDocument/2006/relationships/slideLayout" Target="../slideLayouts/slideLayout12.xml"/><Relationship Id="rId6" Type="http://schemas.openxmlformats.org/officeDocument/2006/relationships/image" Target="../media/image158.png"/><Relationship Id="rId5" Type="http://schemas.openxmlformats.org/officeDocument/2006/relationships/image" Target="../media/image149.png"/><Relationship Id="rId4" Type="http://schemas.openxmlformats.org/officeDocument/2006/relationships/image" Target="../media/image148.png"/></Relationships>
</file>

<file path=ppt/slides/_rels/slide121.xml.rels><?xml version="1.0" encoding="UTF-8" standalone="yes"?>
<Relationships xmlns="http://schemas.openxmlformats.org/package/2006/relationships"><Relationship Id="rId8" Type="http://schemas.openxmlformats.org/officeDocument/2006/relationships/image" Target="../media/image159.wmf"/><Relationship Id="rId3" Type="http://schemas.openxmlformats.org/officeDocument/2006/relationships/image" Target="../media/image158.png"/><Relationship Id="rId7" Type="http://schemas.openxmlformats.org/officeDocument/2006/relationships/image" Target="../media/image148.png"/><Relationship Id="rId2" Type="http://schemas.openxmlformats.org/officeDocument/2006/relationships/notesSlide" Target="../notesSlides/notesSlide107.xml"/><Relationship Id="rId1" Type="http://schemas.openxmlformats.org/officeDocument/2006/relationships/slideLayout" Target="../slideLayouts/slideLayout12.xml"/><Relationship Id="rId6" Type="http://schemas.openxmlformats.org/officeDocument/2006/relationships/image" Target="../media/image150.png"/><Relationship Id="rId5" Type="http://schemas.openxmlformats.org/officeDocument/2006/relationships/image" Target="../media/image149.png"/><Relationship Id="rId4" Type="http://schemas.openxmlformats.org/officeDocument/2006/relationships/image" Target="../media/image157.wmf"/><Relationship Id="rId9" Type="http://schemas.openxmlformats.org/officeDocument/2006/relationships/image" Target="../media/image160.wmf"/></Relationships>
</file>

<file path=ppt/slides/_rels/slide122.xml.rels><?xml version="1.0" encoding="UTF-8" standalone="yes"?>
<Relationships xmlns="http://schemas.openxmlformats.org/package/2006/relationships"><Relationship Id="rId8" Type="http://schemas.openxmlformats.org/officeDocument/2006/relationships/image" Target="../media/image161.wmf"/><Relationship Id="rId3" Type="http://schemas.openxmlformats.org/officeDocument/2006/relationships/image" Target="../media/image158.png"/><Relationship Id="rId7" Type="http://schemas.openxmlformats.org/officeDocument/2006/relationships/image" Target="../media/image160.wmf"/><Relationship Id="rId2" Type="http://schemas.openxmlformats.org/officeDocument/2006/relationships/notesSlide" Target="../notesSlides/notesSlide108.xml"/><Relationship Id="rId1" Type="http://schemas.openxmlformats.org/officeDocument/2006/relationships/slideLayout" Target="../slideLayouts/slideLayout12.xml"/><Relationship Id="rId6" Type="http://schemas.openxmlformats.org/officeDocument/2006/relationships/image" Target="../media/image148.png"/><Relationship Id="rId5" Type="http://schemas.openxmlformats.org/officeDocument/2006/relationships/image" Target="../media/image150.png"/><Relationship Id="rId4" Type="http://schemas.openxmlformats.org/officeDocument/2006/relationships/image" Target="../media/image149.png"/></Relationships>
</file>

<file path=ppt/slides/_rels/slide123.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58.png"/><Relationship Id="rId7" Type="http://schemas.openxmlformats.org/officeDocument/2006/relationships/image" Target="../media/image154.png"/><Relationship Id="rId2" Type="http://schemas.openxmlformats.org/officeDocument/2006/relationships/notesSlide" Target="../notesSlides/notesSlide109.xml"/><Relationship Id="rId1" Type="http://schemas.openxmlformats.org/officeDocument/2006/relationships/slideLayout" Target="../slideLayouts/slideLayout12.xml"/><Relationship Id="rId6" Type="http://schemas.openxmlformats.org/officeDocument/2006/relationships/image" Target="../media/image161.wmf"/><Relationship Id="rId5" Type="http://schemas.openxmlformats.org/officeDocument/2006/relationships/image" Target="../media/image148.png"/><Relationship Id="rId10" Type="http://schemas.openxmlformats.org/officeDocument/2006/relationships/image" Target="../media/image163.wmf"/><Relationship Id="rId4" Type="http://schemas.openxmlformats.org/officeDocument/2006/relationships/image" Target="../media/image150.png"/><Relationship Id="rId9" Type="http://schemas.openxmlformats.org/officeDocument/2006/relationships/image" Target="../media/image162.wmf"/></Relationships>
</file>

<file path=ppt/slides/_rels/slide1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0.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24" TargetMode="External"/><Relationship Id="rId2" Type="http://schemas.openxmlformats.org/officeDocument/2006/relationships/notesSlide" Target="../notesSlides/notesSlide111.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2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12.xml"/><Relationship Id="rId1" Type="http://schemas.openxmlformats.org/officeDocument/2006/relationships/slideLayout" Target="../slideLayouts/slideLayout8.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127.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13.xml"/><Relationship Id="rId1" Type="http://schemas.openxmlformats.org/officeDocument/2006/relationships/slideLayout" Target="../slideLayouts/slideLayout8.xml"/><Relationship Id="rId6" Type="http://schemas.openxmlformats.org/officeDocument/2006/relationships/image" Target="../media/image165.png"/><Relationship Id="rId5" Type="http://schemas.openxmlformats.org/officeDocument/2006/relationships/image" Target="../media/image167.png"/><Relationship Id="rId4" Type="http://schemas.openxmlformats.org/officeDocument/2006/relationships/image" Target="../media/image166.png"/></Relationships>
</file>

<file path=ppt/slides/_rels/slide128.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14.xml"/><Relationship Id="rId1" Type="http://schemas.openxmlformats.org/officeDocument/2006/relationships/slideLayout" Target="../slideLayouts/slideLayout8.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7.png"/></Relationships>
</file>

<file path=ppt/slides/_rels/slide129.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115.xml"/><Relationship Id="rId1" Type="http://schemas.openxmlformats.org/officeDocument/2006/relationships/slideLayout" Target="../slideLayouts/slideLayout8.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7" TargetMode="External"/></Relationships>
</file>

<file path=ppt/slides/_rels/slide130.xml.rels><?xml version="1.0" encoding="UTF-8" standalone="yes"?>
<Relationships xmlns="http://schemas.openxmlformats.org/package/2006/relationships"><Relationship Id="rId3" Type="http://schemas.openxmlformats.org/officeDocument/2006/relationships/image" Target="../media/image164.png"/><Relationship Id="rId7" Type="http://schemas.openxmlformats.org/officeDocument/2006/relationships/image" Target="../media/image168.png"/><Relationship Id="rId2" Type="http://schemas.openxmlformats.org/officeDocument/2006/relationships/notesSlide" Target="../notesSlides/notesSlide116.xml"/><Relationship Id="rId1" Type="http://schemas.openxmlformats.org/officeDocument/2006/relationships/slideLayout" Target="../slideLayouts/slideLayout8.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1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25" TargetMode="External"/><Relationship Id="rId2" Type="http://schemas.openxmlformats.org/officeDocument/2006/relationships/notesSlide" Target="../notesSlides/notesSlide118.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3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19.xml"/><Relationship Id="rId1" Type="http://schemas.openxmlformats.org/officeDocument/2006/relationships/slideLayout" Target="../slideLayouts/slideLayout8.xml"/><Relationship Id="rId5" Type="http://schemas.openxmlformats.org/officeDocument/2006/relationships/image" Target="../media/image167.png"/><Relationship Id="rId4" Type="http://schemas.openxmlformats.org/officeDocument/2006/relationships/image" Target="../media/image165.png"/></Relationships>
</file>

<file path=ppt/slides/_rels/slide13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20.xml"/><Relationship Id="rId1" Type="http://schemas.openxmlformats.org/officeDocument/2006/relationships/slideLayout" Target="../slideLayouts/slideLayout8.xml"/><Relationship Id="rId5" Type="http://schemas.openxmlformats.org/officeDocument/2006/relationships/image" Target="../media/image165.png"/><Relationship Id="rId4" Type="http://schemas.openxmlformats.org/officeDocument/2006/relationships/image" Target="../media/image167.png"/></Relationships>
</file>

<file path=ppt/slides/_rels/slide135.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21.xml"/><Relationship Id="rId1" Type="http://schemas.openxmlformats.org/officeDocument/2006/relationships/slideLayout" Target="../slideLayouts/slideLayout8.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7.png"/></Relationships>
</file>

<file path=ppt/slides/_rels/slide136.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22.xml"/><Relationship Id="rId1" Type="http://schemas.openxmlformats.org/officeDocument/2006/relationships/slideLayout" Target="../slideLayouts/slideLayout8.xml"/><Relationship Id="rId6" Type="http://schemas.openxmlformats.org/officeDocument/2006/relationships/image" Target="../media/image166.png"/><Relationship Id="rId5" Type="http://schemas.openxmlformats.org/officeDocument/2006/relationships/image" Target="../media/image165.png"/><Relationship Id="rId4" Type="http://schemas.openxmlformats.org/officeDocument/2006/relationships/image" Target="../media/image167.png"/></Relationships>
</file>

<file path=ppt/slides/_rels/slide137.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23.xml"/><Relationship Id="rId1" Type="http://schemas.openxmlformats.org/officeDocument/2006/relationships/slideLayout" Target="../slideLayouts/slideLayout8.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138.xml.rels><?xml version="1.0" encoding="UTF-8" standalone="yes"?>
<Relationships xmlns="http://schemas.openxmlformats.org/package/2006/relationships"><Relationship Id="rId3" Type="http://schemas.openxmlformats.org/officeDocument/2006/relationships/image" Target="../media/image169.png"/><Relationship Id="rId7" Type="http://schemas.openxmlformats.org/officeDocument/2006/relationships/image" Target="../media/image170.png"/><Relationship Id="rId2" Type="http://schemas.openxmlformats.org/officeDocument/2006/relationships/notesSlide" Target="../notesSlides/notesSlide124.xml"/><Relationship Id="rId1" Type="http://schemas.openxmlformats.org/officeDocument/2006/relationships/slideLayout" Target="../slideLayouts/slideLayout8.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1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40.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27" TargetMode="External"/><Relationship Id="rId2" Type="http://schemas.openxmlformats.org/officeDocument/2006/relationships/notesSlide" Target="../notesSlides/notesSlide126.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30" TargetMode="External"/><Relationship Id="rId2" Type="http://schemas.openxmlformats.org/officeDocument/2006/relationships/notesSlide" Target="../notesSlides/notesSlide128.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43.xml.rels><?xml version="1.0" encoding="UTF-8" standalone="yes"?>
<Relationships xmlns="http://schemas.openxmlformats.org/package/2006/relationships"><Relationship Id="rId3" Type="http://schemas.openxmlformats.org/officeDocument/2006/relationships/image" Target="../media/image171.wmf"/><Relationship Id="rId7" Type="http://schemas.openxmlformats.org/officeDocument/2006/relationships/image" Target="../media/image174.png"/><Relationship Id="rId2" Type="http://schemas.openxmlformats.org/officeDocument/2006/relationships/notesSlide" Target="../notesSlides/notesSlide129.xml"/><Relationship Id="rId1" Type="http://schemas.openxmlformats.org/officeDocument/2006/relationships/slideLayout" Target="../slideLayouts/slideLayout12.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47.png"/></Relationships>
</file>

<file path=ppt/slides/_rels/slide144.xml.rels><?xml version="1.0" encoding="UTF-8" standalone="yes"?>
<Relationships xmlns="http://schemas.openxmlformats.org/package/2006/relationships"><Relationship Id="rId8" Type="http://schemas.openxmlformats.org/officeDocument/2006/relationships/image" Target="../media/image175.wmf"/><Relationship Id="rId3" Type="http://schemas.openxmlformats.org/officeDocument/2006/relationships/image" Target="../media/image171.wmf"/><Relationship Id="rId7" Type="http://schemas.openxmlformats.org/officeDocument/2006/relationships/image" Target="../media/image174.png"/><Relationship Id="rId2" Type="http://schemas.openxmlformats.org/officeDocument/2006/relationships/notesSlide" Target="../notesSlides/notesSlide130.xml"/><Relationship Id="rId1" Type="http://schemas.openxmlformats.org/officeDocument/2006/relationships/slideLayout" Target="../slideLayouts/slideLayout12.xml"/><Relationship Id="rId6" Type="http://schemas.openxmlformats.org/officeDocument/2006/relationships/image" Target="../media/image172.png"/><Relationship Id="rId5" Type="http://schemas.openxmlformats.org/officeDocument/2006/relationships/image" Target="../media/image173.png"/><Relationship Id="rId10" Type="http://schemas.openxmlformats.org/officeDocument/2006/relationships/image" Target="../media/image177.png"/><Relationship Id="rId4" Type="http://schemas.openxmlformats.org/officeDocument/2006/relationships/image" Target="../media/image147.png"/><Relationship Id="rId9" Type="http://schemas.openxmlformats.org/officeDocument/2006/relationships/image" Target="../media/image176.wmf"/></Relationships>
</file>

<file path=ppt/slides/_rels/slide145.xml.rels><?xml version="1.0" encoding="UTF-8" standalone="yes"?>
<Relationships xmlns="http://schemas.openxmlformats.org/package/2006/relationships"><Relationship Id="rId8" Type="http://schemas.openxmlformats.org/officeDocument/2006/relationships/image" Target="../media/image177.png"/><Relationship Id="rId3" Type="http://schemas.openxmlformats.org/officeDocument/2006/relationships/image" Target="../media/image147.png"/><Relationship Id="rId7" Type="http://schemas.openxmlformats.org/officeDocument/2006/relationships/image" Target="../media/image176.wmf"/><Relationship Id="rId2" Type="http://schemas.openxmlformats.org/officeDocument/2006/relationships/notesSlide" Target="../notesSlides/notesSlide131.xml"/><Relationship Id="rId1" Type="http://schemas.openxmlformats.org/officeDocument/2006/relationships/slideLayout" Target="../slideLayouts/slideLayout12.xml"/><Relationship Id="rId6" Type="http://schemas.openxmlformats.org/officeDocument/2006/relationships/image" Target="../media/image174.png"/><Relationship Id="rId11" Type="http://schemas.openxmlformats.org/officeDocument/2006/relationships/image" Target="../media/image180.png"/><Relationship Id="rId5" Type="http://schemas.openxmlformats.org/officeDocument/2006/relationships/image" Target="../media/image172.png"/><Relationship Id="rId10" Type="http://schemas.openxmlformats.org/officeDocument/2006/relationships/image" Target="../media/image179.wmf"/><Relationship Id="rId4" Type="http://schemas.openxmlformats.org/officeDocument/2006/relationships/image" Target="../media/image173.png"/><Relationship Id="rId9" Type="http://schemas.openxmlformats.org/officeDocument/2006/relationships/image" Target="../media/image178.wmf"/></Relationships>
</file>

<file path=ppt/slides/_rels/slide146.xml.rels><?xml version="1.0" encoding="UTF-8" standalone="yes"?>
<Relationships xmlns="http://schemas.openxmlformats.org/package/2006/relationships"><Relationship Id="rId8" Type="http://schemas.openxmlformats.org/officeDocument/2006/relationships/image" Target="../media/image179.wmf"/><Relationship Id="rId3" Type="http://schemas.openxmlformats.org/officeDocument/2006/relationships/image" Target="../media/image147.png"/><Relationship Id="rId7" Type="http://schemas.openxmlformats.org/officeDocument/2006/relationships/image" Target="../media/image177.png"/><Relationship Id="rId12" Type="http://schemas.openxmlformats.org/officeDocument/2006/relationships/image" Target="../media/image183.png"/><Relationship Id="rId2" Type="http://schemas.openxmlformats.org/officeDocument/2006/relationships/notesSlide" Target="../notesSlides/notesSlide132.xml"/><Relationship Id="rId1" Type="http://schemas.openxmlformats.org/officeDocument/2006/relationships/slideLayout" Target="../slideLayouts/slideLayout12.xml"/><Relationship Id="rId6" Type="http://schemas.openxmlformats.org/officeDocument/2006/relationships/image" Target="../media/image174.png"/><Relationship Id="rId11" Type="http://schemas.openxmlformats.org/officeDocument/2006/relationships/image" Target="../media/image182.wmf"/><Relationship Id="rId5" Type="http://schemas.openxmlformats.org/officeDocument/2006/relationships/image" Target="../media/image172.png"/><Relationship Id="rId10" Type="http://schemas.openxmlformats.org/officeDocument/2006/relationships/image" Target="../media/image181.wmf"/><Relationship Id="rId4" Type="http://schemas.openxmlformats.org/officeDocument/2006/relationships/image" Target="../media/image173.png"/><Relationship Id="rId9" Type="http://schemas.openxmlformats.org/officeDocument/2006/relationships/image" Target="../media/image180.png"/></Relationships>
</file>

<file path=ppt/slides/_rels/slide147.xml.rels><?xml version="1.0" encoding="UTF-8" standalone="yes"?>
<Relationships xmlns="http://schemas.openxmlformats.org/package/2006/relationships"><Relationship Id="rId3" Type="http://schemas.openxmlformats.org/officeDocument/2006/relationships/image" Target="../media/image184.wmf"/><Relationship Id="rId2" Type="http://schemas.openxmlformats.org/officeDocument/2006/relationships/notesSlide" Target="../notesSlides/notesSlide133.xml"/><Relationship Id="rId1" Type="http://schemas.openxmlformats.org/officeDocument/2006/relationships/slideLayout" Target="../slideLayouts/slideLayout12.xml"/><Relationship Id="rId6" Type="http://schemas.openxmlformats.org/officeDocument/2006/relationships/image" Target="../media/image174.png"/><Relationship Id="rId5" Type="http://schemas.openxmlformats.org/officeDocument/2006/relationships/image" Target="../media/image172.png"/><Relationship Id="rId4" Type="http://schemas.openxmlformats.org/officeDocument/2006/relationships/image" Target="../media/image147.png"/></Relationships>
</file>

<file path=ppt/slides/_rels/slide148.xml.rels><?xml version="1.0" encoding="UTF-8" standalone="yes"?>
<Relationships xmlns="http://schemas.openxmlformats.org/package/2006/relationships"><Relationship Id="rId8" Type="http://schemas.openxmlformats.org/officeDocument/2006/relationships/image" Target="../media/image187.png"/><Relationship Id="rId3" Type="http://schemas.openxmlformats.org/officeDocument/2006/relationships/image" Target="../media/image185.png"/><Relationship Id="rId7" Type="http://schemas.openxmlformats.org/officeDocument/2006/relationships/image" Target="../media/image174.png"/><Relationship Id="rId2" Type="http://schemas.openxmlformats.org/officeDocument/2006/relationships/notesSlide" Target="../notesSlides/notesSlide134.xml"/><Relationship Id="rId1" Type="http://schemas.openxmlformats.org/officeDocument/2006/relationships/slideLayout" Target="../slideLayouts/slideLayout12.xml"/><Relationship Id="rId6" Type="http://schemas.openxmlformats.org/officeDocument/2006/relationships/image" Target="../media/image172.png"/><Relationship Id="rId5" Type="http://schemas.openxmlformats.org/officeDocument/2006/relationships/image" Target="../media/image147.png"/><Relationship Id="rId10" Type="http://schemas.openxmlformats.org/officeDocument/2006/relationships/image" Target="../media/image189.wmf"/><Relationship Id="rId4" Type="http://schemas.openxmlformats.org/officeDocument/2006/relationships/image" Target="../media/image186.png"/><Relationship Id="rId9" Type="http://schemas.openxmlformats.org/officeDocument/2006/relationships/image" Target="../media/image188.wmf"/></Relationships>
</file>

<file path=ppt/slides/_rels/slide149.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147.png"/><Relationship Id="rId7" Type="http://schemas.openxmlformats.org/officeDocument/2006/relationships/image" Target="../media/image189.wmf"/><Relationship Id="rId2" Type="http://schemas.openxmlformats.org/officeDocument/2006/relationships/notesSlide" Target="../notesSlides/notesSlide135.xml"/><Relationship Id="rId1" Type="http://schemas.openxmlformats.org/officeDocument/2006/relationships/slideLayout" Target="../slideLayouts/slideLayout12.xml"/><Relationship Id="rId6" Type="http://schemas.openxmlformats.org/officeDocument/2006/relationships/image" Target="../media/image187.png"/><Relationship Id="rId5" Type="http://schemas.openxmlformats.org/officeDocument/2006/relationships/image" Target="../media/image174.png"/><Relationship Id="rId4" Type="http://schemas.openxmlformats.org/officeDocument/2006/relationships/image" Target="../media/image172.png"/><Relationship Id="rId9" Type="http://schemas.openxmlformats.org/officeDocument/2006/relationships/image" Target="../media/image190.wmf"/></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50.xml.rels><?xml version="1.0" encoding="UTF-8" standalone="yes"?>
<Relationships xmlns="http://schemas.openxmlformats.org/package/2006/relationships"><Relationship Id="rId8" Type="http://schemas.openxmlformats.org/officeDocument/2006/relationships/image" Target="../media/image190.wmf"/><Relationship Id="rId3" Type="http://schemas.openxmlformats.org/officeDocument/2006/relationships/image" Target="../media/image147.png"/><Relationship Id="rId7" Type="http://schemas.openxmlformats.org/officeDocument/2006/relationships/image" Target="../media/image173.png"/><Relationship Id="rId2" Type="http://schemas.openxmlformats.org/officeDocument/2006/relationships/notesSlide" Target="../notesSlides/notesSlide136.xml"/><Relationship Id="rId1" Type="http://schemas.openxmlformats.org/officeDocument/2006/relationships/slideLayout" Target="../slideLayouts/slideLayout12.xml"/><Relationship Id="rId6" Type="http://schemas.openxmlformats.org/officeDocument/2006/relationships/image" Target="../media/image187.png"/><Relationship Id="rId5" Type="http://schemas.openxmlformats.org/officeDocument/2006/relationships/image" Target="../media/image174.png"/><Relationship Id="rId4" Type="http://schemas.openxmlformats.org/officeDocument/2006/relationships/image" Target="../media/image172.png"/><Relationship Id="rId9" Type="http://schemas.openxmlformats.org/officeDocument/2006/relationships/image" Target="../media/image191.wmf"/></Relationships>
</file>

<file path=ppt/slides/_rels/slide151.xml.rels><?xml version="1.0" encoding="UTF-8" standalone="yes"?>
<Relationships xmlns="http://schemas.openxmlformats.org/package/2006/relationships"><Relationship Id="rId8" Type="http://schemas.openxmlformats.org/officeDocument/2006/relationships/image" Target="../media/image192.wmf"/><Relationship Id="rId3" Type="http://schemas.openxmlformats.org/officeDocument/2006/relationships/image" Target="../media/image147.png"/><Relationship Id="rId7" Type="http://schemas.openxmlformats.org/officeDocument/2006/relationships/image" Target="../media/image173.png"/><Relationship Id="rId2" Type="http://schemas.openxmlformats.org/officeDocument/2006/relationships/notesSlide" Target="../notesSlides/notesSlide137.xml"/><Relationship Id="rId1" Type="http://schemas.openxmlformats.org/officeDocument/2006/relationships/slideLayout" Target="../slideLayouts/slideLayout12.xml"/><Relationship Id="rId6" Type="http://schemas.openxmlformats.org/officeDocument/2006/relationships/image" Target="../media/image187.png"/><Relationship Id="rId5" Type="http://schemas.openxmlformats.org/officeDocument/2006/relationships/image" Target="../media/image174.png"/><Relationship Id="rId4" Type="http://schemas.openxmlformats.org/officeDocument/2006/relationships/image" Target="../media/image172.png"/><Relationship Id="rId9" Type="http://schemas.openxmlformats.org/officeDocument/2006/relationships/image" Target="../media/image193.wmf"/></Relationships>
</file>

<file path=ppt/slides/_rels/slide15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32" TargetMode="External"/><Relationship Id="rId2" Type="http://schemas.openxmlformats.org/officeDocument/2006/relationships/notesSlide" Target="../notesSlides/notesSlide139.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54.xml.rels><?xml version="1.0" encoding="UTF-8" standalone="yes"?>
<Relationships xmlns="http://schemas.openxmlformats.org/package/2006/relationships"><Relationship Id="rId3" Type="http://schemas.openxmlformats.org/officeDocument/2006/relationships/image" Target="../media/image194.png"/><Relationship Id="rId7" Type="http://schemas.openxmlformats.org/officeDocument/2006/relationships/image" Target="../media/image174.png"/><Relationship Id="rId2" Type="http://schemas.openxmlformats.org/officeDocument/2006/relationships/notesSlide" Target="../notesSlides/notesSlide140.xml"/><Relationship Id="rId1" Type="http://schemas.openxmlformats.org/officeDocument/2006/relationships/slideLayout" Target="../slideLayouts/slideLayout12.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95.wmf"/></Relationships>
</file>

<file path=ppt/slides/_rels/slide155.xml.rels><?xml version="1.0" encoding="UTF-8" standalone="yes"?>
<Relationships xmlns="http://schemas.openxmlformats.org/package/2006/relationships"><Relationship Id="rId8" Type="http://schemas.openxmlformats.org/officeDocument/2006/relationships/image" Target="../media/image174.png"/><Relationship Id="rId3" Type="http://schemas.openxmlformats.org/officeDocument/2006/relationships/image" Target="../media/image195.wmf"/><Relationship Id="rId7" Type="http://schemas.openxmlformats.org/officeDocument/2006/relationships/image" Target="../media/image173.png"/><Relationship Id="rId2" Type="http://schemas.openxmlformats.org/officeDocument/2006/relationships/notesSlide" Target="../notesSlides/notesSlide141.xml"/><Relationship Id="rId1" Type="http://schemas.openxmlformats.org/officeDocument/2006/relationships/slideLayout" Target="../slideLayouts/slideLayout12.xml"/><Relationship Id="rId6" Type="http://schemas.openxmlformats.org/officeDocument/2006/relationships/image" Target="../media/image177.png"/><Relationship Id="rId5" Type="http://schemas.openxmlformats.org/officeDocument/2006/relationships/image" Target="../media/image172.png"/><Relationship Id="rId4" Type="http://schemas.openxmlformats.org/officeDocument/2006/relationships/image" Target="../media/image196.wmf"/></Relationships>
</file>

<file path=ppt/slides/_rels/slide156.xml.rels><?xml version="1.0" encoding="UTF-8" standalone="yes"?>
<Relationships xmlns="http://schemas.openxmlformats.org/package/2006/relationships"><Relationship Id="rId8" Type="http://schemas.openxmlformats.org/officeDocument/2006/relationships/image" Target="../media/image198.wmf"/><Relationship Id="rId3" Type="http://schemas.openxmlformats.org/officeDocument/2006/relationships/image" Target="../media/image194.png"/><Relationship Id="rId7" Type="http://schemas.openxmlformats.org/officeDocument/2006/relationships/image" Target="../media/image173.png"/><Relationship Id="rId2" Type="http://schemas.openxmlformats.org/officeDocument/2006/relationships/notesSlide" Target="../notesSlides/notesSlide142.xml"/><Relationship Id="rId1" Type="http://schemas.openxmlformats.org/officeDocument/2006/relationships/slideLayout" Target="../slideLayouts/slideLayout12.xml"/><Relationship Id="rId6" Type="http://schemas.openxmlformats.org/officeDocument/2006/relationships/image" Target="../media/image197.wmf"/><Relationship Id="rId5" Type="http://schemas.openxmlformats.org/officeDocument/2006/relationships/image" Target="../media/image177.png"/><Relationship Id="rId4" Type="http://schemas.openxmlformats.org/officeDocument/2006/relationships/image" Target="../media/image172.png"/><Relationship Id="rId9" Type="http://schemas.openxmlformats.org/officeDocument/2006/relationships/image" Target="../media/image174.png"/></Relationships>
</file>

<file path=ppt/slides/_rels/slide157.xml.rels><?xml version="1.0" encoding="UTF-8" standalone="yes"?>
<Relationships xmlns="http://schemas.openxmlformats.org/package/2006/relationships"><Relationship Id="rId8" Type="http://schemas.openxmlformats.org/officeDocument/2006/relationships/image" Target="../media/image173.png"/><Relationship Id="rId3" Type="http://schemas.openxmlformats.org/officeDocument/2006/relationships/image" Target="../media/image194.png"/><Relationship Id="rId7" Type="http://schemas.openxmlformats.org/officeDocument/2006/relationships/image" Target="../media/image180.png"/><Relationship Id="rId2" Type="http://schemas.openxmlformats.org/officeDocument/2006/relationships/notesSlide" Target="../notesSlides/notesSlide143.xml"/><Relationship Id="rId1" Type="http://schemas.openxmlformats.org/officeDocument/2006/relationships/slideLayout" Target="../slideLayouts/slideLayout12.xml"/><Relationship Id="rId6" Type="http://schemas.openxmlformats.org/officeDocument/2006/relationships/image" Target="../media/image177.png"/><Relationship Id="rId5" Type="http://schemas.openxmlformats.org/officeDocument/2006/relationships/image" Target="../media/image174.png"/><Relationship Id="rId10" Type="http://schemas.openxmlformats.org/officeDocument/2006/relationships/image" Target="../media/image200.wmf"/><Relationship Id="rId4" Type="http://schemas.openxmlformats.org/officeDocument/2006/relationships/image" Target="../media/image172.png"/><Relationship Id="rId9" Type="http://schemas.openxmlformats.org/officeDocument/2006/relationships/image" Target="../media/image199.wmf"/></Relationships>
</file>

<file path=ppt/slides/_rels/slide158.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94.png"/><Relationship Id="rId7" Type="http://schemas.openxmlformats.org/officeDocument/2006/relationships/image" Target="../media/image173.png"/><Relationship Id="rId2" Type="http://schemas.openxmlformats.org/officeDocument/2006/relationships/notesSlide" Target="../notesSlides/notesSlide144.xml"/><Relationship Id="rId1" Type="http://schemas.openxmlformats.org/officeDocument/2006/relationships/slideLayout" Target="../slideLayouts/slideLayout12.xml"/><Relationship Id="rId6" Type="http://schemas.openxmlformats.org/officeDocument/2006/relationships/image" Target="../media/image177.png"/><Relationship Id="rId5" Type="http://schemas.openxmlformats.org/officeDocument/2006/relationships/image" Target="../media/image174.png"/><Relationship Id="rId10" Type="http://schemas.openxmlformats.org/officeDocument/2006/relationships/image" Target="../media/image202.wmf"/><Relationship Id="rId4" Type="http://schemas.openxmlformats.org/officeDocument/2006/relationships/image" Target="../media/image172.png"/><Relationship Id="rId9" Type="http://schemas.openxmlformats.org/officeDocument/2006/relationships/image" Target="../media/image201.wmf"/></Relationships>
</file>

<file path=ppt/slides/_rels/slide159.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image" Target="../media/image194.png"/><Relationship Id="rId7" Type="http://schemas.openxmlformats.org/officeDocument/2006/relationships/image" Target="../media/image173.png"/><Relationship Id="rId2" Type="http://schemas.openxmlformats.org/officeDocument/2006/relationships/notesSlide" Target="../notesSlides/notesSlide145.xml"/><Relationship Id="rId1" Type="http://schemas.openxmlformats.org/officeDocument/2006/relationships/slideLayout" Target="../slideLayouts/slideLayout12.xml"/><Relationship Id="rId6" Type="http://schemas.openxmlformats.org/officeDocument/2006/relationships/image" Target="../media/image177.png"/><Relationship Id="rId11" Type="http://schemas.openxmlformats.org/officeDocument/2006/relationships/image" Target="../media/image205.wmf"/><Relationship Id="rId5" Type="http://schemas.openxmlformats.org/officeDocument/2006/relationships/image" Target="../media/image174.png"/><Relationship Id="rId10" Type="http://schemas.openxmlformats.org/officeDocument/2006/relationships/image" Target="../media/image204.wmf"/><Relationship Id="rId4" Type="http://schemas.openxmlformats.org/officeDocument/2006/relationships/image" Target="../media/image172.png"/><Relationship Id="rId9" Type="http://schemas.openxmlformats.org/officeDocument/2006/relationships/image" Target="../media/image203.wmf"/></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6.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35" TargetMode="External"/><Relationship Id="rId2" Type="http://schemas.openxmlformats.org/officeDocument/2006/relationships/notesSlide" Target="../notesSlides/notesSlide147.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62.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148.xml"/><Relationship Id="rId1" Type="http://schemas.openxmlformats.org/officeDocument/2006/relationships/slideLayout" Target="../slideLayouts/slideLayout12.xml"/><Relationship Id="rId4" Type="http://schemas.openxmlformats.org/officeDocument/2006/relationships/image" Target="../media/image207.wmf"/></Relationships>
</file>

<file path=ppt/slides/_rels/slide163.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149.xml"/><Relationship Id="rId1" Type="http://schemas.openxmlformats.org/officeDocument/2006/relationships/slideLayout" Target="../slideLayouts/slideLayout12.xml"/><Relationship Id="rId5" Type="http://schemas.openxmlformats.org/officeDocument/2006/relationships/image" Target="../media/image208.wmf"/><Relationship Id="rId4" Type="http://schemas.openxmlformats.org/officeDocument/2006/relationships/image" Target="../media/image207.wmf"/></Relationships>
</file>

<file path=ppt/slides/_rels/slide164.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150.xml"/><Relationship Id="rId1" Type="http://schemas.openxmlformats.org/officeDocument/2006/relationships/slideLayout" Target="../slideLayouts/slideLayout12.xml"/><Relationship Id="rId6" Type="http://schemas.openxmlformats.org/officeDocument/2006/relationships/image" Target="../media/image210.emf"/><Relationship Id="rId5" Type="http://schemas.openxmlformats.org/officeDocument/2006/relationships/image" Target="../media/image208.wmf"/><Relationship Id="rId4" Type="http://schemas.openxmlformats.org/officeDocument/2006/relationships/image" Target="../media/image209.png"/></Relationships>
</file>

<file path=ppt/slides/_rels/slide165.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51.xml"/><Relationship Id="rId1" Type="http://schemas.openxmlformats.org/officeDocument/2006/relationships/slideLayout" Target="../slideLayouts/slideLayout12.xml"/><Relationship Id="rId5" Type="http://schemas.openxmlformats.org/officeDocument/2006/relationships/image" Target="../media/image211.wmf"/><Relationship Id="rId4" Type="http://schemas.openxmlformats.org/officeDocument/2006/relationships/image" Target="../media/image210.emf"/></Relationships>
</file>

<file path=ppt/slides/_rels/slide166.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52.xml"/><Relationship Id="rId1" Type="http://schemas.openxmlformats.org/officeDocument/2006/relationships/slideLayout" Target="../slideLayouts/slideLayout12.xml"/><Relationship Id="rId6" Type="http://schemas.openxmlformats.org/officeDocument/2006/relationships/image" Target="../media/image174.png"/><Relationship Id="rId5" Type="http://schemas.openxmlformats.org/officeDocument/2006/relationships/image" Target="../media/image212.wmf"/><Relationship Id="rId4" Type="http://schemas.openxmlformats.org/officeDocument/2006/relationships/image" Target="../media/image211.wmf"/></Relationships>
</file>

<file path=ppt/slides/_rels/slide167.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notesSlide" Target="../notesSlides/notesSlide153.xml"/><Relationship Id="rId1" Type="http://schemas.openxmlformats.org/officeDocument/2006/relationships/slideLayout" Target="../slideLayouts/slideLayout12.xml"/><Relationship Id="rId5" Type="http://schemas.openxmlformats.org/officeDocument/2006/relationships/image" Target="../media/image174.png"/><Relationship Id="rId4" Type="http://schemas.openxmlformats.org/officeDocument/2006/relationships/image" Target="../media/image213.wmf"/></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2.xml"/></Relationships>
</file>

<file path=ppt/slides/_rels/slide16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5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11" TargetMode="External"/></Relationships>
</file>

<file path=ppt/slides/_rels/slide170.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38" TargetMode="External"/><Relationship Id="rId2" Type="http://schemas.openxmlformats.org/officeDocument/2006/relationships/notesSlide" Target="../notesSlides/notesSlide156.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171.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14.png"/><Relationship Id="rId1" Type="http://schemas.openxmlformats.org/officeDocument/2006/relationships/slideLayout" Target="../slideLayouts/slideLayout9.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3.png"/><Relationship Id="rId4" Type="http://schemas.openxmlformats.org/officeDocument/2006/relationships/image" Target="../media/image29.png"/><Relationship Id="rId9"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hyperlink" Target="https://assets.publishing.service.gov.uk/government/uploads/system/uploads/attachment_data/file/897806/Maths_guidance_KS_1_and_2.pdf#page=178" TargetMode="External"/><Relationship Id="rId3" Type="http://schemas.openxmlformats.org/officeDocument/2006/relationships/hyperlink" Target="https://www.gov.uk/government/publications/teaching-mathematics-in-primary-schools" TargetMode="External"/><Relationship Id="rId7" Type="http://schemas.openxmlformats.org/officeDocument/2006/relationships/hyperlink" Target="https://assets.publishing.service.gov.uk/government/uploads/system/uploads/attachment_data/file/897806/Maths_guidance_KS_1_and_2.pdf#page=252"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hyperlink" Target="https://assets.publishing.service.gov.uk/government/uploads/system/uploads/attachment_data/file/897806/Maths_guidance_KS_1_and_2.pdf#page=248" TargetMode="Externa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13"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16"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25.png"/><Relationship Id="rId4" Type="http://schemas.openxmlformats.org/officeDocument/2006/relationships/image" Target="../media/image37.png"/><Relationship Id="rId9"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19" TargetMode="External"/></Relationships>
</file>

<file path=ppt/slides/_rels/slide3.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8.xml"/><Relationship Id="rId7" Type="http://schemas.openxmlformats.org/officeDocument/2006/relationships/slide" Target="slide2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19.xml"/><Relationship Id="rId5" Type="http://schemas.openxmlformats.org/officeDocument/2006/relationships/slide" Target="slide16.xml"/><Relationship Id="rId10" Type="http://schemas.openxmlformats.org/officeDocument/2006/relationships/slide" Target="slide3.xml"/><Relationship Id="rId4" Type="http://schemas.openxmlformats.org/officeDocument/2006/relationships/slide" Target="slide12.xml"/><Relationship Id="rId9" Type="http://schemas.openxmlformats.org/officeDocument/2006/relationships/slide" Target="slide31.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20"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9.png"/><Relationship Id="rId7"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20.png"/><Relationship Id="rId9"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21"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8.xml"/><Relationship Id="rId5" Type="http://schemas.openxmlformats.org/officeDocument/2006/relationships/image" Target="../media/image45.png"/><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23"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34.xml"/><Relationship Id="rId7" Type="http://schemas.openxmlformats.org/officeDocument/2006/relationships/slide" Target="slide50.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slide" Target="slide45.xml"/><Relationship Id="rId5" Type="http://schemas.openxmlformats.org/officeDocument/2006/relationships/slide" Target="slide41.xml"/><Relationship Id="rId4" Type="http://schemas.openxmlformats.org/officeDocument/2006/relationships/slide" Target="slide38.xml"/><Relationship Id="rId9" Type="http://schemas.openxmlformats.org/officeDocument/2006/relationships/slide" Target="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8.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24"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2.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25" TargetMode="External"/></Relationships>
</file>

<file path=ppt/slides/_rels/slide47.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s>
</file>

<file path=ppt/slides/_rels/slide48.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81.png"/><Relationship Id="rId3" Type="http://schemas.openxmlformats.org/officeDocument/2006/relationships/image" Target="../media/image72.png"/><Relationship Id="rId7" Type="http://schemas.openxmlformats.org/officeDocument/2006/relationships/image" Target="../media/image76.png"/><Relationship Id="rId12" Type="http://schemas.openxmlformats.org/officeDocument/2006/relationships/image" Target="../media/image80.png"/><Relationship Id="rId2" Type="http://schemas.openxmlformats.org/officeDocument/2006/relationships/notesSlide" Target="../notesSlides/notesSlide44.xml"/><Relationship Id="rId1" Type="http://schemas.openxmlformats.org/officeDocument/2006/relationships/slideLayout" Target="../slideLayouts/slideLayout8.xml"/><Relationship Id="rId6" Type="http://schemas.openxmlformats.org/officeDocument/2006/relationships/image" Target="../media/image75.png"/><Relationship Id="rId11" Type="http://schemas.openxmlformats.org/officeDocument/2006/relationships/image" Target="../media/image79.png"/><Relationship Id="rId5" Type="http://schemas.openxmlformats.org/officeDocument/2006/relationships/image" Target="../media/image74.png"/><Relationship Id="rId10" Type="http://schemas.openxmlformats.org/officeDocument/2006/relationships/image" Target="../media/image78.png"/><Relationship Id="rId4" Type="http://schemas.openxmlformats.org/officeDocument/2006/relationships/image" Target="../media/image73.png"/><Relationship Id="rId9" Type="http://schemas.openxmlformats.org/officeDocument/2006/relationships/image" Target="../media/image77.png"/></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5.xml"/><Relationship Id="rId1" Type="http://schemas.openxmlformats.org/officeDocument/2006/relationships/slideLayout" Target="../slideLayouts/slideLayout9.xml"/><Relationship Id="rId4" Type="http://schemas.openxmlformats.org/officeDocument/2006/relationships/image" Target="../media/image83.png"/></Relationships>
</file>

<file path=ppt/slides/_rels/slide5.xml.rels><?xml version="1.0" encoding="UTF-8" standalone="yes"?>
<Relationships xmlns="http://schemas.openxmlformats.org/package/2006/relationships"><Relationship Id="rId8" Type="http://schemas.openxmlformats.org/officeDocument/2006/relationships/slide" Target="slide81.xml"/><Relationship Id="rId3" Type="http://schemas.openxmlformats.org/officeDocument/2006/relationships/slide" Target="slide60.xml"/><Relationship Id="rId7" Type="http://schemas.openxmlformats.org/officeDocument/2006/relationships/slide" Target="slide7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67.xml"/><Relationship Id="rId4" Type="http://schemas.openxmlformats.org/officeDocument/2006/relationships/slide" Target="slide64.xml"/><Relationship Id="rId9" Type="http://schemas.openxmlformats.org/officeDocument/2006/relationships/slide" Target="slide3.xml"/></Relationships>
</file>

<file path=ppt/slides/_rels/slide5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28"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31"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50.xml"/><Relationship Id="rId1" Type="http://schemas.openxmlformats.org/officeDocument/2006/relationships/slideLayout" Target="../slideLayouts/slideLayout8.xml"/><Relationship Id="rId5" Type="http://schemas.openxmlformats.org/officeDocument/2006/relationships/image" Target="../media/image88.png"/><Relationship Id="rId4" Type="http://schemas.openxmlformats.org/officeDocument/2006/relationships/image" Target="../media/image87.png"/></Relationships>
</file>

<file path=ppt/slides/_rels/slide5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51.xml"/><Relationship Id="rId1" Type="http://schemas.openxmlformats.org/officeDocument/2006/relationships/slideLayout" Target="../slideLayouts/slideLayout8.xml"/><Relationship Id="rId6" Type="http://schemas.openxmlformats.org/officeDocument/2006/relationships/image" Target="../media/image92.png"/><Relationship Id="rId5" Type="http://schemas.openxmlformats.org/officeDocument/2006/relationships/image" Target="../media/image91.png"/><Relationship Id="rId10" Type="http://schemas.openxmlformats.org/officeDocument/2006/relationships/image" Target="../media/image96.png"/><Relationship Id="rId4" Type="http://schemas.openxmlformats.org/officeDocument/2006/relationships/image" Target="../media/image90.png"/><Relationship Id="rId9" Type="http://schemas.openxmlformats.org/officeDocument/2006/relationships/image" Target="../media/image95.png"/></Relationships>
</file>

<file path=ppt/slides/_rels/slide59.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52.xml"/><Relationship Id="rId1" Type="http://schemas.openxmlformats.org/officeDocument/2006/relationships/slideLayout" Target="../slideLayouts/slideLayout8.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6.xml.rels><?xml version="1.0" encoding="UTF-8" standalone="yes"?>
<Relationships xmlns="http://schemas.openxmlformats.org/package/2006/relationships"><Relationship Id="rId8" Type="http://schemas.openxmlformats.org/officeDocument/2006/relationships/slide" Target="slide124.xml"/><Relationship Id="rId3" Type="http://schemas.openxmlformats.org/officeDocument/2006/relationships/slide" Target="slide88.xml"/><Relationship Id="rId7" Type="http://schemas.openxmlformats.org/officeDocument/2006/relationships/slide" Target="slide118.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slide" Target="slide112.xml"/><Relationship Id="rId5" Type="http://schemas.openxmlformats.org/officeDocument/2006/relationships/slide" Target="slide103.xml"/><Relationship Id="rId4" Type="http://schemas.openxmlformats.org/officeDocument/2006/relationships/slide" Target="slide97.xml"/><Relationship Id="rId9" Type="http://schemas.openxmlformats.org/officeDocument/2006/relationships/slide" Target="slide3.xml"/></Relationships>
</file>

<file path=ppt/slides/_rels/slide6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33"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6.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35"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8.xml"/><Relationship Id="rId4" Type="http://schemas.openxmlformats.org/officeDocument/2006/relationships/image" Target="../media/image106.png"/></Relationships>
</file>

<file path=ppt/slides/_rels/slide6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8.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36"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image" Target="../media/image107.png"/><Relationship Id="rId1" Type="http://schemas.openxmlformats.org/officeDocument/2006/relationships/slideLayout" Target="../slideLayouts/slideLayout8.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7.xml.rels><?xml version="1.0" encoding="UTF-8" standalone="yes"?>
<Relationships xmlns="http://schemas.openxmlformats.org/package/2006/relationships"><Relationship Id="rId8" Type="http://schemas.openxmlformats.org/officeDocument/2006/relationships/slide" Target="slide169.xml"/><Relationship Id="rId3" Type="http://schemas.openxmlformats.org/officeDocument/2006/relationships/slide" Target="slide131.xml"/><Relationship Id="rId7" Type="http://schemas.openxmlformats.org/officeDocument/2006/relationships/slide" Target="slide160.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slide" Target="slide152.xml"/><Relationship Id="rId5" Type="http://schemas.openxmlformats.org/officeDocument/2006/relationships/slide" Target="slide141.xml"/><Relationship Id="rId4" Type="http://schemas.openxmlformats.org/officeDocument/2006/relationships/slide" Target="slide139.xml"/><Relationship Id="rId9" Type="http://schemas.openxmlformats.org/officeDocument/2006/relationships/slide" Target="slide3.xml"/></Relationships>
</file>

<file path=ppt/slides/_rels/slide7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37" TargetMode="External"/></Relationships>
</file>

<file path=ppt/slides/_rels/slide73.xml.rels><?xml version="1.0" encoding="UTF-8" standalone="yes"?>
<Relationships xmlns="http://schemas.openxmlformats.org/package/2006/relationships"><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notesSlide" Target="../notesSlides/notesSlide61.xml"/><Relationship Id="rId1" Type="http://schemas.openxmlformats.org/officeDocument/2006/relationships/slideLayout" Target="../slideLayouts/slideLayout8.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7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9.xml"/><Relationship Id="rId4" Type="http://schemas.openxmlformats.org/officeDocument/2006/relationships/image" Target="../media/image106.png"/></Relationships>
</file>

<file path=ppt/slides/_rels/slide7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63.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41" TargetMode="Externa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4" TargetMode="External"/><Relationship Id="rId2" Type="http://schemas.openxmlformats.org/officeDocument/2006/relationships/notesSlide" Target="../notesSlides/notesSlide68.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8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69.xml"/><Relationship Id="rId1" Type="http://schemas.openxmlformats.org/officeDocument/2006/relationships/slideLayout" Target="../slideLayouts/slideLayout8.xml"/><Relationship Id="rId4" Type="http://schemas.openxmlformats.org/officeDocument/2006/relationships/image" Target="../media/image117.png"/></Relationships>
</file>

<file path=ppt/slides/_rels/slide84.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70.xml"/><Relationship Id="rId1" Type="http://schemas.openxmlformats.org/officeDocument/2006/relationships/slideLayout" Target="../slideLayouts/slideLayout8.xml"/><Relationship Id="rId5" Type="http://schemas.openxmlformats.org/officeDocument/2006/relationships/image" Target="../media/image119.png"/><Relationship Id="rId4" Type="http://schemas.openxmlformats.org/officeDocument/2006/relationships/image" Target="../media/image118.png"/></Relationships>
</file>

<file path=ppt/slides/_rels/slide85.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1.xml"/><Relationship Id="rId1" Type="http://schemas.openxmlformats.org/officeDocument/2006/relationships/slideLayout" Target="../slideLayouts/slideLayout8.xml"/><Relationship Id="rId5" Type="http://schemas.openxmlformats.org/officeDocument/2006/relationships/image" Target="../media/image117.png"/><Relationship Id="rId4" Type="http://schemas.openxmlformats.org/officeDocument/2006/relationships/image" Target="../media/image118.png"/></Relationships>
</file>

<file path=ppt/slides/_rels/slide8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72.xml"/><Relationship Id="rId1" Type="http://schemas.openxmlformats.org/officeDocument/2006/relationships/slideLayout" Target="../slideLayouts/slideLayout8.xml"/><Relationship Id="rId5" Type="http://schemas.openxmlformats.org/officeDocument/2006/relationships/image" Target="../media/image119.png"/><Relationship Id="rId4" Type="http://schemas.openxmlformats.org/officeDocument/2006/relationships/image" Target="../media/image117.png"/></Relationships>
</file>

<file path=ppt/slides/_rels/slide8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5" TargetMode="External"/><Relationship Id="rId2" Type="http://schemas.openxmlformats.org/officeDocument/2006/relationships/notesSlide" Target="../notesSlides/notesSlide75.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0jwnh1yk/ncetm_spine2_segment14_y4.pdf#page=4" TargetMode="External"/></Relationships>
</file>

<file path=ppt/slides/_rels/slide9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76.xml"/><Relationship Id="rId1" Type="http://schemas.openxmlformats.org/officeDocument/2006/relationships/slideLayout" Target="../slideLayouts/slideLayout8.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118.png"/></Relationships>
</file>

<file path=ppt/slides/_rels/slide9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7.xml"/><Relationship Id="rId1" Type="http://schemas.openxmlformats.org/officeDocument/2006/relationships/slideLayout" Target="../slideLayouts/slideLayout8.xml"/><Relationship Id="rId6" Type="http://schemas.openxmlformats.org/officeDocument/2006/relationships/image" Target="../media/image122.png"/><Relationship Id="rId5" Type="http://schemas.openxmlformats.org/officeDocument/2006/relationships/image" Target="../media/image117.png"/><Relationship Id="rId4" Type="http://schemas.openxmlformats.org/officeDocument/2006/relationships/image" Target="../media/image118.png"/></Relationships>
</file>

<file path=ppt/slides/_rels/slide92.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8.xml"/><Relationship Id="rId1" Type="http://schemas.openxmlformats.org/officeDocument/2006/relationships/slideLayout" Target="../slideLayouts/slideLayout8.xml"/><Relationship Id="rId6" Type="http://schemas.openxmlformats.org/officeDocument/2006/relationships/image" Target="../media/image123.png"/><Relationship Id="rId5" Type="http://schemas.openxmlformats.org/officeDocument/2006/relationships/image" Target="../media/image117.png"/><Relationship Id="rId4" Type="http://schemas.openxmlformats.org/officeDocument/2006/relationships/image" Target="../media/image118.png"/></Relationships>
</file>

<file path=ppt/slides/_rels/slide9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79.xml"/><Relationship Id="rId1" Type="http://schemas.openxmlformats.org/officeDocument/2006/relationships/slideLayout" Target="../slideLayouts/slideLayout8.xml"/><Relationship Id="rId6" Type="http://schemas.openxmlformats.org/officeDocument/2006/relationships/image" Target="../media/image126.png"/><Relationship Id="rId5" Type="http://schemas.openxmlformats.org/officeDocument/2006/relationships/image" Target="../media/image125.png"/><Relationship Id="rId4" Type="http://schemas.openxmlformats.org/officeDocument/2006/relationships/image" Target="../media/image121.png"/></Relationships>
</file>

<file path=ppt/slides/_rels/slide9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80.xml"/><Relationship Id="rId1" Type="http://schemas.openxmlformats.org/officeDocument/2006/relationships/slideLayout" Target="../slideLayouts/slideLayout8.xml"/><Relationship Id="rId5" Type="http://schemas.openxmlformats.org/officeDocument/2006/relationships/image" Target="../media/image126.png"/><Relationship Id="rId4" Type="http://schemas.openxmlformats.org/officeDocument/2006/relationships/image" Target="../media/image125.png"/></Relationships>
</file>

<file path=ppt/slides/_rels/slide9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81.xml"/><Relationship Id="rId1" Type="http://schemas.openxmlformats.org/officeDocument/2006/relationships/slideLayout" Target="../slideLayouts/slideLayout8.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9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82.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hyperlink" Target="https://www.ncetm.org.uk/media/cu1an3e2/ncetm_spine2_segment15_y4.pdf#page=11" TargetMode="External"/><Relationship Id="rId2" Type="http://schemas.openxmlformats.org/officeDocument/2006/relationships/notesSlide" Target="../notesSlides/notesSlide84.xml"/><Relationship Id="rId1" Type="http://schemas.openxmlformats.org/officeDocument/2006/relationships/slideLayout" Target="../slideLayouts/slideLayout5.xml"/><Relationship Id="rId5" Type="http://schemas.openxmlformats.org/officeDocument/2006/relationships/image" Target="../media/image115.png"/><Relationship Id="rId4" Type="http://schemas.openxmlformats.org/officeDocument/2006/relationships/slide" Target="slide3.xml"/></Relationships>
</file>

<file path=ppt/slides/_rels/slide99.xml.rels><?xml version="1.0" encoding="UTF-8" standalone="yes"?>
<Relationships xmlns="http://schemas.openxmlformats.org/package/2006/relationships"><Relationship Id="rId3" Type="http://schemas.openxmlformats.org/officeDocument/2006/relationships/image" Target="../media/image128.png"/><Relationship Id="rId7" Type="http://schemas.openxmlformats.org/officeDocument/2006/relationships/image" Target="../media/image126.png"/><Relationship Id="rId2" Type="http://schemas.openxmlformats.org/officeDocument/2006/relationships/notesSlide" Target="../notesSlides/notesSlide85.xml"/><Relationship Id="rId1" Type="http://schemas.openxmlformats.org/officeDocument/2006/relationships/slideLayout" Target="../slideLayouts/slideLayout8.xml"/><Relationship Id="rId6" Type="http://schemas.openxmlformats.org/officeDocument/2006/relationships/image" Target="../media/image125.png"/><Relationship Id="rId5" Type="http://schemas.openxmlformats.org/officeDocument/2006/relationships/image" Target="../media/image121.png"/><Relationship Id="rId4" Type="http://schemas.openxmlformats.org/officeDocument/2006/relationships/image" Target="../media/image1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5, Unit 4</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1077218"/>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Short Multiplication and Short Division</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pPr>
              <a:tabLst>
                <a:tab pos="2243138" algn="l"/>
              </a:tabLst>
            </a:pPr>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1:1</a:t>
            </a:r>
          </a:p>
        </p:txBody>
      </p:sp>
      <p:sp>
        <p:nvSpPr>
          <p:cNvPr id="14" name="TextBox 13">
            <a:extLst>
              <a:ext uri="{FF2B5EF4-FFF2-40B4-BE49-F238E27FC236}">
                <a16:creationId xmlns:a16="http://schemas.microsoft.com/office/drawing/2014/main" id="{81CAD142-0C8C-4191-BD6D-8F487D25D022}"/>
              </a:ext>
            </a:extLst>
          </p:cNvPr>
          <p:cNvSpPr txBox="1"/>
          <p:nvPr/>
        </p:nvSpPr>
        <p:spPr bwMode="auto">
          <a:xfrm>
            <a:off x="5563644" y="848041"/>
            <a:ext cx="10647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 × 13</a:t>
            </a:r>
          </a:p>
        </p:txBody>
      </p:sp>
      <p:sp>
        <p:nvSpPr>
          <p:cNvPr id="16" name="TextBox 15">
            <a:extLst>
              <a:ext uri="{FF2B5EF4-FFF2-40B4-BE49-F238E27FC236}">
                <a16:creationId xmlns:a16="http://schemas.microsoft.com/office/drawing/2014/main" id="{E4094D16-1C84-442D-A11C-7EEB44511795}"/>
              </a:ext>
            </a:extLst>
          </p:cNvPr>
          <p:cNvSpPr txBox="1"/>
          <p:nvPr/>
        </p:nvSpPr>
        <p:spPr bwMode="auto">
          <a:xfrm>
            <a:off x="4832898" y="1335165"/>
            <a:ext cx="5180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10</a:t>
            </a:r>
          </a:p>
        </p:txBody>
      </p:sp>
      <p:sp>
        <p:nvSpPr>
          <p:cNvPr id="17" name="TextBox 16">
            <a:extLst>
              <a:ext uri="{FF2B5EF4-FFF2-40B4-BE49-F238E27FC236}">
                <a16:creationId xmlns:a16="http://schemas.microsoft.com/office/drawing/2014/main" id="{CBA4A321-E4DC-4EAD-B264-953FEDE822D3}"/>
              </a:ext>
            </a:extLst>
          </p:cNvPr>
          <p:cNvSpPr txBox="1"/>
          <p:nvPr/>
        </p:nvSpPr>
        <p:spPr bwMode="auto">
          <a:xfrm>
            <a:off x="7562561" y="1335165"/>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3</a:t>
            </a:r>
          </a:p>
        </p:txBody>
      </p:sp>
      <p:sp>
        <p:nvSpPr>
          <p:cNvPr id="18" name="TextBox 17">
            <a:extLst>
              <a:ext uri="{FF2B5EF4-FFF2-40B4-BE49-F238E27FC236}">
                <a16:creationId xmlns:a16="http://schemas.microsoft.com/office/drawing/2014/main" id="{73C121B1-BACE-46A0-A7E2-8A2983D84250}"/>
              </a:ext>
            </a:extLst>
          </p:cNvPr>
          <p:cNvSpPr txBox="1"/>
          <p:nvPr/>
        </p:nvSpPr>
        <p:spPr bwMode="auto">
          <a:xfrm>
            <a:off x="2354155" y="3328343"/>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a:t>
            </a:r>
          </a:p>
        </p:txBody>
      </p:sp>
      <p:sp>
        <p:nvSpPr>
          <p:cNvPr id="19" name="Left Brace 18">
            <a:extLst>
              <a:ext uri="{FF2B5EF4-FFF2-40B4-BE49-F238E27FC236}">
                <a16:creationId xmlns:a16="http://schemas.microsoft.com/office/drawing/2014/main" id="{6B7CAD30-F82B-4877-82D2-742B29E044FA}"/>
              </a:ext>
            </a:extLst>
          </p:cNvPr>
          <p:cNvSpPr/>
          <p:nvPr/>
        </p:nvSpPr>
        <p:spPr bwMode="auto">
          <a:xfrm rot="5400000">
            <a:off x="4942771" y="-97579"/>
            <a:ext cx="298346" cy="4037013"/>
          </a:xfrm>
          <a:prstGeom prst="leftBrace">
            <a:avLst>
              <a:gd name="adj1" fmla="val 79102"/>
              <a:gd name="adj2" fmla="val 5000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0" name="Left Brace 19">
            <a:extLst>
              <a:ext uri="{FF2B5EF4-FFF2-40B4-BE49-F238E27FC236}">
                <a16:creationId xmlns:a16="http://schemas.microsoft.com/office/drawing/2014/main" id="{BEF14AF0-5C8F-4E91-B5F8-A980BA7BA307}"/>
              </a:ext>
            </a:extLst>
          </p:cNvPr>
          <p:cNvSpPr/>
          <p:nvPr/>
        </p:nvSpPr>
        <p:spPr bwMode="auto">
          <a:xfrm rot="5400000">
            <a:off x="7589077" y="1315278"/>
            <a:ext cx="298346" cy="1211300"/>
          </a:xfrm>
          <a:prstGeom prst="leftBrace">
            <a:avLst>
              <a:gd name="adj1" fmla="val 59947"/>
              <a:gd name="adj2" fmla="val 5000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2" name="Left Brace 21">
            <a:extLst>
              <a:ext uri="{FF2B5EF4-FFF2-40B4-BE49-F238E27FC236}">
                <a16:creationId xmlns:a16="http://schemas.microsoft.com/office/drawing/2014/main" id="{5F3F9865-392F-478C-86B5-69392619050A}"/>
              </a:ext>
            </a:extLst>
          </p:cNvPr>
          <p:cNvSpPr/>
          <p:nvPr/>
        </p:nvSpPr>
        <p:spPr bwMode="auto">
          <a:xfrm>
            <a:off x="2705533" y="2152651"/>
            <a:ext cx="298346" cy="2813049"/>
          </a:xfrm>
          <a:prstGeom prst="leftBrace">
            <a:avLst>
              <a:gd name="adj1" fmla="val 79102"/>
              <a:gd name="adj2" fmla="val 50000"/>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23" name="Straight Connector 22">
            <a:extLst>
              <a:ext uri="{FF2B5EF4-FFF2-40B4-BE49-F238E27FC236}">
                <a16:creationId xmlns:a16="http://schemas.microsoft.com/office/drawing/2014/main" id="{B6D94E48-8932-4BF2-8410-DE2A3CD686DB}"/>
              </a:ext>
            </a:extLst>
          </p:cNvPr>
          <p:cNvCxnSpPr>
            <a:cxnSpLocks/>
          </p:cNvCxnSpPr>
          <p:nvPr/>
        </p:nvCxnSpPr>
        <p:spPr bwMode="auto">
          <a:xfrm flipV="1">
            <a:off x="5315724" y="1241514"/>
            <a:ext cx="904971" cy="28026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a:extLst>
              <a:ext uri="{FF2B5EF4-FFF2-40B4-BE49-F238E27FC236}">
                <a16:creationId xmlns:a16="http://schemas.microsoft.com/office/drawing/2014/main" id="{BAFD86A9-2F70-4504-AB58-A6A1D18D8A26}"/>
              </a:ext>
            </a:extLst>
          </p:cNvPr>
          <p:cNvCxnSpPr>
            <a:cxnSpLocks/>
          </p:cNvCxnSpPr>
          <p:nvPr/>
        </p:nvCxnSpPr>
        <p:spPr bwMode="auto">
          <a:xfrm flipH="1" flipV="1">
            <a:off x="6566033" y="1247474"/>
            <a:ext cx="1041925" cy="30281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5" name="Picture 24" descr="A picture containing kitchenware, keyboard  Description automatically generated">
            <a:extLst>
              <a:ext uri="{FF2B5EF4-FFF2-40B4-BE49-F238E27FC236}">
                <a16:creationId xmlns:a16="http://schemas.microsoft.com/office/drawing/2014/main" id="{22657C06-56DB-43DC-BC07-DC978D5D6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5092" y="2225428"/>
            <a:ext cx="3944180" cy="2667492"/>
          </a:xfrm>
          <a:prstGeom prst="rect">
            <a:avLst/>
          </a:prstGeom>
        </p:spPr>
      </p:pic>
      <p:pic>
        <p:nvPicPr>
          <p:cNvPr id="26" name="Picture 25" descr="A picture containing pallette  Description automatically generated">
            <a:extLst>
              <a:ext uri="{FF2B5EF4-FFF2-40B4-BE49-F238E27FC236}">
                <a16:creationId xmlns:a16="http://schemas.microsoft.com/office/drawing/2014/main" id="{CA6B4F9E-1CFF-4C55-A054-6A5E3C92BE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4298" y="2225428"/>
            <a:ext cx="1098380" cy="2667492"/>
          </a:xfrm>
          <a:prstGeom prst="rect">
            <a:avLst/>
          </a:prstGeom>
        </p:spPr>
      </p:pic>
      <p:sp>
        <p:nvSpPr>
          <p:cNvPr id="27" name="TextBox 26">
            <a:extLst>
              <a:ext uri="{FF2B5EF4-FFF2-40B4-BE49-F238E27FC236}">
                <a16:creationId xmlns:a16="http://schemas.microsoft.com/office/drawing/2014/main" id="{3AB4CD4E-B8EB-4030-92A5-FF7FC333F865}"/>
              </a:ext>
            </a:extLst>
          </p:cNvPr>
          <p:cNvSpPr txBox="1"/>
          <p:nvPr/>
        </p:nvSpPr>
        <p:spPr bwMode="auto">
          <a:xfrm>
            <a:off x="4344559" y="5127321"/>
            <a:ext cx="35028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 × 13 = 7 × 10 + 7 × 3 </a:t>
            </a:r>
          </a:p>
        </p:txBody>
      </p:sp>
      <p:grpSp>
        <p:nvGrpSpPr>
          <p:cNvPr id="28" name="Group 27">
            <a:extLst>
              <a:ext uri="{FF2B5EF4-FFF2-40B4-BE49-F238E27FC236}">
                <a16:creationId xmlns:a16="http://schemas.microsoft.com/office/drawing/2014/main" id="{6C6ADE23-A100-4C0B-9471-84D433B72652}"/>
              </a:ext>
            </a:extLst>
          </p:cNvPr>
          <p:cNvGrpSpPr/>
          <p:nvPr/>
        </p:nvGrpSpPr>
        <p:grpSpPr>
          <a:xfrm>
            <a:off x="3067102" y="2148220"/>
            <a:ext cx="5276799" cy="2831769"/>
            <a:chOff x="1543101" y="2287919"/>
            <a:chExt cx="5276799" cy="2831769"/>
          </a:xfrm>
        </p:grpSpPr>
        <p:sp>
          <p:nvSpPr>
            <p:cNvPr id="29" name="Rectangle 28">
              <a:extLst>
                <a:ext uri="{FF2B5EF4-FFF2-40B4-BE49-F238E27FC236}">
                  <a16:creationId xmlns:a16="http://schemas.microsoft.com/office/drawing/2014/main" id="{C275E31A-46EA-4108-AF47-DC8BA0048A01}"/>
                </a:ext>
              </a:extLst>
            </p:cNvPr>
            <p:cNvSpPr/>
            <p:nvPr/>
          </p:nvSpPr>
          <p:spPr bwMode="auto">
            <a:xfrm>
              <a:off x="1543101" y="2287919"/>
              <a:ext cx="5276799" cy="2831769"/>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39" name="Straight Connector 38">
              <a:extLst>
                <a:ext uri="{FF2B5EF4-FFF2-40B4-BE49-F238E27FC236}">
                  <a16:creationId xmlns:a16="http://schemas.microsoft.com/office/drawing/2014/main" id="{3D713C73-0832-43E8-8D10-3C075F9EDF14}"/>
                </a:ext>
              </a:extLst>
            </p:cNvPr>
            <p:cNvCxnSpPr>
              <a:cxnSpLocks/>
            </p:cNvCxnSpPr>
            <p:nvPr/>
          </p:nvCxnSpPr>
          <p:spPr bwMode="auto">
            <a:xfrm>
              <a:off x="5594401" y="2287919"/>
              <a:ext cx="0" cy="283176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0" name="TextBox 39">
            <a:extLst>
              <a:ext uri="{FF2B5EF4-FFF2-40B4-BE49-F238E27FC236}">
                <a16:creationId xmlns:a16="http://schemas.microsoft.com/office/drawing/2014/main" id="{0F999FA9-7AB9-4489-9606-DD4EC7C04F3F}"/>
              </a:ext>
            </a:extLst>
          </p:cNvPr>
          <p:cNvSpPr txBox="1"/>
          <p:nvPr/>
        </p:nvSpPr>
        <p:spPr bwMode="auto">
          <a:xfrm>
            <a:off x="4722057" y="3328343"/>
            <a:ext cx="730250" cy="461665"/>
          </a:xfrm>
          <a:prstGeom prst="rect">
            <a:avLst/>
          </a:prstGeom>
          <a:solidFill>
            <a:schemeClr val="bg1">
              <a:alpha val="80000"/>
            </a:schemeClr>
          </a:solidFill>
          <a:ln>
            <a:noFill/>
          </a:ln>
          <a:extLs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70</a:t>
            </a:r>
          </a:p>
        </p:txBody>
      </p:sp>
      <p:sp>
        <p:nvSpPr>
          <p:cNvPr id="41" name="TextBox 40">
            <a:extLst>
              <a:ext uri="{FF2B5EF4-FFF2-40B4-BE49-F238E27FC236}">
                <a16:creationId xmlns:a16="http://schemas.microsoft.com/office/drawing/2014/main" id="{B2341A49-5A25-4B0F-86F6-A22E70AD9669}"/>
              </a:ext>
            </a:extLst>
          </p:cNvPr>
          <p:cNvSpPr txBox="1"/>
          <p:nvPr/>
        </p:nvSpPr>
        <p:spPr bwMode="auto">
          <a:xfrm>
            <a:off x="7474442" y="3328343"/>
            <a:ext cx="518092" cy="461665"/>
          </a:xfrm>
          <a:prstGeom prst="rect">
            <a:avLst/>
          </a:prstGeom>
          <a:solidFill>
            <a:schemeClr val="bg1">
              <a:alpha val="80000"/>
            </a:schemeClr>
          </a:solidFill>
          <a:ln>
            <a:noFill/>
          </a:ln>
          <a:extLs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21</a:t>
            </a:r>
          </a:p>
        </p:txBody>
      </p:sp>
      <p:sp>
        <p:nvSpPr>
          <p:cNvPr id="42" name="TextBox 41">
            <a:extLst>
              <a:ext uri="{FF2B5EF4-FFF2-40B4-BE49-F238E27FC236}">
                <a16:creationId xmlns:a16="http://schemas.microsoft.com/office/drawing/2014/main" id="{1D685DF3-B1B4-4301-9173-321FB87E3FFE}"/>
              </a:ext>
            </a:extLst>
          </p:cNvPr>
          <p:cNvSpPr txBox="1"/>
          <p:nvPr/>
        </p:nvSpPr>
        <p:spPr bwMode="auto">
          <a:xfrm>
            <a:off x="5310962" y="5995835"/>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91</a:t>
            </a:r>
          </a:p>
        </p:txBody>
      </p:sp>
      <p:sp>
        <p:nvSpPr>
          <p:cNvPr id="43" name="TextBox 42">
            <a:extLst>
              <a:ext uri="{FF2B5EF4-FFF2-40B4-BE49-F238E27FC236}">
                <a16:creationId xmlns:a16="http://schemas.microsoft.com/office/drawing/2014/main" id="{B4E241C9-42C6-497B-9AD8-AFB3F2DF4E92}"/>
              </a:ext>
            </a:extLst>
          </p:cNvPr>
          <p:cNvSpPr txBox="1"/>
          <p:nvPr/>
        </p:nvSpPr>
        <p:spPr bwMode="auto">
          <a:xfrm>
            <a:off x="6526272" y="848041"/>
            <a:ext cx="8130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 91</a:t>
            </a:r>
          </a:p>
        </p:txBody>
      </p:sp>
      <p:grpSp>
        <p:nvGrpSpPr>
          <p:cNvPr id="44" name="Group 43">
            <a:extLst>
              <a:ext uri="{FF2B5EF4-FFF2-40B4-BE49-F238E27FC236}">
                <a16:creationId xmlns:a16="http://schemas.microsoft.com/office/drawing/2014/main" id="{906156D3-3798-4374-8684-518816E78A74}"/>
              </a:ext>
            </a:extLst>
          </p:cNvPr>
          <p:cNvGrpSpPr/>
          <p:nvPr/>
        </p:nvGrpSpPr>
        <p:grpSpPr>
          <a:xfrm>
            <a:off x="5310961" y="5561578"/>
            <a:ext cx="2251600" cy="461665"/>
            <a:chOff x="3786961" y="5561577"/>
            <a:chExt cx="2251600" cy="461665"/>
          </a:xfrm>
        </p:grpSpPr>
        <p:sp>
          <p:nvSpPr>
            <p:cNvPr id="45" name="TextBox 44">
              <a:extLst>
                <a:ext uri="{FF2B5EF4-FFF2-40B4-BE49-F238E27FC236}">
                  <a16:creationId xmlns:a16="http://schemas.microsoft.com/office/drawing/2014/main" id="{C50FBDAE-D94A-45B3-B8D0-39A9DF15C885}"/>
                </a:ext>
              </a:extLst>
            </p:cNvPr>
            <p:cNvSpPr txBox="1"/>
            <p:nvPr/>
          </p:nvSpPr>
          <p:spPr bwMode="auto">
            <a:xfrm>
              <a:off x="3786961" y="5561577"/>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    70</a:t>
              </a:r>
            </a:p>
          </p:txBody>
        </p:sp>
        <p:sp>
          <p:nvSpPr>
            <p:cNvPr id="46" name="TextBox 45">
              <a:extLst>
                <a:ext uri="{FF2B5EF4-FFF2-40B4-BE49-F238E27FC236}">
                  <a16:creationId xmlns:a16="http://schemas.microsoft.com/office/drawing/2014/main" id="{DA0139D7-CDB1-4E3B-B8E8-31EC4B2647E5}"/>
                </a:ext>
              </a:extLst>
            </p:cNvPr>
            <p:cNvSpPr txBox="1"/>
            <p:nvPr/>
          </p:nvSpPr>
          <p:spPr bwMode="auto">
            <a:xfrm>
              <a:off x="5042032" y="5561577"/>
              <a:ext cx="3946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a:t>
              </a:r>
            </a:p>
          </p:txBody>
        </p:sp>
        <p:sp>
          <p:nvSpPr>
            <p:cNvPr id="47" name="TextBox 46">
              <a:extLst>
                <a:ext uri="{FF2B5EF4-FFF2-40B4-BE49-F238E27FC236}">
                  <a16:creationId xmlns:a16="http://schemas.microsoft.com/office/drawing/2014/main" id="{573955E5-B1AC-4D3F-9C61-3493CCCBC093}"/>
                </a:ext>
              </a:extLst>
            </p:cNvPr>
            <p:cNvSpPr txBox="1"/>
            <p:nvPr/>
          </p:nvSpPr>
          <p:spPr bwMode="auto">
            <a:xfrm>
              <a:off x="5520470" y="5561577"/>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buClr>
                  <a:srgbClr val="82CBDD"/>
                </a:buClr>
                <a:buNone/>
              </a:pPr>
              <a:r>
                <a:rPr lang="en-GB" sz="2400" dirty="0">
                  <a:latin typeface="Myriad Pro Semibold" charset="0"/>
                  <a:ea typeface="Myriad Pro Semibold" charset="0"/>
                  <a:cs typeface="Myriad Pro Semibold" charset="0"/>
                </a:rPr>
                <a:t>21</a:t>
              </a:r>
            </a:p>
          </p:txBody>
        </p:sp>
      </p:grpSp>
    </p:spTree>
    <p:extLst>
      <p:ext uri="{BB962C8B-B14F-4D97-AF65-F5344CB8AC3E}">
        <p14:creationId xmlns:p14="http://schemas.microsoft.com/office/powerpoint/2010/main" val="241470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par>
                                <p:cTn id="8" presetID="22" presetClass="entr" presetSubtype="1"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up)">
                                      <p:cBhvr>
                                        <p:cTn id="10" dur="500"/>
                                        <p:tgtEl>
                                          <p:spTgt spid="24"/>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19"/>
                                        </p:tgtEl>
                                      </p:cBhvr>
                                    </p:animEffect>
                                    <p:set>
                                      <p:cBhvr>
                                        <p:cTn id="49" dur="1" fill="hold">
                                          <p:stCondLst>
                                            <p:cond delay="499"/>
                                          </p:stCondLst>
                                        </p:cTn>
                                        <p:tgtEl>
                                          <p:spTgt spid="19"/>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22"/>
                                        </p:tgtEl>
                                      </p:cBhvr>
                                    </p:animEffect>
                                    <p:set>
                                      <p:cBhvr>
                                        <p:cTn id="55" dur="1" fill="hold">
                                          <p:stCondLst>
                                            <p:cond delay="499"/>
                                          </p:stCondLst>
                                        </p:cTn>
                                        <p:tgtEl>
                                          <p:spTgt spid="22"/>
                                        </p:tgtEl>
                                        <p:attrNameLst>
                                          <p:attrName>style.visibility</p:attrName>
                                        </p:attrNameLst>
                                      </p:cBhvr>
                                      <p:to>
                                        <p:strVal val="hidden"/>
                                      </p:to>
                                    </p:set>
                                  </p:childTnLst>
                                </p:cTn>
                              </p:par>
                              <p:par>
                                <p:cTn id="56" presetID="10" presetClass="entr" presetSubtype="0" fill="hold"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25"/>
                                        </p:tgtEl>
                                      </p:cBhvr>
                                    </p:animEffect>
                                    <p:set>
                                      <p:cBhvr>
                                        <p:cTn id="78" dur="1" fill="hold">
                                          <p:stCondLst>
                                            <p:cond delay="499"/>
                                          </p:stCondLst>
                                        </p:cTn>
                                        <p:tgtEl>
                                          <p:spTgt spid="25"/>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26"/>
                                        </p:tgtEl>
                                      </p:cBhvr>
                                    </p:animEffect>
                                    <p:set>
                                      <p:cBhvr>
                                        <p:cTn id="81" dur="1" fill="hold">
                                          <p:stCondLst>
                                            <p:cond delay="499"/>
                                          </p:stCondLst>
                                        </p:cTn>
                                        <p:tgtEl>
                                          <p:spTgt spid="26"/>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2"/>
                                        </p:tgtEl>
                                        <p:attrNameLst>
                                          <p:attrName>style.visibility</p:attrName>
                                        </p:attrNameLst>
                                      </p:cBhvr>
                                      <p:to>
                                        <p:strVal val="visible"/>
                                      </p:to>
                                    </p:set>
                                    <p:animEffect transition="in" filter="fade">
                                      <p:cBhvr>
                                        <p:cTn id="86" dur="500"/>
                                        <p:tgtEl>
                                          <p:spTgt spid="42"/>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43">
                                            <p:txEl>
                                              <p:pRg st="0" end="0"/>
                                            </p:txEl>
                                          </p:spTgt>
                                        </p:tgtEl>
                                        <p:attrNameLst>
                                          <p:attrName>style.visibility</p:attrName>
                                        </p:attrNameLst>
                                      </p:cBhvr>
                                      <p:to>
                                        <p:strVal val="visible"/>
                                      </p:to>
                                    </p:set>
                                    <p:animEffect transition="in" filter="fade">
                                      <p:cBhvr>
                                        <p:cTn id="91"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P spid="19" grpId="1" animBg="1"/>
      <p:bldP spid="20" grpId="0" animBg="1"/>
      <p:bldP spid="20" grpId="1" animBg="1"/>
      <p:bldP spid="22" grpId="0" animBg="1"/>
      <p:bldP spid="22" grpId="1" animBg="1"/>
      <p:bldP spid="27" grpId="0"/>
      <p:bldP spid="40" grpId="0" animBg="1"/>
      <p:bldP spid="41" grpId="0" animBg="1"/>
      <p:bldP spid="42"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829D6A-09F9-4ECE-8C2F-BEF6D2D7584E}"/>
              </a:ext>
            </a:extLst>
          </p:cNvPr>
          <p:cNvGrpSpPr/>
          <p:nvPr/>
        </p:nvGrpSpPr>
        <p:grpSpPr>
          <a:xfrm>
            <a:off x="4227582" y="2775101"/>
            <a:ext cx="3736839" cy="1533773"/>
            <a:chOff x="2221615" y="3619193"/>
            <a:chExt cx="3736839" cy="1533773"/>
          </a:xfrm>
        </p:grpSpPr>
        <p:pic>
          <p:nvPicPr>
            <p:cNvPr id="56" name="Picture 55">
              <a:extLst>
                <a:ext uri="{FF2B5EF4-FFF2-40B4-BE49-F238E27FC236}">
                  <a16:creationId xmlns:a16="http://schemas.microsoft.com/office/drawing/2014/main" id="{18D74C83-57B0-4FEA-8C0D-E037E6422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615" y="3619193"/>
              <a:ext cx="311742" cy="1533773"/>
            </a:xfrm>
            <a:prstGeom prst="rect">
              <a:avLst/>
            </a:prstGeom>
          </p:spPr>
        </p:pic>
        <p:grpSp>
          <p:nvGrpSpPr>
            <p:cNvPr id="58" name="Group 57">
              <a:extLst>
                <a:ext uri="{FF2B5EF4-FFF2-40B4-BE49-F238E27FC236}">
                  <a16:creationId xmlns:a16="http://schemas.microsoft.com/office/drawing/2014/main" id="{1D712F00-DF08-46B5-9406-071E445E05C1}"/>
                </a:ext>
              </a:extLst>
            </p:cNvPr>
            <p:cNvGrpSpPr/>
            <p:nvPr/>
          </p:nvGrpSpPr>
          <p:grpSpPr>
            <a:xfrm>
              <a:off x="2928347" y="3637175"/>
              <a:ext cx="426463" cy="1494078"/>
              <a:chOff x="2775947" y="3484775"/>
              <a:chExt cx="426463" cy="1494078"/>
            </a:xfrm>
          </p:grpSpPr>
          <p:pic>
            <p:nvPicPr>
              <p:cNvPr id="59" name="Picture 58" descr="A drawing of a face  Description automatically generated">
                <a:extLst>
                  <a:ext uri="{FF2B5EF4-FFF2-40B4-BE49-F238E27FC236}">
                    <a16:creationId xmlns:a16="http://schemas.microsoft.com/office/drawing/2014/main" id="{E20F3948-8749-41CF-9337-20C6F613E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3484775"/>
                <a:ext cx="426463" cy="426463"/>
              </a:xfrm>
              <a:prstGeom prst="rect">
                <a:avLst/>
              </a:prstGeom>
            </p:spPr>
          </p:pic>
          <p:pic>
            <p:nvPicPr>
              <p:cNvPr id="60" name="Picture 59" descr="A drawing of a face  Description automatically generated">
                <a:extLst>
                  <a:ext uri="{FF2B5EF4-FFF2-40B4-BE49-F238E27FC236}">
                    <a16:creationId xmlns:a16="http://schemas.microsoft.com/office/drawing/2014/main" id="{18B99575-CBE9-44B2-85CD-6662FD87C9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4018582"/>
                <a:ext cx="426463" cy="426463"/>
              </a:xfrm>
              <a:prstGeom prst="rect">
                <a:avLst/>
              </a:prstGeom>
            </p:spPr>
          </p:pic>
          <p:pic>
            <p:nvPicPr>
              <p:cNvPr id="61" name="Picture 60" descr="A drawing of a face  Description automatically generated">
                <a:extLst>
                  <a:ext uri="{FF2B5EF4-FFF2-40B4-BE49-F238E27FC236}">
                    <a16:creationId xmlns:a16="http://schemas.microsoft.com/office/drawing/2014/main" id="{CD727BAC-4C58-4F33-B675-A2536F3BFE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4552390"/>
                <a:ext cx="426463" cy="426463"/>
              </a:xfrm>
              <a:prstGeom prst="rect">
                <a:avLst/>
              </a:prstGeom>
            </p:spPr>
          </p:pic>
        </p:grpSp>
        <p:grpSp>
          <p:nvGrpSpPr>
            <p:cNvPr id="62" name="Group 61">
              <a:extLst>
                <a:ext uri="{FF2B5EF4-FFF2-40B4-BE49-F238E27FC236}">
                  <a16:creationId xmlns:a16="http://schemas.microsoft.com/office/drawing/2014/main" id="{239032A0-A301-4610-A75D-2C5F4AA5F5B2}"/>
                </a:ext>
              </a:extLst>
            </p:cNvPr>
            <p:cNvGrpSpPr/>
            <p:nvPr/>
          </p:nvGrpSpPr>
          <p:grpSpPr>
            <a:xfrm>
              <a:off x="3442599" y="3637175"/>
              <a:ext cx="426463" cy="1494078"/>
              <a:chOff x="3290199" y="3484775"/>
              <a:chExt cx="426463" cy="1494078"/>
            </a:xfrm>
          </p:grpSpPr>
          <p:pic>
            <p:nvPicPr>
              <p:cNvPr id="63" name="Picture 62" descr="A drawing of a face  Description automatically generated">
                <a:extLst>
                  <a:ext uri="{FF2B5EF4-FFF2-40B4-BE49-F238E27FC236}">
                    <a16:creationId xmlns:a16="http://schemas.microsoft.com/office/drawing/2014/main" id="{414DDB58-1200-466E-8227-9FD1329D04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3484775"/>
                <a:ext cx="426463" cy="426463"/>
              </a:xfrm>
              <a:prstGeom prst="rect">
                <a:avLst/>
              </a:prstGeom>
            </p:spPr>
          </p:pic>
          <p:pic>
            <p:nvPicPr>
              <p:cNvPr id="64" name="Picture 63" descr="A drawing of a face  Description automatically generated">
                <a:extLst>
                  <a:ext uri="{FF2B5EF4-FFF2-40B4-BE49-F238E27FC236}">
                    <a16:creationId xmlns:a16="http://schemas.microsoft.com/office/drawing/2014/main" id="{5347352A-5709-4613-B2AE-3EAF7FDBE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4018582"/>
                <a:ext cx="426463" cy="426463"/>
              </a:xfrm>
              <a:prstGeom prst="rect">
                <a:avLst/>
              </a:prstGeom>
            </p:spPr>
          </p:pic>
          <p:pic>
            <p:nvPicPr>
              <p:cNvPr id="65" name="Picture 64" descr="A drawing of a face  Description automatically generated">
                <a:extLst>
                  <a:ext uri="{FF2B5EF4-FFF2-40B4-BE49-F238E27FC236}">
                    <a16:creationId xmlns:a16="http://schemas.microsoft.com/office/drawing/2014/main" id="{CC61DFF9-C2F7-4D5D-A1BF-91C769F259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4552390"/>
                <a:ext cx="426463" cy="426463"/>
              </a:xfrm>
              <a:prstGeom prst="rect">
                <a:avLst/>
              </a:prstGeom>
            </p:spPr>
          </p:pic>
        </p:grpSp>
        <p:grpSp>
          <p:nvGrpSpPr>
            <p:cNvPr id="66" name="Group 65">
              <a:extLst>
                <a:ext uri="{FF2B5EF4-FFF2-40B4-BE49-F238E27FC236}">
                  <a16:creationId xmlns:a16="http://schemas.microsoft.com/office/drawing/2014/main" id="{AAA43497-6AA3-466C-8088-32613BB6A0F3}"/>
                </a:ext>
              </a:extLst>
            </p:cNvPr>
            <p:cNvGrpSpPr/>
            <p:nvPr/>
          </p:nvGrpSpPr>
          <p:grpSpPr>
            <a:xfrm>
              <a:off x="3967163" y="3637175"/>
              <a:ext cx="426463" cy="1494078"/>
              <a:chOff x="3814763" y="3484775"/>
              <a:chExt cx="426463" cy="1494078"/>
            </a:xfrm>
          </p:grpSpPr>
          <p:pic>
            <p:nvPicPr>
              <p:cNvPr id="75" name="Picture 74">
                <a:extLst>
                  <a:ext uri="{FF2B5EF4-FFF2-40B4-BE49-F238E27FC236}">
                    <a16:creationId xmlns:a16="http://schemas.microsoft.com/office/drawing/2014/main" id="{C48A7814-8E62-422B-A524-09C9B29A7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78" name="Picture 77">
                <a:extLst>
                  <a:ext uri="{FF2B5EF4-FFF2-40B4-BE49-F238E27FC236}">
                    <a16:creationId xmlns:a16="http://schemas.microsoft.com/office/drawing/2014/main" id="{13B0A834-9E28-4742-905C-A9937FE983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79" name="Picture 78">
                <a:extLst>
                  <a:ext uri="{FF2B5EF4-FFF2-40B4-BE49-F238E27FC236}">
                    <a16:creationId xmlns:a16="http://schemas.microsoft.com/office/drawing/2014/main" id="{7B60EC19-F2E1-484F-A72F-9DFF61859F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84" name="Group 83">
              <a:extLst>
                <a:ext uri="{FF2B5EF4-FFF2-40B4-BE49-F238E27FC236}">
                  <a16:creationId xmlns:a16="http://schemas.microsoft.com/office/drawing/2014/main" id="{ADAF8E2C-94E8-4F09-B8A4-C761376E3079}"/>
                </a:ext>
              </a:extLst>
            </p:cNvPr>
            <p:cNvGrpSpPr/>
            <p:nvPr/>
          </p:nvGrpSpPr>
          <p:grpSpPr>
            <a:xfrm>
              <a:off x="4488772" y="3637175"/>
              <a:ext cx="426463" cy="1494078"/>
              <a:chOff x="3814763" y="3484775"/>
              <a:chExt cx="426463" cy="1494078"/>
            </a:xfrm>
          </p:grpSpPr>
          <p:pic>
            <p:nvPicPr>
              <p:cNvPr id="85" name="Picture 84">
                <a:extLst>
                  <a:ext uri="{FF2B5EF4-FFF2-40B4-BE49-F238E27FC236}">
                    <a16:creationId xmlns:a16="http://schemas.microsoft.com/office/drawing/2014/main" id="{B48FB2E6-96CA-4BDC-B618-D9F4FA8B38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86" name="Picture 85">
                <a:extLst>
                  <a:ext uri="{FF2B5EF4-FFF2-40B4-BE49-F238E27FC236}">
                    <a16:creationId xmlns:a16="http://schemas.microsoft.com/office/drawing/2014/main" id="{0E7CD1C5-C107-46C9-A4BA-E99284ED19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87" name="Picture 86">
                <a:extLst>
                  <a:ext uri="{FF2B5EF4-FFF2-40B4-BE49-F238E27FC236}">
                    <a16:creationId xmlns:a16="http://schemas.microsoft.com/office/drawing/2014/main" id="{112494BE-F9A1-4F30-9A2D-465EA49367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88" name="Group 87">
              <a:extLst>
                <a:ext uri="{FF2B5EF4-FFF2-40B4-BE49-F238E27FC236}">
                  <a16:creationId xmlns:a16="http://schemas.microsoft.com/office/drawing/2014/main" id="{A883D349-4B49-414D-A2EF-2E86BA956A2F}"/>
                </a:ext>
              </a:extLst>
            </p:cNvPr>
            <p:cNvGrpSpPr/>
            <p:nvPr/>
          </p:nvGrpSpPr>
          <p:grpSpPr>
            <a:xfrm>
              <a:off x="5010381" y="3637175"/>
              <a:ext cx="426463" cy="1494078"/>
              <a:chOff x="3814763" y="3484775"/>
              <a:chExt cx="426463" cy="1494078"/>
            </a:xfrm>
          </p:grpSpPr>
          <p:pic>
            <p:nvPicPr>
              <p:cNvPr id="89" name="Picture 88">
                <a:extLst>
                  <a:ext uri="{FF2B5EF4-FFF2-40B4-BE49-F238E27FC236}">
                    <a16:creationId xmlns:a16="http://schemas.microsoft.com/office/drawing/2014/main" id="{ABF10ADA-CD93-4BDB-A721-A78300EBC5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90" name="Picture 89">
                <a:extLst>
                  <a:ext uri="{FF2B5EF4-FFF2-40B4-BE49-F238E27FC236}">
                    <a16:creationId xmlns:a16="http://schemas.microsoft.com/office/drawing/2014/main" id="{F8997126-A423-493C-A7D6-DB99BE61BF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91" name="Picture 90">
                <a:extLst>
                  <a:ext uri="{FF2B5EF4-FFF2-40B4-BE49-F238E27FC236}">
                    <a16:creationId xmlns:a16="http://schemas.microsoft.com/office/drawing/2014/main" id="{3E87E544-F7D6-40A3-A9DF-643B014D89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92" name="Group 91">
              <a:extLst>
                <a:ext uri="{FF2B5EF4-FFF2-40B4-BE49-F238E27FC236}">
                  <a16:creationId xmlns:a16="http://schemas.microsoft.com/office/drawing/2014/main" id="{1C886DB8-6FAC-4BD0-9FE0-C8CFDB2FAF2A}"/>
                </a:ext>
              </a:extLst>
            </p:cNvPr>
            <p:cNvGrpSpPr/>
            <p:nvPr/>
          </p:nvGrpSpPr>
          <p:grpSpPr>
            <a:xfrm>
              <a:off x="5531991" y="3637175"/>
              <a:ext cx="426463" cy="1494078"/>
              <a:chOff x="3814763" y="3484775"/>
              <a:chExt cx="426463" cy="1494078"/>
            </a:xfrm>
          </p:grpSpPr>
          <p:pic>
            <p:nvPicPr>
              <p:cNvPr id="93" name="Picture 92">
                <a:extLst>
                  <a:ext uri="{FF2B5EF4-FFF2-40B4-BE49-F238E27FC236}">
                    <a16:creationId xmlns:a16="http://schemas.microsoft.com/office/drawing/2014/main" id="{881C82E1-B186-404B-AB1B-D065E2A1D2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94" name="Picture 93">
                <a:extLst>
                  <a:ext uri="{FF2B5EF4-FFF2-40B4-BE49-F238E27FC236}">
                    <a16:creationId xmlns:a16="http://schemas.microsoft.com/office/drawing/2014/main" id="{4C2166F3-64B1-4652-BB7E-067A8C032E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95" name="Picture 94">
                <a:extLst>
                  <a:ext uri="{FF2B5EF4-FFF2-40B4-BE49-F238E27FC236}">
                    <a16:creationId xmlns:a16="http://schemas.microsoft.com/office/drawing/2014/main" id="{99AD93FF-C547-44B2-A36B-9F8F00FDBD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1:5</a:t>
            </a:r>
          </a:p>
        </p:txBody>
      </p:sp>
      <p:sp>
        <p:nvSpPr>
          <p:cNvPr id="3" name="TextBox 2">
            <a:extLst>
              <a:ext uri="{FF2B5EF4-FFF2-40B4-BE49-F238E27FC236}">
                <a16:creationId xmlns:a16="http://schemas.microsoft.com/office/drawing/2014/main" id="{3189C4C5-B087-4ADA-A443-5BD9BB4845A3}"/>
              </a:ext>
            </a:extLst>
          </p:cNvPr>
          <p:cNvSpPr txBox="1"/>
          <p:nvPr/>
        </p:nvSpPr>
        <p:spPr bwMode="auto">
          <a:xfrm>
            <a:off x="1707813" y="920309"/>
            <a:ext cx="877637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100" dirty="0">
                <a:latin typeface="Myriad Pro Semibold" charset="0"/>
                <a:ea typeface="Myriad Pro Semibold" charset="0"/>
                <a:cs typeface="Myriad Pro Semibold" charset="0"/>
              </a:rPr>
              <a:t>73 marbles shared equally between 3 children. How many marbles each?</a:t>
            </a:r>
            <a:endParaRPr lang="en-GB" sz="21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49C92E-90D5-46C4-AFE8-47583093450B}"/>
              </a:ext>
            </a:extLst>
          </p:cNvPr>
          <p:cNvSpPr txBox="1"/>
          <p:nvPr/>
        </p:nvSpPr>
        <p:spPr bwMode="auto">
          <a:xfrm>
            <a:off x="481756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73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C8C3D5A4-F342-44AB-9A2A-64882A2EDEE3}"/>
              </a:ext>
            </a:extLst>
          </p:cNvPr>
          <p:cNvSpPr/>
          <p:nvPr/>
        </p:nvSpPr>
        <p:spPr bwMode="auto">
          <a:xfrm>
            <a:off x="6486116" y="1515420"/>
            <a:ext cx="882583"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TextBox 7">
            <a:extLst>
              <a:ext uri="{FF2B5EF4-FFF2-40B4-BE49-F238E27FC236}">
                <a16:creationId xmlns:a16="http://schemas.microsoft.com/office/drawing/2014/main" id="{F4FBB251-8CBC-4ABB-A988-50B1833C7F4E}"/>
              </a:ext>
            </a:extLst>
          </p:cNvPr>
          <p:cNvSpPr txBox="1"/>
          <p:nvPr/>
        </p:nvSpPr>
        <p:spPr bwMode="auto">
          <a:xfrm>
            <a:off x="4205901" y="5537746"/>
            <a:ext cx="378020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FF0000"/>
                </a:solidFill>
                <a:latin typeface="Myriad Pro Semibold" charset="0"/>
                <a:ea typeface="Myriad Pro Semibold" charset="0"/>
                <a:cs typeface="Myriad Pro Semibold" charset="0"/>
              </a:rPr>
              <a:t>13 ones ÷ 3 = 4 ones r 1 one</a:t>
            </a:r>
          </a:p>
        </p:txBody>
      </p:sp>
      <p:pic>
        <p:nvPicPr>
          <p:cNvPr id="57" name="Picture 56">
            <a:extLst>
              <a:ext uri="{FF2B5EF4-FFF2-40B4-BE49-F238E27FC236}">
                <a16:creationId xmlns:a16="http://schemas.microsoft.com/office/drawing/2014/main" id="{24809CD2-1AA3-48BF-BAD6-8669D03C4D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3215" y="3466794"/>
            <a:ext cx="311742" cy="1533773"/>
          </a:xfrm>
          <a:prstGeom prst="rect">
            <a:avLst/>
          </a:prstGeom>
        </p:spPr>
      </p:pic>
      <p:pic>
        <p:nvPicPr>
          <p:cNvPr id="68" name="Picture 67">
            <a:extLst>
              <a:ext uri="{FF2B5EF4-FFF2-40B4-BE49-F238E27FC236}">
                <a16:creationId xmlns:a16="http://schemas.microsoft.com/office/drawing/2014/main" id="{DB08286F-D5E1-4BEF-B011-45FF31C66C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95988" y="2825055"/>
            <a:ext cx="426463" cy="426463"/>
          </a:xfrm>
          <a:prstGeom prst="rect">
            <a:avLst/>
          </a:prstGeom>
        </p:spPr>
      </p:pic>
      <p:pic>
        <p:nvPicPr>
          <p:cNvPr id="74" name="Picture 73" descr="A drawing of a face  Description automatically generated">
            <a:extLst>
              <a:ext uri="{FF2B5EF4-FFF2-40B4-BE49-F238E27FC236}">
                <a16:creationId xmlns:a16="http://schemas.microsoft.com/office/drawing/2014/main" id="{1CA460A0-550B-4C49-BA3F-892EA53746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472" y="2825055"/>
            <a:ext cx="426463" cy="426463"/>
          </a:xfrm>
          <a:prstGeom prst="rect">
            <a:avLst/>
          </a:prstGeom>
        </p:spPr>
      </p:pic>
      <p:grpSp>
        <p:nvGrpSpPr>
          <p:cNvPr id="15" name="Group 14">
            <a:extLst>
              <a:ext uri="{FF2B5EF4-FFF2-40B4-BE49-F238E27FC236}">
                <a16:creationId xmlns:a16="http://schemas.microsoft.com/office/drawing/2014/main" id="{23DFE9A5-7F3C-4E2B-BE64-BD0420DA0630}"/>
              </a:ext>
            </a:extLst>
          </p:cNvPr>
          <p:cNvGrpSpPr/>
          <p:nvPr/>
        </p:nvGrpSpPr>
        <p:grpSpPr>
          <a:xfrm>
            <a:off x="4299948" y="3484775"/>
            <a:ext cx="426463" cy="1494078"/>
            <a:chOff x="2775947" y="3484775"/>
            <a:chExt cx="426463" cy="1494078"/>
          </a:xfrm>
        </p:grpSpPr>
        <p:pic>
          <p:nvPicPr>
            <p:cNvPr id="76" name="Picture 75" descr="A drawing of a face  Description automatically generated">
              <a:extLst>
                <a:ext uri="{FF2B5EF4-FFF2-40B4-BE49-F238E27FC236}">
                  <a16:creationId xmlns:a16="http://schemas.microsoft.com/office/drawing/2014/main" id="{1AEA40A5-6ED2-4F57-99B6-2A21B16B3E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3484775"/>
              <a:ext cx="426463" cy="426463"/>
            </a:xfrm>
            <a:prstGeom prst="rect">
              <a:avLst/>
            </a:prstGeom>
          </p:spPr>
        </p:pic>
        <p:pic>
          <p:nvPicPr>
            <p:cNvPr id="77" name="Picture 76" descr="A drawing of a face  Description automatically generated">
              <a:extLst>
                <a:ext uri="{FF2B5EF4-FFF2-40B4-BE49-F238E27FC236}">
                  <a16:creationId xmlns:a16="http://schemas.microsoft.com/office/drawing/2014/main" id="{032F7B75-B54D-4495-9C8C-BFE921D448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4018582"/>
              <a:ext cx="426463" cy="426463"/>
            </a:xfrm>
            <a:prstGeom prst="rect">
              <a:avLst/>
            </a:prstGeom>
          </p:spPr>
        </p:pic>
        <p:pic>
          <p:nvPicPr>
            <p:cNvPr id="80" name="Picture 79" descr="A drawing of a face  Description automatically generated">
              <a:extLst>
                <a:ext uri="{FF2B5EF4-FFF2-40B4-BE49-F238E27FC236}">
                  <a16:creationId xmlns:a16="http://schemas.microsoft.com/office/drawing/2014/main" id="{035A0810-13A9-433E-AAA0-93C503A810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4552390"/>
              <a:ext cx="426463" cy="426463"/>
            </a:xfrm>
            <a:prstGeom prst="rect">
              <a:avLst/>
            </a:prstGeom>
          </p:spPr>
        </p:pic>
      </p:grpSp>
      <p:grpSp>
        <p:nvGrpSpPr>
          <p:cNvPr id="16" name="Group 15">
            <a:extLst>
              <a:ext uri="{FF2B5EF4-FFF2-40B4-BE49-F238E27FC236}">
                <a16:creationId xmlns:a16="http://schemas.microsoft.com/office/drawing/2014/main" id="{9BFB3563-47C1-400C-B686-F7965A0C5002}"/>
              </a:ext>
            </a:extLst>
          </p:cNvPr>
          <p:cNvGrpSpPr/>
          <p:nvPr/>
        </p:nvGrpSpPr>
        <p:grpSpPr>
          <a:xfrm>
            <a:off x="4814200" y="3484775"/>
            <a:ext cx="426463" cy="1494078"/>
            <a:chOff x="3290199" y="3484775"/>
            <a:chExt cx="426463" cy="1494078"/>
          </a:xfrm>
        </p:grpSpPr>
        <p:pic>
          <p:nvPicPr>
            <p:cNvPr id="81" name="Picture 80" descr="A drawing of a face  Description automatically generated">
              <a:extLst>
                <a:ext uri="{FF2B5EF4-FFF2-40B4-BE49-F238E27FC236}">
                  <a16:creationId xmlns:a16="http://schemas.microsoft.com/office/drawing/2014/main" id="{5ED0C921-8363-410F-972A-526FF1408F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3484775"/>
              <a:ext cx="426463" cy="426463"/>
            </a:xfrm>
            <a:prstGeom prst="rect">
              <a:avLst/>
            </a:prstGeom>
          </p:spPr>
        </p:pic>
        <p:pic>
          <p:nvPicPr>
            <p:cNvPr id="82" name="Picture 81" descr="A drawing of a face  Description automatically generated">
              <a:extLst>
                <a:ext uri="{FF2B5EF4-FFF2-40B4-BE49-F238E27FC236}">
                  <a16:creationId xmlns:a16="http://schemas.microsoft.com/office/drawing/2014/main" id="{C88B7943-DFD6-4361-A09A-1FD85FCC27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4018582"/>
              <a:ext cx="426463" cy="426463"/>
            </a:xfrm>
            <a:prstGeom prst="rect">
              <a:avLst/>
            </a:prstGeom>
          </p:spPr>
        </p:pic>
        <p:pic>
          <p:nvPicPr>
            <p:cNvPr id="83" name="Picture 82" descr="A drawing of a face  Description automatically generated">
              <a:extLst>
                <a:ext uri="{FF2B5EF4-FFF2-40B4-BE49-F238E27FC236}">
                  <a16:creationId xmlns:a16="http://schemas.microsoft.com/office/drawing/2014/main" id="{0360E3FD-E5B0-4D13-BCD8-0E06BF079D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4552390"/>
              <a:ext cx="426463" cy="426463"/>
            </a:xfrm>
            <a:prstGeom prst="rect">
              <a:avLst/>
            </a:prstGeom>
          </p:spPr>
        </p:pic>
      </p:grpSp>
      <p:sp>
        <p:nvSpPr>
          <p:cNvPr id="100" name="Rectangle 99">
            <a:extLst>
              <a:ext uri="{FF2B5EF4-FFF2-40B4-BE49-F238E27FC236}">
                <a16:creationId xmlns:a16="http://schemas.microsoft.com/office/drawing/2014/main" id="{2CD9192C-3CFA-4E16-A115-B5CB112DD6B3}"/>
              </a:ext>
            </a:extLst>
          </p:cNvPr>
          <p:cNvSpPr/>
          <p:nvPr/>
        </p:nvSpPr>
        <p:spPr bwMode="auto">
          <a:xfrm>
            <a:off x="4300243" y="3418868"/>
            <a:ext cx="1105790" cy="1601035"/>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8" name="Picture 27">
            <a:extLst>
              <a:ext uri="{FF2B5EF4-FFF2-40B4-BE49-F238E27FC236}">
                <a16:creationId xmlns:a16="http://schemas.microsoft.com/office/drawing/2014/main" id="{5FD917A9-92DD-4DBE-8376-5F5E21FC29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6278" y="2818951"/>
            <a:ext cx="426463" cy="426463"/>
          </a:xfrm>
          <a:prstGeom prst="rect">
            <a:avLst/>
          </a:prstGeom>
        </p:spPr>
      </p:pic>
      <p:pic>
        <p:nvPicPr>
          <p:cNvPr id="29" name="Picture 28">
            <a:extLst>
              <a:ext uri="{FF2B5EF4-FFF2-40B4-BE49-F238E27FC236}">
                <a16:creationId xmlns:a16="http://schemas.microsoft.com/office/drawing/2014/main" id="{E162DE6B-27E1-4086-AB5A-C00B85E1A2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6848" y="2818951"/>
            <a:ext cx="426463" cy="426463"/>
          </a:xfrm>
          <a:prstGeom prst="rect">
            <a:avLst/>
          </a:prstGeom>
        </p:spPr>
      </p:pic>
      <p:pic>
        <p:nvPicPr>
          <p:cNvPr id="30" name="Picture 29">
            <a:extLst>
              <a:ext uri="{FF2B5EF4-FFF2-40B4-BE49-F238E27FC236}">
                <a16:creationId xmlns:a16="http://schemas.microsoft.com/office/drawing/2014/main" id="{88B99258-D3E7-4D34-8FD2-070DAEA579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7418" y="2818951"/>
            <a:ext cx="426463" cy="426463"/>
          </a:xfrm>
          <a:prstGeom prst="rect">
            <a:avLst/>
          </a:prstGeom>
        </p:spPr>
      </p:pic>
      <p:pic>
        <p:nvPicPr>
          <p:cNvPr id="31" name="Picture 30">
            <a:extLst>
              <a:ext uri="{FF2B5EF4-FFF2-40B4-BE49-F238E27FC236}">
                <a16:creationId xmlns:a16="http://schemas.microsoft.com/office/drawing/2014/main" id="{42D30630-7CEC-45FC-B316-619F75BFCC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7988" y="2818951"/>
            <a:ext cx="426463" cy="426463"/>
          </a:xfrm>
          <a:prstGeom prst="rect">
            <a:avLst/>
          </a:prstGeom>
        </p:spPr>
      </p:pic>
      <p:pic>
        <p:nvPicPr>
          <p:cNvPr id="32" name="Picture 31">
            <a:extLst>
              <a:ext uri="{FF2B5EF4-FFF2-40B4-BE49-F238E27FC236}">
                <a16:creationId xmlns:a16="http://schemas.microsoft.com/office/drawing/2014/main" id="{F1F5ED1B-8CEF-4461-8C3D-6E80571DA5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8558" y="2818951"/>
            <a:ext cx="426463" cy="426463"/>
          </a:xfrm>
          <a:prstGeom prst="rect">
            <a:avLst/>
          </a:prstGeom>
        </p:spPr>
      </p:pic>
      <p:pic>
        <p:nvPicPr>
          <p:cNvPr id="33" name="Picture 32">
            <a:extLst>
              <a:ext uri="{FF2B5EF4-FFF2-40B4-BE49-F238E27FC236}">
                <a16:creationId xmlns:a16="http://schemas.microsoft.com/office/drawing/2014/main" id="{333612DE-43A1-4145-B68A-BA238631B0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9128" y="2818951"/>
            <a:ext cx="426463" cy="426463"/>
          </a:xfrm>
          <a:prstGeom prst="rect">
            <a:avLst/>
          </a:prstGeom>
        </p:spPr>
      </p:pic>
      <p:pic>
        <p:nvPicPr>
          <p:cNvPr id="34" name="Picture 33">
            <a:extLst>
              <a:ext uri="{FF2B5EF4-FFF2-40B4-BE49-F238E27FC236}">
                <a16:creationId xmlns:a16="http://schemas.microsoft.com/office/drawing/2014/main" id="{F1826CDE-87FC-4585-A1F4-F82C3198F6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9698" y="2818951"/>
            <a:ext cx="426463" cy="426463"/>
          </a:xfrm>
          <a:prstGeom prst="rect">
            <a:avLst/>
          </a:prstGeom>
        </p:spPr>
      </p:pic>
      <p:pic>
        <p:nvPicPr>
          <p:cNvPr id="35" name="Picture 34">
            <a:extLst>
              <a:ext uri="{FF2B5EF4-FFF2-40B4-BE49-F238E27FC236}">
                <a16:creationId xmlns:a16="http://schemas.microsoft.com/office/drawing/2014/main" id="{85829EB1-2D4B-47AC-91D8-E2511BADCE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0268" y="2818951"/>
            <a:ext cx="426463" cy="426463"/>
          </a:xfrm>
          <a:prstGeom prst="rect">
            <a:avLst/>
          </a:prstGeom>
        </p:spPr>
      </p:pic>
      <p:pic>
        <p:nvPicPr>
          <p:cNvPr id="36" name="Picture 35">
            <a:extLst>
              <a:ext uri="{FF2B5EF4-FFF2-40B4-BE49-F238E27FC236}">
                <a16:creationId xmlns:a16="http://schemas.microsoft.com/office/drawing/2014/main" id="{4FE503BD-2C9E-457E-8601-A8CE5F47A2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0838" y="2818951"/>
            <a:ext cx="426463" cy="426463"/>
          </a:xfrm>
          <a:prstGeom prst="rect">
            <a:avLst/>
          </a:prstGeom>
        </p:spPr>
      </p:pic>
      <p:pic>
        <p:nvPicPr>
          <p:cNvPr id="37" name="Picture 36">
            <a:extLst>
              <a:ext uri="{FF2B5EF4-FFF2-40B4-BE49-F238E27FC236}">
                <a16:creationId xmlns:a16="http://schemas.microsoft.com/office/drawing/2014/main" id="{94C291DB-CD9B-4F1A-B8BD-811E3FC7CB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1407" y="2818951"/>
            <a:ext cx="426463" cy="426463"/>
          </a:xfrm>
          <a:prstGeom prst="rect">
            <a:avLst/>
          </a:prstGeom>
        </p:spPr>
      </p:pic>
      <p:pic>
        <p:nvPicPr>
          <p:cNvPr id="38" name="Picture 37">
            <a:extLst>
              <a:ext uri="{FF2B5EF4-FFF2-40B4-BE49-F238E27FC236}">
                <a16:creationId xmlns:a16="http://schemas.microsoft.com/office/drawing/2014/main" id="{C994376B-5976-4471-9871-8DF5383D7E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79256" y="2825055"/>
            <a:ext cx="426463" cy="426463"/>
          </a:xfrm>
          <a:prstGeom prst="rect">
            <a:avLst/>
          </a:prstGeom>
        </p:spPr>
      </p:pic>
      <p:pic>
        <p:nvPicPr>
          <p:cNvPr id="39" name="Picture 38">
            <a:extLst>
              <a:ext uri="{FF2B5EF4-FFF2-40B4-BE49-F238E27FC236}">
                <a16:creationId xmlns:a16="http://schemas.microsoft.com/office/drawing/2014/main" id="{384AA859-E272-4776-9FBE-C0FC99DAEB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62524" y="2825055"/>
            <a:ext cx="426463" cy="426463"/>
          </a:xfrm>
          <a:prstGeom prst="rect">
            <a:avLst/>
          </a:prstGeom>
        </p:spPr>
      </p:pic>
      <p:grpSp>
        <p:nvGrpSpPr>
          <p:cNvPr id="9" name="Group 8">
            <a:extLst>
              <a:ext uri="{FF2B5EF4-FFF2-40B4-BE49-F238E27FC236}">
                <a16:creationId xmlns:a16="http://schemas.microsoft.com/office/drawing/2014/main" id="{83FB674F-1ED3-4BB2-9F27-63DC2C90FE87}"/>
              </a:ext>
            </a:extLst>
          </p:cNvPr>
          <p:cNvGrpSpPr/>
          <p:nvPr/>
        </p:nvGrpSpPr>
        <p:grpSpPr>
          <a:xfrm>
            <a:off x="5338764" y="3484775"/>
            <a:ext cx="426463" cy="1494078"/>
            <a:chOff x="3814763" y="3484775"/>
            <a:chExt cx="426463" cy="1494078"/>
          </a:xfrm>
        </p:grpSpPr>
        <p:pic>
          <p:nvPicPr>
            <p:cNvPr id="40" name="Picture 39">
              <a:extLst>
                <a:ext uri="{FF2B5EF4-FFF2-40B4-BE49-F238E27FC236}">
                  <a16:creationId xmlns:a16="http://schemas.microsoft.com/office/drawing/2014/main" id="{1251EA13-ABF6-4230-982D-D0A21F4B16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41" name="Picture 40">
              <a:extLst>
                <a:ext uri="{FF2B5EF4-FFF2-40B4-BE49-F238E27FC236}">
                  <a16:creationId xmlns:a16="http://schemas.microsoft.com/office/drawing/2014/main" id="{30D7EA7B-93C6-446E-B20D-FB31B06499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42" name="Picture 41">
              <a:extLst>
                <a:ext uri="{FF2B5EF4-FFF2-40B4-BE49-F238E27FC236}">
                  <a16:creationId xmlns:a16="http://schemas.microsoft.com/office/drawing/2014/main" id="{D7DF8176-1063-4AA8-AFBB-77E252584F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44" name="Group 43">
            <a:extLst>
              <a:ext uri="{FF2B5EF4-FFF2-40B4-BE49-F238E27FC236}">
                <a16:creationId xmlns:a16="http://schemas.microsoft.com/office/drawing/2014/main" id="{75DE0C60-CAAE-4C68-9EF1-4CF5AB0F4D33}"/>
              </a:ext>
            </a:extLst>
          </p:cNvPr>
          <p:cNvGrpSpPr/>
          <p:nvPr/>
        </p:nvGrpSpPr>
        <p:grpSpPr>
          <a:xfrm>
            <a:off x="5860373" y="3484775"/>
            <a:ext cx="426463" cy="1494078"/>
            <a:chOff x="3814763" y="3484775"/>
            <a:chExt cx="426463" cy="1494078"/>
          </a:xfrm>
        </p:grpSpPr>
        <p:pic>
          <p:nvPicPr>
            <p:cNvPr id="45" name="Picture 44">
              <a:extLst>
                <a:ext uri="{FF2B5EF4-FFF2-40B4-BE49-F238E27FC236}">
                  <a16:creationId xmlns:a16="http://schemas.microsoft.com/office/drawing/2014/main" id="{AA3E4D4C-42FB-4E30-B71A-A27323C65C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46" name="Picture 45">
              <a:extLst>
                <a:ext uri="{FF2B5EF4-FFF2-40B4-BE49-F238E27FC236}">
                  <a16:creationId xmlns:a16="http://schemas.microsoft.com/office/drawing/2014/main" id="{4044CDBC-D96C-4D54-BC79-8FA82D4776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47" name="Picture 46">
              <a:extLst>
                <a:ext uri="{FF2B5EF4-FFF2-40B4-BE49-F238E27FC236}">
                  <a16:creationId xmlns:a16="http://schemas.microsoft.com/office/drawing/2014/main" id="{B5BED8ED-1315-4594-952C-06A0D2A622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48" name="Group 47">
            <a:extLst>
              <a:ext uri="{FF2B5EF4-FFF2-40B4-BE49-F238E27FC236}">
                <a16:creationId xmlns:a16="http://schemas.microsoft.com/office/drawing/2014/main" id="{5FF9AC0A-EC50-444C-BB1E-2D6962088A13}"/>
              </a:ext>
            </a:extLst>
          </p:cNvPr>
          <p:cNvGrpSpPr/>
          <p:nvPr/>
        </p:nvGrpSpPr>
        <p:grpSpPr>
          <a:xfrm>
            <a:off x="6381982" y="3484775"/>
            <a:ext cx="426463" cy="1494078"/>
            <a:chOff x="3814763" y="3484775"/>
            <a:chExt cx="426463" cy="1494078"/>
          </a:xfrm>
        </p:grpSpPr>
        <p:pic>
          <p:nvPicPr>
            <p:cNvPr id="49" name="Picture 48">
              <a:extLst>
                <a:ext uri="{FF2B5EF4-FFF2-40B4-BE49-F238E27FC236}">
                  <a16:creationId xmlns:a16="http://schemas.microsoft.com/office/drawing/2014/main" id="{B667BD90-3DA3-485E-A376-C20332518D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50" name="Picture 49">
              <a:extLst>
                <a:ext uri="{FF2B5EF4-FFF2-40B4-BE49-F238E27FC236}">
                  <a16:creationId xmlns:a16="http://schemas.microsoft.com/office/drawing/2014/main" id="{C65C4A11-E9DB-492F-91B6-4DDEE4E15F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51" name="Picture 50">
              <a:extLst>
                <a:ext uri="{FF2B5EF4-FFF2-40B4-BE49-F238E27FC236}">
                  <a16:creationId xmlns:a16="http://schemas.microsoft.com/office/drawing/2014/main" id="{6E4CECD5-1F85-455A-BAE1-124F3E9C3B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52" name="Group 51">
            <a:extLst>
              <a:ext uri="{FF2B5EF4-FFF2-40B4-BE49-F238E27FC236}">
                <a16:creationId xmlns:a16="http://schemas.microsoft.com/office/drawing/2014/main" id="{37025BE1-4FFE-4C28-B13E-7D2F1E110954}"/>
              </a:ext>
            </a:extLst>
          </p:cNvPr>
          <p:cNvGrpSpPr/>
          <p:nvPr/>
        </p:nvGrpSpPr>
        <p:grpSpPr>
          <a:xfrm>
            <a:off x="6903592" y="3484775"/>
            <a:ext cx="426463" cy="1494078"/>
            <a:chOff x="3814763" y="3484775"/>
            <a:chExt cx="426463" cy="1494078"/>
          </a:xfrm>
        </p:grpSpPr>
        <p:pic>
          <p:nvPicPr>
            <p:cNvPr id="53" name="Picture 52">
              <a:extLst>
                <a:ext uri="{FF2B5EF4-FFF2-40B4-BE49-F238E27FC236}">
                  <a16:creationId xmlns:a16="http://schemas.microsoft.com/office/drawing/2014/main" id="{48069462-0EED-4D7E-AE66-3C442EFB6D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54" name="Picture 53">
              <a:extLst>
                <a:ext uri="{FF2B5EF4-FFF2-40B4-BE49-F238E27FC236}">
                  <a16:creationId xmlns:a16="http://schemas.microsoft.com/office/drawing/2014/main" id="{B823B6E9-37F4-411F-BE78-1EE1254B80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55" name="Picture 54">
              <a:extLst>
                <a:ext uri="{FF2B5EF4-FFF2-40B4-BE49-F238E27FC236}">
                  <a16:creationId xmlns:a16="http://schemas.microsoft.com/office/drawing/2014/main" id="{A75568FE-402C-40F4-A66A-154CF42E08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sp>
        <p:nvSpPr>
          <p:cNvPr id="96" name="TextBox 95">
            <a:extLst>
              <a:ext uri="{FF2B5EF4-FFF2-40B4-BE49-F238E27FC236}">
                <a16:creationId xmlns:a16="http://schemas.microsoft.com/office/drawing/2014/main" id="{F483A40F-9A75-4742-8D6C-A6D0BFE8E6BB}"/>
              </a:ext>
            </a:extLst>
          </p:cNvPr>
          <p:cNvSpPr txBox="1"/>
          <p:nvPr/>
        </p:nvSpPr>
        <p:spPr bwMode="auto">
          <a:xfrm>
            <a:off x="4328594" y="5128144"/>
            <a:ext cx="353481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7 tens ÷ 3 = 2 tens r 1 ten</a:t>
            </a:r>
          </a:p>
        </p:txBody>
      </p:sp>
    </p:spTree>
    <p:extLst>
      <p:ext uri="{BB962C8B-B14F-4D97-AF65-F5344CB8AC3E}">
        <p14:creationId xmlns:p14="http://schemas.microsoft.com/office/powerpoint/2010/main" val="331649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74"/>
                                        </p:tgtEl>
                                      </p:cBhvr>
                                    </p:animEffect>
                                    <p:set>
                                      <p:cBhvr>
                                        <p:cTn id="11" dur="1" fill="hold">
                                          <p:stCondLst>
                                            <p:cond delay="499"/>
                                          </p:stCondLst>
                                        </p:cTn>
                                        <p:tgtEl>
                                          <p:spTgt spid="74"/>
                                        </p:tgtEl>
                                        <p:attrNameLst>
                                          <p:attrName>style.visibility</p:attrName>
                                        </p:attrNameLst>
                                      </p:cBhvr>
                                      <p:to>
                                        <p:strVal val="hidden"/>
                                      </p:to>
                                    </p:se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nodeType="with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fill="hold" nodeType="clickEffect">
                                  <p:stCondLst>
                                    <p:cond delay="0"/>
                                  </p:stCondLst>
                                  <p:childTnLst>
                                    <p:animMotion origin="layout" path="M 5E-6 3.7037E-7 L 0.18881 0.09768 " pathEditMode="relative" rAng="0" ptsTypes="AA">
                                      <p:cBhvr>
                                        <p:cTn id="46" dur="1500" fill="hold"/>
                                        <p:tgtEl>
                                          <p:spTgt spid="28"/>
                                        </p:tgtEl>
                                        <p:attrNameLst>
                                          <p:attrName>ppt_x</p:attrName>
                                          <p:attrName>ppt_y</p:attrName>
                                        </p:attrNameLst>
                                      </p:cBhvr>
                                      <p:rCtr x="9440" y="4884"/>
                                    </p:animMotion>
                                  </p:childTnLst>
                                </p:cTn>
                              </p:par>
                              <p:par>
                                <p:cTn id="47" presetID="42" presetClass="path" presetSubtype="0" accel="50000" fill="hold" nodeType="withEffect">
                                  <p:stCondLst>
                                    <p:cond delay="0"/>
                                  </p:stCondLst>
                                  <p:childTnLst>
                                    <p:animMotion origin="layout" path="M -8.33333E-7 3.7037E-7 L 0.14857 0.17476 " pathEditMode="relative" rAng="0" ptsTypes="AA">
                                      <p:cBhvr>
                                        <p:cTn id="48" dur="1500" fill="hold"/>
                                        <p:tgtEl>
                                          <p:spTgt spid="29"/>
                                        </p:tgtEl>
                                        <p:attrNameLst>
                                          <p:attrName>ppt_x</p:attrName>
                                          <p:attrName>ppt_y</p:attrName>
                                        </p:attrNameLst>
                                      </p:cBhvr>
                                      <p:rCtr x="7383" y="8866"/>
                                    </p:animMotion>
                                  </p:childTnLst>
                                </p:cTn>
                              </p:par>
                              <p:par>
                                <p:cTn id="49" presetID="42" presetClass="path" presetSubtype="0" accel="50000" fill="hold" nodeType="withEffect">
                                  <p:stCondLst>
                                    <p:cond delay="0"/>
                                  </p:stCondLst>
                                  <p:childTnLst>
                                    <p:animMotion origin="layout" path="M 3.54167E-6 3.7037E-7 L 0.10664 0.25347 " pathEditMode="relative" rAng="0" ptsTypes="AA">
                                      <p:cBhvr>
                                        <p:cTn id="50" dur="1500" fill="hold"/>
                                        <p:tgtEl>
                                          <p:spTgt spid="30"/>
                                        </p:tgtEl>
                                        <p:attrNameLst>
                                          <p:attrName>ppt_x</p:attrName>
                                          <p:attrName>ppt_y</p:attrName>
                                        </p:attrNameLst>
                                      </p:cBhvr>
                                      <p:rCtr x="5326" y="12662"/>
                                    </p:animMotion>
                                  </p:childTnLst>
                                </p:cTn>
                              </p:par>
                            </p:childTnLst>
                          </p:cTn>
                        </p:par>
                        <p:par>
                          <p:cTn id="51" fill="hold">
                            <p:stCondLst>
                              <p:cond delay="1500"/>
                            </p:stCondLst>
                            <p:childTnLst>
                              <p:par>
                                <p:cTn id="52" presetID="1" presetClass="exit" presetSubtype="0" fill="hold" nodeType="afterEffect">
                                  <p:stCondLst>
                                    <p:cond delay="0"/>
                                  </p:stCondLst>
                                  <p:childTnLst>
                                    <p:set>
                                      <p:cBhvr>
                                        <p:cTn id="53" dur="1" fill="hold">
                                          <p:stCondLst>
                                            <p:cond delay="0"/>
                                          </p:stCondLst>
                                        </p:cTn>
                                        <p:tgtEl>
                                          <p:spTgt spid="28"/>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29"/>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30"/>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9"/>
                                        </p:tgtEl>
                                        <p:attrNameLst>
                                          <p:attrName>style.visibility</p:attrName>
                                        </p:attrNameLst>
                                      </p:cBhvr>
                                      <p:to>
                                        <p:strVal val="visible"/>
                                      </p:to>
                                    </p:set>
                                  </p:childTnLst>
                                </p:cTn>
                              </p:par>
                            </p:childTnLst>
                          </p:cTn>
                        </p:par>
                        <p:par>
                          <p:cTn id="60" fill="hold">
                            <p:stCondLst>
                              <p:cond delay="1500"/>
                            </p:stCondLst>
                            <p:childTnLst>
                              <p:par>
                                <p:cTn id="61" presetID="42" presetClass="path" presetSubtype="0" accel="50000" fill="hold" nodeType="afterEffect">
                                  <p:stCondLst>
                                    <p:cond delay="0"/>
                                  </p:stCondLst>
                                  <p:childTnLst>
                                    <p:animMotion origin="layout" path="M -2.08333E-6 3.7037E-7 L 0.1112 0.09768 " pathEditMode="relative" rAng="0" ptsTypes="AA">
                                      <p:cBhvr>
                                        <p:cTn id="62" dur="1500" fill="hold"/>
                                        <p:tgtEl>
                                          <p:spTgt spid="31"/>
                                        </p:tgtEl>
                                        <p:attrNameLst>
                                          <p:attrName>ppt_x</p:attrName>
                                          <p:attrName>ppt_y</p:attrName>
                                        </p:attrNameLst>
                                      </p:cBhvr>
                                      <p:rCtr x="5560" y="4884"/>
                                    </p:animMotion>
                                  </p:childTnLst>
                                </p:cTn>
                              </p:par>
                              <p:par>
                                <p:cTn id="63" presetID="42" presetClass="path" presetSubtype="0" accel="50000" fill="hold" nodeType="withEffect">
                                  <p:stCondLst>
                                    <p:cond delay="0"/>
                                  </p:stCondLst>
                                  <p:childTnLst>
                                    <p:animMotion origin="layout" path="M 2.08333E-6 3.7037E-7 L 0.06823 0.17476 " pathEditMode="relative" rAng="0" ptsTypes="AA">
                                      <p:cBhvr>
                                        <p:cTn id="64" dur="1500" fill="hold"/>
                                        <p:tgtEl>
                                          <p:spTgt spid="32"/>
                                        </p:tgtEl>
                                        <p:attrNameLst>
                                          <p:attrName>ppt_x</p:attrName>
                                          <p:attrName>ppt_y</p:attrName>
                                        </p:attrNameLst>
                                      </p:cBhvr>
                                      <p:rCtr x="3503" y="8866"/>
                                    </p:animMotion>
                                  </p:childTnLst>
                                </p:cTn>
                              </p:par>
                              <p:par>
                                <p:cTn id="65" presetID="42" presetClass="path" presetSubtype="0" accel="50000" fill="hold" nodeType="withEffect">
                                  <p:stCondLst>
                                    <p:cond delay="0"/>
                                  </p:stCondLst>
                                  <p:childTnLst>
                                    <p:animMotion origin="layout" path="M -3.54167E-6 3.7037E-7 L 0.02722 0.25417 " pathEditMode="relative" rAng="0" ptsTypes="AA">
                                      <p:cBhvr>
                                        <p:cTn id="66" dur="1500" fill="hold"/>
                                        <p:tgtEl>
                                          <p:spTgt spid="33"/>
                                        </p:tgtEl>
                                        <p:attrNameLst>
                                          <p:attrName>ppt_x</p:attrName>
                                          <p:attrName>ppt_y</p:attrName>
                                        </p:attrNameLst>
                                      </p:cBhvr>
                                      <p:rCtr x="1354" y="12708"/>
                                    </p:animMotion>
                                  </p:childTnLst>
                                </p:cTn>
                              </p:par>
                            </p:childTnLst>
                          </p:cTn>
                        </p:par>
                        <p:par>
                          <p:cTn id="67" fill="hold">
                            <p:stCondLst>
                              <p:cond delay="3000"/>
                            </p:stCondLst>
                            <p:childTnLst>
                              <p:par>
                                <p:cTn id="68" presetID="1" presetClass="exit" presetSubtype="0" fill="hold" nodeType="afterEffect">
                                  <p:stCondLst>
                                    <p:cond delay="0"/>
                                  </p:stCondLst>
                                  <p:childTnLst>
                                    <p:set>
                                      <p:cBhvr>
                                        <p:cTn id="69" dur="1" fill="hold">
                                          <p:stCondLst>
                                            <p:cond delay="0"/>
                                          </p:stCondLst>
                                        </p:cTn>
                                        <p:tgtEl>
                                          <p:spTgt spid="31"/>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2"/>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0"/>
                                          </p:stCondLst>
                                        </p:cTn>
                                        <p:tgtEl>
                                          <p:spTgt spid="33"/>
                                        </p:tgtEl>
                                        <p:attrNameLst>
                                          <p:attrName>style.visibility</p:attrName>
                                        </p:attrNameLst>
                                      </p:cBhvr>
                                      <p:to>
                                        <p:strVal val="hidden"/>
                                      </p:to>
                                    </p:set>
                                  </p:childTnLst>
                                </p:cTn>
                              </p:par>
                              <p:par>
                                <p:cTn id="74" presetID="1" presetClass="entr" presetSubtype="0"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childTnLst>
                                </p:cTn>
                              </p:par>
                            </p:childTnLst>
                          </p:cTn>
                        </p:par>
                        <p:par>
                          <p:cTn id="76" fill="hold">
                            <p:stCondLst>
                              <p:cond delay="3000"/>
                            </p:stCondLst>
                            <p:childTnLst>
                              <p:par>
                                <p:cTn id="77" presetID="42" presetClass="path" presetSubtype="0" accel="50000" fill="hold" nodeType="afterEffect">
                                  <p:stCondLst>
                                    <p:cond delay="0"/>
                                  </p:stCondLst>
                                  <p:childTnLst>
                                    <p:animMotion origin="layout" path="M 8.33333E-7 3.7037E-7 L 0.02969 0.09907 " pathEditMode="relative" rAng="0" ptsTypes="AA">
                                      <p:cBhvr>
                                        <p:cTn id="78" dur="1500" fill="hold"/>
                                        <p:tgtEl>
                                          <p:spTgt spid="34"/>
                                        </p:tgtEl>
                                        <p:attrNameLst>
                                          <p:attrName>ppt_x</p:attrName>
                                          <p:attrName>ppt_y</p:attrName>
                                        </p:attrNameLst>
                                      </p:cBhvr>
                                      <p:rCtr x="1484" y="4954"/>
                                    </p:animMotion>
                                  </p:childTnLst>
                                </p:cTn>
                              </p:par>
                              <p:par>
                                <p:cTn id="79" presetID="42" presetClass="path" presetSubtype="0" accel="50000" fill="hold" nodeType="withEffect">
                                  <p:stCondLst>
                                    <p:cond delay="0"/>
                                  </p:stCondLst>
                                  <p:childTnLst>
                                    <p:animMotion origin="layout" path="M 5E-6 3.7037E-7 L -0.01224 0.17477 " pathEditMode="relative" rAng="0" ptsTypes="AA">
                                      <p:cBhvr>
                                        <p:cTn id="80" dur="1500" fill="hold"/>
                                        <p:tgtEl>
                                          <p:spTgt spid="35"/>
                                        </p:tgtEl>
                                        <p:attrNameLst>
                                          <p:attrName>ppt_x</p:attrName>
                                          <p:attrName>ppt_y</p:attrName>
                                        </p:attrNameLst>
                                      </p:cBhvr>
                                      <p:rCtr x="-599" y="8657"/>
                                    </p:animMotion>
                                  </p:childTnLst>
                                </p:cTn>
                              </p:par>
                              <p:par>
                                <p:cTn id="81" presetID="42" presetClass="path" presetSubtype="0" accel="50000" fill="hold" nodeType="withEffect">
                                  <p:stCondLst>
                                    <p:cond delay="0"/>
                                  </p:stCondLst>
                                  <p:childTnLst>
                                    <p:animMotion origin="layout" path="M -6.25E-7 3.7037E-7 L -0.05299 0.25486 " pathEditMode="relative" rAng="0" ptsTypes="AA">
                                      <p:cBhvr>
                                        <p:cTn id="82" dur="1500" fill="hold"/>
                                        <p:tgtEl>
                                          <p:spTgt spid="36"/>
                                        </p:tgtEl>
                                        <p:attrNameLst>
                                          <p:attrName>ppt_x</p:attrName>
                                          <p:attrName>ppt_y</p:attrName>
                                        </p:attrNameLst>
                                      </p:cBhvr>
                                      <p:rCtr x="-2656" y="12731"/>
                                    </p:animMotion>
                                  </p:childTnLst>
                                </p:cTn>
                              </p:par>
                            </p:childTnLst>
                          </p:cTn>
                        </p:par>
                        <p:par>
                          <p:cTn id="83" fill="hold">
                            <p:stCondLst>
                              <p:cond delay="4500"/>
                            </p:stCondLst>
                            <p:childTnLst>
                              <p:par>
                                <p:cTn id="84" presetID="1" presetClass="exit" presetSubtype="0" fill="hold" nodeType="afterEffect">
                                  <p:stCondLst>
                                    <p:cond delay="0"/>
                                  </p:stCondLst>
                                  <p:childTnLst>
                                    <p:set>
                                      <p:cBhvr>
                                        <p:cTn id="85" dur="1" fill="hold">
                                          <p:stCondLst>
                                            <p:cond delay="0"/>
                                          </p:stCondLst>
                                        </p:cTn>
                                        <p:tgtEl>
                                          <p:spTgt spid="34"/>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35"/>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36"/>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48"/>
                                        </p:tgtEl>
                                        <p:attrNameLst>
                                          <p:attrName>style.visibility</p:attrName>
                                        </p:attrNameLst>
                                      </p:cBhvr>
                                      <p:to>
                                        <p:strVal val="visible"/>
                                      </p:to>
                                    </p:set>
                                  </p:childTnLst>
                                </p:cTn>
                              </p:par>
                            </p:childTnLst>
                          </p:cTn>
                        </p:par>
                        <p:par>
                          <p:cTn id="92" fill="hold">
                            <p:stCondLst>
                              <p:cond delay="4500"/>
                            </p:stCondLst>
                            <p:childTnLst>
                              <p:par>
                                <p:cTn id="93" presetID="42" presetClass="path" presetSubtype="0" accel="50000" fill="hold" nodeType="afterEffect">
                                  <p:stCondLst>
                                    <p:cond delay="0"/>
                                  </p:stCondLst>
                                  <p:childTnLst>
                                    <p:animMotion origin="layout" path="M 3.75E-6 3.7037E-7 L -0.05118 0.09768 " pathEditMode="relative" rAng="0" ptsTypes="AA">
                                      <p:cBhvr>
                                        <p:cTn id="94" dur="1500" fill="hold"/>
                                        <p:tgtEl>
                                          <p:spTgt spid="37"/>
                                        </p:tgtEl>
                                        <p:attrNameLst>
                                          <p:attrName>ppt_x</p:attrName>
                                          <p:attrName>ppt_y</p:attrName>
                                        </p:attrNameLst>
                                      </p:cBhvr>
                                      <p:rCtr x="-2565" y="4884"/>
                                    </p:animMotion>
                                  </p:childTnLst>
                                </p:cTn>
                              </p:par>
                              <p:par>
                                <p:cTn id="95" presetID="42" presetClass="path" presetSubtype="0" accel="50000" fill="hold" nodeType="withEffect">
                                  <p:stCondLst>
                                    <p:cond delay="0"/>
                                  </p:stCondLst>
                                  <p:childTnLst>
                                    <p:animMotion origin="layout" path="M 8.33333E-7 4.44444E-6 L -0.10326 0.17384 " pathEditMode="relative" rAng="0" ptsTypes="AA">
                                      <p:cBhvr>
                                        <p:cTn id="96" dur="1500" fill="hold"/>
                                        <p:tgtEl>
                                          <p:spTgt spid="39"/>
                                        </p:tgtEl>
                                        <p:attrNameLst>
                                          <p:attrName>ppt_x</p:attrName>
                                          <p:attrName>ppt_y</p:attrName>
                                        </p:attrNameLst>
                                      </p:cBhvr>
                                      <p:rCtr x="-5156" y="8588"/>
                                    </p:animMotion>
                                  </p:childTnLst>
                                </p:cTn>
                              </p:par>
                              <p:par>
                                <p:cTn id="97" presetID="42" presetClass="path" presetSubtype="0" accel="50000" fill="hold" nodeType="withEffect">
                                  <p:stCondLst>
                                    <p:cond delay="0"/>
                                  </p:stCondLst>
                                  <p:childTnLst>
                                    <p:animMotion origin="layout" path="M 3.125E-6 4.44444E-6 L -0.14558 0.25393 " pathEditMode="relative" rAng="0" ptsTypes="AA">
                                      <p:cBhvr>
                                        <p:cTn id="98" dur="1500" fill="hold"/>
                                        <p:tgtEl>
                                          <p:spTgt spid="38"/>
                                        </p:tgtEl>
                                        <p:attrNameLst>
                                          <p:attrName>ppt_x</p:attrName>
                                          <p:attrName>ppt_y</p:attrName>
                                        </p:attrNameLst>
                                      </p:cBhvr>
                                      <p:rCtr x="-7279" y="12685"/>
                                    </p:animMotion>
                                  </p:childTnLst>
                                </p:cTn>
                              </p:par>
                            </p:childTnLst>
                          </p:cTn>
                        </p:par>
                        <p:par>
                          <p:cTn id="99" fill="hold">
                            <p:stCondLst>
                              <p:cond delay="6000"/>
                            </p:stCondLst>
                            <p:childTnLst>
                              <p:par>
                                <p:cTn id="100" presetID="1" presetClass="exit" presetSubtype="0" fill="hold" nodeType="afterEffect">
                                  <p:stCondLst>
                                    <p:cond delay="0"/>
                                  </p:stCondLst>
                                  <p:childTnLst>
                                    <p:set>
                                      <p:cBhvr>
                                        <p:cTn id="101" dur="1" fill="hold">
                                          <p:stCondLst>
                                            <p:cond delay="0"/>
                                          </p:stCondLst>
                                        </p:cTn>
                                        <p:tgtEl>
                                          <p:spTgt spid="37"/>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39"/>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38"/>
                                        </p:tgtEl>
                                        <p:attrNameLst>
                                          <p:attrName>style.visibility</p:attrName>
                                        </p:attrNameLst>
                                      </p:cBhvr>
                                      <p:to>
                                        <p:strVal val="hidden"/>
                                      </p:to>
                                    </p:set>
                                  </p:childTnLst>
                                </p:cTn>
                              </p:par>
                              <p:par>
                                <p:cTn id="106" presetID="1" presetClass="entr" presetSubtype="0" fill="hold" nodeType="withEffect">
                                  <p:stCondLst>
                                    <p:cond delay="0"/>
                                  </p:stCondLst>
                                  <p:childTnLst>
                                    <p:set>
                                      <p:cBhvr>
                                        <p:cTn id="107" dur="1" fill="hold">
                                          <p:stCondLst>
                                            <p:cond delay="0"/>
                                          </p:stCondLst>
                                        </p:cTn>
                                        <p:tgtEl>
                                          <p:spTgt spid="52"/>
                                        </p:tgtEl>
                                        <p:attrNameLst>
                                          <p:attrName>style.visibility</p:attrName>
                                        </p:attrNameLst>
                                      </p:cBhvr>
                                      <p:to>
                                        <p:strVal val="visible"/>
                                      </p:to>
                                    </p:set>
                                  </p:childTnLst>
                                </p:cTn>
                              </p:par>
                            </p:childTnLst>
                          </p:cTn>
                        </p:par>
                        <p:par>
                          <p:cTn id="108" fill="hold">
                            <p:stCondLst>
                              <p:cond delay="6000"/>
                            </p:stCondLst>
                            <p:childTnLst>
                              <p:par>
                                <p:cTn id="109" presetID="64" presetClass="path" presetSubtype="0" accel="50000" fill="hold" nodeType="afterEffect">
                                  <p:stCondLst>
                                    <p:cond delay="500"/>
                                  </p:stCondLst>
                                  <p:childTnLst>
                                    <p:animMotion origin="layout" path="M -1.38889E-6 1.85185E-6 L 0.06962 -0.1007 " pathEditMode="relative" rAng="0" ptsTypes="AA">
                                      <p:cBhvr>
                                        <p:cTn id="110" dur="1500" fill="hold"/>
                                        <p:tgtEl>
                                          <p:spTgt spid="9"/>
                                        </p:tgtEl>
                                        <p:attrNameLst>
                                          <p:attrName>ppt_x</p:attrName>
                                          <p:attrName>ppt_y</p:attrName>
                                        </p:attrNameLst>
                                      </p:cBhvr>
                                      <p:rCtr x="3472" y="-5046"/>
                                    </p:animMotion>
                                  </p:childTnLst>
                                </p:cTn>
                              </p:par>
                              <p:par>
                                <p:cTn id="111" presetID="64" presetClass="path" presetSubtype="0" accel="50000" fill="hold" nodeType="withEffect">
                                  <p:stCondLst>
                                    <p:cond delay="500"/>
                                  </p:stCondLst>
                                  <p:childTnLst>
                                    <p:animMotion origin="layout" path="M 5.55556E-7 1.85185E-6 L 0.06927 -0.10093 " pathEditMode="relative" rAng="0" ptsTypes="AA">
                                      <p:cBhvr>
                                        <p:cTn id="112" dur="1500" fill="hold"/>
                                        <p:tgtEl>
                                          <p:spTgt spid="44"/>
                                        </p:tgtEl>
                                        <p:attrNameLst>
                                          <p:attrName>ppt_x</p:attrName>
                                          <p:attrName>ppt_y</p:attrName>
                                        </p:attrNameLst>
                                      </p:cBhvr>
                                      <p:rCtr x="3455" y="-5046"/>
                                    </p:animMotion>
                                  </p:childTnLst>
                                </p:cTn>
                              </p:par>
                              <p:par>
                                <p:cTn id="113" presetID="64" presetClass="path" presetSubtype="0" accel="50000" fill="hold" nodeType="withEffect">
                                  <p:stCondLst>
                                    <p:cond delay="500"/>
                                  </p:stCondLst>
                                  <p:childTnLst>
                                    <p:animMotion origin="layout" path="M -3.88889E-6 1.85185E-6 L 0.06997 -0.10023 " pathEditMode="relative" rAng="0" ptsTypes="AA">
                                      <p:cBhvr>
                                        <p:cTn id="114" dur="1500" fill="hold"/>
                                        <p:tgtEl>
                                          <p:spTgt spid="48"/>
                                        </p:tgtEl>
                                        <p:attrNameLst>
                                          <p:attrName>ppt_x</p:attrName>
                                          <p:attrName>ppt_y</p:attrName>
                                        </p:attrNameLst>
                                      </p:cBhvr>
                                      <p:rCtr x="3490" y="-5023"/>
                                    </p:animMotion>
                                  </p:childTnLst>
                                </p:cTn>
                              </p:par>
                              <p:par>
                                <p:cTn id="115" presetID="64" presetClass="path" presetSubtype="0" accel="50000" fill="hold" nodeType="withEffect">
                                  <p:stCondLst>
                                    <p:cond delay="500"/>
                                  </p:stCondLst>
                                  <p:childTnLst>
                                    <p:animMotion origin="layout" path="M -1.94444E-6 1.85185E-6 L 0.0691 -0.1007 " pathEditMode="relative" rAng="0" ptsTypes="AA">
                                      <p:cBhvr>
                                        <p:cTn id="116" dur="1500" fill="hold"/>
                                        <p:tgtEl>
                                          <p:spTgt spid="52"/>
                                        </p:tgtEl>
                                        <p:attrNameLst>
                                          <p:attrName>ppt_x</p:attrName>
                                          <p:attrName>ppt_y</p:attrName>
                                        </p:attrNameLst>
                                      </p:cBhvr>
                                      <p:rCtr x="3455" y="-5046"/>
                                    </p:animMotion>
                                  </p:childTnLst>
                                </p:cTn>
                              </p:par>
                              <p:par>
                                <p:cTn id="117" presetID="64" presetClass="path" presetSubtype="0" accel="50000" fill="hold" nodeType="withEffect">
                                  <p:stCondLst>
                                    <p:cond delay="500"/>
                                  </p:stCondLst>
                                  <p:childTnLst>
                                    <p:animMotion origin="layout" path="M 8.33333E-7 -1.11111E-6 L 0.06944 -0.10139 " pathEditMode="relative" rAng="0" ptsTypes="AA">
                                      <p:cBhvr>
                                        <p:cTn id="118" dur="1500" fill="hold"/>
                                        <p:tgtEl>
                                          <p:spTgt spid="57"/>
                                        </p:tgtEl>
                                        <p:attrNameLst>
                                          <p:attrName>ppt_x</p:attrName>
                                          <p:attrName>ppt_y</p:attrName>
                                        </p:attrNameLst>
                                      </p:cBhvr>
                                      <p:rCtr x="3472" y="-5069"/>
                                    </p:animMotion>
                                  </p:childTnLst>
                                </p:cTn>
                              </p:par>
                              <p:par>
                                <p:cTn id="119" presetID="64" presetClass="path" presetSubtype="0" accel="50000" fill="hold" nodeType="withEffect">
                                  <p:stCondLst>
                                    <p:cond delay="500"/>
                                  </p:stCondLst>
                                  <p:childTnLst>
                                    <p:animMotion origin="layout" path="M 0.00013 0.00069 L 0.06953 -0.1 " pathEditMode="relative" rAng="0" ptsTypes="AA">
                                      <p:cBhvr>
                                        <p:cTn id="120" dur="1500" fill="hold"/>
                                        <p:tgtEl>
                                          <p:spTgt spid="15"/>
                                        </p:tgtEl>
                                        <p:attrNameLst>
                                          <p:attrName>ppt_x</p:attrName>
                                          <p:attrName>ppt_y</p:attrName>
                                        </p:attrNameLst>
                                      </p:cBhvr>
                                      <p:rCtr x="3464" y="-5046"/>
                                    </p:animMotion>
                                  </p:childTnLst>
                                </p:cTn>
                              </p:par>
                              <p:par>
                                <p:cTn id="121" presetID="64" presetClass="path" presetSubtype="0" accel="50000" fill="hold" nodeType="withEffect">
                                  <p:stCondLst>
                                    <p:cond delay="500"/>
                                  </p:stCondLst>
                                  <p:childTnLst>
                                    <p:animMotion origin="layout" path="M 2.77778E-7 1.85185E-6 L 0.0691 -0.1007 " pathEditMode="relative" rAng="0" ptsTypes="AA">
                                      <p:cBhvr>
                                        <p:cTn id="122" dur="1500" fill="hold"/>
                                        <p:tgtEl>
                                          <p:spTgt spid="16"/>
                                        </p:tgtEl>
                                        <p:attrNameLst>
                                          <p:attrName>ppt_x</p:attrName>
                                          <p:attrName>ppt_y</p:attrName>
                                        </p:attrNameLst>
                                      </p:cBhvr>
                                      <p:rCtr x="3455" y="-5046"/>
                                    </p:animMotion>
                                  </p:childTnLst>
                                </p:cTn>
                              </p:par>
                              <p:par>
                                <p:cTn id="123" presetID="64" presetClass="path" presetSubtype="0" accel="50000" fill="hold" grpId="1" nodeType="withEffect">
                                  <p:stCondLst>
                                    <p:cond delay="500"/>
                                  </p:stCondLst>
                                  <p:childTnLst>
                                    <p:animMotion origin="layout" path="M -2.08333E-7 -3.7037E-6 L 0.04166 -0.10718 " pathEditMode="relative" rAng="0" ptsTypes="AA">
                                      <p:cBhvr>
                                        <p:cTn id="124" dur="1500" fill="hold"/>
                                        <p:tgtEl>
                                          <p:spTgt spid="100"/>
                                        </p:tgtEl>
                                        <p:attrNameLst>
                                          <p:attrName>ppt_x</p:attrName>
                                          <p:attrName>ppt_y</p:attrName>
                                        </p:attrNameLst>
                                      </p:cBhvr>
                                      <p:rCtr x="2604" y="-5417"/>
                                    </p:animMotion>
                                  </p:childTnLst>
                                </p:cTn>
                              </p:par>
                            </p:childTnLst>
                          </p:cTn>
                        </p:par>
                        <p:par>
                          <p:cTn id="125" fill="hold">
                            <p:stCondLst>
                              <p:cond delay="8000"/>
                            </p:stCondLst>
                            <p:childTnLst>
                              <p:par>
                                <p:cTn id="126" presetID="1" presetClass="exit" presetSubtype="0" fill="hold" nodeType="afterEffect">
                                  <p:stCondLst>
                                    <p:cond delay="0"/>
                                  </p:stCondLst>
                                  <p:childTnLst>
                                    <p:set>
                                      <p:cBhvr>
                                        <p:cTn id="127" dur="1" fill="hold">
                                          <p:stCondLst>
                                            <p:cond delay="0"/>
                                          </p:stCondLst>
                                        </p:cTn>
                                        <p:tgtEl>
                                          <p:spTgt spid="9"/>
                                        </p:tgtEl>
                                        <p:attrNameLst>
                                          <p:attrName>style.visibility</p:attrName>
                                        </p:attrNameLst>
                                      </p:cBhvr>
                                      <p:to>
                                        <p:strVal val="hidden"/>
                                      </p:to>
                                    </p:set>
                                  </p:childTnLst>
                                </p:cTn>
                              </p:par>
                              <p:par>
                                <p:cTn id="128" presetID="1" presetClass="exit" presetSubtype="0" fill="hold" nodeType="withEffect">
                                  <p:stCondLst>
                                    <p:cond delay="0"/>
                                  </p:stCondLst>
                                  <p:childTnLst>
                                    <p:set>
                                      <p:cBhvr>
                                        <p:cTn id="129" dur="1" fill="hold">
                                          <p:stCondLst>
                                            <p:cond delay="0"/>
                                          </p:stCondLst>
                                        </p:cTn>
                                        <p:tgtEl>
                                          <p:spTgt spid="44"/>
                                        </p:tgtEl>
                                        <p:attrNameLst>
                                          <p:attrName>style.visibility</p:attrName>
                                        </p:attrNameLst>
                                      </p:cBhvr>
                                      <p:to>
                                        <p:strVal val="hidden"/>
                                      </p:to>
                                    </p:set>
                                  </p:childTnLst>
                                </p:cTn>
                              </p:par>
                              <p:par>
                                <p:cTn id="130" presetID="1" presetClass="exit" presetSubtype="0" fill="hold" nodeType="withEffect">
                                  <p:stCondLst>
                                    <p:cond delay="0"/>
                                  </p:stCondLst>
                                  <p:childTnLst>
                                    <p:set>
                                      <p:cBhvr>
                                        <p:cTn id="131" dur="1" fill="hold">
                                          <p:stCondLst>
                                            <p:cond delay="0"/>
                                          </p:stCondLst>
                                        </p:cTn>
                                        <p:tgtEl>
                                          <p:spTgt spid="48"/>
                                        </p:tgtEl>
                                        <p:attrNameLst>
                                          <p:attrName>style.visibility</p:attrName>
                                        </p:attrNameLst>
                                      </p:cBhvr>
                                      <p:to>
                                        <p:strVal val="hidden"/>
                                      </p:to>
                                    </p:set>
                                  </p:childTnLst>
                                </p:cTn>
                              </p:par>
                              <p:par>
                                <p:cTn id="132" presetID="1" presetClass="exit" presetSubtype="0" fill="hold" nodeType="withEffect">
                                  <p:stCondLst>
                                    <p:cond delay="0"/>
                                  </p:stCondLst>
                                  <p:childTnLst>
                                    <p:set>
                                      <p:cBhvr>
                                        <p:cTn id="133" dur="1" fill="hold">
                                          <p:stCondLst>
                                            <p:cond delay="0"/>
                                          </p:stCondLst>
                                        </p:cTn>
                                        <p:tgtEl>
                                          <p:spTgt spid="52"/>
                                        </p:tgtEl>
                                        <p:attrNameLst>
                                          <p:attrName>style.visibility</p:attrName>
                                        </p:attrNameLst>
                                      </p:cBhvr>
                                      <p:to>
                                        <p:strVal val="hidden"/>
                                      </p:to>
                                    </p:set>
                                  </p:childTnLst>
                                </p:cTn>
                              </p:par>
                              <p:par>
                                <p:cTn id="134" presetID="1" presetClass="exit" presetSubtype="0" fill="hold" nodeType="withEffect">
                                  <p:stCondLst>
                                    <p:cond delay="0"/>
                                  </p:stCondLst>
                                  <p:childTnLst>
                                    <p:set>
                                      <p:cBhvr>
                                        <p:cTn id="135" dur="1" fill="hold">
                                          <p:stCondLst>
                                            <p:cond delay="0"/>
                                          </p:stCondLst>
                                        </p:cTn>
                                        <p:tgtEl>
                                          <p:spTgt spid="57"/>
                                        </p:tgtEl>
                                        <p:attrNameLst>
                                          <p:attrName>style.visibility</p:attrName>
                                        </p:attrNameLst>
                                      </p:cBhvr>
                                      <p:to>
                                        <p:strVal val="hidden"/>
                                      </p:to>
                                    </p:set>
                                  </p:childTnLst>
                                </p:cTn>
                              </p:par>
                              <p:par>
                                <p:cTn id="136" presetID="1" presetClass="exit" presetSubtype="0" fill="hold" nodeType="withEffect">
                                  <p:stCondLst>
                                    <p:cond delay="0"/>
                                  </p:stCondLst>
                                  <p:childTnLst>
                                    <p:set>
                                      <p:cBhvr>
                                        <p:cTn id="137" dur="1" fill="hold">
                                          <p:stCondLst>
                                            <p:cond delay="0"/>
                                          </p:stCondLst>
                                        </p:cTn>
                                        <p:tgtEl>
                                          <p:spTgt spid="15"/>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16"/>
                                        </p:tgtEl>
                                        <p:attrNameLst>
                                          <p:attrName>style.visibility</p:attrName>
                                        </p:attrNameLst>
                                      </p:cBhvr>
                                      <p:to>
                                        <p:strVal val="hidden"/>
                                      </p:to>
                                    </p:set>
                                  </p:childTnLst>
                                </p:cTn>
                              </p:par>
                              <p:par>
                                <p:cTn id="140" presetID="1" presetClass="entr" presetSubtype="0" fill="hold" nodeType="withEffect">
                                  <p:stCondLst>
                                    <p:cond delay="0"/>
                                  </p:stCondLst>
                                  <p:childTnLst>
                                    <p:set>
                                      <p:cBhvr>
                                        <p:cTn id="141" dur="1" fill="hold">
                                          <p:stCondLst>
                                            <p:cond delay="0"/>
                                          </p:stCondLst>
                                        </p:cTn>
                                        <p:tgtEl>
                                          <p:spTgt spid="10"/>
                                        </p:tgtEl>
                                        <p:attrNameLst>
                                          <p:attrName>style.visibility</p:attrName>
                                        </p:attrNameLst>
                                      </p:cBhvr>
                                      <p:to>
                                        <p:strVal val="visible"/>
                                      </p:to>
                                    </p:se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8"/>
                                        </p:tgtEl>
                                        <p:attrNameLst>
                                          <p:attrName>style.visibility</p:attrName>
                                        </p:attrNameLst>
                                      </p:cBhvr>
                                      <p:to>
                                        <p:strVal val="visible"/>
                                      </p:to>
                                    </p:set>
                                    <p:animEffect transition="in" filter="fade">
                                      <p:cBhvr>
                                        <p:cTn id="1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0" grpId="0" animBg="1"/>
      <p:bldP spid="100" grpId="1"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829D6A-09F9-4ECE-8C2F-BEF6D2D7584E}"/>
              </a:ext>
            </a:extLst>
          </p:cNvPr>
          <p:cNvGrpSpPr/>
          <p:nvPr/>
        </p:nvGrpSpPr>
        <p:grpSpPr>
          <a:xfrm>
            <a:off x="4227582" y="2775101"/>
            <a:ext cx="3736839" cy="1533773"/>
            <a:chOff x="2221615" y="3619193"/>
            <a:chExt cx="3736839" cy="1533773"/>
          </a:xfrm>
        </p:grpSpPr>
        <p:pic>
          <p:nvPicPr>
            <p:cNvPr id="56" name="Picture 55">
              <a:extLst>
                <a:ext uri="{FF2B5EF4-FFF2-40B4-BE49-F238E27FC236}">
                  <a16:creationId xmlns:a16="http://schemas.microsoft.com/office/drawing/2014/main" id="{18D74C83-57B0-4FEA-8C0D-E037E6422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615" y="3619193"/>
              <a:ext cx="311742" cy="1533773"/>
            </a:xfrm>
            <a:prstGeom prst="rect">
              <a:avLst/>
            </a:prstGeom>
          </p:spPr>
        </p:pic>
        <p:grpSp>
          <p:nvGrpSpPr>
            <p:cNvPr id="58" name="Group 57">
              <a:extLst>
                <a:ext uri="{FF2B5EF4-FFF2-40B4-BE49-F238E27FC236}">
                  <a16:creationId xmlns:a16="http://schemas.microsoft.com/office/drawing/2014/main" id="{1D712F00-DF08-46B5-9406-071E445E05C1}"/>
                </a:ext>
              </a:extLst>
            </p:cNvPr>
            <p:cNvGrpSpPr/>
            <p:nvPr/>
          </p:nvGrpSpPr>
          <p:grpSpPr>
            <a:xfrm>
              <a:off x="2928347" y="3637175"/>
              <a:ext cx="426463" cy="1494078"/>
              <a:chOff x="2775947" y="3484775"/>
              <a:chExt cx="426463" cy="1494078"/>
            </a:xfrm>
          </p:grpSpPr>
          <p:pic>
            <p:nvPicPr>
              <p:cNvPr id="59" name="Picture 58" descr="A drawing of a face  Description automatically generated">
                <a:extLst>
                  <a:ext uri="{FF2B5EF4-FFF2-40B4-BE49-F238E27FC236}">
                    <a16:creationId xmlns:a16="http://schemas.microsoft.com/office/drawing/2014/main" id="{E20F3948-8749-41CF-9337-20C6F613EEA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3484775"/>
                <a:ext cx="426463" cy="426463"/>
              </a:xfrm>
              <a:prstGeom prst="rect">
                <a:avLst/>
              </a:prstGeom>
            </p:spPr>
          </p:pic>
          <p:pic>
            <p:nvPicPr>
              <p:cNvPr id="60" name="Picture 59" descr="A drawing of a face  Description automatically generated">
                <a:extLst>
                  <a:ext uri="{FF2B5EF4-FFF2-40B4-BE49-F238E27FC236}">
                    <a16:creationId xmlns:a16="http://schemas.microsoft.com/office/drawing/2014/main" id="{18B99575-CBE9-44B2-85CD-6662FD87C9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4018582"/>
                <a:ext cx="426463" cy="426463"/>
              </a:xfrm>
              <a:prstGeom prst="rect">
                <a:avLst/>
              </a:prstGeom>
            </p:spPr>
          </p:pic>
          <p:pic>
            <p:nvPicPr>
              <p:cNvPr id="61" name="Picture 60" descr="A drawing of a face  Description automatically generated">
                <a:extLst>
                  <a:ext uri="{FF2B5EF4-FFF2-40B4-BE49-F238E27FC236}">
                    <a16:creationId xmlns:a16="http://schemas.microsoft.com/office/drawing/2014/main" id="{CD727BAC-4C58-4F33-B675-A2536F3BFE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5947" y="4552390"/>
                <a:ext cx="426463" cy="426463"/>
              </a:xfrm>
              <a:prstGeom prst="rect">
                <a:avLst/>
              </a:prstGeom>
            </p:spPr>
          </p:pic>
        </p:grpSp>
        <p:grpSp>
          <p:nvGrpSpPr>
            <p:cNvPr id="62" name="Group 61">
              <a:extLst>
                <a:ext uri="{FF2B5EF4-FFF2-40B4-BE49-F238E27FC236}">
                  <a16:creationId xmlns:a16="http://schemas.microsoft.com/office/drawing/2014/main" id="{239032A0-A301-4610-A75D-2C5F4AA5F5B2}"/>
                </a:ext>
              </a:extLst>
            </p:cNvPr>
            <p:cNvGrpSpPr/>
            <p:nvPr/>
          </p:nvGrpSpPr>
          <p:grpSpPr>
            <a:xfrm>
              <a:off x="3442599" y="3637175"/>
              <a:ext cx="426463" cy="1494078"/>
              <a:chOff x="3290199" y="3484775"/>
              <a:chExt cx="426463" cy="1494078"/>
            </a:xfrm>
          </p:grpSpPr>
          <p:pic>
            <p:nvPicPr>
              <p:cNvPr id="63" name="Picture 62" descr="A drawing of a face  Description automatically generated">
                <a:extLst>
                  <a:ext uri="{FF2B5EF4-FFF2-40B4-BE49-F238E27FC236}">
                    <a16:creationId xmlns:a16="http://schemas.microsoft.com/office/drawing/2014/main" id="{414DDB58-1200-466E-8227-9FD1329D04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3484775"/>
                <a:ext cx="426463" cy="426463"/>
              </a:xfrm>
              <a:prstGeom prst="rect">
                <a:avLst/>
              </a:prstGeom>
            </p:spPr>
          </p:pic>
          <p:pic>
            <p:nvPicPr>
              <p:cNvPr id="64" name="Picture 63" descr="A drawing of a face  Description automatically generated">
                <a:extLst>
                  <a:ext uri="{FF2B5EF4-FFF2-40B4-BE49-F238E27FC236}">
                    <a16:creationId xmlns:a16="http://schemas.microsoft.com/office/drawing/2014/main" id="{5347352A-5709-4613-B2AE-3EAF7FDBE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4018582"/>
                <a:ext cx="426463" cy="426463"/>
              </a:xfrm>
              <a:prstGeom prst="rect">
                <a:avLst/>
              </a:prstGeom>
            </p:spPr>
          </p:pic>
          <p:pic>
            <p:nvPicPr>
              <p:cNvPr id="65" name="Picture 64" descr="A drawing of a face  Description automatically generated">
                <a:extLst>
                  <a:ext uri="{FF2B5EF4-FFF2-40B4-BE49-F238E27FC236}">
                    <a16:creationId xmlns:a16="http://schemas.microsoft.com/office/drawing/2014/main" id="{CC61DFF9-C2F7-4D5D-A1BF-91C769F259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90199" y="4552390"/>
                <a:ext cx="426463" cy="426463"/>
              </a:xfrm>
              <a:prstGeom prst="rect">
                <a:avLst/>
              </a:prstGeom>
            </p:spPr>
          </p:pic>
        </p:grpSp>
        <p:grpSp>
          <p:nvGrpSpPr>
            <p:cNvPr id="66" name="Group 65">
              <a:extLst>
                <a:ext uri="{FF2B5EF4-FFF2-40B4-BE49-F238E27FC236}">
                  <a16:creationId xmlns:a16="http://schemas.microsoft.com/office/drawing/2014/main" id="{AAA43497-6AA3-466C-8088-32613BB6A0F3}"/>
                </a:ext>
              </a:extLst>
            </p:cNvPr>
            <p:cNvGrpSpPr/>
            <p:nvPr/>
          </p:nvGrpSpPr>
          <p:grpSpPr>
            <a:xfrm>
              <a:off x="3967163" y="3637175"/>
              <a:ext cx="426463" cy="1494078"/>
              <a:chOff x="3814763" y="3484775"/>
              <a:chExt cx="426463" cy="1494078"/>
            </a:xfrm>
          </p:grpSpPr>
          <p:pic>
            <p:nvPicPr>
              <p:cNvPr id="75" name="Picture 74">
                <a:extLst>
                  <a:ext uri="{FF2B5EF4-FFF2-40B4-BE49-F238E27FC236}">
                    <a16:creationId xmlns:a16="http://schemas.microsoft.com/office/drawing/2014/main" id="{C48A7814-8E62-422B-A524-09C9B29A7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78" name="Picture 77">
                <a:extLst>
                  <a:ext uri="{FF2B5EF4-FFF2-40B4-BE49-F238E27FC236}">
                    <a16:creationId xmlns:a16="http://schemas.microsoft.com/office/drawing/2014/main" id="{13B0A834-9E28-4742-905C-A9937FE983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79" name="Picture 78">
                <a:extLst>
                  <a:ext uri="{FF2B5EF4-FFF2-40B4-BE49-F238E27FC236}">
                    <a16:creationId xmlns:a16="http://schemas.microsoft.com/office/drawing/2014/main" id="{7B60EC19-F2E1-484F-A72F-9DFF61859F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84" name="Group 83">
              <a:extLst>
                <a:ext uri="{FF2B5EF4-FFF2-40B4-BE49-F238E27FC236}">
                  <a16:creationId xmlns:a16="http://schemas.microsoft.com/office/drawing/2014/main" id="{ADAF8E2C-94E8-4F09-B8A4-C761376E3079}"/>
                </a:ext>
              </a:extLst>
            </p:cNvPr>
            <p:cNvGrpSpPr/>
            <p:nvPr/>
          </p:nvGrpSpPr>
          <p:grpSpPr>
            <a:xfrm>
              <a:off x="4488772" y="3637175"/>
              <a:ext cx="426463" cy="1494078"/>
              <a:chOff x="3814763" y="3484775"/>
              <a:chExt cx="426463" cy="1494078"/>
            </a:xfrm>
          </p:grpSpPr>
          <p:pic>
            <p:nvPicPr>
              <p:cNvPr id="85" name="Picture 84">
                <a:extLst>
                  <a:ext uri="{FF2B5EF4-FFF2-40B4-BE49-F238E27FC236}">
                    <a16:creationId xmlns:a16="http://schemas.microsoft.com/office/drawing/2014/main" id="{B48FB2E6-96CA-4BDC-B618-D9F4FA8B38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86" name="Picture 85">
                <a:extLst>
                  <a:ext uri="{FF2B5EF4-FFF2-40B4-BE49-F238E27FC236}">
                    <a16:creationId xmlns:a16="http://schemas.microsoft.com/office/drawing/2014/main" id="{0E7CD1C5-C107-46C9-A4BA-E99284ED19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87" name="Picture 86">
                <a:extLst>
                  <a:ext uri="{FF2B5EF4-FFF2-40B4-BE49-F238E27FC236}">
                    <a16:creationId xmlns:a16="http://schemas.microsoft.com/office/drawing/2014/main" id="{112494BE-F9A1-4F30-9A2D-465EA49367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88" name="Group 87">
              <a:extLst>
                <a:ext uri="{FF2B5EF4-FFF2-40B4-BE49-F238E27FC236}">
                  <a16:creationId xmlns:a16="http://schemas.microsoft.com/office/drawing/2014/main" id="{A883D349-4B49-414D-A2EF-2E86BA956A2F}"/>
                </a:ext>
              </a:extLst>
            </p:cNvPr>
            <p:cNvGrpSpPr/>
            <p:nvPr/>
          </p:nvGrpSpPr>
          <p:grpSpPr>
            <a:xfrm>
              <a:off x="5010381" y="3637175"/>
              <a:ext cx="426463" cy="1494078"/>
              <a:chOff x="3814763" y="3484775"/>
              <a:chExt cx="426463" cy="1494078"/>
            </a:xfrm>
          </p:grpSpPr>
          <p:pic>
            <p:nvPicPr>
              <p:cNvPr id="89" name="Picture 88">
                <a:extLst>
                  <a:ext uri="{FF2B5EF4-FFF2-40B4-BE49-F238E27FC236}">
                    <a16:creationId xmlns:a16="http://schemas.microsoft.com/office/drawing/2014/main" id="{ABF10ADA-CD93-4BDB-A721-A78300EBC5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90" name="Picture 89">
                <a:extLst>
                  <a:ext uri="{FF2B5EF4-FFF2-40B4-BE49-F238E27FC236}">
                    <a16:creationId xmlns:a16="http://schemas.microsoft.com/office/drawing/2014/main" id="{F8997126-A423-493C-A7D6-DB99BE61BF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91" name="Picture 90">
                <a:extLst>
                  <a:ext uri="{FF2B5EF4-FFF2-40B4-BE49-F238E27FC236}">
                    <a16:creationId xmlns:a16="http://schemas.microsoft.com/office/drawing/2014/main" id="{3E87E544-F7D6-40A3-A9DF-643B014D89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nvGrpSpPr>
            <p:cNvPr id="92" name="Group 91">
              <a:extLst>
                <a:ext uri="{FF2B5EF4-FFF2-40B4-BE49-F238E27FC236}">
                  <a16:creationId xmlns:a16="http://schemas.microsoft.com/office/drawing/2014/main" id="{1C886DB8-6FAC-4BD0-9FE0-C8CFDB2FAF2A}"/>
                </a:ext>
              </a:extLst>
            </p:cNvPr>
            <p:cNvGrpSpPr/>
            <p:nvPr/>
          </p:nvGrpSpPr>
          <p:grpSpPr>
            <a:xfrm>
              <a:off x="5531991" y="3637175"/>
              <a:ext cx="426463" cy="1494078"/>
              <a:chOff x="3814763" y="3484775"/>
              <a:chExt cx="426463" cy="1494078"/>
            </a:xfrm>
          </p:grpSpPr>
          <p:pic>
            <p:nvPicPr>
              <p:cNvPr id="93" name="Picture 92">
                <a:extLst>
                  <a:ext uri="{FF2B5EF4-FFF2-40B4-BE49-F238E27FC236}">
                    <a16:creationId xmlns:a16="http://schemas.microsoft.com/office/drawing/2014/main" id="{881C82E1-B186-404B-AB1B-D065E2A1D2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3484775"/>
                <a:ext cx="426463" cy="426463"/>
              </a:xfrm>
              <a:prstGeom prst="rect">
                <a:avLst/>
              </a:prstGeom>
            </p:spPr>
          </p:pic>
          <p:pic>
            <p:nvPicPr>
              <p:cNvPr id="94" name="Picture 93">
                <a:extLst>
                  <a:ext uri="{FF2B5EF4-FFF2-40B4-BE49-F238E27FC236}">
                    <a16:creationId xmlns:a16="http://schemas.microsoft.com/office/drawing/2014/main" id="{4C2166F3-64B1-4652-BB7E-067A8C032E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018583"/>
                <a:ext cx="426463" cy="426463"/>
              </a:xfrm>
              <a:prstGeom prst="rect">
                <a:avLst/>
              </a:prstGeom>
            </p:spPr>
          </p:pic>
          <p:pic>
            <p:nvPicPr>
              <p:cNvPr id="95" name="Picture 94">
                <a:extLst>
                  <a:ext uri="{FF2B5EF4-FFF2-40B4-BE49-F238E27FC236}">
                    <a16:creationId xmlns:a16="http://schemas.microsoft.com/office/drawing/2014/main" id="{99AD93FF-C547-44B2-A36B-9F8F00FDBD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4763" y="4552390"/>
                <a:ext cx="426463" cy="426463"/>
              </a:xfrm>
              <a:prstGeom prst="rect">
                <a:avLst/>
              </a:prstGeom>
            </p:spPr>
          </p:pic>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1:5</a:t>
            </a:r>
          </a:p>
        </p:txBody>
      </p:sp>
      <p:sp>
        <p:nvSpPr>
          <p:cNvPr id="3" name="TextBox 2">
            <a:extLst>
              <a:ext uri="{FF2B5EF4-FFF2-40B4-BE49-F238E27FC236}">
                <a16:creationId xmlns:a16="http://schemas.microsoft.com/office/drawing/2014/main" id="{3189C4C5-B087-4ADA-A443-5BD9BB4845A3}"/>
              </a:ext>
            </a:extLst>
          </p:cNvPr>
          <p:cNvSpPr txBox="1"/>
          <p:nvPr/>
        </p:nvSpPr>
        <p:spPr bwMode="auto">
          <a:xfrm>
            <a:off x="1707813" y="920309"/>
            <a:ext cx="877637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100" dirty="0">
                <a:latin typeface="Myriad Pro Semibold" charset="0"/>
                <a:ea typeface="Myriad Pro Semibold" charset="0"/>
                <a:cs typeface="Myriad Pro Semibold" charset="0"/>
              </a:rPr>
              <a:t>73 marbles shared equally between 3 children. How many marbles each?</a:t>
            </a:r>
            <a:endParaRPr lang="en-GB" sz="21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49C92E-90D5-46C4-AFE8-47583093450B}"/>
              </a:ext>
            </a:extLst>
          </p:cNvPr>
          <p:cNvSpPr txBox="1"/>
          <p:nvPr/>
        </p:nvSpPr>
        <p:spPr bwMode="auto">
          <a:xfrm>
            <a:off x="481756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73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C8C3D5A4-F342-44AB-9A2A-64882A2EDEE3}"/>
              </a:ext>
            </a:extLst>
          </p:cNvPr>
          <p:cNvSpPr/>
          <p:nvPr/>
        </p:nvSpPr>
        <p:spPr bwMode="auto">
          <a:xfrm>
            <a:off x="6486116" y="1515420"/>
            <a:ext cx="882583"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TextBox 5">
            <a:extLst>
              <a:ext uri="{FF2B5EF4-FFF2-40B4-BE49-F238E27FC236}">
                <a16:creationId xmlns:a16="http://schemas.microsoft.com/office/drawing/2014/main" id="{F19057F0-8E77-4921-90B1-30E30DDE84DC}"/>
              </a:ext>
            </a:extLst>
          </p:cNvPr>
          <p:cNvSpPr txBox="1"/>
          <p:nvPr/>
        </p:nvSpPr>
        <p:spPr bwMode="auto">
          <a:xfrm>
            <a:off x="6480811" y="1524945"/>
            <a:ext cx="893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24 r 1</a:t>
            </a:r>
          </a:p>
        </p:txBody>
      </p:sp>
      <p:sp>
        <p:nvSpPr>
          <p:cNvPr id="8" name="TextBox 7">
            <a:extLst>
              <a:ext uri="{FF2B5EF4-FFF2-40B4-BE49-F238E27FC236}">
                <a16:creationId xmlns:a16="http://schemas.microsoft.com/office/drawing/2014/main" id="{F4FBB251-8CBC-4ABB-A988-50B1833C7F4E}"/>
              </a:ext>
            </a:extLst>
          </p:cNvPr>
          <p:cNvSpPr txBox="1"/>
          <p:nvPr/>
        </p:nvSpPr>
        <p:spPr bwMode="auto">
          <a:xfrm>
            <a:off x="4205901" y="5537746"/>
            <a:ext cx="378020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FF0000"/>
                </a:solidFill>
                <a:latin typeface="Myriad Pro Semibold" charset="0"/>
                <a:ea typeface="Myriad Pro Semibold" charset="0"/>
                <a:cs typeface="Myriad Pro Semibold" charset="0"/>
              </a:rPr>
              <a:t>13 ones ÷ 3 = 4 ones r 1 one</a:t>
            </a:r>
          </a:p>
        </p:txBody>
      </p:sp>
      <p:sp>
        <p:nvSpPr>
          <p:cNvPr id="96" name="TextBox 95">
            <a:extLst>
              <a:ext uri="{FF2B5EF4-FFF2-40B4-BE49-F238E27FC236}">
                <a16:creationId xmlns:a16="http://schemas.microsoft.com/office/drawing/2014/main" id="{F483A40F-9A75-4742-8D6C-A6D0BFE8E6BB}"/>
              </a:ext>
            </a:extLst>
          </p:cNvPr>
          <p:cNvSpPr txBox="1"/>
          <p:nvPr/>
        </p:nvSpPr>
        <p:spPr bwMode="auto">
          <a:xfrm>
            <a:off x="4328594" y="5128144"/>
            <a:ext cx="353481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7 tens ÷ 3 = 2 tens r 1 ten</a:t>
            </a:r>
          </a:p>
        </p:txBody>
      </p:sp>
      <p:pic>
        <p:nvPicPr>
          <p:cNvPr id="97" name="Picture 96">
            <a:extLst>
              <a:ext uri="{FF2B5EF4-FFF2-40B4-BE49-F238E27FC236}">
                <a16:creationId xmlns:a16="http://schemas.microsoft.com/office/drawing/2014/main" id="{A15A625D-B68D-49DF-985D-7DCFE3ACBF6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806923" y="5050283"/>
            <a:ext cx="6578154" cy="1280271"/>
          </a:xfrm>
          <a:prstGeom prst="rect">
            <a:avLst/>
          </a:prstGeom>
        </p:spPr>
      </p:pic>
      <p:pic>
        <p:nvPicPr>
          <p:cNvPr id="99" name="Picture 98">
            <a:extLst>
              <a:ext uri="{FF2B5EF4-FFF2-40B4-BE49-F238E27FC236}">
                <a16:creationId xmlns:a16="http://schemas.microsoft.com/office/drawing/2014/main" id="{ADFB8A6D-F4D6-477D-94F0-F1A313F662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95988" y="2825055"/>
            <a:ext cx="426463" cy="426463"/>
          </a:xfrm>
          <a:prstGeom prst="rect">
            <a:avLst/>
          </a:prstGeom>
        </p:spPr>
      </p:pic>
    </p:spTree>
    <p:extLst>
      <p:ext uri="{BB962C8B-B14F-4D97-AF65-F5344CB8AC3E}">
        <p14:creationId xmlns:p14="http://schemas.microsoft.com/office/powerpoint/2010/main" val="1267901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96"/>
                                        </p:tgtEl>
                                      </p:cBhvr>
                                    </p:animEffect>
                                    <p:set>
                                      <p:cBhvr>
                                        <p:cTn id="7" dur="1" fill="hold">
                                          <p:stCondLst>
                                            <p:cond delay="499"/>
                                          </p:stCondLst>
                                        </p:cTn>
                                        <p:tgtEl>
                                          <p:spTgt spid="9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7"/>
                                        </p:tgtEl>
                                        <p:attrNameLst>
                                          <p:attrName>style.visibility</p:attrName>
                                        </p:attrNameLst>
                                      </p:cBhvr>
                                      <p:to>
                                        <p:strVal val="visible"/>
                                      </p:to>
                                    </p:set>
                                    <p:animEffect transition="in" filter="fade">
                                      <p:cBhvr>
                                        <p:cTn id="14" dur="500"/>
                                        <p:tgtEl>
                                          <p:spTgt spid="9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6"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1:7</a:t>
            </a:r>
          </a:p>
        </p:txBody>
      </p:sp>
      <p:pic>
        <p:nvPicPr>
          <p:cNvPr id="9" name="Picture 8" descr="A close up of a logo  Description automatically generated">
            <a:extLst>
              <a:ext uri="{FF2B5EF4-FFF2-40B4-BE49-F238E27FC236}">
                <a16:creationId xmlns:a16="http://schemas.microsoft.com/office/drawing/2014/main" id="{E1F9899A-84D8-4443-86FA-48086D1520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608334"/>
            <a:ext cx="5112573" cy="4127468"/>
          </a:xfrm>
          <a:prstGeom prst="rect">
            <a:avLst/>
          </a:prstGeom>
        </p:spPr>
      </p:pic>
    </p:spTree>
    <p:extLst>
      <p:ext uri="{BB962C8B-B14F-4D97-AF65-F5344CB8AC3E}">
        <p14:creationId xmlns:p14="http://schemas.microsoft.com/office/powerpoint/2010/main" val="379395317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22</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13299248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two-digit number by a single-digit number using short division (no exchanging, no remainders)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71931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1449164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2:1-2:4 and 2:10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14-16 and 21-22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3109785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2:1</a:t>
            </a:r>
          </a:p>
        </p:txBody>
      </p:sp>
      <p:sp>
        <p:nvSpPr>
          <p:cNvPr id="4" name="TextBox 3">
            <a:extLst>
              <a:ext uri="{FF2B5EF4-FFF2-40B4-BE49-F238E27FC236}">
                <a16:creationId xmlns:a16="http://schemas.microsoft.com/office/drawing/2014/main" id="{C4215D05-BC50-46B4-9878-927D15DB6420}"/>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sticks shared equally between 4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FA21B689-462D-4448-BC90-747A5F82B398}"/>
              </a:ext>
            </a:extLst>
          </p:cNvPr>
          <p:cNvSpPr txBox="1"/>
          <p:nvPr/>
        </p:nvSpPr>
        <p:spPr bwMode="auto">
          <a:xfrm>
            <a:off x="5170805" y="1524945"/>
            <a:ext cx="1370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  4  =</a:t>
            </a:r>
            <a:endParaRPr lang="en-GB" sz="20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64234FDE-AFCF-42FF-A789-E19E3C60A70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TextBox 9">
            <a:extLst>
              <a:ext uri="{FF2B5EF4-FFF2-40B4-BE49-F238E27FC236}">
                <a16:creationId xmlns:a16="http://schemas.microsoft.com/office/drawing/2014/main" id="{F2DB0EDD-3B77-4ECF-85B4-03A522E6FF18}"/>
              </a:ext>
            </a:extLst>
          </p:cNvPr>
          <p:cNvSpPr txBox="1"/>
          <p:nvPr/>
        </p:nvSpPr>
        <p:spPr bwMode="auto">
          <a:xfrm>
            <a:off x="3783420" y="2140760"/>
            <a:ext cx="46251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write the divisor and dividend:</a:t>
            </a:r>
            <a:endParaRPr lang="en-GB" sz="2000" dirty="0">
              <a:solidFill>
                <a:srgbClr val="FF0000"/>
              </a:solidFill>
              <a:latin typeface="Myriad Pro Semibold" charset="0"/>
              <a:ea typeface="Myriad Pro Semibold" charset="0"/>
              <a:cs typeface="Myriad Pro Semibold" charset="0"/>
            </a:endParaRPr>
          </a:p>
        </p:txBody>
      </p:sp>
      <p:grpSp>
        <p:nvGrpSpPr>
          <p:cNvPr id="23" name="Group 22">
            <a:extLst>
              <a:ext uri="{FF2B5EF4-FFF2-40B4-BE49-F238E27FC236}">
                <a16:creationId xmlns:a16="http://schemas.microsoft.com/office/drawing/2014/main" id="{51ACC14A-D6FC-4682-833C-7C6290F58CD2}"/>
              </a:ext>
            </a:extLst>
          </p:cNvPr>
          <p:cNvGrpSpPr/>
          <p:nvPr/>
        </p:nvGrpSpPr>
        <p:grpSpPr>
          <a:xfrm>
            <a:off x="5641691" y="4496427"/>
            <a:ext cx="995582" cy="400110"/>
            <a:chOff x="4117691" y="4496427"/>
            <a:chExt cx="995582" cy="400110"/>
          </a:xfrm>
        </p:grpSpPr>
        <p:sp>
          <p:nvSpPr>
            <p:cNvPr id="12" name="TextBox 11">
              <a:extLst>
                <a:ext uri="{FF2B5EF4-FFF2-40B4-BE49-F238E27FC236}">
                  <a16:creationId xmlns:a16="http://schemas.microsoft.com/office/drawing/2014/main" id="{40EBACF9-C45C-4D46-9F9D-56A53CB7A121}"/>
                </a:ext>
              </a:extLst>
            </p:cNvPr>
            <p:cNvSpPr txBox="1"/>
            <p:nvPr/>
          </p:nvSpPr>
          <p:spPr bwMode="auto">
            <a:xfrm>
              <a:off x="4117691" y="4496427"/>
              <a:ext cx="5918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10s</a:t>
              </a:r>
              <a:endParaRPr lang="en-GB" sz="2000" b="1"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C396E97B-DD08-4046-A4BE-99D6E3BE6F0F}"/>
                </a:ext>
              </a:extLst>
            </p:cNvPr>
            <p:cNvSpPr txBox="1"/>
            <p:nvPr/>
          </p:nvSpPr>
          <p:spPr bwMode="auto">
            <a:xfrm>
              <a:off x="4668921" y="4496427"/>
              <a:ext cx="44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1s</a:t>
              </a:r>
              <a:endParaRPr lang="en-GB" sz="2000" b="1" dirty="0">
                <a:solidFill>
                  <a:srgbClr val="C00000"/>
                </a:solidFill>
                <a:latin typeface="Myriad Pro Semibold" charset="0"/>
                <a:ea typeface="Myriad Pro Semibold" charset="0"/>
                <a:cs typeface="Myriad Pro Semibold" charset="0"/>
              </a:endParaRPr>
            </a:p>
          </p:txBody>
        </p:sp>
      </p:grpSp>
      <p:sp>
        <p:nvSpPr>
          <p:cNvPr id="14" name="TextBox 13">
            <a:extLst>
              <a:ext uri="{FF2B5EF4-FFF2-40B4-BE49-F238E27FC236}">
                <a16:creationId xmlns:a16="http://schemas.microsoft.com/office/drawing/2014/main" id="{52C1F007-6558-4569-A175-DAF0117EFA06}"/>
              </a:ext>
            </a:extLst>
          </p:cNvPr>
          <p:cNvSpPr txBox="1"/>
          <p:nvPr/>
        </p:nvSpPr>
        <p:spPr bwMode="auto">
          <a:xfrm>
            <a:off x="5108391" y="5937691"/>
            <a:ext cx="19752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divided by 4.</a:t>
            </a:r>
            <a:endParaRPr lang="en-GB" sz="2000" dirty="0">
              <a:solidFill>
                <a:srgbClr val="FF0000"/>
              </a:solidFill>
              <a:latin typeface="Myriad Pro Semibold" charset="0"/>
              <a:ea typeface="Myriad Pro Semibold" charset="0"/>
              <a:cs typeface="Myriad Pro Semibold" charset="0"/>
            </a:endParaRPr>
          </a:p>
        </p:txBody>
      </p:sp>
      <p:pic>
        <p:nvPicPr>
          <p:cNvPr id="20" name="Image 19"/>
          <p:cNvPicPr>
            <a:picLocks noChangeAspect="1"/>
          </p:cNvPicPr>
          <p:nvPr/>
        </p:nvPicPr>
        <p:blipFill>
          <a:blip r:embed="rId3" cstate="print"/>
          <a:stretch>
            <a:fillRect/>
          </a:stretch>
        </p:blipFill>
        <p:spPr>
          <a:xfrm>
            <a:off x="5420035" y="4974647"/>
            <a:ext cx="1388238" cy="885600"/>
          </a:xfrm>
          <a:prstGeom prst="rect">
            <a:avLst/>
          </a:prstGeom>
        </p:spPr>
      </p:pic>
      <p:pic>
        <p:nvPicPr>
          <p:cNvPr id="19" name="Image 18"/>
          <p:cNvPicPr>
            <a:picLocks noChangeAspect="1"/>
          </p:cNvPicPr>
          <p:nvPr/>
        </p:nvPicPr>
        <p:blipFill>
          <a:blip r:embed="rId4" cstate="print"/>
          <a:stretch>
            <a:fillRect/>
          </a:stretch>
        </p:blipFill>
        <p:spPr>
          <a:xfrm>
            <a:off x="5419726" y="4975225"/>
            <a:ext cx="1389063" cy="884238"/>
          </a:xfrm>
          <a:prstGeom prst="rect">
            <a:avLst/>
          </a:prstGeom>
        </p:spPr>
      </p:pic>
      <p:pic>
        <p:nvPicPr>
          <p:cNvPr id="22" name="Image 21"/>
          <p:cNvPicPr>
            <a:picLocks noChangeAspect="1"/>
          </p:cNvPicPr>
          <p:nvPr/>
        </p:nvPicPr>
        <p:blipFill>
          <a:blip r:embed="rId5" cstate="print"/>
          <a:stretch>
            <a:fillRect/>
          </a:stretch>
        </p:blipFill>
        <p:spPr>
          <a:xfrm>
            <a:off x="5419196" y="5428254"/>
            <a:ext cx="312000" cy="360000"/>
          </a:xfrm>
          <a:prstGeom prst="rect">
            <a:avLst/>
          </a:prstGeom>
        </p:spPr>
      </p:pic>
      <p:grpSp>
        <p:nvGrpSpPr>
          <p:cNvPr id="73" name="Group 72">
            <a:extLst>
              <a:ext uri="{FF2B5EF4-FFF2-40B4-BE49-F238E27FC236}">
                <a16:creationId xmlns:a16="http://schemas.microsoft.com/office/drawing/2014/main" id="{7D9200B4-C812-476F-AD79-02C81A8BEA5E}"/>
              </a:ext>
            </a:extLst>
          </p:cNvPr>
          <p:cNvGrpSpPr/>
          <p:nvPr/>
        </p:nvGrpSpPr>
        <p:grpSpPr>
          <a:xfrm>
            <a:off x="4527655" y="2694104"/>
            <a:ext cx="3072507" cy="1751467"/>
            <a:chOff x="3003654" y="2694103"/>
            <a:chExt cx="3072507" cy="1751467"/>
          </a:xfrm>
        </p:grpSpPr>
        <p:pic>
          <p:nvPicPr>
            <p:cNvPr id="50" name="Picture 49">
              <a:extLst>
                <a:ext uri="{FF2B5EF4-FFF2-40B4-BE49-F238E27FC236}">
                  <a16:creationId xmlns:a16="http://schemas.microsoft.com/office/drawing/2014/main" id="{6ED505B1-B3CC-43F3-96D2-24DD78E683F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025587" y="3170877"/>
              <a:ext cx="204253" cy="1274693"/>
            </a:xfrm>
            <a:prstGeom prst="rect">
              <a:avLst/>
            </a:prstGeom>
          </p:spPr>
        </p:pic>
        <p:grpSp>
          <p:nvGrpSpPr>
            <p:cNvPr id="72" name="Group 71">
              <a:extLst>
                <a:ext uri="{FF2B5EF4-FFF2-40B4-BE49-F238E27FC236}">
                  <a16:creationId xmlns:a16="http://schemas.microsoft.com/office/drawing/2014/main" id="{1983AA6D-313C-48DB-9404-7F886C0A264E}"/>
                </a:ext>
              </a:extLst>
            </p:cNvPr>
            <p:cNvGrpSpPr/>
            <p:nvPr/>
          </p:nvGrpSpPr>
          <p:grpSpPr>
            <a:xfrm>
              <a:off x="3003654" y="2694103"/>
              <a:ext cx="3072507" cy="319224"/>
              <a:chOff x="3003654" y="2694103"/>
              <a:chExt cx="3072507" cy="319224"/>
            </a:xfrm>
          </p:grpSpPr>
          <p:pic>
            <p:nvPicPr>
              <p:cNvPr id="59" name="Picture 58" descr="A picture containing object  Description automatically generated">
                <a:extLst>
                  <a:ext uri="{FF2B5EF4-FFF2-40B4-BE49-F238E27FC236}">
                    <a16:creationId xmlns:a16="http://schemas.microsoft.com/office/drawing/2014/main" id="{5C2383D9-37E3-4A5D-A5B2-AEAF043498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73447" y="2764015"/>
                <a:ext cx="236924" cy="228611"/>
              </a:xfrm>
              <a:prstGeom prst="rect">
                <a:avLst/>
              </a:prstGeom>
            </p:spPr>
          </p:pic>
          <p:pic>
            <p:nvPicPr>
              <p:cNvPr id="61" name="Picture 60" descr="A close up of a logo  Description automatically generated">
                <a:extLst>
                  <a:ext uri="{FF2B5EF4-FFF2-40B4-BE49-F238E27FC236}">
                    <a16:creationId xmlns:a16="http://schemas.microsoft.com/office/drawing/2014/main" id="{3AA345A9-BAFA-4A83-B970-0EEB6CA76F2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03654" y="2694103"/>
                <a:ext cx="319224" cy="319224"/>
              </a:xfrm>
              <a:prstGeom prst="rect">
                <a:avLst/>
              </a:prstGeom>
            </p:spPr>
          </p:pic>
          <p:pic>
            <p:nvPicPr>
              <p:cNvPr id="62" name="Picture 61" descr="A close up of a logo  Description automatically generated">
                <a:extLst>
                  <a:ext uri="{FF2B5EF4-FFF2-40B4-BE49-F238E27FC236}">
                    <a16:creationId xmlns:a16="http://schemas.microsoft.com/office/drawing/2014/main" id="{892BD1AE-3367-4B39-8D21-25CAE4E1CE4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57718" y="2694103"/>
                <a:ext cx="319224" cy="319224"/>
              </a:xfrm>
              <a:prstGeom prst="rect">
                <a:avLst/>
              </a:prstGeom>
            </p:spPr>
          </p:pic>
          <p:pic>
            <p:nvPicPr>
              <p:cNvPr id="63" name="Picture 62" descr="A close up of a logo  Description automatically generated">
                <a:extLst>
                  <a:ext uri="{FF2B5EF4-FFF2-40B4-BE49-F238E27FC236}">
                    <a16:creationId xmlns:a16="http://schemas.microsoft.com/office/drawing/2014/main" id="{04917D7B-7387-42EC-B7A4-685428B3AAD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11782" y="2694103"/>
                <a:ext cx="319224" cy="319224"/>
              </a:xfrm>
              <a:prstGeom prst="rect">
                <a:avLst/>
              </a:prstGeom>
            </p:spPr>
          </p:pic>
          <p:pic>
            <p:nvPicPr>
              <p:cNvPr id="64" name="Picture 63" descr="A close up of a logo  Description automatically generated">
                <a:extLst>
                  <a:ext uri="{FF2B5EF4-FFF2-40B4-BE49-F238E27FC236}">
                    <a16:creationId xmlns:a16="http://schemas.microsoft.com/office/drawing/2014/main" id="{96F49D57-BE06-4E5F-A87C-3D95670CA89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65846" y="2694103"/>
                <a:ext cx="319224" cy="319224"/>
              </a:xfrm>
              <a:prstGeom prst="rect">
                <a:avLst/>
              </a:prstGeom>
            </p:spPr>
          </p:pic>
          <p:pic>
            <p:nvPicPr>
              <p:cNvPr id="65" name="Picture 64" descr="A close up of a logo  Description automatically generated">
                <a:extLst>
                  <a:ext uri="{FF2B5EF4-FFF2-40B4-BE49-F238E27FC236}">
                    <a16:creationId xmlns:a16="http://schemas.microsoft.com/office/drawing/2014/main" id="{15846C98-C240-438C-A0C7-168A92876C5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19910" y="2694103"/>
                <a:ext cx="319224" cy="319224"/>
              </a:xfrm>
              <a:prstGeom prst="rect">
                <a:avLst/>
              </a:prstGeom>
            </p:spPr>
          </p:pic>
          <p:pic>
            <p:nvPicPr>
              <p:cNvPr id="66" name="Picture 65" descr="A close up of a logo  Description automatically generated">
                <a:extLst>
                  <a:ext uri="{FF2B5EF4-FFF2-40B4-BE49-F238E27FC236}">
                    <a16:creationId xmlns:a16="http://schemas.microsoft.com/office/drawing/2014/main" id="{DDAFF05F-5D7D-4934-B04F-E2634183238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73974" y="2694103"/>
                <a:ext cx="319224" cy="319224"/>
              </a:xfrm>
              <a:prstGeom prst="rect">
                <a:avLst/>
              </a:prstGeom>
            </p:spPr>
          </p:pic>
          <p:pic>
            <p:nvPicPr>
              <p:cNvPr id="67" name="Picture 66" descr="A close up of a logo  Description automatically generated">
                <a:extLst>
                  <a:ext uri="{FF2B5EF4-FFF2-40B4-BE49-F238E27FC236}">
                    <a16:creationId xmlns:a16="http://schemas.microsoft.com/office/drawing/2014/main" id="{36E470CE-21CF-4D65-9F42-AB850F48958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28038" y="2694103"/>
                <a:ext cx="319224" cy="319224"/>
              </a:xfrm>
              <a:prstGeom prst="rect">
                <a:avLst/>
              </a:prstGeom>
            </p:spPr>
          </p:pic>
          <p:pic>
            <p:nvPicPr>
              <p:cNvPr id="68" name="Picture 67" descr="A close up of a logo  Description automatically generated">
                <a:extLst>
                  <a:ext uri="{FF2B5EF4-FFF2-40B4-BE49-F238E27FC236}">
                    <a16:creationId xmlns:a16="http://schemas.microsoft.com/office/drawing/2014/main" id="{AA0B9858-C190-4CC8-A04F-70F631380C7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82099" y="2694103"/>
                <a:ext cx="319224" cy="319224"/>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C4CC7BF4-453B-448F-83F3-9E02E36433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28710" y="2764015"/>
                <a:ext cx="236924" cy="228611"/>
              </a:xfrm>
              <a:prstGeom prst="rect">
                <a:avLst/>
              </a:prstGeom>
            </p:spPr>
          </p:pic>
          <p:pic>
            <p:nvPicPr>
              <p:cNvPr id="70" name="Picture 69" descr="A picture containing object  Description automatically generated">
                <a:extLst>
                  <a:ext uri="{FF2B5EF4-FFF2-40B4-BE49-F238E27FC236}">
                    <a16:creationId xmlns:a16="http://schemas.microsoft.com/office/drawing/2014/main" id="{F9C87116-5451-4143-BBD0-6F647F93AD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83973" y="2764015"/>
                <a:ext cx="236924" cy="228611"/>
              </a:xfrm>
              <a:prstGeom prst="rect">
                <a:avLst/>
              </a:prstGeom>
            </p:spPr>
          </p:pic>
          <p:pic>
            <p:nvPicPr>
              <p:cNvPr id="71" name="Picture 70" descr="A picture containing object  Description automatically generated">
                <a:extLst>
                  <a:ext uri="{FF2B5EF4-FFF2-40B4-BE49-F238E27FC236}">
                    <a16:creationId xmlns:a16="http://schemas.microsoft.com/office/drawing/2014/main" id="{BDE61609-BFF2-4C3C-A97B-46CB6B93A62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39237" y="2764015"/>
                <a:ext cx="236924" cy="228611"/>
              </a:xfrm>
              <a:prstGeom prst="rect">
                <a:avLst/>
              </a:prstGeom>
            </p:spPr>
          </p:pic>
        </p:grpSp>
      </p:grpSp>
      <p:sp>
        <p:nvSpPr>
          <p:cNvPr id="75" name="Rectangle 74">
            <a:extLst>
              <a:ext uri="{FF2B5EF4-FFF2-40B4-BE49-F238E27FC236}">
                <a16:creationId xmlns:a16="http://schemas.microsoft.com/office/drawing/2014/main" id="{3B733C01-1414-4732-A7DA-E19D5B0424A2}"/>
              </a:ext>
            </a:extLst>
          </p:cNvPr>
          <p:cNvSpPr/>
          <p:nvPr/>
        </p:nvSpPr>
        <p:spPr bwMode="auto">
          <a:xfrm>
            <a:off x="5733577" y="4993153"/>
            <a:ext cx="903696" cy="34811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6" name="Group 25" hidden="1">
            <a:extLst>
              <a:ext uri="{FF2B5EF4-FFF2-40B4-BE49-F238E27FC236}">
                <a16:creationId xmlns:a16="http://schemas.microsoft.com/office/drawing/2014/main" id="{28F790D3-27EE-414B-884D-40B793926A94}"/>
              </a:ext>
            </a:extLst>
          </p:cNvPr>
          <p:cNvGrpSpPr/>
          <p:nvPr/>
        </p:nvGrpSpPr>
        <p:grpSpPr>
          <a:xfrm>
            <a:off x="5257049" y="5315444"/>
            <a:ext cx="1458860" cy="564329"/>
            <a:chOff x="3733049" y="5315443"/>
            <a:chExt cx="1458860" cy="564329"/>
          </a:xfrm>
        </p:grpSpPr>
        <p:grpSp>
          <p:nvGrpSpPr>
            <p:cNvPr id="25" name="Group 24">
              <a:extLst>
                <a:ext uri="{FF2B5EF4-FFF2-40B4-BE49-F238E27FC236}">
                  <a16:creationId xmlns:a16="http://schemas.microsoft.com/office/drawing/2014/main" id="{562256D6-A4F5-4E3F-9620-B3A22FA54714}"/>
                </a:ext>
              </a:extLst>
            </p:cNvPr>
            <p:cNvGrpSpPr/>
            <p:nvPr/>
          </p:nvGrpSpPr>
          <p:grpSpPr>
            <a:xfrm>
              <a:off x="4085070" y="5365750"/>
              <a:ext cx="1106839" cy="449255"/>
              <a:chOff x="4085070" y="5365750"/>
              <a:chExt cx="1106839" cy="449255"/>
            </a:xfrm>
            <a:solidFill>
              <a:schemeClr val="bg1"/>
            </a:solidFill>
          </p:grpSpPr>
          <p:sp>
            <p:nvSpPr>
              <p:cNvPr id="24" name="Rectangle 23">
                <a:extLst>
                  <a:ext uri="{FF2B5EF4-FFF2-40B4-BE49-F238E27FC236}">
                    <a16:creationId xmlns:a16="http://schemas.microsoft.com/office/drawing/2014/main" id="{F23CF076-43CE-4301-A680-47D6AA387E27}"/>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2" name="Rectangle 41">
                <a:extLst>
                  <a:ext uri="{FF2B5EF4-FFF2-40B4-BE49-F238E27FC236}">
                    <a16:creationId xmlns:a16="http://schemas.microsoft.com/office/drawing/2014/main" id="{E225A7EE-3A23-4973-B133-55255CE0ECDB}"/>
                  </a:ext>
                </a:extLst>
              </p:cNvPr>
              <p:cNvSpPr/>
              <p:nvPr/>
            </p:nvSpPr>
            <p:spPr bwMode="auto">
              <a:xfrm rot="5400000">
                <a:off x="3931480" y="5560248"/>
                <a:ext cx="414330" cy="9518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1" name="Group 20">
              <a:extLst>
                <a:ext uri="{FF2B5EF4-FFF2-40B4-BE49-F238E27FC236}">
                  <a16:creationId xmlns:a16="http://schemas.microsoft.com/office/drawing/2014/main" id="{8DDF6FA6-5726-4A16-B43B-F4CAA02292E4}"/>
                </a:ext>
              </a:extLst>
            </p:cNvPr>
            <p:cNvGrpSpPr/>
            <p:nvPr/>
          </p:nvGrpSpPr>
          <p:grpSpPr>
            <a:xfrm>
              <a:off x="3733049" y="5315443"/>
              <a:ext cx="1434410" cy="564329"/>
              <a:chOff x="3722832" y="5310208"/>
              <a:chExt cx="1434410" cy="564329"/>
            </a:xfrm>
          </p:grpSpPr>
          <p:cxnSp>
            <p:nvCxnSpPr>
              <p:cNvPr id="9" name="Straight Connector 8">
                <a:extLst>
                  <a:ext uri="{FF2B5EF4-FFF2-40B4-BE49-F238E27FC236}">
                    <a16:creationId xmlns:a16="http://schemas.microsoft.com/office/drawing/2014/main" id="{8104F016-931F-4EF9-B7C1-8DF25068D74C}"/>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rc 17">
                <a:extLst>
                  <a:ext uri="{FF2B5EF4-FFF2-40B4-BE49-F238E27FC236}">
                    <a16:creationId xmlns:a16="http://schemas.microsoft.com/office/drawing/2014/main" id="{3037DBD5-B95D-46EF-9138-16EFA68B1CD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8584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xit" presetSubtype="0" fill="hold" nodeType="withEffect">
                                  <p:stCondLst>
                                    <p:cond delay="0"/>
                                  </p:stCondLst>
                                  <p:childTnLst>
                                    <p:animEffect transition="out" filter="fade">
                                      <p:cBhvr>
                                        <p:cTn id="33" dur="500"/>
                                        <p:tgtEl>
                                          <p:spTgt spid="22"/>
                                        </p:tgtEl>
                                      </p:cBhvr>
                                    </p:animEffect>
                                    <p:set>
                                      <p:cBhvr>
                                        <p:cTn id="34" dur="1" fill="hold">
                                          <p:stCondLst>
                                            <p:cond delay="499"/>
                                          </p:stCondLst>
                                        </p:cTn>
                                        <p:tgtEl>
                                          <p:spTgt spid="22"/>
                                        </p:tgtEl>
                                        <p:attrNameLst>
                                          <p:attrName>style.visibility</p:attrName>
                                        </p:attrNameLst>
                                      </p:cBhvr>
                                      <p:to>
                                        <p:strVal val="hidden"/>
                                      </p:to>
                                    </p:set>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fade">
                                      <p:cBhvr>
                                        <p:cTn id="41" dur="500"/>
                                        <p:tgtEl>
                                          <p:spTgt spid="75"/>
                                        </p:tgtEl>
                                      </p:cBhvr>
                                    </p:animEffect>
                                  </p:childTnLst>
                                </p:cTn>
                              </p:par>
                              <p:par>
                                <p:cTn id="42" presetID="10" presetClass="exit" presetSubtype="0" fill="hold" nodeType="withEffect">
                                  <p:stCondLst>
                                    <p:cond delay="0"/>
                                  </p:stCondLst>
                                  <p:childTnLst>
                                    <p:animEffect transition="out" filter="fade">
                                      <p:cBhvr>
                                        <p:cTn id="43" dur="500"/>
                                        <p:tgtEl>
                                          <p:spTgt spid="20"/>
                                        </p:tgtEl>
                                      </p:cBhvr>
                                    </p:animEffect>
                                    <p:set>
                                      <p:cBhvr>
                                        <p:cTn id="44" dur="1" fill="hold">
                                          <p:stCondLst>
                                            <p:cond delay="499"/>
                                          </p:stCondLst>
                                        </p:cTn>
                                        <p:tgtEl>
                                          <p:spTgt spid="20"/>
                                        </p:tgtEl>
                                        <p:attrNameLst>
                                          <p:attrName>style.visibility</p:attrName>
                                        </p:attrNameLst>
                                      </p:cBhvr>
                                      <p:to>
                                        <p:strVal val="hidden"/>
                                      </p:to>
                                    </p:set>
                                  </p:childTnLst>
                                </p:cTn>
                              </p:par>
                            </p:childTnLst>
                          </p:cTn>
                        </p:par>
                        <p:par>
                          <p:cTn id="45" fill="hold">
                            <p:stCondLst>
                              <p:cond delay="1500"/>
                            </p:stCondLst>
                            <p:childTnLst>
                              <p:par>
                                <p:cTn id="46" presetID="10" presetClass="entr" presetSubtype="0" fill="hold" nodeType="after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p:bldP spid="14" grpId="0"/>
      <p:bldP spid="75"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2:1</a:t>
            </a:r>
          </a:p>
        </p:txBody>
      </p:sp>
      <p:sp>
        <p:nvSpPr>
          <p:cNvPr id="4" name="TextBox 3">
            <a:extLst>
              <a:ext uri="{FF2B5EF4-FFF2-40B4-BE49-F238E27FC236}">
                <a16:creationId xmlns:a16="http://schemas.microsoft.com/office/drawing/2014/main" id="{C4215D05-BC50-46B4-9878-927D15DB6420}"/>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sticks shared equally between 4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FA21B689-462D-4448-BC90-747A5F82B398}"/>
              </a:ext>
            </a:extLst>
          </p:cNvPr>
          <p:cNvSpPr txBox="1"/>
          <p:nvPr/>
        </p:nvSpPr>
        <p:spPr bwMode="auto">
          <a:xfrm>
            <a:off x="5170805" y="1524945"/>
            <a:ext cx="1370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  4  =</a:t>
            </a:r>
            <a:endParaRPr lang="en-GB" sz="20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64234FDE-AFCF-42FF-A789-E19E3C60A70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 name="TextBox 9">
            <a:extLst>
              <a:ext uri="{FF2B5EF4-FFF2-40B4-BE49-F238E27FC236}">
                <a16:creationId xmlns:a16="http://schemas.microsoft.com/office/drawing/2014/main" id="{F2DB0EDD-3B77-4ECF-85B4-03A522E6FF18}"/>
              </a:ext>
            </a:extLst>
          </p:cNvPr>
          <p:cNvSpPr txBox="1"/>
          <p:nvPr/>
        </p:nvSpPr>
        <p:spPr bwMode="auto">
          <a:xfrm>
            <a:off x="3783420" y="2140760"/>
            <a:ext cx="46251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write the divisor and dividend:</a:t>
            </a:r>
            <a:endParaRPr lang="en-GB" sz="2000" dirty="0">
              <a:solidFill>
                <a:srgbClr val="FF0000"/>
              </a:solidFill>
              <a:latin typeface="Myriad Pro Semibold" charset="0"/>
              <a:ea typeface="Myriad Pro Semibold" charset="0"/>
              <a:cs typeface="Myriad Pro Semibold" charset="0"/>
            </a:endParaRPr>
          </a:p>
        </p:txBody>
      </p:sp>
      <p:grpSp>
        <p:nvGrpSpPr>
          <p:cNvPr id="23" name="Group 22">
            <a:extLst>
              <a:ext uri="{FF2B5EF4-FFF2-40B4-BE49-F238E27FC236}">
                <a16:creationId xmlns:a16="http://schemas.microsoft.com/office/drawing/2014/main" id="{51ACC14A-D6FC-4682-833C-7C6290F58CD2}"/>
              </a:ext>
            </a:extLst>
          </p:cNvPr>
          <p:cNvGrpSpPr/>
          <p:nvPr/>
        </p:nvGrpSpPr>
        <p:grpSpPr>
          <a:xfrm>
            <a:off x="5641691" y="4496427"/>
            <a:ext cx="995582" cy="400110"/>
            <a:chOff x="4117691" y="4496427"/>
            <a:chExt cx="995582" cy="400110"/>
          </a:xfrm>
        </p:grpSpPr>
        <p:sp>
          <p:nvSpPr>
            <p:cNvPr id="12" name="TextBox 11">
              <a:extLst>
                <a:ext uri="{FF2B5EF4-FFF2-40B4-BE49-F238E27FC236}">
                  <a16:creationId xmlns:a16="http://schemas.microsoft.com/office/drawing/2014/main" id="{40EBACF9-C45C-4D46-9F9D-56A53CB7A121}"/>
                </a:ext>
              </a:extLst>
            </p:cNvPr>
            <p:cNvSpPr txBox="1"/>
            <p:nvPr/>
          </p:nvSpPr>
          <p:spPr bwMode="auto">
            <a:xfrm>
              <a:off x="4117691" y="4496427"/>
              <a:ext cx="5918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10s</a:t>
              </a:r>
              <a:endParaRPr lang="en-GB" sz="2000" b="1"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C396E97B-DD08-4046-A4BE-99D6E3BE6F0F}"/>
                </a:ext>
              </a:extLst>
            </p:cNvPr>
            <p:cNvSpPr txBox="1"/>
            <p:nvPr/>
          </p:nvSpPr>
          <p:spPr bwMode="auto">
            <a:xfrm>
              <a:off x="4668921" y="4496427"/>
              <a:ext cx="44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1s</a:t>
              </a:r>
              <a:endParaRPr lang="en-GB" sz="2000" b="1" dirty="0">
                <a:solidFill>
                  <a:srgbClr val="C00000"/>
                </a:solidFill>
                <a:latin typeface="Myriad Pro Semibold" charset="0"/>
                <a:ea typeface="Myriad Pro Semibold" charset="0"/>
                <a:cs typeface="Myriad Pro Semibold" charset="0"/>
              </a:endParaRPr>
            </a:p>
          </p:txBody>
        </p:sp>
      </p:grpSp>
      <p:sp>
        <p:nvSpPr>
          <p:cNvPr id="14" name="TextBox 13">
            <a:extLst>
              <a:ext uri="{FF2B5EF4-FFF2-40B4-BE49-F238E27FC236}">
                <a16:creationId xmlns:a16="http://schemas.microsoft.com/office/drawing/2014/main" id="{52C1F007-6558-4569-A175-DAF0117EFA06}"/>
              </a:ext>
            </a:extLst>
          </p:cNvPr>
          <p:cNvSpPr txBox="1"/>
          <p:nvPr/>
        </p:nvSpPr>
        <p:spPr bwMode="auto">
          <a:xfrm>
            <a:off x="5108391" y="5937691"/>
            <a:ext cx="19752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divided by 4.</a:t>
            </a:r>
            <a:endParaRPr lang="en-GB" sz="2000" dirty="0">
              <a:solidFill>
                <a:srgbClr val="FF0000"/>
              </a:solidFill>
              <a:latin typeface="Myriad Pro Semibold" charset="0"/>
              <a:ea typeface="Myriad Pro Semibold" charset="0"/>
              <a:cs typeface="Myriad Pro Semibold" charset="0"/>
            </a:endParaRPr>
          </a:p>
        </p:txBody>
      </p:sp>
      <p:sp>
        <p:nvSpPr>
          <p:cNvPr id="15" name="TextBox 14">
            <a:extLst>
              <a:ext uri="{FF2B5EF4-FFF2-40B4-BE49-F238E27FC236}">
                <a16:creationId xmlns:a16="http://schemas.microsoft.com/office/drawing/2014/main" id="{2D69E83D-E732-4CB7-8E20-E4DE879E2919}"/>
              </a:ext>
            </a:extLst>
          </p:cNvPr>
          <p:cNvSpPr txBox="1"/>
          <p:nvPr/>
        </p:nvSpPr>
        <p:spPr bwMode="auto">
          <a:xfrm>
            <a:off x="7455249" y="4941161"/>
            <a:ext cx="23190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8 tens ÷ 4 = 2 tens</a:t>
            </a:r>
          </a:p>
        </p:txBody>
      </p:sp>
      <p:pic>
        <p:nvPicPr>
          <p:cNvPr id="20" name="Image 19"/>
          <p:cNvPicPr>
            <a:picLocks noChangeAspect="1"/>
          </p:cNvPicPr>
          <p:nvPr/>
        </p:nvPicPr>
        <p:blipFill>
          <a:blip r:embed="rId3" cstate="print"/>
          <a:stretch>
            <a:fillRect/>
          </a:stretch>
        </p:blipFill>
        <p:spPr>
          <a:xfrm>
            <a:off x="5420036" y="4983947"/>
            <a:ext cx="1385887" cy="876300"/>
          </a:xfrm>
          <a:prstGeom prst="rect">
            <a:avLst/>
          </a:prstGeom>
        </p:spPr>
      </p:pic>
      <p:pic>
        <p:nvPicPr>
          <p:cNvPr id="50" name="Picture 49">
            <a:extLst>
              <a:ext uri="{FF2B5EF4-FFF2-40B4-BE49-F238E27FC236}">
                <a16:creationId xmlns:a16="http://schemas.microsoft.com/office/drawing/2014/main" id="{6ED505B1-B3CC-43F3-96D2-24DD78E683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9588" y="3170878"/>
            <a:ext cx="204253" cy="1274693"/>
          </a:xfrm>
          <a:prstGeom prst="rect">
            <a:avLst/>
          </a:prstGeom>
        </p:spPr>
      </p:pic>
      <p:pic>
        <p:nvPicPr>
          <p:cNvPr id="59" name="Picture 58" descr="A picture containing object  Description automatically generated">
            <a:extLst>
              <a:ext uri="{FF2B5EF4-FFF2-40B4-BE49-F238E27FC236}">
                <a16:creationId xmlns:a16="http://schemas.microsoft.com/office/drawing/2014/main" id="{5C2383D9-37E3-4A5D-A5B2-AEAF0434985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7447" y="2764016"/>
            <a:ext cx="236924" cy="228611"/>
          </a:xfrm>
          <a:prstGeom prst="rect">
            <a:avLst/>
          </a:prstGeom>
        </p:spPr>
      </p:pic>
      <p:pic>
        <p:nvPicPr>
          <p:cNvPr id="61" name="Picture 60" descr="A close up of a logo  Description automatically generated">
            <a:extLst>
              <a:ext uri="{FF2B5EF4-FFF2-40B4-BE49-F238E27FC236}">
                <a16:creationId xmlns:a16="http://schemas.microsoft.com/office/drawing/2014/main" id="{3AA345A9-BAFA-4A83-B970-0EEB6CA76F2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27654" y="2694103"/>
            <a:ext cx="319224" cy="319224"/>
          </a:xfrm>
          <a:prstGeom prst="rect">
            <a:avLst/>
          </a:prstGeom>
        </p:spPr>
      </p:pic>
      <p:pic>
        <p:nvPicPr>
          <p:cNvPr id="62" name="Picture 61" descr="A close up of a logo  Description automatically generated">
            <a:extLst>
              <a:ext uri="{FF2B5EF4-FFF2-40B4-BE49-F238E27FC236}">
                <a16:creationId xmlns:a16="http://schemas.microsoft.com/office/drawing/2014/main" id="{892BD1AE-3367-4B39-8D21-25CAE4E1CE4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81718" y="2694103"/>
            <a:ext cx="319224" cy="319224"/>
          </a:xfrm>
          <a:prstGeom prst="rect">
            <a:avLst/>
          </a:prstGeom>
        </p:spPr>
      </p:pic>
      <p:pic>
        <p:nvPicPr>
          <p:cNvPr id="63" name="Picture 62" descr="A close up of a logo  Description automatically generated">
            <a:extLst>
              <a:ext uri="{FF2B5EF4-FFF2-40B4-BE49-F238E27FC236}">
                <a16:creationId xmlns:a16="http://schemas.microsoft.com/office/drawing/2014/main" id="{04917D7B-7387-42EC-B7A4-685428B3AA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35782" y="2694103"/>
            <a:ext cx="319224" cy="319224"/>
          </a:xfrm>
          <a:prstGeom prst="rect">
            <a:avLst/>
          </a:prstGeom>
        </p:spPr>
      </p:pic>
      <p:pic>
        <p:nvPicPr>
          <p:cNvPr id="64" name="Picture 63" descr="A close up of a logo  Description automatically generated">
            <a:extLst>
              <a:ext uri="{FF2B5EF4-FFF2-40B4-BE49-F238E27FC236}">
                <a16:creationId xmlns:a16="http://schemas.microsoft.com/office/drawing/2014/main" id="{96F49D57-BE06-4E5F-A87C-3D95670CA89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89846" y="2694103"/>
            <a:ext cx="319224" cy="319224"/>
          </a:xfrm>
          <a:prstGeom prst="rect">
            <a:avLst/>
          </a:prstGeom>
        </p:spPr>
      </p:pic>
      <p:pic>
        <p:nvPicPr>
          <p:cNvPr id="65" name="Picture 64" descr="A close up of a logo  Description automatically generated">
            <a:extLst>
              <a:ext uri="{FF2B5EF4-FFF2-40B4-BE49-F238E27FC236}">
                <a16:creationId xmlns:a16="http://schemas.microsoft.com/office/drawing/2014/main" id="{15846C98-C240-438C-A0C7-168A92876C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43910" y="2694103"/>
            <a:ext cx="319224" cy="319224"/>
          </a:xfrm>
          <a:prstGeom prst="rect">
            <a:avLst/>
          </a:prstGeom>
        </p:spPr>
      </p:pic>
      <p:pic>
        <p:nvPicPr>
          <p:cNvPr id="66" name="Picture 65" descr="A close up of a logo  Description automatically generated">
            <a:extLst>
              <a:ext uri="{FF2B5EF4-FFF2-40B4-BE49-F238E27FC236}">
                <a16:creationId xmlns:a16="http://schemas.microsoft.com/office/drawing/2014/main" id="{DDAFF05F-5D7D-4934-B04F-E2634183238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97974" y="2694103"/>
            <a:ext cx="319224" cy="319224"/>
          </a:xfrm>
          <a:prstGeom prst="rect">
            <a:avLst/>
          </a:prstGeom>
        </p:spPr>
      </p:pic>
      <p:pic>
        <p:nvPicPr>
          <p:cNvPr id="67" name="Picture 66" descr="A close up of a logo  Description automatically generated">
            <a:extLst>
              <a:ext uri="{FF2B5EF4-FFF2-40B4-BE49-F238E27FC236}">
                <a16:creationId xmlns:a16="http://schemas.microsoft.com/office/drawing/2014/main" id="{36E470CE-21CF-4D65-9F42-AB850F48958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52038" y="2694103"/>
            <a:ext cx="319224" cy="319224"/>
          </a:xfrm>
          <a:prstGeom prst="rect">
            <a:avLst/>
          </a:prstGeom>
        </p:spPr>
      </p:pic>
      <p:pic>
        <p:nvPicPr>
          <p:cNvPr id="68" name="Picture 67" descr="A close up of a logo  Description automatically generated">
            <a:extLst>
              <a:ext uri="{FF2B5EF4-FFF2-40B4-BE49-F238E27FC236}">
                <a16:creationId xmlns:a16="http://schemas.microsoft.com/office/drawing/2014/main" id="{AA0B9858-C190-4CC8-A04F-70F631380C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06099" y="2694103"/>
            <a:ext cx="319224" cy="319224"/>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C4CC7BF4-453B-448F-83F3-9E02E36433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2710" y="2764016"/>
            <a:ext cx="236924" cy="228611"/>
          </a:xfrm>
          <a:prstGeom prst="rect">
            <a:avLst/>
          </a:prstGeom>
        </p:spPr>
      </p:pic>
      <p:pic>
        <p:nvPicPr>
          <p:cNvPr id="70" name="Picture 69" descr="A picture containing object  Description automatically generated">
            <a:extLst>
              <a:ext uri="{FF2B5EF4-FFF2-40B4-BE49-F238E27FC236}">
                <a16:creationId xmlns:a16="http://schemas.microsoft.com/office/drawing/2014/main" id="{F9C87116-5451-4143-BBD0-6F647F93AD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7973" y="2764016"/>
            <a:ext cx="236924" cy="228611"/>
          </a:xfrm>
          <a:prstGeom prst="rect">
            <a:avLst/>
          </a:prstGeom>
        </p:spPr>
      </p:pic>
      <p:pic>
        <p:nvPicPr>
          <p:cNvPr id="71" name="Picture 70" descr="A picture containing object  Description automatically generated">
            <a:extLst>
              <a:ext uri="{FF2B5EF4-FFF2-40B4-BE49-F238E27FC236}">
                <a16:creationId xmlns:a16="http://schemas.microsoft.com/office/drawing/2014/main" id="{BDE61609-BFF2-4C3C-A97B-46CB6B93A6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63237" y="2764016"/>
            <a:ext cx="236924" cy="228611"/>
          </a:xfrm>
          <a:prstGeom prst="rect">
            <a:avLst/>
          </a:prstGeom>
        </p:spPr>
      </p:pic>
      <p:sp>
        <p:nvSpPr>
          <p:cNvPr id="37" name="TextBox 36">
            <a:extLst>
              <a:ext uri="{FF2B5EF4-FFF2-40B4-BE49-F238E27FC236}">
                <a16:creationId xmlns:a16="http://schemas.microsoft.com/office/drawing/2014/main" id="{25BEF85C-6280-4DB0-89FB-AF5667A9459F}"/>
              </a:ext>
            </a:extLst>
          </p:cNvPr>
          <p:cNvSpPr txBox="1"/>
          <p:nvPr/>
        </p:nvSpPr>
        <p:spPr bwMode="auto">
          <a:xfrm>
            <a:off x="4715463" y="2140760"/>
            <a:ext cx="27610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share the 10s:</a:t>
            </a:r>
            <a:endParaRPr lang="en-GB" sz="2000" dirty="0">
              <a:solidFill>
                <a:srgbClr val="FF0000"/>
              </a:solidFill>
              <a:latin typeface="Myriad Pro Semibold" charset="0"/>
              <a:ea typeface="Myriad Pro Semibold" charset="0"/>
              <a:cs typeface="Myriad Pro Semibold" charset="0"/>
            </a:endParaRPr>
          </a:p>
        </p:txBody>
      </p:sp>
      <p:grpSp>
        <p:nvGrpSpPr>
          <p:cNvPr id="3" name="Group 2">
            <a:extLst>
              <a:ext uri="{FF2B5EF4-FFF2-40B4-BE49-F238E27FC236}">
                <a16:creationId xmlns:a16="http://schemas.microsoft.com/office/drawing/2014/main" id="{4307227A-0799-40A7-8C17-0DD5B26703EF}"/>
              </a:ext>
            </a:extLst>
          </p:cNvPr>
          <p:cNvGrpSpPr/>
          <p:nvPr/>
        </p:nvGrpSpPr>
        <p:grpSpPr>
          <a:xfrm>
            <a:off x="4923842" y="3160915"/>
            <a:ext cx="319224" cy="1298969"/>
            <a:chOff x="3399842" y="3160914"/>
            <a:chExt cx="319224" cy="1298969"/>
          </a:xfrm>
        </p:grpSpPr>
        <p:pic>
          <p:nvPicPr>
            <p:cNvPr id="38" name="Picture 37" descr="A close up of a logo  Description automatically generated">
              <a:extLst>
                <a:ext uri="{FF2B5EF4-FFF2-40B4-BE49-F238E27FC236}">
                  <a16:creationId xmlns:a16="http://schemas.microsoft.com/office/drawing/2014/main" id="{10F99DD9-E172-40E1-8504-8DF77200F6B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9842" y="3160914"/>
              <a:ext cx="319224" cy="319224"/>
            </a:xfrm>
            <a:prstGeom prst="rect">
              <a:avLst/>
            </a:prstGeom>
          </p:spPr>
        </p:pic>
        <p:pic>
          <p:nvPicPr>
            <p:cNvPr id="39" name="Picture 38" descr="A close up of a logo  Description automatically generated">
              <a:extLst>
                <a:ext uri="{FF2B5EF4-FFF2-40B4-BE49-F238E27FC236}">
                  <a16:creationId xmlns:a16="http://schemas.microsoft.com/office/drawing/2014/main" id="{3F6897C7-2D4A-459A-BAD8-644597F6FA7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9842" y="3487496"/>
              <a:ext cx="319224" cy="319224"/>
            </a:xfrm>
            <a:prstGeom prst="rect">
              <a:avLst/>
            </a:prstGeom>
          </p:spPr>
        </p:pic>
        <p:pic>
          <p:nvPicPr>
            <p:cNvPr id="40" name="Picture 39" descr="A close up of a logo  Description automatically generated">
              <a:extLst>
                <a:ext uri="{FF2B5EF4-FFF2-40B4-BE49-F238E27FC236}">
                  <a16:creationId xmlns:a16="http://schemas.microsoft.com/office/drawing/2014/main" id="{A19E1733-61AB-4C20-8420-EC97BDA05BA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9842" y="3814078"/>
              <a:ext cx="319224" cy="319224"/>
            </a:xfrm>
            <a:prstGeom prst="rect">
              <a:avLst/>
            </a:prstGeom>
          </p:spPr>
        </p:pic>
        <p:pic>
          <p:nvPicPr>
            <p:cNvPr id="41" name="Picture 40" descr="A close up of a logo  Description automatically generated">
              <a:extLst>
                <a:ext uri="{FF2B5EF4-FFF2-40B4-BE49-F238E27FC236}">
                  <a16:creationId xmlns:a16="http://schemas.microsoft.com/office/drawing/2014/main" id="{74D28725-DD09-48E5-A0E5-F1AC1AE6FD9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399842" y="4140659"/>
              <a:ext cx="319224" cy="319224"/>
            </a:xfrm>
            <a:prstGeom prst="rect">
              <a:avLst/>
            </a:prstGeom>
          </p:spPr>
        </p:pic>
      </p:grpSp>
      <p:grpSp>
        <p:nvGrpSpPr>
          <p:cNvPr id="8" name="Group 7">
            <a:extLst>
              <a:ext uri="{FF2B5EF4-FFF2-40B4-BE49-F238E27FC236}">
                <a16:creationId xmlns:a16="http://schemas.microsoft.com/office/drawing/2014/main" id="{2639B6E9-D4E2-4DBE-853D-787946B1D32E}"/>
              </a:ext>
            </a:extLst>
          </p:cNvPr>
          <p:cNvGrpSpPr/>
          <p:nvPr/>
        </p:nvGrpSpPr>
        <p:grpSpPr>
          <a:xfrm>
            <a:off x="5258384" y="3160915"/>
            <a:ext cx="319224" cy="1298969"/>
            <a:chOff x="3734384" y="3160914"/>
            <a:chExt cx="319224" cy="1298969"/>
          </a:xfrm>
        </p:grpSpPr>
        <p:pic>
          <p:nvPicPr>
            <p:cNvPr id="42" name="Picture 41" descr="A close up of a logo  Description automatically generated">
              <a:extLst>
                <a:ext uri="{FF2B5EF4-FFF2-40B4-BE49-F238E27FC236}">
                  <a16:creationId xmlns:a16="http://schemas.microsoft.com/office/drawing/2014/main" id="{A8B6649E-9776-4740-930B-3447DA7FE93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4384" y="3160914"/>
              <a:ext cx="319224" cy="319224"/>
            </a:xfrm>
            <a:prstGeom prst="rect">
              <a:avLst/>
            </a:prstGeom>
          </p:spPr>
        </p:pic>
        <p:pic>
          <p:nvPicPr>
            <p:cNvPr id="43" name="Picture 42" descr="A close up of a logo  Description automatically generated">
              <a:extLst>
                <a:ext uri="{FF2B5EF4-FFF2-40B4-BE49-F238E27FC236}">
                  <a16:creationId xmlns:a16="http://schemas.microsoft.com/office/drawing/2014/main" id="{6011D4C5-B8F3-4077-97D8-084BAE996B7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4384" y="3487496"/>
              <a:ext cx="319224" cy="319224"/>
            </a:xfrm>
            <a:prstGeom prst="rect">
              <a:avLst/>
            </a:prstGeom>
          </p:spPr>
        </p:pic>
        <p:pic>
          <p:nvPicPr>
            <p:cNvPr id="44" name="Picture 43" descr="A close up of a logo  Description automatically generated">
              <a:extLst>
                <a:ext uri="{FF2B5EF4-FFF2-40B4-BE49-F238E27FC236}">
                  <a16:creationId xmlns:a16="http://schemas.microsoft.com/office/drawing/2014/main" id="{9ACB478E-2F3F-4DED-81D5-22CD0EFF3B0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4384" y="3814078"/>
              <a:ext cx="319224" cy="319224"/>
            </a:xfrm>
            <a:prstGeom prst="rect">
              <a:avLst/>
            </a:prstGeom>
          </p:spPr>
        </p:pic>
        <p:pic>
          <p:nvPicPr>
            <p:cNvPr id="45" name="Picture 44" descr="A close up of a logo  Description automatically generated">
              <a:extLst>
                <a:ext uri="{FF2B5EF4-FFF2-40B4-BE49-F238E27FC236}">
                  <a16:creationId xmlns:a16="http://schemas.microsoft.com/office/drawing/2014/main" id="{2CD3A989-9EE1-466F-BE75-3CCAF1CDD6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4384" y="4140659"/>
              <a:ext cx="319224" cy="319224"/>
            </a:xfrm>
            <a:prstGeom prst="rect">
              <a:avLst/>
            </a:prstGeom>
          </p:spPr>
        </p:pic>
      </p:grpSp>
      <p:pic>
        <p:nvPicPr>
          <p:cNvPr id="9" name="Image 8"/>
          <p:cNvPicPr>
            <a:picLocks noChangeAspect="1"/>
          </p:cNvPicPr>
          <p:nvPr/>
        </p:nvPicPr>
        <p:blipFill>
          <a:blip r:embed="rId7" cstate="print"/>
          <a:stretch>
            <a:fillRect/>
          </a:stretch>
        </p:blipFill>
        <p:spPr>
          <a:xfrm>
            <a:off x="5420035" y="4974647"/>
            <a:ext cx="1388238" cy="885600"/>
          </a:xfrm>
          <a:prstGeom prst="rect">
            <a:avLst/>
          </a:prstGeom>
        </p:spPr>
      </p:pic>
      <p:pic>
        <p:nvPicPr>
          <p:cNvPr id="17" name="Image 16"/>
          <p:cNvPicPr>
            <a:picLocks noChangeAspect="1"/>
          </p:cNvPicPr>
          <p:nvPr/>
        </p:nvPicPr>
        <p:blipFill>
          <a:blip r:embed="rId8" cstate="print"/>
          <a:stretch>
            <a:fillRect/>
          </a:stretch>
        </p:blipFill>
        <p:spPr>
          <a:xfrm>
            <a:off x="5420035" y="4974647"/>
            <a:ext cx="1388238" cy="885600"/>
          </a:xfrm>
          <a:prstGeom prst="rect">
            <a:avLst/>
          </a:prstGeom>
        </p:spPr>
      </p:pic>
      <p:sp>
        <p:nvSpPr>
          <p:cNvPr id="51" name="Rectangle 50">
            <a:extLst>
              <a:ext uri="{FF2B5EF4-FFF2-40B4-BE49-F238E27FC236}">
                <a16:creationId xmlns:a16="http://schemas.microsoft.com/office/drawing/2014/main" id="{602617F3-5A42-4B8F-892D-40FE57AAEF7D}"/>
              </a:ext>
            </a:extLst>
          </p:cNvPr>
          <p:cNvSpPr/>
          <p:nvPr/>
        </p:nvSpPr>
        <p:spPr bwMode="auto">
          <a:xfrm>
            <a:off x="6233520" y="4993153"/>
            <a:ext cx="403753" cy="34811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5" name="Rectangle 74">
            <a:extLst>
              <a:ext uri="{FF2B5EF4-FFF2-40B4-BE49-F238E27FC236}">
                <a16:creationId xmlns:a16="http://schemas.microsoft.com/office/drawing/2014/main" id="{3B733C01-1414-4732-A7DA-E19D5B0424A2}"/>
              </a:ext>
            </a:extLst>
          </p:cNvPr>
          <p:cNvSpPr/>
          <p:nvPr/>
        </p:nvSpPr>
        <p:spPr bwMode="auto">
          <a:xfrm>
            <a:off x="5733577" y="4993153"/>
            <a:ext cx="903696" cy="34811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2" name="TextBox 51">
            <a:extLst>
              <a:ext uri="{FF2B5EF4-FFF2-40B4-BE49-F238E27FC236}">
                <a16:creationId xmlns:a16="http://schemas.microsoft.com/office/drawing/2014/main" id="{77897BAC-3D83-40ED-A24A-4033D25E6624}"/>
              </a:ext>
            </a:extLst>
          </p:cNvPr>
          <p:cNvSpPr txBox="1"/>
          <p:nvPr/>
        </p:nvSpPr>
        <p:spPr bwMode="auto">
          <a:xfrm>
            <a:off x="3907518" y="5937691"/>
            <a:ext cx="43769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8 tens divided by 4 is equal to 2 tens.</a:t>
            </a:r>
          </a:p>
        </p:txBody>
      </p:sp>
      <p:grpSp>
        <p:nvGrpSpPr>
          <p:cNvPr id="60" name="Group 59">
            <a:extLst>
              <a:ext uri="{FF2B5EF4-FFF2-40B4-BE49-F238E27FC236}">
                <a16:creationId xmlns:a16="http://schemas.microsoft.com/office/drawing/2014/main" id="{5C4C6406-9E09-4BBD-95D0-A2034F86D24B}"/>
              </a:ext>
            </a:extLst>
          </p:cNvPr>
          <p:cNvGrpSpPr/>
          <p:nvPr/>
        </p:nvGrpSpPr>
        <p:grpSpPr>
          <a:xfrm>
            <a:off x="5257049" y="5315444"/>
            <a:ext cx="1458860" cy="564329"/>
            <a:chOff x="3733049" y="5315443"/>
            <a:chExt cx="1458860" cy="564329"/>
          </a:xfrm>
        </p:grpSpPr>
        <p:grpSp>
          <p:nvGrpSpPr>
            <p:cNvPr id="72" name="Group 71">
              <a:extLst>
                <a:ext uri="{FF2B5EF4-FFF2-40B4-BE49-F238E27FC236}">
                  <a16:creationId xmlns:a16="http://schemas.microsoft.com/office/drawing/2014/main" id="{32756461-0523-4029-9622-DDADA9AF7759}"/>
                </a:ext>
              </a:extLst>
            </p:cNvPr>
            <p:cNvGrpSpPr/>
            <p:nvPr/>
          </p:nvGrpSpPr>
          <p:grpSpPr>
            <a:xfrm>
              <a:off x="4085070" y="5365750"/>
              <a:ext cx="1106839" cy="449255"/>
              <a:chOff x="4085070" y="5365750"/>
              <a:chExt cx="1106839" cy="449255"/>
            </a:xfrm>
            <a:solidFill>
              <a:schemeClr val="bg1"/>
            </a:solidFill>
          </p:grpSpPr>
          <p:sp>
            <p:nvSpPr>
              <p:cNvPr id="77" name="Rectangle 76">
                <a:extLst>
                  <a:ext uri="{FF2B5EF4-FFF2-40B4-BE49-F238E27FC236}">
                    <a16:creationId xmlns:a16="http://schemas.microsoft.com/office/drawing/2014/main" id="{C0C121AF-058D-40AA-BB82-BF265A0AEC69}"/>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8" name="Rectangle 77">
                <a:extLst>
                  <a:ext uri="{FF2B5EF4-FFF2-40B4-BE49-F238E27FC236}">
                    <a16:creationId xmlns:a16="http://schemas.microsoft.com/office/drawing/2014/main" id="{9C931FAA-C0D8-43E7-B123-B6AD41E97D23}"/>
                  </a:ext>
                </a:extLst>
              </p:cNvPr>
              <p:cNvSpPr/>
              <p:nvPr/>
            </p:nvSpPr>
            <p:spPr bwMode="auto">
              <a:xfrm rot="5400000">
                <a:off x="3931480" y="5560248"/>
                <a:ext cx="414330" cy="9518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3" name="Group 72">
              <a:extLst>
                <a:ext uri="{FF2B5EF4-FFF2-40B4-BE49-F238E27FC236}">
                  <a16:creationId xmlns:a16="http://schemas.microsoft.com/office/drawing/2014/main" id="{5AEE9560-84FC-463B-A124-CB36D4FAFBA8}"/>
                </a:ext>
              </a:extLst>
            </p:cNvPr>
            <p:cNvGrpSpPr/>
            <p:nvPr/>
          </p:nvGrpSpPr>
          <p:grpSpPr>
            <a:xfrm>
              <a:off x="3733049" y="5315443"/>
              <a:ext cx="1434410" cy="564329"/>
              <a:chOff x="3722832" y="5310208"/>
              <a:chExt cx="1434410" cy="564329"/>
            </a:xfrm>
          </p:grpSpPr>
          <p:cxnSp>
            <p:nvCxnSpPr>
              <p:cNvPr id="74" name="Straight Connector 73">
                <a:extLst>
                  <a:ext uri="{FF2B5EF4-FFF2-40B4-BE49-F238E27FC236}">
                    <a16:creationId xmlns:a16="http://schemas.microsoft.com/office/drawing/2014/main" id="{C8FEC2F5-16D7-43AC-80E0-3F8B359A2981}"/>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Arc 75">
                <a:extLst>
                  <a:ext uri="{FF2B5EF4-FFF2-40B4-BE49-F238E27FC236}">
                    <a16:creationId xmlns:a16="http://schemas.microsoft.com/office/drawing/2014/main" id="{846BB662-B423-4B7E-8872-580F3C844B7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2636931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30000" fill="hold" nodeType="clickEffect">
                                  <p:stCondLst>
                                    <p:cond delay="0"/>
                                  </p:stCondLst>
                                  <p:childTnLst>
                                    <p:animMotion origin="layout" path="M 5E-6 -2.22222E-6 L 0.03243 0.06459 " pathEditMode="relative" rAng="0" ptsTypes="AA">
                                      <p:cBhvr>
                                        <p:cTn id="15" dur="1500" fill="hold"/>
                                        <p:tgtEl>
                                          <p:spTgt spid="61"/>
                                        </p:tgtEl>
                                        <p:attrNameLst>
                                          <p:attrName>ppt_x</p:attrName>
                                          <p:attrName>ppt_y</p:attrName>
                                        </p:attrNameLst>
                                      </p:cBhvr>
                                      <p:rCtr x="1615" y="3218"/>
                                    </p:animMotion>
                                  </p:childTnLst>
                                </p:cTn>
                              </p:par>
                              <p:par>
                                <p:cTn id="16" presetID="42" presetClass="path" presetSubtype="0" accel="30000" fill="hold" nodeType="withEffect">
                                  <p:stCondLst>
                                    <p:cond delay="0"/>
                                  </p:stCondLst>
                                  <p:childTnLst>
                                    <p:animMotion origin="layout" path="M 1.66667E-6 -2.22222E-6 L 0.0138 0.11829 " pathEditMode="relative" rAng="0" ptsTypes="AA">
                                      <p:cBhvr>
                                        <p:cTn id="17" dur="1500" fill="hold"/>
                                        <p:tgtEl>
                                          <p:spTgt spid="62"/>
                                        </p:tgtEl>
                                        <p:attrNameLst>
                                          <p:attrName>ppt_x</p:attrName>
                                          <p:attrName>ppt_y</p:attrName>
                                        </p:attrNameLst>
                                      </p:cBhvr>
                                      <p:rCtr x="690" y="5903"/>
                                    </p:animMotion>
                                  </p:childTnLst>
                                </p:cTn>
                              </p:par>
                              <p:par>
                                <p:cTn id="18" presetID="42" presetClass="path" presetSubtype="0" accel="30000" fill="hold" nodeType="withEffect">
                                  <p:stCondLst>
                                    <p:cond delay="0"/>
                                  </p:stCondLst>
                                  <p:childTnLst>
                                    <p:animMotion origin="layout" path="M -1.66667E-6 -2.22222E-6 L -0.00703 0.16181 " pathEditMode="relative" rAng="0" ptsTypes="AA">
                                      <p:cBhvr>
                                        <p:cTn id="19" dur="1500" fill="hold"/>
                                        <p:tgtEl>
                                          <p:spTgt spid="63"/>
                                        </p:tgtEl>
                                        <p:attrNameLst>
                                          <p:attrName>ppt_x</p:attrName>
                                          <p:attrName>ppt_y</p:attrName>
                                        </p:attrNameLst>
                                      </p:cBhvr>
                                      <p:rCtr x="-352" y="8079"/>
                                    </p:animMotion>
                                  </p:childTnLst>
                                </p:cTn>
                              </p:par>
                              <p:par>
                                <p:cTn id="20" presetID="42" presetClass="path" presetSubtype="0" accel="30000" fill="hold" nodeType="withEffect">
                                  <p:stCondLst>
                                    <p:cond delay="0"/>
                                  </p:stCondLst>
                                  <p:childTnLst>
                                    <p:animMotion origin="layout" path="M 5E-6 -2.22222E-6 L -0.02851 0.20602 " pathEditMode="relative" rAng="0" ptsTypes="AA">
                                      <p:cBhvr>
                                        <p:cTn id="21" dur="1500" fill="hold"/>
                                        <p:tgtEl>
                                          <p:spTgt spid="64"/>
                                        </p:tgtEl>
                                        <p:attrNameLst>
                                          <p:attrName>ppt_x</p:attrName>
                                          <p:attrName>ppt_y</p:attrName>
                                        </p:attrNameLst>
                                      </p:cBhvr>
                                      <p:rCtr x="-1432" y="10301"/>
                                    </p:animMotion>
                                  </p:childTnLst>
                                </p:cTn>
                              </p:par>
                            </p:childTnLst>
                          </p:cTn>
                        </p:par>
                        <p:par>
                          <p:cTn id="22" fill="hold">
                            <p:stCondLst>
                              <p:cond delay="1500"/>
                            </p:stCondLst>
                            <p:childTnLst>
                              <p:par>
                                <p:cTn id="23" presetID="1" presetClass="exit" presetSubtype="0" fill="hold" nodeType="afterEffect">
                                  <p:stCondLst>
                                    <p:cond delay="0"/>
                                  </p:stCondLst>
                                  <p:childTnLst>
                                    <p:set>
                                      <p:cBhvr>
                                        <p:cTn id="24" dur="1" fill="hold">
                                          <p:stCondLst>
                                            <p:cond delay="0"/>
                                          </p:stCondLst>
                                        </p:cTn>
                                        <p:tgtEl>
                                          <p:spTgt spid="61"/>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62"/>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63"/>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64"/>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par>
                          <p:cTn id="33" fill="hold">
                            <p:stCondLst>
                              <p:cond delay="1500"/>
                            </p:stCondLst>
                            <p:childTnLst>
                              <p:par>
                                <p:cTn id="34" presetID="42" presetClass="path" presetSubtype="0" accel="30000" fill="hold" nodeType="afterEffect">
                                  <p:stCondLst>
                                    <p:cond delay="0"/>
                                  </p:stCondLst>
                                  <p:childTnLst>
                                    <p:animMotion origin="layout" path="M 1.66667E-6 -2.22222E-6 L -0.02214 0.06505 " pathEditMode="relative" rAng="0" ptsTypes="AA">
                                      <p:cBhvr>
                                        <p:cTn id="35" dur="1500" fill="hold"/>
                                        <p:tgtEl>
                                          <p:spTgt spid="65"/>
                                        </p:tgtEl>
                                        <p:attrNameLst>
                                          <p:attrName>ppt_x</p:attrName>
                                          <p:attrName>ppt_y</p:attrName>
                                        </p:attrNameLst>
                                      </p:cBhvr>
                                      <p:rCtr x="-1107" y="3241"/>
                                    </p:animMotion>
                                  </p:childTnLst>
                                </p:cTn>
                              </p:par>
                              <p:par>
                                <p:cTn id="36" presetID="42" presetClass="path" presetSubtype="0" accel="30000" fill="hold" nodeType="withEffect">
                                  <p:stCondLst>
                                    <p:cond delay="0"/>
                                  </p:stCondLst>
                                  <p:childTnLst>
                                    <p:animMotion origin="layout" path="M -1.66667E-6 -2.22222E-6 L -0.04297 0.11042 " pathEditMode="relative" rAng="0" ptsTypes="AA">
                                      <p:cBhvr>
                                        <p:cTn id="37" dur="1500" fill="hold"/>
                                        <p:tgtEl>
                                          <p:spTgt spid="66"/>
                                        </p:tgtEl>
                                        <p:attrNameLst>
                                          <p:attrName>ppt_x</p:attrName>
                                          <p:attrName>ppt_y</p:attrName>
                                        </p:attrNameLst>
                                      </p:cBhvr>
                                      <p:rCtr x="-2148" y="5509"/>
                                    </p:animMotion>
                                  </p:childTnLst>
                                </p:cTn>
                              </p:par>
                              <p:par>
                                <p:cTn id="38" presetID="42" presetClass="path" presetSubtype="0" accel="30000" fill="hold" nodeType="withEffect">
                                  <p:stCondLst>
                                    <p:cond delay="0"/>
                                  </p:stCondLst>
                                  <p:childTnLst>
                                    <p:animMotion origin="layout" path="M 5E-6 -2.22222E-6 L -0.06485 0.16273 " pathEditMode="relative" rAng="0" ptsTypes="AA">
                                      <p:cBhvr>
                                        <p:cTn id="39" dur="1500" fill="hold"/>
                                        <p:tgtEl>
                                          <p:spTgt spid="67"/>
                                        </p:tgtEl>
                                        <p:attrNameLst>
                                          <p:attrName>ppt_x</p:attrName>
                                          <p:attrName>ppt_y</p:attrName>
                                        </p:attrNameLst>
                                      </p:cBhvr>
                                      <p:rCtr x="-3242" y="8125"/>
                                    </p:animMotion>
                                  </p:childTnLst>
                                </p:cTn>
                              </p:par>
                              <p:par>
                                <p:cTn id="40" presetID="42" presetClass="path" presetSubtype="0" accel="30000" fill="hold" nodeType="withEffect">
                                  <p:stCondLst>
                                    <p:cond delay="0"/>
                                  </p:stCondLst>
                                  <p:childTnLst>
                                    <p:animMotion origin="layout" path="M 1.66667E-6 -2.22222E-6 L -0.08568 0.20602 " pathEditMode="relative" rAng="0" ptsTypes="AA">
                                      <p:cBhvr>
                                        <p:cTn id="41" dur="1500" fill="hold"/>
                                        <p:tgtEl>
                                          <p:spTgt spid="68"/>
                                        </p:tgtEl>
                                        <p:attrNameLst>
                                          <p:attrName>ppt_x</p:attrName>
                                          <p:attrName>ppt_y</p:attrName>
                                        </p:attrNameLst>
                                      </p:cBhvr>
                                      <p:rCtr x="-4284" y="10301"/>
                                    </p:animMotion>
                                  </p:childTnLst>
                                </p:cTn>
                              </p:par>
                            </p:childTnLst>
                          </p:cTn>
                        </p:par>
                        <p:par>
                          <p:cTn id="42" fill="hold">
                            <p:stCondLst>
                              <p:cond delay="3000"/>
                            </p:stCondLst>
                            <p:childTnLst>
                              <p:par>
                                <p:cTn id="43" presetID="1" presetClass="exit" presetSubtype="0" fill="hold" nodeType="afterEffect">
                                  <p:stCondLst>
                                    <p:cond delay="0"/>
                                  </p:stCondLst>
                                  <p:childTnLst>
                                    <p:set>
                                      <p:cBhvr>
                                        <p:cTn id="44" dur="1" fill="hold">
                                          <p:stCondLst>
                                            <p:cond delay="0"/>
                                          </p:stCondLst>
                                        </p:cTn>
                                        <p:tgtEl>
                                          <p:spTgt spid="65"/>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66"/>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67"/>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68"/>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 presetClass="entr" presetSubtype="0" fill="hold" grpId="0" nodeType="withEffect">
                                  <p:stCondLst>
                                    <p:cond delay="0"/>
                                  </p:stCondLst>
                                  <p:childTnLst>
                                    <p:set>
                                      <p:cBhvr>
                                        <p:cTn id="59" dur="1" fill="hold">
                                          <p:stCondLst>
                                            <p:cond delay="0"/>
                                          </p:stCondLst>
                                        </p:cTn>
                                        <p:tgtEl>
                                          <p:spTgt spid="51"/>
                                        </p:tgtEl>
                                        <p:attrNameLst>
                                          <p:attrName>style.visibility</p:attrName>
                                        </p:attrNameLst>
                                      </p:cBhvr>
                                      <p:to>
                                        <p:strVal val="visible"/>
                                      </p:to>
                                    </p:set>
                                  </p:childTnLst>
                                </p:cTn>
                              </p:par>
                              <p:par>
                                <p:cTn id="60" presetID="10" presetClass="exit" presetSubtype="0" fill="hold" nodeType="withEffect">
                                  <p:stCondLst>
                                    <p:cond delay="0"/>
                                  </p:stCondLst>
                                  <p:childTnLst>
                                    <p:animEffect transition="out" filter="fade">
                                      <p:cBhvr>
                                        <p:cTn id="61" dur="500"/>
                                        <p:tgtEl>
                                          <p:spTgt spid="20"/>
                                        </p:tgtEl>
                                      </p:cBhvr>
                                    </p:animEffect>
                                    <p:set>
                                      <p:cBhvr>
                                        <p:cTn id="62" dur="1" fill="hold">
                                          <p:stCondLst>
                                            <p:cond delay="499"/>
                                          </p:stCondLst>
                                        </p:cTn>
                                        <p:tgtEl>
                                          <p:spTgt spid="20"/>
                                        </p:tgtEl>
                                        <p:attrNameLst>
                                          <p:attrName>style.visibility</p:attrName>
                                        </p:attrNameLst>
                                      </p:cBhvr>
                                      <p:to>
                                        <p:strVal val="hidden"/>
                                      </p:to>
                                    </p:set>
                                  </p:childTnLst>
                                </p:cTn>
                              </p:par>
                            </p:childTnLst>
                          </p:cTn>
                        </p:par>
                        <p:par>
                          <p:cTn id="63" fill="hold">
                            <p:stCondLst>
                              <p:cond delay="500"/>
                            </p:stCondLst>
                            <p:childTnLst>
                              <p:par>
                                <p:cTn id="64" presetID="10" presetClass="entr" presetSubtype="0" fill="hold" grpId="0"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1000"/>
                            </p:stCondLst>
                            <p:childTnLst>
                              <p:par>
                                <p:cTn id="68" presetID="10" presetClass="entr" presetSubtype="0" fill="hold"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par>
                                <p:cTn id="71" presetID="10" presetClass="exit" presetSubtype="0" fill="hold" nodeType="withEffect">
                                  <p:stCondLst>
                                    <p:cond delay="0"/>
                                  </p:stCondLst>
                                  <p:childTnLst>
                                    <p:animEffect transition="out" filter="fade">
                                      <p:cBhvr>
                                        <p:cTn id="72" dur="500"/>
                                        <p:tgtEl>
                                          <p:spTgt spid="9"/>
                                        </p:tgtEl>
                                      </p:cBhvr>
                                    </p:animEffect>
                                    <p:set>
                                      <p:cBhvr>
                                        <p:cTn id="73" dur="1" fill="hold">
                                          <p:stCondLst>
                                            <p:cond delay="499"/>
                                          </p:stCondLst>
                                        </p:cTn>
                                        <p:tgtEl>
                                          <p:spTgt spid="9"/>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500"/>
                                        <p:tgtEl>
                                          <p:spTgt spid="75"/>
                                        </p:tgtEl>
                                      </p:cBhvr>
                                    </p:animEffect>
                                    <p:set>
                                      <p:cBhvr>
                                        <p:cTn id="76" dur="1" fill="hold">
                                          <p:stCondLst>
                                            <p:cond delay="499"/>
                                          </p:stCondLst>
                                        </p:cTn>
                                        <p:tgtEl>
                                          <p:spTgt spid="75"/>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0" nodeType="clickEffect">
                                  <p:stCondLst>
                                    <p:cond delay="0"/>
                                  </p:stCondLst>
                                  <p:childTnLst>
                                    <p:animEffect transition="out" filter="fade">
                                      <p:cBhvr>
                                        <p:cTn id="80" dur="500"/>
                                        <p:tgtEl>
                                          <p:spTgt spid="14"/>
                                        </p:tgtEl>
                                      </p:cBhvr>
                                    </p:animEffect>
                                    <p:set>
                                      <p:cBhvr>
                                        <p:cTn id="81" dur="1" fill="hold">
                                          <p:stCondLst>
                                            <p:cond delay="499"/>
                                          </p:stCondLst>
                                        </p:cTn>
                                        <p:tgtEl>
                                          <p:spTgt spid="14"/>
                                        </p:tgtEl>
                                        <p:attrNameLst>
                                          <p:attrName>style.visibility</p:attrName>
                                        </p:attrNameLst>
                                      </p:cBhvr>
                                      <p:to>
                                        <p:strVal val="hidden"/>
                                      </p:to>
                                    </p:set>
                                  </p:childTnLst>
                                </p:cTn>
                              </p:par>
                            </p:childTnLst>
                          </p:cTn>
                        </p:par>
                        <p:par>
                          <p:cTn id="82" fill="hold">
                            <p:stCondLst>
                              <p:cond delay="500"/>
                            </p:stCondLst>
                            <p:childTnLst>
                              <p:par>
                                <p:cTn id="83" presetID="10" presetClass="entr" presetSubtype="0" fill="hold" grpId="0" nodeType="afterEffect">
                                  <p:stCondLst>
                                    <p:cond delay="0"/>
                                  </p:stCondLst>
                                  <p:childTnLst>
                                    <p:set>
                                      <p:cBhvr>
                                        <p:cTn id="84" dur="1" fill="hold">
                                          <p:stCondLst>
                                            <p:cond delay="0"/>
                                          </p:stCondLst>
                                        </p:cTn>
                                        <p:tgtEl>
                                          <p:spTgt spid="52"/>
                                        </p:tgtEl>
                                        <p:attrNameLst>
                                          <p:attrName>style.visibility</p:attrName>
                                        </p:attrNameLst>
                                      </p:cBhvr>
                                      <p:to>
                                        <p:strVal val="visible"/>
                                      </p:to>
                                    </p:set>
                                    <p:animEffect transition="in" filter="fade">
                                      <p:cBhvr>
                                        <p:cTn id="8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37" grpId="0"/>
      <p:bldP spid="51" grpId="0" animBg="1"/>
      <p:bldP spid="75" grpId="0" animBg="1"/>
      <p:bldP spid="52"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BE591810-5EF8-4E8F-8392-0EC5F4049424}"/>
              </a:ext>
            </a:extLst>
          </p:cNvPr>
          <p:cNvGrpSpPr/>
          <p:nvPr/>
        </p:nvGrpSpPr>
        <p:grpSpPr>
          <a:xfrm>
            <a:off x="5635776" y="3200428"/>
            <a:ext cx="236924" cy="1220664"/>
            <a:chOff x="4111776" y="3200428"/>
            <a:chExt cx="236924" cy="1220664"/>
          </a:xfrm>
        </p:grpSpPr>
        <p:pic>
          <p:nvPicPr>
            <p:cNvPr id="58" name="Picture 57" descr="A picture containing object  Description automatically generated">
              <a:extLst>
                <a:ext uri="{FF2B5EF4-FFF2-40B4-BE49-F238E27FC236}">
                  <a16:creationId xmlns:a16="http://schemas.microsoft.com/office/drawing/2014/main" id="{68C218A8-ACE9-4722-908E-C91264D106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200428"/>
              <a:ext cx="236924" cy="228611"/>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D7370089-641C-4FD4-AACD-5CAC29333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531112"/>
              <a:ext cx="236924" cy="228611"/>
            </a:xfrm>
            <a:prstGeom prst="rect">
              <a:avLst/>
            </a:prstGeom>
          </p:spPr>
        </p:pic>
        <p:pic>
          <p:nvPicPr>
            <p:cNvPr id="72" name="Picture 71" descr="A picture containing object  Description automatically generated">
              <a:extLst>
                <a:ext uri="{FF2B5EF4-FFF2-40B4-BE49-F238E27FC236}">
                  <a16:creationId xmlns:a16="http://schemas.microsoft.com/office/drawing/2014/main" id="{0541518D-356A-454E-AAD2-91C3B555A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861796"/>
              <a:ext cx="236924" cy="228611"/>
            </a:xfrm>
            <a:prstGeom prst="rect">
              <a:avLst/>
            </a:prstGeom>
          </p:spPr>
        </p:pic>
        <p:pic>
          <p:nvPicPr>
            <p:cNvPr id="73" name="Picture 72" descr="A picture containing object  Description automatically generated">
              <a:extLst>
                <a:ext uri="{FF2B5EF4-FFF2-40B4-BE49-F238E27FC236}">
                  <a16:creationId xmlns:a16="http://schemas.microsoft.com/office/drawing/2014/main" id="{D6FC06CB-07F5-4E64-B233-F50E8F380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4192481"/>
              <a:ext cx="236924" cy="228611"/>
            </a:xfrm>
            <a:prstGeom prst="rect">
              <a:avLst/>
            </a:prstGeom>
          </p:spPr>
        </p:pic>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2:1</a:t>
            </a:r>
          </a:p>
        </p:txBody>
      </p:sp>
      <p:sp>
        <p:nvSpPr>
          <p:cNvPr id="4" name="TextBox 3">
            <a:extLst>
              <a:ext uri="{FF2B5EF4-FFF2-40B4-BE49-F238E27FC236}">
                <a16:creationId xmlns:a16="http://schemas.microsoft.com/office/drawing/2014/main" id="{C4215D05-BC50-46B4-9878-927D15DB6420}"/>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sticks shared equally between 4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FA21B689-462D-4448-BC90-747A5F82B398}"/>
              </a:ext>
            </a:extLst>
          </p:cNvPr>
          <p:cNvSpPr txBox="1"/>
          <p:nvPr/>
        </p:nvSpPr>
        <p:spPr bwMode="auto">
          <a:xfrm>
            <a:off x="5170805" y="1524945"/>
            <a:ext cx="1370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  4  =</a:t>
            </a:r>
            <a:endParaRPr lang="en-GB" sz="20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64234FDE-AFCF-42FF-A789-E19E3C60A70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3" name="Group 22">
            <a:extLst>
              <a:ext uri="{FF2B5EF4-FFF2-40B4-BE49-F238E27FC236}">
                <a16:creationId xmlns:a16="http://schemas.microsoft.com/office/drawing/2014/main" id="{51ACC14A-D6FC-4682-833C-7C6290F58CD2}"/>
              </a:ext>
            </a:extLst>
          </p:cNvPr>
          <p:cNvGrpSpPr/>
          <p:nvPr/>
        </p:nvGrpSpPr>
        <p:grpSpPr>
          <a:xfrm>
            <a:off x="5641691" y="4496427"/>
            <a:ext cx="995582" cy="400110"/>
            <a:chOff x="4117691" y="4496427"/>
            <a:chExt cx="995582" cy="400110"/>
          </a:xfrm>
        </p:grpSpPr>
        <p:sp>
          <p:nvSpPr>
            <p:cNvPr id="12" name="TextBox 11">
              <a:extLst>
                <a:ext uri="{FF2B5EF4-FFF2-40B4-BE49-F238E27FC236}">
                  <a16:creationId xmlns:a16="http://schemas.microsoft.com/office/drawing/2014/main" id="{40EBACF9-C45C-4D46-9F9D-56A53CB7A121}"/>
                </a:ext>
              </a:extLst>
            </p:cNvPr>
            <p:cNvSpPr txBox="1"/>
            <p:nvPr/>
          </p:nvSpPr>
          <p:spPr bwMode="auto">
            <a:xfrm>
              <a:off x="4117691" y="4496427"/>
              <a:ext cx="5918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10s</a:t>
              </a:r>
              <a:endParaRPr lang="en-GB" sz="2000" b="1"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C396E97B-DD08-4046-A4BE-99D6E3BE6F0F}"/>
                </a:ext>
              </a:extLst>
            </p:cNvPr>
            <p:cNvSpPr txBox="1"/>
            <p:nvPr/>
          </p:nvSpPr>
          <p:spPr bwMode="auto">
            <a:xfrm>
              <a:off x="4668921" y="4496427"/>
              <a:ext cx="44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1s</a:t>
              </a:r>
              <a:endParaRPr lang="en-GB" sz="2000" b="1" dirty="0">
                <a:solidFill>
                  <a:srgbClr val="C00000"/>
                </a:solidFill>
                <a:latin typeface="Myriad Pro Semibold" charset="0"/>
                <a:ea typeface="Myriad Pro Semibold" charset="0"/>
                <a:cs typeface="Myriad Pro Semibold" charset="0"/>
              </a:endParaRPr>
            </a:p>
          </p:txBody>
        </p:sp>
      </p:grpSp>
      <p:sp>
        <p:nvSpPr>
          <p:cNvPr id="15" name="TextBox 14">
            <a:extLst>
              <a:ext uri="{FF2B5EF4-FFF2-40B4-BE49-F238E27FC236}">
                <a16:creationId xmlns:a16="http://schemas.microsoft.com/office/drawing/2014/main" id="{2D69E83D-E732-4CB7-8E20-E4DE879E2919}"/>
              </a:ext>
            </a:extLst>
          </p:cNvPr>
          <p:cNvSpPr txBox="1"/>
          <p:nvPr/>
        </p:nvSpPr>
        <p:spPr bwMode="auto">
          <a:xfrm>
            <a:off x="7455249" y="4941161"/>
            <a:ext cx="23190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8 tens ÷ 4 = 2 tens</a:t>
            </a:r>
          </a:p>
        </p:txBody>
      </p:sp>
      <p:sp>
        <p:nvSpPr>
          <p:cNvPr id="16" name="TextBox 15">
            <a:extLst>
              <a:ext uri="{FF2B5EF4-FFF2-40B4-BE49-F238E27FC236}">
                <a16:creationId xmlns:a16="http://schemas.microsoft.com/office/drawing/2014/main" id="{03C0B2EA-E20C-4FE4-AF39-A21064B25EA0}"/>
              </a:ext>
            </a:extLst>
          </p:cNvPr>
          <p:cNvSpPr txBox="1"/>
          <p:nvPr/>
        </p:nvSpPr>
        <p:spPr bwMode="auto">
          <a:xfrm>
            <a:off x="7443643" y="5350763"/>
            <a:ext cx="2342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4 ones ÷ 4 = 1 one</a:t>
            </a:r>
          </a:p>
        </p:txBody>
      </p:sp>
      <p:pic>
        <p:nvPicPr>
          <p:cNvPr id="50" name="Picture 49">
            <a:extLst>
              <a:ext uri="{FF2B5EF4-FFF2-40B4-BE49-F238E27FC236}">
                <a16:creationId xmlns:a16="http://schemas.microsoft.com/office/drawing/2014/main" id="{6ED505B1-B3CC-43F3-96D2-24DD78E683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9588" y="3170878"/>
            <a:ext cx="204253" cy="1274693"/>
          </a:xfrm>
          <a:prstGeom prst="rect">
            <a:avLst/>
          </a:prstGeom>
        </p:spPr>
      </p:pic>
      <p:pic>
        <p:nvPicPr>
          <p:cNvPr id="59" name="Picture 58" descr="A picture containing object  Description automatically generated">
            <a:extLst>
              <a:ext uri="{FF2B5EF4-FFF2-40B4-BE49-F238E27FC236}">
                <a16:creationId xmlns:a16="http://schemas.microsoft.com/office/drawing/2014/main" id="{5C2383D9-37E3-4A5D-A5B2-AEAF043498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7447" y="2764016"/>
            <a:ext cx="236924" cy="228611"/>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C4CC7BF4-453B-448F-83F3-9E02E36433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2710" y="2764016"/>
            <a:ext cx="236924" cy="228611"/>
          </a:xfrm>
          <a:prstGeom prst="rect">
            <a:avLst/>
          </a:prstGeom>
        </p:spPr>
      </p:pic>
      <p:pic>
        <p:nvPicPr>
          <p:cNvPr id="70" name="Picture 69" descr="A picture containing object  Description automatically generated">
            <a:extLst>
              <a:ext uri="{FF2B5EF4-FFF2-40B4-BE49-F238E27FC236}">
                <a16:creationId xmlns:a16="http://schemas.microsoft.com/office/drawing/2014/main" id="{F9C87116-5451-4143-BBD0-6F647F93AD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7973" y="2764016"/>
            <a:ext cx="236924" cy="228611"/>
          </a:xfrm>
          <a:prstGeom prst="rect">
            <a:avLst/>
          </a:prstGeom>
        </p:spPr>
      </p:pic>
      <p:pic>
        <p:nvPicPr>
          <p:cNvPr id="71" name="Picture 70" descr="A picture containing object  Description automatically generated">
            <a:extLst>
              <a:ext uri="{FF2B5EF4-FFF2-40B4-BE49-F238E27FC236}">
                <a16:creationId xmlns:a16="http://schemas.microsoft.com/office/drawing/2014/main" id="{BDE61609-BFF2-4C3C-A97B-46CB6B93A6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3237" y="2764016"/>
            <a:ext cx="236924" cy="228611"/>
          </a:xfrm>
          <a:prstGeom prst="rect">
            <a:avLst/>
          </a:prstGeom>
        </p:spPr>
      </p:pic>
      <p:sp>
        <p:nvSpPr>
          <p:cNvPr id="37" name="TextBox 36">
            <a:extLst>
              <a:ext uri="{FF2B5EF4-FFF2-40B4-BE49-F238E27FC236}">
                <a16:creationId xmlns:a16="http://schemas.microsoft.com/office/drawing/2014/main" id="{25BEF85C-6280-4DB0-89FB-AF5667A9459F}"/>
              </a:ext>
            </a:extLst>
          </p:cNvPr>
          <p:cNvSpPr txBox="1"/>
          <p:nvPr/>
        </p:nvSpPr>
        <p:spPr bwMode="auto">
          <a:xfrm>
            <a:off x="4715463" y="2140760"/>
            <a:ext cx="27610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share the 10s:</a:t>
            </a:r>
            <a:endParaRPr lang="en-GB" sz="2000" dirty="0">
              <a:solidFill>
                <a:srgbClr val="FF0000"/>
              </a:solidFill>
              <a:latin typeface="Myriad Pro Semibold" charset="0"/>
              <a:ea typeface="Myriad Pro Semibold" charset="0"/>
              <a:cs typeface="Myriad Pro Semibold" charset="0"/>
            </a:endParaRPr>
          </a:p>
        </p:txBody>
      </p:sp>
      <p:grpSp>
        <p:nvGrpSpPr>
          <p:cNvPr id="3" name="Group 2">
            <a:extLst>
              <a:ext uri="{FF2B5EF4-FFF2-40B4-BE49-F238E27FC236}">
                <a16:creationId xmlns:a16="http://schemas.microsoft.com/office/drawing/2014/main" id="{4307227A-0799-40A7-8C17-0DD5B26703EF}"/>
              </a:ext>
            </a:extLst>
          </p:cNvPr>
          <p:cNvGrpSpPr/>
          <p:nvPr/>
        </p:nvGrpSpPr>
        <p:grpSpPr>
          <a:xfrm>
            <a:off x="4923842" y="3160915"/>
            <a:ext cx="319224" cy="1298969"/>
            <a:chOff x="3399842" y="3160914"/>
            <a:chExt cx="319224" cy="1298969"/>
          </a:xfrm>
        </p:grpSpPr>
        <p:pic>
          <p:nvPicPr>
            <p:cNvPr id="38" name="Picture 37" descr="A close up of a logo  Description automatically generated">
              <a:extLst>
                <a:ext uri="{FF2B5EF4-FFF2-40B4-BE49-F238E27FC236}">
                  <a16:creationId xmlns:a16="http://schemas.microsoft.com/office/drawing/2014/main" id="{10F99DD9-E172-40E1-8504-8DF77200F6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160914"/>
              <a:ext cx="319224" cy="319224"/>
            </a:xfrm>
            <a:prstGeom prst="rect">
              <a:avLst/>
            </a:prstGeom>
          </p:spPr>
        </p:pic>
        <p:pic>
          <p:nvPicPr>
            <p:cNvPr id="39" name="Picture 38" descr="A close up of a logo  Description automatically generated">
              <a:extLst>
                <a:ext uri="{FF2B5EF4-FFF2-40B4-BE49-F238E27FC236}">
                  <a16:creationId xmlns:a16="http://schemas.microsoft.com/office/drawing/2014/main" id="{3F6897C7-2D4A-459A-BAD8-644597F6FA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487496"/>
              <a:ext cx="319224" cy="319224"/>
            </a:xfrm>
            <a:prstGeom prst="rect">
              <a:avLst/>
            </a:prstGeom>
          </p:spPr>
        </p:pic>
        <p:pic>
          <p:nvPicPr>
            <p:cNvPr id="40" name="Picture 39" descr="A close up of a logo  Description automatically generated">
              <a:extLst>
                <a:ext uri="{FF2B5EF4-FFF2-40B4-BE49-F238E27FC236}">
                  <a16:creationId xmlns:a16="http://schemas.microsoft.com/office/drawing/2014/main" id="{A19E1733-61AB-4C20-8420-EC97BDA05B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814078"/>
              <a:ext cx="319224" cy="319224"/>
            </a:xfrm>
            <a:prstGeom prst="rect">
              <a:avLst/>
            </a:prstGeom>
          </p:spPr>
        </p:pic>
        <p:pic>
          <p:nvPicPr>
            <p:cNvPr id="41" name="Picture 40" descr="A close up of a logo  Description automatically generated">
              <a:extLst>
                <a:ext uri="{FF2B5EF4-FFF2-40B4-BE49-F238E27FC236}">
                  <a16:creationId xmlns:a16="http://schemas.microsoft.com/office/drawing/2014/main" id="{74D28725-DD09-48E5-A0E5-F1AC1AE6FD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4140659"/>
              <a:ext cx="319224" cy="319224"/>
            </a:xfrm>
            <a:prstGeom prst="rect">
              <a:avLst/>
            </a:prstGeom>
          </p:spPr>
        </p:pic>
      </p:grpSp>
      <p:grpSp>
        <p:nvGrpSpPr>
          <p:cNvPr id="8" name="Group 7">
            <a:extLst>
              <a:ext uri="{FF2B5EF4-FFF2-40B4-BE49-F238E27FC236}">
                <a16:creationId xmlns:a16="http://schemas.microsoft.com/office/drawing/2014/main" id="{2639B6E9-D4E2-4DBE-853D-787946B1D32E}"/>
              </a:ext>
            </a:extLst>
          </p:cNvPr>
          <p:cNvGrpSpPr/>
          <p:nvPr/>
        </p:nvGrpSpPr>
        <p:grpSpPr>
          <a:xfrm>
            <a:off x="5258384" y="3160915"/>
            <a:ext cx="319224" cy="1298969"/>
            <a:chOff x="3734384" y="3160914"/>
            <a:chExt cx="319224" cy="1298969"/>
          </a:xfrm>
        </p:grpSpPr>
        <p:pic>
          <p:nvPicPr>
            <p:cNvPr id="42" name="Picture 41" descr="A close up of a logo  Description automatically generated">
              <a:extLst>
                <a:ext uri="{FF2B5EF4-FFF2-40B4-BE49-F238E27FC236}">
                  <a16:creationId xmlns:a16="http://schemas.microsoft.com/office/drawing/2014/main" id="{A8B6649E-9776-4740-930B-3447DA7FE9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160914"/>
              <a:ext cx="319224" cy="319224"/>
            </a:xfrm>
            <a:prstGeom prst="rect">
              <a:avLst/>
            </a:prstGeom>
          </p:spPr>
        </p:pic>
        <p:pic>
          <p:nvPicPr>
            <p:cNvPr id="43" name="Picture 42" descr="A close up of a logo  Description automatically generated">
              <a:extLst>
                <a:ext uri="{FF2B5EF4-FFF2-40B4-BE49-F238E27FC236}">
                  <a16:creationId xmlns:a16="http://schemas.microsoft.com/office/drawing/2014/main" id="{6011D4C5-B8F3-4077-97D8-084BAE996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487496"/>
              <a:ext cx="319224" cy="319224"/>
            </a:xfrm>
            <a:prstGeom prst="rect">
              <a:avLst/>
            </a:prstGeom>
          </p:spPr>
        </p:pic>
        <p:pic>
          <p:nvPicPr>
            <p:cNvPr id="44" name="Picture 43" descr="A close up of a logo  Description automatically generated">
              <a:extLst>
                <a:ext uri="{FF2B5EF4-FFF2-40B4-BE49-F238E27FC236}">
                  <a16:creationId xmlns:a16="http://schemas.microsoft.com/office/drawing/2014/main" id="{9ACB478E-2F3F-4DED-81D5-22CD0EFF3B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814078"/>
              <a:ext cx="319224" cy="319224"/>
            </a:xfrm>
            <a:prstGeom prst="rect">
              <a:avLst/>
            </a:prstGeom>
          </p:spPr>
        </p:pic>
        <p:pic>
          <p:nvPicPr>
            <p:cNvPr id="45" name="Picture 44" descr="A close up of a logo  Description automatically generated">
              <a:extLst>
                <a:ext uri="{FF2B5EF4-FFF2-40B4-BE49-F238E27FC236}">
                  <a16:creationId xmlns:a16="http://schemas.microsoft.com/office/drawing/2014/main" id="{2CD3A989-9EE1-466F-BE75-3CCAF1CDD6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4140659"/>
              <a:ext cx="319224" cy="319224"/>
            </a:xfrm>
            <a:prstGeom prst="rect">
              <a:avLst/>
            </a:prstGeom>
          </p:spPr>
        </p:pic>
      </p:grpSp>
      <p:pic>
        <p:nvPicPr>
          <p:cNvPr id="17" name="Image 16"/>
          <p:cNvPicPr>
            <a:picLocks noChangeAspect="1"/>
          </p:cNvPicPr>
          <p:nvPr/>
        </p:nvPicPr>
        <p:blipFill>
          <a:blip r:embed="rId6" cstate="print"/>
          <a:stretch>
            <a:fillRect/>
          </a:stretch>
        </p:blipFill>
        <p:spPr>
          <a:xfrm>
            <a:off x="5420035" y="4974647"/>
            <a:ext cx="1388238" cy="885600"/>
          </a:xfrm>
          <a:prstGeom prst="rect">
            <a:avLst/>
          </a:prstGeom>
        </p:spPr>
      </p:pic>
      <p:sp>
        <p:nvSpPr>
          <p:cNvPr id="52" name="TextBox 51">
            <a:extLst>
              <a:ext uri="{FF2B5EF4-FFF2-40B4-BE49-F238E27FC236}">
                <a16:creationId xmlns:a16="http://schemas.microsoft.com/office/drawing/2014/main" id="{77897BAC-3D83-40ED-A24A-4033D25E6624}"/>
              </a:ext>
            </a:extLst>
          </p:cNvPr>
          <p:cNvSpPr txBox="1"/>
          <p:nvPr/>
        </p:nvSpPr>
        <p:spPr bwMode="auto">
          <a:xfrm>
            <a:off x="3907518" y="5937691"/>
            <a:ext cx="43769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8 tens divided by 4 is equal to 2 tens.</a:t>
            </a:r>
          </a:p>
        </p:txBody>
      </p:sp>
      <p:sp>
        <p:nvSpPr>
          <p:cNvPr id="48" name="TextBox 47">
            <a:extLst>
              <a:ext uri="{FF2B5EF4-FFF2-40B4-BE49-F238E27FC236}">
                <a16:creationId xmlns:a16="http://schemas.microsoft.com/office/drawing/2014/main" id="{964E0D94-CEA2-41E7-9A08-2741E7C0CFAA}"/>
              </a:ext>
            </a:extLst>
          </p:cNvPr>
          <p:cNvSpPr txBox="1"/>
          <p:nvPr/>
        </p:nvSpPr>
        <p:spPr bwMode="auto">
          <a:xfrm>
            <a:off x="4784392" y="2140760"/>
            <a:ext cx="26232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share the 1s:</a:t>
            </a:r>
            <a:endParaRPr lang="en-GB" sz="2000" dirty="0">
              <a:solidFill>
                <a:srgbClr val="FF0000"/>
              </a:solidFill>
              <a:latin typeface="Myriad Pro Semibold" charset="0"/>
              <a:ea typeface="Myriad Pro Semibold" charset="0"/>
              <a:cs typeface="Myriad Pro Semibold" charset="0"/>
            </a:endParaRPr>
          </a:p>
        </p:txBody>
      </p:sp>
      <p:sp>
        <p:nvSpPr>
          <p:cNvPr id="49" name="TextBox 48" hidden="1">
            <a:extLst>
              <a:ext uri="{FF2B5EF4-FFF2-40B4-BE49-F238E27FC236}">
                <a16:creationId xmlns:a16="http://schemas.microsoft.com/office/drawing/2014/main" id="{54D5344F-E238-4CB3-A680-DDE84362F98C}"/>
              </a:ext>
            </a:extLst>
          </p:cNvPr>
          <p:cNvSpPr txBox="1"/>
          <p:nvPr/>
        </p:nvSpPr>
        <p:spPr bwMode="auto">
          <a:xfrm>
            <a:off x="3895910" y="5937691"/>
            <a:ext cx="44001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4 ones divided by 4 is equal to 1 one.</a:t>
            </a:r>
          </a:p>
        </p:txBody>
      </p:sp>
      <p:sp>
        <p:nvSpPr>
          <p:cNvPr id="53" name="Rectangle 52">
            <a:extLst>
              <a:ext uri="{FF2B5EF4-FFF2-40B4-BE49-F238E27FC236}">
                <a16:creationId xmlns:a16="http://schemas.microsoft.com/office/drawing/2014/main" id="{69E74BB8-613E-4AB6-A4E3-09DFC0BBD989}"/>
              </a:ext>
            </a:extLst>
          </p:cNvPr>
          <p:cNvSpPr/>
          <p:nvPr/>
        </p:nvSpPr>
        <p:spPr bwMode="auto">
          <a:xfrm>
            <a:off x="4879227" y="3131591"/>
            <a:ext cx="724649" cy="1364837"/>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2" name="Image 21"/>
          <p:cNvPicPr>
            <a:picLocks noChangeAspect="1"/>
          </p:cNvPicPr>
          <p:nvPr/>
        </p:nvPicPr>
        <p:blipFill>
          <a:blip r:embed="rId7" cstate="print"/>
          <a:stretch>
            <a:fillRect/>
          </a:stretch>
        </p:blipFill>
        <p:spPr>
          <a:xfrm>
            <a:off x="5419109" y="4974647"/>
            <a:ext cx="1388238" cy="885600"/>
          </a:xfrm>
          <a:prstGeom prst="rect">
            <a:avLst/>
          </a:prstGeom>
        </p:spPr>
      </p:pic>
      <p:pic>
        <p:nvPicPr>
          <p:cNvPr id="24" name="Image 23"/>
          <p:cNvPicPr>
            <a:picLocks noChangeAspect="1"/>
          </p:cNvPicPr>
          <p:nvPr/>
        </p:nvPicPr>
        <p:blipFill>
          <a:blip r:embed="rId8" cstate="print"/>
          <a:stretch>
            <a:fillRect/>
          </a:stretch>
        </p:blipFill>
        <p:spPr>
          <a:xfrm>
            <a:off x="5419109" y="4974647"/>
            <a:ext cx="1388238" cy="885600"/>
          </a:xfrm>
          <a:prstGeom prst="rect">
            <a:avLst/>
          </a:prstGeom>
        </p:spPr>
      </p:pic>
      <p:sp>
        <p:nvSpPr>
          <p:cNvPr id="51" name="Rectangle 50">
            <a:extLst>
              <a:ext uri="{FF2B5EF4-FFF2-40B4-BE49-F238E27FC236}">
                <a16:creationId xmlns:a16="http://schemas.microsoft.com/office/drawing/2014/main" id="{602617F3-5A42-4B8F-892D-40FE57AAEF7D}"/>
              </a:ext>
            </a:extLst>
          </p:cNvPr>
          <p:cNvSpPr/>
          <p:nvPr/>
        </p:nvSpPr>
        <p:spPr bwMode="auto">
          <a:xfrm>
            <a:off x="6233520" y="4993153"/>
            <a:ext cx="403753" cy="34811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46" name="Group 45">
            <a:extLst>
              <a:ext uri="{FF2B5EF4-FFF2-40B4-BE49-F238E27FC236}">
                <a16:creationId xmlns:a16="http://schemas.microsoft.com/office/drawing/2014/main" id="{147B596A-1A65-4EA9-B261-C7BCECD8BFF2}"/>
              </a:ext>
            </a:extLst>
          </p:cNvPr>
          <p:cNvGrpSpPr/>
          <p:nvPr/>
        </p:nvGrpSpPr>
        <p:grpSpPr>
          <a:xfrm>
            <a:off x="5257049" y="5315444"/>
            <a:ext cx="1458860" cy="564329"/>
            <a:chOff x="3733049" y="5315443"/>
            <a:chExt cx="1458860" cy="564329"/>
          </a:xfrm>
        </p:grpSpPr>
        <p:grpSp>
          <p:nvGrpSpPr>
            <p:cNvPr id="47" name="Group 46">
              <a:extLst>
                <a:ext uri="{FF2B5EF4-FFF2-40B4-BE49-F238E27FC236}">
                  <a16:creationId xmlns:a16="http://schemas.microsoft.com/office/drawing/2014/main" id="{6FDE5882-6BA1-4EE6-9316-ACD8D2813481}"/>
                </a:ext>
              </a:extLst>
            </p:cNvPr>
            <p:cNvGrpSpPr/>
            <p:nvPr/>
          </p:nvGrpSpPr>
          <p:grpSpPr>
            <a:xfrm>
              <a:off x="4085070" y="5365750"/>
              <a:ext cx="1106839" cy="449255"/>
              <a:chOff x="4085070" y="5365750"/>
              <a:chExt cx="1106839" cy="449255"/>
            </a:xfrm>
            <a:solidFill>
              <a:schemeClr val="bg1"/>
            </a:solidFill>
          </p:grpSpPr>
          <p:sp>
            <p:nvSpPr>
              <p:cNvPr id="57" name="Rectangle 56">
                <a:extLst>
                  <a:ext uri="{FF2B5EF4-FFF2-40B4-BE49-F238E27FC236}">
                    <a16:creationId xmlns:a16="http://schemas.microsoft.com/office/drawing/2014/main" id="{15D73444-6AD3-4A0D-BF18-46140D2D5C0D}"/>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1" name="Rectangle 60">
                <a:extLst>
                  <a:ext uri="{FF2B5EF4-FFF2-40B4-BE49-F238E27FC236}">
                    <a16:creationId xmlns:a16="http://schemas.microsoft.com/office/drawing/2014/main" id="{EEB0F470-917D-4E21-BA3E-31D52172F31F}"/>
                  </a:ext>
                </a:extLst>
              </p:cNvPr>
              <p:cNvSpPr/>
              <p:nvPr/>
            </p:nvSpPr>
            <p:spPr bwMode="auto">
              <a:xfrm rot="5400000">
                <a:off x="3931480" y="5560248"/>
                <a:ext cx="414330" cy="9518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4" name="Group 53">
              <a:extLst>
                <a:ext uri="{FF2B5EF4-FFF2-40B4-BE49-F238E27FC236}">
                  <a16:creationId xmlns:a16="http://schemas.microsoft.com/office/drawing/2014/main" id="{8CD3AF13-00DF-448D-82DF-7FD7988017DB}"/>
                </a:ext>
              </a:extLst>
            </p:cNvPr>
            <p:cNvGrpSpPr/>
            <p:nvPr/>
          </p:nvGrpSpPr>
          <p:grpSpPr>
            <a:xfrm>
              <a:off x="3733049" y="5315443"/>
              <a:ext cx="1434410" cy="564329"/>
              <a:chOff x="3722832" y="5310208"/>
              <a:chExt cx="1434410" cy="564329"/>
            </a:xfrm>
          </p:grpSpPr>
          <p:cxnSp>
            <p:nvCxnSpPr>
              <p:cNvPr id="55" name="Straight Connector 54">
                <a:extLst>
                  <a:ext uri="{FF2B5EF4-FFF2-40B4-BE49-F238E27FC236}">
                    <a16:creationId xmlns:a16="http://schemas.microsoft.com/office/drawing/2014/main" id="{322324AE-612A-43E2-98C1-149867D388BC}"/>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Arc 55">
                <a:extLst>
                  <a:ext uri="{FF2B5EF4-FFF2-40B4-BE49-F238E27FC236}">
                    <a16:creationId xmlns:a16="http://schemas.microsoft.com/office/drawing/2014/main" id="{8B94CD5F-026B-4677-B152-35AAB6E7B02E}"/>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25940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52"/>
                                        </p:tgtEl>
                                      </p:cBhvr>
                                    </p:animEffect>
                                    <p:set>
                                      <p:cBhvr>
                                        <p:cTn id="7" dur="1" fill="hold">
                                          <p:stCondLst>
                                            <p:cond delay="499"/>
                                          </p:stCondLst>
                                        </p:cTn>
                                        <p:tgtEl>
                                          <p:spTgt spid="52"/>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7"/>
                                        </p:tgtEl>
                                      </p:cBhvr>
                                    </p:animEffect>
                                    <p:set>
                                      <p:cBhvr>
                                        <p:cTn id="10" dur="1" fill="hold">
                                          <p:stCondLst>
                                            <p:cond delay="499"/>
                                          </p:stCondLst>
                                        </p:cTn>
                                        <p:tgtEl>
                                          <p:spTgt spid="37"/>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par>
                          <p:cTn id="20" fill="hold">
                            <p:stCondLst>
                              <p:cond delay="500"/>
                            </p:stCondLst>
                            <p:childTnLst>
                              <p:par>
                                <p:cTn id="21" presetID="42" presetClass="path" presetSubtype="0" accel="50000" fill="hold" nodeType="afterEffect">
                                  <p:stCondLst>
                                    <p:cond delay="0"/>
                                  </p:stCondLst>
                                  <p:childTnLst>
                                    <p:animMotion origin="layout" path="M -1.25E-6 4.07407E-6 L -0.08086 0.06551 " pathEditMode="relative" rAng="0" ptsTypes="AA">
                                      <p:cBhvr>
                                        <p:cTn id="22" dur="1500" fill="hold"/>
                                        <p:tgtEl>
                                          <p:spTgt spid="59"/>
                                        </p:tgtEl>
                                        <p:attrNameLst>
                                          <p:attrName>ppt_x</p:attrName>
                                          <p:attrName>ppt_y</p:attrName>
                                        </p:attrNameLst>
                                      </p:cBhvr>
                                      <p:rCtr x="-4049" y="3264"/>
                                    </p:animMotion>
                                  </p:childTnLst>
                                </p:cTn>
                              </p:par>
                              <p:par>
                                <p:cTn id="23" presetID="42" presetClass="path" presetSubtype="0" accel="50000" fill="hold" nodeType="withEffect">
                                  <p:stCondLst>
                                    <p:cond delay="0"/>
                                  </p:stCondLst>
                                  <p:childTnLst>
                                    <p:animMotion origin="layout" path="M -4.79167E-6 4.07407E-6 L -0.09908 0.11088 " pathEditMode="relative" rAng="0" ptsTypes="AA">
                                      <p:cBhvr>
                                        <p:cTn id="24" dur="1500" fill="hold"/>
                                        <p:tgtEl>
                                          <p:spTgt spid="69"/>
                                        </p:tgtEl>
                                        <p:attrNameLst>
                                          <p:attrName>ppt_x</p:attrName>
                                          <p:attrName>ppt_y</p:attrName>
                                        </p:attrNameLst>
                                      </p:cBhvr>
                                      <p:rCtr x="-4961" y="5532"/>
                                    </p:animMotion>
                                  </p:childTnLst>
                                </p:cTn>
                              </p:par>
                              <p:par>
                                <p:cTn id="25" presetID="42" presetClass="path" presetSubtype="0" accel="50000" fill="hold" nodeType="withEffect">
                                  <p:stCondLst>
                                    <p:cond delay="0"/>
                                  </p:stCondLst>
                                  <p:childTnLst>
                                    <p:animMotion origin="layout" path="M 1.66667E-6 4.07407E-6 L -0.12005 0.16088 " pathEditMode="relative" rAng="0" ptsTypes="AA">
                                      <p:cBhvr>
                                        <p:cTn id="26" dur="1500" fill="hold"/>
                                        <p:tgtEl>
                                          <p:spTgt spid="70"/>
                                        </p:tgtEl>
                                        <p:attrNameLst>
                                          <p:attrName>ppt_x</p:attrName>
                                          <p:attrName>ppt_y</p:attrName>
                                        </p:attrNameLst>
                                      </p:cBhvr>
                                      <p:rCtr x="-6003" y="8032"/>
                                    </p:animMotion>
                                  </p:childTnLst>
                                </p:cTn>
                              </p:par>
                              <p:par>
                                <p:cTn id="27" presetID="42" presetClass="path" presetSubtype="0" accel="50000" fill="hold" nodeType="withEffect">
                                  <p:stCondLst>
                                    <p:cond delay="0"/>
                                  </p:stCondLst>
                                  <p:childTnLst>
                                    <p:animMotion origin="layout" path="M -1.875E-6 4.07407E-6 L -0.14101 0.20879 " pathEditMode="relative" rAng="0" ptsTypes="AA">
                                      <p:cBhvr>
                                        <p:cTn id="28" dur="1500" fill="hold"/>
                                        <p:tgtEl>
                                          <p:spTgt spid="71"/>
                                        </p:tgtEl>
                                        <p:attrNameLst>
                                          <p:attrName>ppt_x</p:attrName>
                                          <p:attrName>ppt_y</p:attrName>
                                        </p:attrNameLst>
                                      </p:cBhvr>
                                      <p:rCtr x="-7057" y="10440"/>
                                    </p:animMotion>
                                  </p:childTnLst>
                                </p:cTn>
                              </p:par>
                            </p:childTnLst>
                          </p:cTn>
                        </p:par>
                        <p:par>
                          <p:cTn id="29" fill="hold">
                            <p:stCondLst>
                              <p:cond delay="2000"/>
                            </p:stCondLst>
                            <p:childTnLst>
                              <p:par>
                                <p:cTn id="30" presetID="1" presetClass="exit" presetSubtype="0" fill="hold" nodeType="afterEffect">
                                  <p:stCondLst>
                                    <p:cond delay="0"/>
                                  </p:stCondLst>
                                  <p:childTnLst>
                                    <p:set>
                                      <p:cBhvr>
                                        <p:cTn id="31" dur="1" fill="hold">
                                          <p:stCondLst>
                                            <p:cond delay="0"/>
                                          </p:stCondLst>
                                        </p:cTn>
                                        <p:tgtEl>
                                          <p:spTgt spid="59"/>
                                        </p:tgtEl>
                                        <p:attrNameLst>
                                          <p:attrName>style.visibility</p:attrName>
                                        </p:attrNameLst>
                                      </p:cBhvr>
                                      <p:to>
                                        <p:strVal val="hidden"/>
                                      </p:to>
                                    </p:set>
                                  </p:childTnLst>
                                </p:cTn>
                              </p:par>
                              <p:par>
                                <p:cTn id="32" presetID="1" presetClass="exit" presetSubtype="0" fill="hold" nodeType="withEffect">
                                  <p:stCondLst>
                                    <p:cond delay="0"/>
                                  </p:stCondLst>
                                  <p:childTnLst>
                                    <p:set>
                                      <p:cBhvr>
                                        <p:cTn id="33" dur="1" fill="hold">
                                          <p:stCondLst>
                                            <p:cond delay="0"/>
                                          </p:stCondLst>
                                        </p:cTn>
                                        <p:tgtEl>
                                          <p:spTgt spid="69"/>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70"/>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71"/>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xit" presetSubtype="0" fill="hold" nodeType="withEffect">
                                  <p:stCondLst>
                                    <p:cond delay="0"/>
                                  </p:stCondLst>
                                  <p:childTnLst>
                                    <p:animEffect transition="out" filter="fade">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10" presetClass="exit" presetSubtype="0" fill="hold" nodeType="withEffect">
                                  <p:stCondLst>
                                    <p:cond delay="0"/>
                                  </p:stCondLst>
                                  <p:childTnLst>
                                    <p:animEffect transition="out" filter="fade">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par>
                                <p:cTn id="59" presetID="10" presetClass="exit" presetSubtype="0" fill="hold" grpId="0" nodeType="withEffect">
                                  <p:stCondLst>
                                    <p:cond delay="0"/>
                                  </p:stCondLst>
                                  <p:childTnLst>
                                    <p:animEffect transition="out" filter="fade">
                                      <p:cBhvr>
                                        <p:cTn id="60" dur="500"/>
                                        <p:tgtEl>
                                          <p:spTgt spid="51"/>
                                        </p:tgtEl>
                                      </p:cBhvr>
                                    </p:animEffect>
                                    <p:set>
                                      <p:cBhvr>
                                        <p:cTn id="61" dur="1" fill="hold">
                                          <p:stCondLst>
                                            <p:cond delay="499"/>
                                          </p:stCondLst>
                                        </p:cTn>
                                        <p:tgtEl>
                                          <p:spTgt spid="51"/>
                                        </p:tgtEl>
                                        <p:attrNameLst>
                                          <p:attrName>style.visibility</p:attrName>
                                        </p:attrNameLst>
                                      </p:cBhvr>
                                      <p:to>
                                        <p:strVal val="hidden"/>
                                      </p:to>
                                    </p:set>
                                  </p:childTnLst>
                                </p:cTn>
                              </p:par>
                            </p:childTnLst>
                          </p:cTn>
                        </p:par>
                        <p:par>
                          <p:cTn id="62" fill="hold">
                            <p:stCondLst>
                              <p:cond delay="150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7" grpId="0"/>
      <p:bldP spid="52" grpId="0"/>
      <p:bldP spid="48" grpId="0"/>
      <p:bldP spid="49" grpId="0"/>
      <p:bldP spid="53" grpId="0" animBg="1"/>
      <p:bldP spid="51"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BE591810-5EF8-4E8F-8392-0EC5F4049424}"/>
              </a:ext>
            </a:extLst>
          </p:cNvPr>
          <p:cNvGrpSpPr/>
          <p:nvPr/>
        </p:nvGrpSpPr>
        <p:grpSpPr>
          <a:xfrm>
            <a:off x="5635776" y="3200428"/>
            <a:ext cx="236924" cy="1220664"/>
            <a:chOff x="4111776" y="3200428"/>
            <a:chExt cx="236924" cy="1220664"/>
          </a:xfrm>
        </p:grpSpPr>
        <p:pic>
          <p:nvPicPr>
            <p:cNvPr id="58" name="Picture 57" descr="A picture containing object  Description automatically generated">
              <a:extLst>
                <a:ext uri="{FF2B5EF4-FFF2-40B4-BE49-F238E27FC236}">
                  <a16:creationId xmlns:a16="http://schemas.microsoft.com/office/drawing/2014/main" id="{68C218A8-ACE9-4722-908E-C91264D106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200428"/>
              <a:ext cx="236924" cy="228611"/>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D7370089-641C-4FD4-AACD-5CAC29333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531112"/>
              <a:ext cx="236924" cy="228611"/>
            </a:xfrm>
            <a:prstGeom prst="rect">
              <a:avLst/>
            </a:prstGeom>
          </p:spPr>
        </p:pic>
        <p:pic>
          <p:nvPicPr>
            <p:cNvPr id="72" name="Picture 71" descr="A picture containing object  Description automatically generated">
              <a:extLst>
                <a:ext uri="{FF2B5EF4-FFF2-40B4-BE49-F238E27FC236}">
                  <a16:creationId xmlns:a16="http://schemas.microsoft.com/office/drawing/2014/main" id="{0541518D-356A-454E-AAD2-91C3B555A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861796"/>
              <a:ext cx="236924" cy="228611"/>
            </a:xfrm>
            <a:prstGeom prst="rect">
              <a:avLst/>
            </a:prstGeom>
          </p:spPr>
        </p:pic>
        <p:pic>
          <p:nvPicPr>
            <p:cNvPr id="73" name="Picture 72" descr="A picture containing object  Description automatically generated">
              <a:extLst>
                <a:ext uri="{FF2B5EF4-FFF2-40B4-BE49-F238E27FC236}">
                  <a16:creationId xmlns:a16="http://schemas.microsoft.com/office/drawing/2014/main" id="{D6FC06CB-07F5-4E64-B233-F50E8F380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4192481"/>
              <a:ext cx="236924" cy="228611"/>
            </a:xfrm>
            <a:prstGeom prst="rect">
              <a:avLst/>
            </a:prstGeom>
          </p:spPr>
        </p:pic>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2:1</a:t>
            </a:r>
          </a:p>
        </p:txBody>
      </p:sp>
      <p:sp>
        <p:nvSpPr>
          <p:cNvPr id="4" name="TextBox 3">
            <a:extLst>
              <a:ext uri="{FF2B5EF4-FFF2-40B4-BE49-F238E27FC236}">
                <a16:creationId xmlns:a16="http://schemas.microsoft.com/office/drawing/2014/main" id="{C4215D05-BC50-46B4-9878-927D15DB6420}"/>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sticks shared equally between 4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FA21B689-462D-4448-BC90-747A5F82B398}"/>
              </a:ext>
            </a:extLst>
          </p:cNvPr>
          <p:cNvSpPr txBox="1"/>
          <p:nvPr/>
        </p:nvSpPr>
        <p:spPr bwMode="auto">
          <a:xfrm>
            <a:off x="5170805" y="1524945"/>
            <a:ext cx="1370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  4  =</a:t>
            </a:r>
            <a:endParaRPr lang="en-GB" sz="20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64234FDE-AFCF-42FF-A789-E19E3C60A70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3" name="Group 22">
            <a:extLst>
              <a:ext uri="{FF2B5EF4-FFF2-40B4-BE49-F238E27FC236}">
                <a16:creationId xmlns:a16="http://schemas.microsoft.com/office/drawing/2014/main" id="{51ACC14A-D6FC-4682-833C-7C6290F58CD2}"/>
              </a:ext>
            </a:extLst>
          </p:cNvPr>
          <p:cNvGrpSpPr/>
          <p:nvPr/>
        </p:nvGrpSpPr>
        <p:grpSpPr>
          <a:xfrm>
            <a:off x="5641691" y="4496427"/>
            <a:ext cx="995582" cy="400110"/>
            <a:chOff x="4117691" y="4496427"/>
            <a:chExt cx="995582" cy="400110"/>
          </a:xfrm>
        </p:grpSpPr>
        <p:sp>
          <p:nvSpPr>
            <p:cNvPr id="12" name="TextBox 11">
              <a:extLst>
                <a:ext uri="{FF2B5EF4-FFF2-40B4-BE49-F238E27FC236}">
                  <a16:creationId xmlns:a16="http://schemas.microsoft.com/office/drawing/2014/main" id="{40EBACF9-C45C-4D46-9F9D-56A53CB7A121}"/>
                </a:ext>
              </a:extLst>
            </p:cNvPr>
            <p:cNvSpPr txBox="1"/>
            <p:nvPr/>
          </p:nvSpPr>
          <p:spPr bwMode="auto">
            <a:xfrm>
              <a:off x="4117691" y="4496427"/>
              <a:ext cx="5918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10s</a:t>
              </a:r>
              <a:endParaRPr lang="en-GB" sz="2000" b="1"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C396E97B-DD08-4046-A4BE-99D6E3BE6F0F}"/>
                </a:ext>
              </a:extLst>
            </p:cNvPr>
            <p:cNvSpPr txBox="1"/>
            <p:nvPr/>
          </p:nvSpPr>
          <p:spPr bwMode="auto">
            <a:xfrm>
              <a:off x="4668921" y="4496427"/>
              <a:ext cx="44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1s</a:t>
              </a:r>
              <a:endParaRPr lang="en-GB" sz="2000" b="1" dirty="0">
                <a:solidFill>
                  <a:srgbClr val="C00000"/>
                </a:solidFill>
                <a:latin typeface="Myriad Pro Semibold" charset="0"/>
                <a:ea typeface="Myriad Pro Semibold" charset="0"/>
                <a:cs typeface="Myriad Pro Semibold" charset="0"/>
              </a:endParaRPr>
            </a:p>
          </p:txBody>
        </p:sp>
      </p:grpSp>
      <p:sp>
        <p:nvSpPr>
          <p:cNvPr id="15" name="TextBox 14">
            <a:extLst>
              <a:ext uri="{FF2B5EF4-FFF2-40B4-BE49-F238E27FC236}">
                <a16:creationId xmlns:a16="http://schemas.microsoft.com/office/drawing/2014/main" id="{2D69E83D-E732-4CB7-8E20-E4DE879E2919}"/>
              </a:ext>
            </a:extLst>
          </p:cNvPr>
          <p:cNvSpPr txBox="1"/>
          <p:nvPr/>
        </p:nvSpPr>
        <p:spPr bwMode="auto">
          <a:xfrm>
            <a:off x="7455249" y="4941161"/>
            <a:ext cx="23190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8 tens ÷ 4 = 2 tens</a:t>
            </a:r>
          </a:p>
        </p:txBody>
      </p:sp>
      <p:sp>
        <p:nvSpPr>
          <p:cNvPr id="16" name="TextBox 15">
            <a:extLst>
              <a:ext uri="{FF2B5EF4-FFF2-40B4-BE49-F238E27FC236}">
                <a16:creationId xmlns:a16="http://schemas.microsoft.com/office/drawing/2014/main" id="{03C0B2EA-E20C-4FE4-AF39-A21064B25EA0}"/>
              </a:ext>
            </a:extLst>
          </p:cNvPr>
          <p:cNvSpPr txBox="1"/>
          <p:nvPr/>
        </p:nvSpPr>
        <p:spPr bwMode="auto">
          <a:xfrm>
            <a:off x="7443643" y="5350763"/>
            <a:ext cx="2342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4 ones ÷ 4 = 1 one</a:t>
            </a:r>
          </a:p>
        </p:txBody>
      </p:sp>
      <p:pic>
        <p:nvPicPr>
          <p:cNvPr id="50" name="Picture 49">
            <a:extLst>
              <a:ext uri="{FF2B5EF4-FFF2-40B4-BE49-F238E27FC236}">
                <a16:creationId xmlns:a16="http://schemas.microsoft.com/office/drawing/2014/main" id="{6ED505B1-B3CC-43F3-96D2-24DD78E683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49588" y="3170878"/>
            <a:ext cx="204253" cy="1274693"/>
          </a:xfrm>
          <a:prstGeom prst="rect">
            <a:avLst/>
          </a:prstGeom>
        </p:spPr>
      </p:pic>
      <p:grpSp>
        <p:nvGrpSpPr>
          <p:cNvPr id="3" name="Group 2">
            <a:extLst>
              <a:ext uri="{FF2B5EF4-FFF2-40B4-BE49-F238E27FC236}">
                <a16:creationId xmlns:a16="http://schemas.microsoft.com/office/drawing/2014/main" id="{4307227A-0799-40A7-8C17-0DD5B26703EF}"/>
              </a:ext>
            </a:extLst>
          </p:cNvPr>
          <p:cNvGrpSpPr/>
          <p:nvPr/>
        </p:nvGrpSpPr>
        <p:grpSpPr>
          <a:xfrm>
            <a:off x="4923842" y="3160915"/>
            <a:ext cx="319224" cy="1298969"/>
            <a:chOff x="3399842" y="3160914"/>
            <a:chExt cx="319224" cy="1298969"/>
          </a:xfrm>
        </p:grpSpPr>
        <p:pic>
          <p:nvPicPr>
            <p:cNvPr id="38" name="Picture 37" descr="A close up of a logo  Description automatically generated">
              <a:extLst>
                <a:ext uri="{FF2B5EF4-FFF2-40B4-BE49-F238E27FC236}">
                  <a16:creationId xmlns:a16="http://schemas.microsoft.com/office/drawing/2014/main" id="{10F99DD9-E172-40E1-8504-8DF77200F6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160914"/>
              <a:ext cx="319224" cy="319224"/>
            </a:xfrm>
            <a:prstGeom prst="rect">
              <a:avLst/>
            </a:prstGeom>
          </p:spPr>
        </p:pic>
        <p:pic>
          <p:nvPicPr>
            <p:cNvPr id="39" name="Picture 38" descr="A close up of a logo  Description automatically generated">
              <a:extLst>
                <a:ext uri="{FF2B5EF4-FFF2-40B4-BE49-F238E27FC236}">
                  <a16:creationId xmlns:a16="http://schemas.microsoft.com/office/drawing/2014/main" id="{3F6897C7-2D4A-459A-BAD8-644597F6FA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487496"/>
              <a:ext cx="319224" cy="319224"/>
            </a:xfrm>
            <a:prstGeom prst="rect">
              <a:avLst/>
            </a:prstGeom>
          </p:spPr>
        </p:pic>
        <p:pic>
          <p:nvPicPr>
            <p:cNvPr id="40" name="Picture 39" descr="A close up of a logo  Description automatically generated">
              <a:extLst>
                <a:ext uri="{FF2B5EF4-FFF2-40B4-BE49-F238E27FC236}">
                  <a16:creationId xmlns:a16="http://schemas.microsoft.com/office/drawing/2014/main" id="{A19E1733-61AB-4C20-8420-EC97BDA05B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814078"/>
              <a:ext cx="319224" cy="319224"/>
            </a:xfrm>
            <a:prstGeom prst="rect">
              <a:avLst/>
            </a:prstGeom>
          </p:spPr>
        </p:pic>
        <p:pic>
          <p:nvPicPr>
            <p:cNvPr id="41" name="Picture 40" descr="A close up of a logo  Description automatically generated">
              <a:extLst>
                <a:ext uri="{FF2B5EF4-FFF2-40B4-BE49-F238E27FC236}">
                  <a16:creationId xmlns:a16="http://schemas.microsoft.com/office/drawing/2014/main" id="{74D28725-DD09-48E5-A0E5-F1AC1AE6FD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4140659"/>
              <a:ext cx="319224" cy="319224"/>
            </a:xfrm>
            <a:prstGeom prst="rect">
              <a:avLst/>
            </a:prstGeom>
          </p:spPr>
        </p:pic>
      </p:grpSp>
      <p:grpSp>
        <p:nvGrpSpPr>
          <p:cNvPr id="8" name="Group 7">
            <a:extLst>
              <a:ext uri="{FF2B5EF4-FFF2-40B4-BE49-F238E27FC236}">
                <a16:creationId xmlns:a16="http://schemas.microsoft.com/office/drawing/2014/main" id="{2639B6E9-D4E2-4DBE-853D-787946B1D32E}"/>
              </a:ext>
            </a:extLst>
          </p:cNvPr>
          <p:cNvGrpSpPr/>
          <p:nvPr/>
        </p:nvGrpSpPr>
        <p:grpSpPr>
          <a:xfrm>
            <a:off x="5258384" y="3160915"/>
            <a:ext cx="319224" cy="1298969"/>
            <a:chOff x="3734384" y="3160914"/>
            <a:chExt cx="319224" cy="1298969"/>
          </a:xfrm>
        </p:grpSpPr>
        <p:pic>
          <p:nvPicPr>
            <p:cNvPr id="42" name="Picture 41" descr="A close up of a logo  Description automatically generated">
              <a:extLst>
                <a:ext uri="{FF2B5EF4-FFF2-40B4-BE49-F238E27FC236}">
                  <a16:creationId xmlns:a16="http://schemas.microsoft.com/office/drawing/2014/main" id="{A8B6649E-9776-4740-930B-3447DA7FE9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160914"/>
              <a:ext cx="319224" cy="319224"/>
            </a:xfrm>
            <a:prstGeom prst="rect">
              <a:avLst/>
            </a:prstGeom>
          </p:spPr>
        </p:pic>
        <p:pic>
          <p:nvPicPr>
            <p:cNvPr id="43" name="Picture 42" descr="A close up of a logo  Description automatically generated">
              <a:extLst>
                <a:ext uri="{FF2B5EF4-FFF2-40B4-BE49-F238E27FC236}">
                  <a16:creationId xmlns:a16="http://schemas.microsoft.com/office/drawing/2014/main" id="{6011D4C5-B8F3-4077-97D8-084BAE996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487496"/>
              <a:ext cx="319224" cy="319224"/>
            </a:xfrm>
            <a:prstGeom prst="rect">
              <a:avLst/>
            </a:prstGeom>
          </p:spPr>
        </p:pic>
        <p:pic>
          <p:nvPicPr>
            <p:cNvPr id="44" name="Picture 43" descr="A close up of a logo  Description automatically generated">
              <a:extLst>
                <a:ext uri="{FF2B5EF4-FFF2-40B4-BE49-F238E27FC236}">
                  <a16:creationId xmlns:a16="http://schemas.microsoft.com/office/drawing/2014/main" id="{9ACB478E-2F3F-4DED-81D5-22CD0EFF3B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814078"/>
              <a:ext cx="319224" cy="319224"/>
            </a:xfrm>
            <a:prstGeom prst="rect">
              <a:avLst/>
            </a:prstGeom>
          </p:spPr>
        </p:pic>
        <p:pic>
          <p:nvPicPr>
            <p:cNvPr id="45" name="Picture 44" descr="A close up of a logo  Description automatically generated">
              <a:extLst>
                <a:ext uri="{FF2B5EF4-FFF2-40B4-BE49-F238E27FC236}">
                  <a16:creationId xmlns:a16="http://schemas.microsoft.com/office/drawing/2014/main" id="{2CD3A989-9EE1-466F-BE75-3CCAF1CDD6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4140659"/>
              <a:ext cx="319224" cy="319224"/>
            </a:xfrm>
            <a:prstGeom prst="rect">
              <a:avLst/>
            </a:prstGeom>
          </p:spPr>
        </p:pic>
      </p:grpSp>
      <p:sp>
        <p:nvSpPr>
          <p:cNvPr id="48" name="TextBox 47">
            <a:extLst>
              <a:ext uri="{FF2B5EF4-FFF2-40B4-BE49-F238E27FC236}">
                <a16:creationId xmlns:a16="http://schemas.microsoft.com/office/drawing/2014/main" id="{964E0D94-CEA2-41E7-9A08-2741E7C0CFAA}"/>
              </a:ext>
            </a:extLst>
          </p:cNvPr>
          <p:cNvSpPr txBox="1"/>
          <p:nvPr/>
        </p:nvSpPr>
        <p:spPr bwMode="auto">
          <a:xfrm>
            <a:off x="4784392" y="2140760"/>
            <a:ext cx="26232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share the 1s:</a:t>
            </a:r>
            <a:endParaRPr lang="en-GB" sz="2000" dirty="0">
              <a:solidFill>
                <a:srgbClr val="FF0000"/>
              </a:solidFill>
              <a:latin typeface="Myriad Pro Semibold" charset="0"/>
              <a:ea typeface="Myriad Pro Semibold" charset="0"/>
              <a:cs typeface="Myriad Pro Semibold" charset="0"/>
            </a:endParaRPr>
          </a:p>
        </p:txBody>
      </p:sp>
      <p:sp>
        <p:nvSpPr>
          <p:cNvPr id="49" name="TextBox 48">
            <a:extLst>
              <a:ext uri="{FF2B5EF4-FFF2-40B4-BE49-F238E27FC236}">
                <a16:creationId xmlns:a16="http://schemas.microsoft.com/office/drawing/2014/main" id="{54D5344F-E238-4CB3-A680-DDE84362F98C}"/>
              </a:ext>
            </a:extLst>
          </p:cNvPr>
          <p:cNvSpPr txBox="1"/>
          <p:nvPr/>
        </p:nvSpPr>
        <p:spPr bwMode="auto">
          <a:xfrm>
            <a:off x="3895910" y="5937691"/>
            <a:ext cx="44001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4 ones divided by 4 is equal to 1 one.</a:t>
            </a:r>
          </a:p>
        </p:txBody>
      </p:sp>
      <p:sp>
        <p:nvSpPr>
          <p:cNvPr id="53" name="Rectangle 52">
            <a:extLst>
              <a:ext uri="{FF2B5EF4-FFF2-40B4-BE49-F238E27FC236}">
                <a16:creationId xmlns:a16="http://schemas.microsoft.com/office/drawing/2014/main" id="{69E74BB8-613E-4AB6-A4E3-09DFC0BBD989}"/>
              </a:ext>
            </a:extLst>
          </p:cNvPr>
          <p:cNvSpPr/>
          <p:nvPr/>
        </p:nvSpPr>
        <p:spPr bwMode="auto">
          <a:xfrm>
            <a:off x="4879227" y="3131591"/>
            <a:ext cx="724649" cy="1364837"/>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4" name="Image 23"/>
          <p:cNvPicPr>
            <a:picLocks noChangeAspect="1"/>
          </p:cNvPicPr>
          <p:nvPr/>
        </p:nvPicPr>
        <p:blipFill>
          <a:blip r:embed="rId6" cstate="print"/>
          <a:stretch>
            <a:fillRect/>
          </a:stretch>
        </p:blipFill>
        <p:spPr>
          <a:xfrm>
            <a:off x="5419109" y="4974647"/>
            <a:ext cx="1388238" cy="885600"/>
          </a:xfrm>
          <a:prstGeom prst="rect">
            <a:avLst/>
          </a:prstGeom>
        </p:spPr>
      </p:pic>
      <p:sp>
        <p:nvSpPr>
          <p:cNvPr id="46" name="TextBox 45">
            <a:extLst>
              <a:ext uri="{FF2B5EF4-FFF2-40B4-BE49-F238E27FC236}">
                <a16:creationId xmlns:a16="http://schemas.microsoft.com/office/drawing/2014/main" id="{60140272-41B8-4DFF-BCAF-82EC3E4EF3CA}"/>
              </a:ext>
            </a:extLst>
          </p:cNvPr>
          <p:cNvSpPr txBox="1"/>
          <p:nvPr/>
        </p:nvSpPr>
        <p:spPr bwMode="auto">
          <a:xfrm>
            <a:off x="5464739" y="2140760"/>
            <a:ext cx="126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Summary</a:t>
            </a:r>
            <a:endParaRPr lang="en-GB" sz="2000" dirty="0">
              <a:solidFill>
                <a:srgbClr val="FF0000"/>
              </a:solidFill>
              <a:latin typeface="Myriad Pro Semibold" charset="0"/>
              <a:ea typeface="Myriad Pro Semibold" charset="0"/>
              <a:cs typeface="Myriad Pro Semibold" charset="0"/>
            </a:endParaRPr>
          </a:p>
        </p:txBody>
      </p:sp>
      <p:pic>
        <p:nvPicPr>
          <p:cNvPr id="9" name="Image 8"/>
          <p:cNvPicPr>
            <a:picLocks noChangeAspect="1"/>
          </p:cNvPicPr>
          <p:nvPr/>
        </p:nvPicPr>
        <p:blipFill>
          <a:blip r:embed="rId7" cstate="print"/>
          <a:stretch>
            <a:fillRect/>
          </a:stretch>
        </p:blipFill>
        <p:spPr>
          <a:xfrm>
            <a:off x="5419109" y="4974647"/>
            <a:ext cx="1388238" cy="885600"/>
          </a:xfrm>
          <a:prstGeom prst="rect">
            <a:avLst/>
          </a:prstGeom>
        </p:spPr>
      </p:pic>
      <p:sp>
        <p:nvSpPr>
          <p:cNvPr id="47" name="TextBox 46">
            <a:extLst>
              <a:ext uri="{FF2B5EF4-FFF2-40B4-BE49-F238E27FC236}">
                <a16:creationId xmlns:a16="http://schemas.microsoft.com/office/drawing/2014/main" id="{DB915674-30FF-440E-AE1B-39F514D96C4E}"/>
              </a:ext>
            </a:extLst>
          </p:cNvPr>
          <p:cNvSpPr txBox="1"/>
          <p:nvPr/>
        </p:nvSpPr>
        <p:spPr bwMode="auto">
          <a:xfrm>
            <a:off x="4617069" y="5937691"/>
            <a:ext cx="29578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Each child gets 21 sticks.</a:t>
            </a:r>
          </a:p>
        </p:txBody>
      </p:sp>
      <p:grpSp>
        <p:nvGrpSpPr>
          <p:cNvPr id="56" name="Group 55">
            <a:extLst>
              <a:ext uri="{FF2B5EF4-FFF2-40B4-BE49-F238E27FC236}">
                <a16:creationId xmlns:a16="http://schemas.microsoft.com/office/drawing/2014/main" id="{F5B427CF-5DA5-47BD-BCA9-606FDCCC1AA9}"/>
              </a:ext>
            </a:extLst>
          </p:cNvPr>
          <p:cNvGrpSpPr/>
          <p:nvPr/>
        </p:nvGrpSpPr>
        <p:grpSpPr>
          <a:xfrm>
            <a:off x="5257049" y="5315444"/>
            <a:ext cx="1458860" cy="564329"/>
            <a:chOff x="3733049" y="5315443"/>
            <a:chExt cx="1458860" cy="564329"/>
          </a:xfrm>
        </p:grpSpPr>
        <p:grpSp>
          <p:nvGrpSpPr>
            <p:cNvPr id="57" name="Group 56">
              <a:extLst>
                <a:ext uri="{FF2B5EF4-FFF2-40B4-BE49-F238E27FC236}">
                  <a16:creationId xmlns:a16="http://schemas.microsoft.com/office/drawing/2014/main" id="{256CD338-ED8E-4EDB-958C-9CB868462CCF}"/>
                </a:ext>
              </a:extLst>
            </p:cNvPr>
            <p:cNvGrpSpPr/>
            <p:nvPr/>
          </p:nvGrpSpPr>
          <p:grpSpPr>
            <a:xfrm>
              <a:off x="4085070" y="5365750"/>
              <a:ext cx="1106839" cy="449255"/>
              <a:chOff x="4085070" y="5365750"/>
              <a:chExt cx="1106839" cy="449255"/>
            </a:xfrm>
            <a:solidFill>
              <a:schemeClr val="bg1"/>
            </a:solidFill>
          </p:grpSpPr>
          <p:sp>
            <p:nvSpPr>
              <p:cNvPr id="63" name="Rectangle 62">
                <a:extLst>
                  <a:ext uri="{FF2B5EF4-FFF2-40B4-BE49-F238E27FC236}">
                    <a16:creationId xmlns:a16="http://schemas.microsoft.com/office/drawing/2014/main" id="{A101F6CD-750F-4AAA-8234-179708F2B4E3}"/>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4" name="Rectangle 63">
                <a:extLst>
                  <a:ext uri="{FF2B5EF4-FFF2-40B4-BE49-F238E27FC236}">
                    <a16:creationId xmlns:a16="http://schemas.microsoft.com/office/drawing/2014/main" id="{A6EE4DD7-2A47-42FD-A31B-A1BF41955F7E}"/>
                  </a:ext>
                </a:extLst>
              </p:cNvPr>
              <p:cNvSpPr/>
              <p:nvPr/>
            </p:nvSpPr>
            <p:spPr bwMode="auto">
              <a:xfrm rot="5400000">
                <a:off x="3931480" y="5560248"/>
                <a:ext cx="414330" cy="9518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9" name="Group 58">
              <a:extLst>
                <a:ext uri="{FF2B5EF4-FFF2-40B4-BE49-F238E27FC236}">
                  <a16:creationId xmlns:a16="http://schemas.microsoft.com/office/drawing/2014/main" id="{4980F8C9-3D3D-436F-A4A0-9EA562894422}"/>
                </a:ext>
              </a:extLst>
            </p:cNvPr>
            <p:cNvGrpSpPr/>
            <p:nvPr/>
          </p:nvGrpSpPr>
          <p:grpSpPr>
            <a:xfrm>
              <a:off x="3733049" y="5315443"/>
              <a:ext cx="1434410" cy="564329"/>
              <a:chOff x="3722832" y="5310208"/>
              <a:chExt cx="1434410" cy="564329"/>
            </a:xfrm>
          </p:grpSpPr>
          <p:cxnSp>
            <p:nvCxnSpPr>
              <p:cNvPr id="61" name="Straight Connector 60">
                <a:extLst>
                  <a:ext uri="{FF2B5EF4-FFF2-40B4-BE49-F238E27FC236}">
                    <a16:creationId xmlns:a16="http://schemas.microsoft.com/office/drawing/2014/main" id="{CD18D9B1-BD91-4530-87B1-85DBF7E66A41}"/>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Arc 61">
                <a:extLst>
                  <a:ext uri="{FF2B5EF4-FFF2-40B4-BE49-F238E27FC236}">
                    <a16:creationId xmlns:a16="http://schemas.microsoft.com/office/drawing/2014/main" id="{0FB4E873-2A2E-4455-92D0-76F739954C52}"/>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27643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9"/>
                                        </p:tgtEl>
                                      </p:cBhvr>
                                    </p:animEffect>
                                    <p:set>
                                      <p:cBhvr>
                                        <p:cTn id="7" dur="1" fill="hold">
                                          <p:stCondLst>
                                            <p:cond delay="499"/>
                                          </p:stCondLst>
                                        </p:cTn>
                                        <p:tgtEl>
                                          <p:spTgt spid="4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8"/>
                                        </p:tgtEl>
                                      </p:cBhvr>
                                    </p:animEffect>
                                    <p:set>
                                      <p:cBhvr>
                                        <p:cTn id="10" dur="1" fill="hold">
                                          <p:stCondLst>
                                            <p:cond delay="499"/>
                                          </p:stCondLst>
                                        </p:cTn>
                                        <p:tgtEl>
                                          <p:spTgt spid="48"/>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grpId="0" nodeType="clickEffect">
                                  <p:stCondLst>
                                    <p:cond delay="0"/>
                                  </p:stCondLst>
                                  <p:childTnLst>
                                    <p:animEffect transition="out" filter="fade">
                                      <p:cBhvr>
                                        <p:cTn id="18" dur="500"/>
                                        <p:tgtEl>
                                          <p:spTgt spid="53"/>
                                        </p:tgtEl>
                                      </p:cBhvr>
                                    </p:animEffect>
                                    <p:set>
                                      <p:cBhvr>
                                        <p:cTn id="19" dur="1" fill="hold">
                                          <p:stCondLst>
                                            <p:cond delay="499"/>
                                          </p:stCondLst>
                                        </p:cTn>
                                        <p:tgtEl>
                                          <p:spTgt spid="53"/>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xit" presetSubtype="0" fill="hold" nodeType="withEffect">
                                  <p:stCondLst>
                                    <p:cond delay="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3" grpId="0" animBg="1"/>
      <p:bldP spid="46" grpId="0"/>
      <p:bldP spid="47"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2:1</a:t>
            </a:r>
          </a:p>
        </p:txBody>
      </p:sp>
      <p:sp>
        <p:nvSpPr>
          <p:cNvPr id="4" name="TextBox 3">
            <a:extLst>
              <a:ext uri="{FF2B5EF4-FFF2-40B4-BE49-F238E27FC236}">
                <a16:creationId xmlns:a16="http://schemas.microsoft.com/office/drawing/2014/main" id="{C4215D05-BC50-46B4-9878-927D15DB6420}"/>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sticks shared equally between 4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5" name="TextBox 4">
            <a:extLst>
              <a:ext uri="{FF2B5EF4-FFF2-40B4-BE49-F238E27FC236}">
                <a16:creationId xmlns:a16="http://schemas.microsoft.com/office/drawing/2014/main" id="{FA21B689-462D-4448-BC90-747A5F82B398}"/>
              </a:ext>
            </a:extLst>
          </p:cNvPr>
          <p:cNvSpPr txBox="1"/>
          <p:nvPr/>
        </p:nvSpPr>
        <p:spPr bwMode="auto">
          <a:xfrm>
            <a:off x="5170805" y="1524945"/>
            <a:ext cx="1370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  ÷  4  =</a:t>
            </a:r>
            <a:endParaRPr lang="en-GB" sz="2000" dirty="0">
              <a:solidFill>
                <a:srgbClr val="C00000"/>
              </a:solidFill>
              <a:latin typeface="Myriad Pro Semibold" charset="0"/>
              <a:ea typeface="Myriad Pro Semibold" charset="0"/>
              <a:cs typeface="Myriad Pro Semibold" charset="0"/>
            </a:endParaRPr>
          </a:p>
        </p:txBody>
      </p:sp>
      <p:sp>
        <p:nvSpPr>
          <p:cNvPr id="6" name="Rectangle 5">
            <a:extLst>
              <a:ext uri="{FF2B5EF4-FFF2-40B4-BE49-F238E27FC236}">
                <a16:creationId xmlns:a16="http://schemas.microsoft.com/office/drawing/2014/main" id="{64234FDE-AFCF-42FF-A789-E19E3C60A70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 name="TextBox 6">
            <a:extLst>
              <a:ext uri="{FF2B5EF4-FFF2-40B4-BE49-F238E27FC236}">
                <a16:creationId xmlns:a16="http://schemas.microsoft.com/office/drawing/2014/main" id="{0BE85104-4E45-474E-84EF-3D318FE24C60}"/>
              </a:ext>
            </a:extLst>
          </p:cNvPr>
          <p:cNvSpPr txBox="1"/>
          <p:nvPr/>
        </p:nvSpPr>
        <p:spPr bwMode="auto">
          <a:xfrm>
            <a:off x="6731457" y="152494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21</a:t>
            </a:r>
          </a:p>
        </p:txBody>
      </p:sp>
      <p:grpSp>
        <p:nvGrpSpPr>
          <p:cNvPr id="26" name="Group 25">
            <a:extLst>
              <a:ext uri="{FF2B5EF4-FFF2-40B4-BE49-F238E27FC236}">
                <a16:creationId xmlns:a16="http://schemas.microsoft.com/office/drawing/2014/main" id="{A6B535AC-A5E9-405B-BC61-E748499EA6FF}"/>
              </a:ext>
            </a:extLst>
          </p:cNvPr>
          <p:cNvGrpSpPr/>
          <p:nvPr/>
        </p:nvGrpSpPr>
        <p:grpSpPr>
          <a:xfrm>
            <a:off x="5494644" y="2344967"/>
            <a:ext cx="1455172" cy="400110"/>
            <a:chOff x="3970644" y="2344967"/>
            <a:chExt cx="1455172" cy="400110"/>
          </a:xfrm>
        </p:grpSpPr>
        <p:sp>
          <p:nvSpPr>
            <p:cNvPr id="12" name="TextBox 11">
              <a:extLst>
                <a:ext uri="{FF2B5EF4-FFF2-40B4-BE49-F238E27FC236}">
                  <a16:creationId xmlns:a16="http://schemas.microsoft.com/office/drawing/2014/main" id="{40EBACF9-C45C-4D46-9F9D-56A53CB7A121}"/>
                </a:ext>
              </a:extLst>
            </p:cNvPr>
            <p:cNvSpPr txBox="1"/>
            <p:nvPr/>
          </p:nvSpPr>
          <p:spPr bwMode="auto">
            <a:xfrm>
              <a:off x="3970644" y="2344967"/>
              <a:ext cx="5918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10s</a:t>
              </a:r>
              <a:endParaRPr lang="en-GB" sz="2000" b="1" dirty="0">
                <a:solidFill>
                  <a:srgbClr val="C0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C396E97B-DD08-4046-A4BE-99D6E3BE6F0F}"/>
                </a:ext>
              </a:extLst>
            </p:cNvPr>
            <p:cNvSpPr txBox="1"/>
            <p:nvPr/>
          </p:nvSpPr>
          <p:spPr bwMode="auto">
            <a:xfrm>
              <a:off x="4981464" y="2344967"/>
              <a:ext cx="44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b="1" dirty="0">
                  <a:solidFill>
                    <a:srgbClr val="000000"/>
                  </a:solidFill>
                  <a:latin typeface="Myriad Pro Semibold" charset="0"/>
                  <a:ea typeface="Myriad Pro Semibold" charset="0"/>
                  <a:cs typeface="Myriad Pro Semibold" charset="0"/>
                </a:rPr>
                <a:t>1s</a:t>
              </a:r>
              <a:endParaRPr lang="en-GB" sz="2000" b="1" dirty="0">
                <a:solidFill>
                  <a:srgbClr val="C00000"/>
                </a:solidFill>
                <a:latin typeface="Myriad Pro Semibold" charset="0"/>
                <a:ea typeface="Myriad Pro Semibold" charset="0"/>
                <a:cs typeface="Myriad Pro Semibold" charset="0"/>
              </a:endParaRPr>
            </a:p>
          </p:txBody>
        </p:sp>
      </p:grpSp>
      <p:grpSp>
        <p:nvGrpSpPr>
          <p:cNvPr id="10" name="Group 9">
            <a:extLst>
              <a:ext uri="{FF2B5EF4-FFF2-40B4-BE49-F238E27FC236}">
                <a16:creationId xmlns:a16="http://schemas.microsoft.com/office/drawing/2014/main" id="{73A06068-D1B3-4D4C-94DD-3AFE79C430BA}"/>
              </a:ext>
            </a:extLst>
          </p:cNvPr>
          <p:cNvGrpSpPr/>
          <p:nvPr/>
        </p:nvGrpSpPr>
        <p:grpSpPr>
          <a:xfrm>
            <a:off x="4549588" y="3160915"/>
            <a:ext cx="1323113" cy="1298969"/>
            <a:chOff x="3025587" y="3160914"/>
            <a:chExt cx="1323113" cy="1298969"/>
          </a:xfrm>
        </p:grpSpPr>
        <p:grpSp>
          <p:nvGrpSpPr>
            <p:cNvPr id="21" name="Group 20">
              <a:extLst>
                <a:ext uri="{FF2B5EF4-FFF2-40B4-BE49-F238E27FC236}">
                  <a16:creationId xmlns:a16="http://schemas.microsoft.com/office/drawing/2014/main" id="{BE591810-5EF8-4E8F-8392-0EC5F4049424}"/>
                </a:ext>
              </a:extLst>
            </p:cNvPr>
            <p:cNvGrpSpPr/>
            <p:nvPr/>
          </p:nvGrpSpPr>
          <p:grpSpPr>
            <a:xfrm>
              <a:off x="4111776" y="3200428"/>
              <a:ext cx="236924" cy="1220664"/>
              <a:chOff x="4111776" y="3200428"/>
              <a:chExt cx="236924" cy="1220664"/>
            </a:xfrm>
          </p:grpSpPr>
          <p:pic>
            <p:nvPicPr>
              <p:cNvPr id="58" name="Picture 57" descr="A picture containing object  Description automatically generated">
                <a:extLst>
                  <a:ext uri="{FF2B5EF4-FFF2-40B4-BE49-F238E27FC236}">
                    <a16:creationId xmlns:a16="http://schemas.microsoft.com/office/drawing/2014/main" id="{68C218A8-ACE9-4722-908E-C91264D106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200428"/>
                <a:ext cx="236924" cy="228611"/>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D7370089-641C-4FD4-AACD-5CAC29333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531112"/>
                <a:ext cx="236924" cy="228611"/>
              </a:xfrm>
              <a:prstGeom prst="rect">
                <a:avLst/>
              </a:prstGeom>
            </p:spPr>
          </p:pic>
          <p:pic>
            <p:nvPicPr>
              <p:cNvPr id="72" name="Picture 71" descr="A picture containing object  Description automatically generated">
                <a:extLst>
                  <a:ext uri="{FF2B5EF4-FFF2-40B4-BE49-F238E27FC236}">
                    <a16:creationId xmlns:a16="http://schemas.microsoft.com/office/drawing/2014/main" id="{0541518D-356A-454E-AAD2-91C3B555AA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3861796"/>
                <a:ext cx="236924" cy="228611"/>
              </a:xfrm>
              <a:prstGeom prst="rect">
                <a:avLst/>
              </a:prstGeom>
            </p:spPr>
          </p:pic>
          <p:pic>
            <p:nvPicPr>
              <p:cNvPr id="73" name="Picture 72" descr="A picture containing object  Description automatically generated">
                <a:extLst>
                  <a:ext uri="{FF2B5EF4-FFF2-40B4-BE49-F238E27FC236}">
                    <a16:creationId xmlns:a16="http://schemas.microsoft.com/office/drawing/2014/main" id="{D6FC06CB-07F5-4E64-B233-F50E8F3802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1776" y="4192481"/>
                <a:ext cx="236924" cy="228611"/>
              </a:xfrm>
              <a:prstGeom prst="rect">
                <a:avLst/>
              </a:prstGeom>
            </p:spPr>
          </p:pic>
        </p:grpSp>
        <p:pic>
          <p:nvPicPr>
            <p:cNvPr id="50" name="Picture 49">
              <a:extLst>
                <a:ext uri="{FF2B5EF4-FFF2-40B4-BE49-F238E27FC236}">
                  <a16:creationId xmlns:a16="http://schemas.microsoft.com/office/drawing/2014/main" id="{6ED505B1-B3CC-43F3-96D2-24DD78E683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5587" y="3170877"/>
              <a:ext cx="204253" cy="1274693"/>
            </a:xfrm>
            <a:prstGeom prst="rect">
              <a:avLst/>
            </a:prstGeom>
          </p:spPr>
        </p:pic>
        <p:grpSp>
          <p:nvGrpSpPr>
            <p:cNvPr id="3" name="Group 2">
              <a:extLst>
                <a:ext uri="{FF2B5EF4-FFF2-40B4-BE49-F238E27FC236}">
                  <a16:creationId xmlns:a16="http://schemas.microsoft.com/office/drawing/2014/main" id="{4307227A-0799-40A7-8C17-0DD5B26703EF}"/>
                </a:ext>
              </a:extLst>
            </p:cNvPr>
            <p:cNvGrpSpPr/>
            <p:nvPr/>
          </p:nvGrpSpPr>
          <p:grpSpPr>
            <a:xfrm>
              <a:off x="3399842" y="3160914"/>
              <a:ext cx="319224" cy="1298969"/>
              <a:chOff x="3399842" y="3160914"/>
              <a:chExt cx="319224" cy="1298969"/>
            </a:xfrm>
          </p:grpSpPr>
          <p:pic>
            <p:nvPicPr>
              <p:cNvPr id="38" name="Picture 37" descr="A close up of a logo  Description automatically generated">
                <a:extLst>
                  <a:ext uri="{FF2B5EF4-FFF2-40B4-BE49-F238E27FC236}">
                    <a16:creationId xmlns:a16="http://schemas.microsoft.com/office/drawing/2014/main" id="{10F99DD9-E172-40E1-8504-8DF77200F6B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160914"/>
                <a:ext cx="319224" cy="319224"/>
              </a:xfrm>
              <a:prstGeom prst="rect">
                <a:avLst/>
              </a:prstGeom>
            </p:spPr>
          </p:pic>
          <p:pic>
            <p:nvPicPr>
              <p:cNvPr id="39" name="Picture 38" descr="A close up of a logo  Description automatically generated">
                <a:extLst>
                  <a:ext uri="{FF2B5EF4-FFF2-40B4-BE49-F238E27FC236}">
                    <a16:creationId xmlns:a16="http://schemas.microsoft.com/office/drawing/2014/main" id="{3F6897C7-2D4A-459A-BAD8-644597F6FA7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487496"/>
                <a:ext cx="319224" cy="319224"/>
              </a:xfrm>
              <a:prstGeom prst="rect">
                <a:avLst/>
              </a:prstGeom>
            </p:spPr>
          </p:pic>
          <p:pic>
            <p:nvPicPr>
              <p:cNvPr id="40" name="Picture 39" descr="A close up of a logo  Description automatically generated">
                <a:extLst>
                  <a:ext uri="{FF2B5EF4-FFF2-40B4-BE49-F238E27FC236}">
                    <a16:creationId xmlns:a16="http://schemas.microsoft.com/office/drawing/2014/main" id="{A19E1733-61AB-4C20-8420-EC97BDA05B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3814078"/>
                <a:ext cx="319224" cy="319224"/>
              </a:xfrm>
              <a:prstGeom prst="rect">
                <a:avLst/>
              </a:prstGeom>
            </p:spPr>
          </p:pic>
          <p:pic>
            <p:nvPicPr>
              <p:cNvPr id="41" name="Picture 40" descr="A close up of a logo  Description automatically generated">
                <a:extLst>
                  <a:ext uri="{FF2B5EF4-FFF2-40B4-BE49-F238E27FC236}">
                    <a16:creationId xmlns:a16="http://schemas.microsoft.com/office/drawing/2014/main" id="{74D28725-DD09-48E5-A0E5-F1AC1AE6FD9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9842" y="4140659"/>
                <a:ext cx="319224" cy="319224"/>
              </a:xfrm>
              <a:prstGeom prst="rect">
                <a:avLst/>
              </a:prstGeom>
            </p:spPr>
          </p:pic>
        </p:grpSp>
        <p:grpSp>
          <p:nvGrpSpPr>
            <p:cNvPr id="8" name="Group 7">
              <a:extLst>
                <a:ext uri="{FF2B5EF4-FFF2-40B4-BE49-F238E27FC236}">
                  <a16:creationId xmlns:a16="http://schemas.microsoft.com/office/drawing/2014/main" id="{2639B6E9-D4E2-4DBE-853D-787946B1D32E}"/>
                </a:ext>
              </a:extLst>
            </p:cNvPr>
            <p:cNvGrpSpPr/>
            <p:nvPr/>
          </p:nvGrpSpPr>
          <p:grpSpPr>
            <a:xfrm>
              <a:off x="3734384" y="3160914"/>
              <a:ext cx="319224" cy="1298969"/>
              <a:chOff x="3734384" y="3160914"/>
              <a:chExt cx="319224" cy="1298969"/>
            </a:xfrm>
          </p:grpSpPr>
          <p:pic>
            <p:nvPicPr>
              <p:cNvPr id="42" name="Picture 41" descr="A close up of a logo  Description automatically generated">
                <a:extLst>
                  <a:ext uri="{FF2B5EF4-FFF2-40B4-BE49-F238E27FC236}">
                    <a16:creationId xmlns:a16="http://schemas.microsoft.com/office/drawing/2014/main" id="{A8B6649E-9776-4740-930B-3447DA7FE9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160914"/>
                <a:ext cx="319224" cy="319224"/>
              </a:xfrm>
              <a:prstGeom prst="rect">
                <a:avLst/>
              </a:prstGeom>
            </p:spPr>
          </p:pic>
          <p:pic>
            <p:nvPicPr>
              <p:cNvPr id="43" name="Picture 42" descr="A close up of a logo  Description automatically generated">
                <a:extLst>
                  <a:ext uri="{FF2B5EF4-FFF2-40B4-BE49-F238E27FC236}">
                    <a16:creationId xmlns:a16="http://schemas.microsoft.com/office/drawing/2014/main" id="{6011D4C5-B8F3-4077-97D8-084BAE996B7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487496"/>
                <a:ext cx="319224" cy="319224"/>
              </a:xfrm>
              <a:prstGeom prst="rect">
                <a:avLst/>
              </a:prstGeom>
            </p:spPr>
          </p:pic>
          <p:pic>
            <p:nvPicPr>
              <p:cNvPr id="44" name="Picture 43" descr="A close up of a logo  Description automatically generated">
                <a:extLst>
                  <a:ext uri="{FF2B5EF4-FFF2-40B4-BE49-F238E27FC236}">
                    <a16:creationId xmlns:a16="http://schemas.microsoft.com/office/drawing/2014/main" id="{9ACB478E-2F3F-4DED-81D5-22CD0EFF3B0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3814078"/>
                <a:ext cx="319224" cy="319224"/>
              </a:xfrm>
              <a:prstGeom prst="rect">
                <a:avLst/>
              </a:prstGeom>
            </p:spPr>
          </p:pic>
          <p:pic>
            <p:nvPicPr>
              <p:cNvPr id="45" name="Picture 44" descr="A close up of a logo  Description automatically generated">
                <a:extLst>
                  <a:ext uri="{FF2B5EF4-FFF2-40B4-BE49-F238E27FC236}">
                    <a16:creationId xmlns:a16="http://schemas.microsoft.com/office/drawing/2014/main" id="{2CD3A989-9EE1-466F-BE75-3CCAF1CDD6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34384" y="4140659"/>
                <a:ext cx="319224" cy="319224"/>
              </a:xfrm>
              <a:prstGeom prst="rect">
                <a:avLst/>
              </a:prstGeom>
            </p:spPr>
          </p:pic>
        </p:grpSp>
      </p:grpSp>
      <p:sp>
        <p:nvSpPr>
          <p:cNvPr id="46" name="TextBox 45">
            <a:extLst>
              <a:ext uri="{FF2B5EF4-FFF2-40B4-BE49-F238E27FC236}">
                <a16:creationId xmlns:a16="http://schemas.microsoft.com/office/drawing/2014/main" id="{60140272-41B8-4DFF-BCAF-82EC3E4EF3CA}"/>
              </a:ext>
            </a:extLst>
          </p:cNvPr>
          <p:cNvSpPr txBox="1"/>
          <p:nvPr/>
        </p:nvSpPr>
        <p:spPr bwMode="auto">
          <a:xfrm>
            <a:off x="5464739" y="2140760"/>
            <a:ext cx="126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Summary</a:t>
            </a:r>
            <a:endParaRPr lang="en-GB" sz="2000" dirty="0">
              <a:solidFill>
                <a:srgbClr val="FF0000"/>
              </a:solidFill>
              <a:latin typeface="Myriad Pro Semibold" charset="0"/>
              <a:ea typeface="Myriad Pro Semibold" charset="0"/>
              <a:cs typeface="Myriad Pro Semibold" charset="0"/>
            </a:endParaRPr>
          </a:p>
        </p:txBody>
      </p:sp>
      <p:pic>
        <p:nvPicPr>
          <p:cNvPr id="9" name="Image 8"/>
          <p:cNvPicPr>
            <a:picLocks noChangeAspect="1"/>
          </p:cNvPicPr>
          <p:nvPr/>
        </p:nvPicPr>
        <p:blipFill>
          <a:blip r:embed="rId6" cstate="print"/>
          <a:stretch>
            <a:fillRect/>
          </a:stretch>
        </p:blipFill>
        <p:spPr>
          <a:xfrm>
            <a:off x="5419109" y="4974647"/>
            <a:ext cx="1388238" cy="885600"/>
          </a:xfrm>
          <a:prstGeom prst="rect">
            <a:avLst/>
          </a:prstGeom>
        </p:spPr>
      </p:pic>
      <p:sp>
        <p:nvSpPr>
          <p:cNvPr id="47" name="TextBox 46">
            <a:extLst>
              <a:ext uri="{FF2B5EF4-FFF2-40B4-BE49-F238E27FC236}">
                <a16:creationId xmlns:a16="http://schemas.microsoft.com/office/drawing/2014/main" id="{DB915674-30FF-440E-AE1B-39F514D96C4E}"/>
              </a:ext>
            </a:extLst>
          </p:cNvPr>
          <p:cNvSpPr txBox="1"/>
          <p:nvPr/>
        </p:nvSpPr>
        <p:spPr bwMode="auto">
          <a:xfrm>
            <a:off x="4617069" y="5937691"/>
            <a:ext cx="29578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Each child gets 21 sticks.</a:t>
            </a:r>
          </a:p>
        </p:txBody>
      </p:sp>
      <p:pic>
        <p:nvPicPr>
          <p:cNvPr id="18" name="Picture 17" descr="A close up of a logo  Description automatically generated">
            <a:extLst>
              <a:ext uri="{FF2B5EF4-FFF2-40B4-BE49-F238E27FC236}">
                <a16:creationId xmlns:a16="http://schemas.microsoft.com/office/drawing/2014/main" id="{A20944BD-6DF7-4147-9031-802C667D41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28013" y="3336100"/>
            <a:ext cx="2229581" cy="643437"/>
          </a:xfrm>
          <a:prstGeom prst="rect">
            <a:avLst/>
          </a:prstGeom>
        </p:spPr>
      </p:pic>
      <p:pic>
        <p:nvPicPr>
          <p:cNvPr id="20" name="Picture 19">
            <a:extLst>
              <a:ext uri="{FF2B5EF4-FFF2-40B4-BE49-F238E27FC236}">
                <a16:creationId xmlns:a16="http://schemas.microsoft.com/office/drawing/2014/main" id="{18A53112-F67F-40C4-819E-D57C2CC1A5D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95300" y="3387013"/>
            <a:ext cx="882855" cy="1548736"/>
          </a:xfrm>
          <a:prstGeom prst="rect">
            <a:avLst/>
          </a:prstGeom>
        </p:spPr>
      </p:pic>
      <p:pic>
        <p:nvPicPr>
          <p:cNvPr id="25" name="Picture 24" descr="A picture containing toiletry, cosmetic  Description automatically generated">
            <a:extLst>
              <a:ext uri="{FF2B5EF4-FFF2-40B4-BE49-F238E27FC236}">
                <a16:creationId xmlns:a16="http://schemas.microsoft.com/office/drawing/2014/main" id="{D5C0F24D-5693-4FF3-AB1A-59010154EDC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86360" y="3387013"/>
            <a:ext cx="441427" cy="1548736"/>
          </a:xfrm>
          <a:prstGeom prst="rect">
            <a:avLst/>
          </a:prstGeom>
        </p:spPr>
      </p:pic>
      <p:sp>
        <p:nvSpPr>
          <p:cNvPr id="51" name="TextBox 50">
            <a:extLst>
              <a:ext uri="{FF2B5EF4-FFF2-40B4-BE49-F238E27FC236}">
                <a16:creationId xmlns:a16="http://schemas.microsoft.com/office/drawing/2014/main" id="{3515B5AD-4168-4186-919A-F523C8E1112D}"/>
              </a:ext>
            </a:extLst>
          </p:cNvPr>
          <p:cNvSpPr txBox="1"/>
          <p:nvPr/>
        </p:nvSpPr>
        <p:spPr bwMode="auto">
          <a:xfrm>
            <a:off x="5550094" y="337019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70C0"/>
                </a:solidFill>
                <a:latin typeface="Myriad Pro" panose="020B0503030403020204" pitchFamily="34" charset="0"/>
                <a:ea typeface="Myriad Pro Semibold" charset="0"/>
                <a:cs typeface="Myriad Pro Semibold" charset="0"/>
              </a:rPr>
              <a:t>8</a:t>
            </a:r>
          </a:p>
        </p:txBody>
      </p:sp>
      <p:sp>
        <p:nvSpPr>
          <p:cNvPr id="52" name="TextBox 51">
            <a:extLst>
              <a:ext uri="{FF2B5EF4-FFF2-40B4-BE49-F238E27FC236}">
                <a16:creationId xmlns:a16="http://schemas.microsoft.com/office/drawing/2014/main" id="{B62CB1DA-C9E1-43DB-8AB2-09EF196CDD1D}"/>
              </a:ext>
            </a:extLst>
          </p:cNvPr>
          <p:cNvSpPr txBox="1"/>
          <p:nvPr/>
        </p:nvSpPr>
        <p:spPr bwMode="auto">
          <a:xfrm>
            <a:off x="5550094" y="287098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70C0"/>
                </a:solidFill>
                <a:latin typeface="Myriad Pro" panose="020B0503030403020204" pitchFamily="34" charset="0"/>
                <a:ea typeface="Myriad Pro Semibold" charset="0"/>
                <a:cs typeface="Myriad Pro Semibold" charset="0"/>
              </a:rPr>
              <a:t>2</a:t>
            </a:r>
          </a:p>
        </p:txBody>
      </p:sp>
      <p:sp>
        <p:nvSpPr>
          <p:cNvPr id="54" name="TextBox 53">
            <a:extLst>
              <a:ext uri="{FF2B5EF4-FFF2-40B4-BE49-F238E27FC236}">
                <a16:creationId xmlns:a16="http://schemas.microsoft.com/office/drawing/2014/main" id="{381D93ED-861A-4D47-8F88-64C9CC94A1A3}"/>
              </a:ext>
            </a:extLst>
          </p:cNvPr>
          <p:cNvSpPr txBox="1"/>
          <p:nvPr/>
        </p:nvSpPr>
        <p:spPr bwMode="auto">
          <a:xfrm>
            <a:off x="6589267" y="337019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FF0000"/>
                </a:solidFill>
                <a:latin typeface="Myriad Pro" panose="020B0503030403020204" pitchFamily="34" charset="0"/>
                <a:ea typeface="Myriad Pro Semibold" charset="0"/>
                <a:cs typeface="Myriad Pro Semibold" charset="0"/>
              </a:rPr>
              <a:t>4</a:t>
            </a:r>
          </a:p>
        </p:txBody>
      </p:sp>
      <p:sp>
        <p:nvSpPr>
          <p:cNvPr id="55" name="TextBox 54">
            <a:extLst>
              <a:ext uri="{FF2B5EF4-FFF2-40B4-BE49-F238E27FC236}">
                <a16:creationId xmlns:a16="http://schemas.microsoft.com/office/drawing/2014/main" id="{9E75074C-55C9-460D-B890-660CC5B13BC6}"/>
              </a:ext>
            </a:extLst>
          </p:cNvPr>
          <p:cNvSpPr txBox="1"/>
          <p:nvPr/>
        </p:nvSpPr>
        <p:spPr bwMode="auto">
          <a:xfrm>
            <a:off x="6589267" y="287098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FF0000"/>
                </a:solidFill>
                <a:latin typeface="Myriad Pro" panose="020B0503030403020204" pitchFamily="34" charset="0"/>
                <a:ea typeface="Myriad Pro Semibold" charset="0"/>
                <a:cs typeface="Myriad Pro Semibold" charset="0"/>
              </a:rPr>
              <a:t>1</a:t>
            </a:r>
          </a:p>
        </p:txBody>
      </p:sp>
      <p:sp>
        <p:nvSpPr>
          <p:cNvPr id="56" name="TextBox 55">
            <a:extLst>
              <a:ext uri="{FF2B5EF4-FFF2-40B4-BE49-F238E27FC236}">
                <a16:creationId xmlns:a16="http://schemas.microsoft.com/office/drawing/2014/main" id="{7D0C38FA-C058-4E43-AE35-A545B457EE63}"/>
              </a:ext>
            </a:extLst>
          </p:cNvPr>
          <p:cNvSpPr txBox="1"/>
          <p:nvPr/>
        </p:nvSpPr>
        <p:spPr bwMode="auto">
          <a:xfrm>
            <a:off x="4832172" y="337019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0000"/>
                </a:solidFill>
                <a:latin typeface="Myriad Pro" panose="020B0503030403020204" pitchFamily="34" charset="0"/>
                <a:ea typeface="Myriad Pro Semibold" charset="0"/>
                <a:cs typeface="Myriad Pro Semibold" charset="0"/>
              </a:rPr>
              <a:t>4</a:t>
            </a:r>
          </a:p>
        </p:txBody>
      </p:sp>
      <p:sp>
        <p:nvSpPr>
          <p:cNvPr id="57" name="TextBox 56">
            <a:extLst>
              <a:ext uri="{FF2B5EF4-FFF2-40B4-BE49-F238E27FC236}">
                <a16:creationId xmlns:a16="http://schemas.microsoft.com/office/drawing/2014/main" id="{F942B101-5A67-4058-B4CE-28C79F35CCAA}"/>
              </a:ext>
            </a:extLst>
          </p:cNvPr>
          <p:cNvSpPr txBox="1"/>
          <p:nvPr/>
        </p:nvSpPr>
        <p:spPr bwMode="auto">
          <a:xfrm>
            <a:off x="5550094" y="337019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0000"/>
                </a:solidFill>
                <a:latin typeface="Myriad Pro" panose="020B0503030403020204" pitchFamily="34" charset="0"/>
                <a:ea typeface="Myriad Pro Semibold" charset="0"/>
                <a:cs typeface="Myriad Pro Semibold" charset="0"/>
              </a:rPr>
              <a:t>8</a:t>
            </a:r>
          </a:p>
        </p:txBody>
      </p:sp>
      <p:sp>
        <p:nvSpPr>
          <p:cNvPr id="59" name="TextBox 58">
            <a:extLst>
              <a:ext uri="{FF2B5EF4-FFF2-40B4-BE49-F238E27FC236}">
                <a16:creationId xmlns:a16="http://schemas.microsoft.com/office/drawing/2014/main" id="{A9F1464C-EACE-4A60-90DE-CD51D13EBBAA}"/>
              </a:ext>
            </a:extLst>
          </p:cNvPr>
          <p:cNvSpPr txBox="1"/>
          <p:nvPr/>
        </p:nvSpPr>
        <p:spPr bwMode="auto">
          <a:xfrm>
            <a:off x="5550094" y="287098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0000"/>
                </a:solidFill>
                <a:latin typeface="Myriad Pro" panose="020B0503030403020204" pitchFamily="34" charset="0"/>
                <a:ea typeface="Myriad Pro Semibold" charset="0"/>
                <a:cs typeface="Myriad Pro Semibold" charset="0"/>
              </a:rPr>
              <a:t>2</a:t>
            </a:r>
          </a:p>
        </p:txBody>
      </p:sp>
      <p:sp>
        <p:nvSpPr>
          <p:cNvPr id="61" name="TextBox 60">
            <a:extLst>
              <a:ext uri="{FF2B5EF4-FFF2-40B4-BE49-F238E27FC236}">
                <a16:creationId xmlns:a16="http://schemas.microsoft.com/office/drawing/2014/main" id="{70333F72-B9DE-4F3D-A717-FC136530425D}"/>
              </a:ext>
            </a:extLst>
          </p:cNvPr>
          <p:cNvSpPr txBox="1"/>
          <p:nvPr/>
        </p:nvSpPr>
        <p:spPr bwMode="auto">
          <a:xfrm>
            <a:off x="6589267" y="337019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0000"/>
                </a:solidFill>
                <a:latin typeface="Myriad Pro" panose="020B0503030403020204" pitchFamily="34" charset="0"/>
                <a:ea typeface="Myriad Pro Semibold" charset="0"/>
                <a:cs typeface="Myriad Pro Semibold" charset="0"/>
              </a:rPr>
              <a:t>4</a:t>
            </a:r>
          </a:p>
        </p:txBody>
      </p:sp>
      <p:sp>
        <p:nvSpPr>
          <p:cNvPr id="62" name="TextBox 61">
            <a:extLst>
              <a:ext uri="{FF2B5EF4-FFF2-40B4-BE49-F238E27FC236}">
                <a16:creationId xmlns:a16="http://schemas.microsoft.com/office/drawing/2014/main" id="{D6F7766A-448D-449B-B132-B5A06ADC76F1}"/>
              </a:ext>
            </a:extLst>
          </p:cNvPr>
          <p:cNvSpPr txBox="1"/>
          <p:nvPr/>
        </p:nvSpPr>
        <p:spPr bwMode="auto">
          <a:xfrm>
            <a:off x="6589267" y="287098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800" dirty="0">
                <a:solidFill>
                  <a:srgbClr val="000000"/>
                </a:solidFill>
                <a:latin typeface="Myriad Pro" panose="020B0503030403020204" pitchFamily="34" charset="0"/>
                <a:ea typeface="Myriad Pro Semibold" charset="0"/>
                <a:cs typeface="Myriad Pro Semibold" charset="0"/>
              </a:rPr>
              <a:t>1</a:t>
            </a:r>
          </a:p>
        </p:txBody>
      </p:sp>
      <p:sp>
        <p:nvSpPr>
          <p:cNvPr id="63" name="TextBox 62">
            <a:extLst>
              <a:ext uri="{FF2B5EF4-FFF2-40B4-BE49-F238E27FC236}">
                <a16:creationId xmlns:a16="http://schemas.microsoft.com/office/drawing/2014/main" id="{C8795004-0BDC-4FF4-853D-EC23BE39B137}"/>
              </a:ext>
            </a:extLst>
          </p:cNvPr>
          <p:cNvSpPr txBox="1"/>
          <p:nvPr/>
        </p:nvSpPr>
        <p:spPr bwMode="auto">
          <a:xfrm>
            <a:off x="7455249" y="4941161"/>
            <a:ext cx="23190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8 tens ÷ 4 = 2 tens</a:t>
            </a:r>
          </a:p>
        </p:txBody>
      </p:sp>
      <p:sp>
        <p:nvSpPr>
          <p:cNvPr id="64" name="TextBox 63">
            <a:extLst>
              <a:ext uri="{FF2B5EF4-FFF2-40B4-BE49-F238E27FC236}">
                <a16:creationId xmlns:a16="http://schemas.microsoft.com/office/drawing/2014/main" id="{D19E9057-58A7-4314-AE47-C0A884A9D236}"/>
              </a:ext>
            </a:extLst>
          </p:cNvPr>
          <p:cNvSpPr txBox="1"/>
          <p:nvPr/>
        </p:nvSpPr>
        <p:spPr bwMode="auto">
          <a:xfrm>
            <a:off x="7443643" y="5350763"/>
            <a:ext cx="2342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4 ones ÷ 4 = 1 one</a:t>
            </a:r>
          </a:p>
        </p:txBody>
      </p:sp>
      <p:grpSp>
        <p:nvGrpSpPr>
          <p:cNvPr id="48" name="Group 47">
            <a:extLst>
              <a:ext uri="{FF2B5EF4-FFF2-40B4-BE49-F238E27FC236}">
                <a16:creationId xmlns:a16="http://schemas.microsoft.com/office/drawing/2014/main" id="{7376E588-693E-4E44-89EE-6D7896B7A8E4}"/>
              </a:ext>
            </a:extLst>
          </p:cNvPr>
          <p:cNvGrpSpPr/>
          <p:nvPr/>
        </p:nvGrpSpPr>
        <p:grpSpPr>
          <a:xfrm>
            <a:off x="5257049" y="5315444"/>
            <a:ext cx="1458860" cy="564329"/>
            <a:chOff x="3733049" y="5315443"/>
            <a:chExt cx="1458860" cy="564329"/>
          </a:xfrm>
        </p:grpSpPr>
        <p:grpSp>
          <p:nvGrpSpPr>
            <p:cNvPr id="49" name="Group 48">
              <a:extLst>
                <a:ext uri="{FF2B5EF4-FFF2-40B4-BE49-F238E27FC236}">
                  <a16:creationId xmlns:a16="http://schemas.microsoft.com/office/drawing/2014/main" id="{CCC402DA-7D03-44EB-87A7-7D170DDEA8E5}"/>
                </a:ext>
              </a:extLst>
            </p:cNvPr>
            <p:cNvGrpSpPr/>
            <p:nvPr/>
          </p:nvGrpSpPr>
          <p:grpSpPr>
            <a:xfrm>
              <a:off x="4085070" y="5365750"/>
              <a:ext cx="1106839" cy="449255"/>
              <a:chOff x="4085070" y="5365750"/>
              <a:chExt cx="1106839" cy="449255"/>
            </a:xfrm>
            <a:solidFill>
              <a:schemeClr val="bg1"/>
            </a:solidFill>
          </p:grpSpPr>
          <p:sp>
            <p:nvSpPr>
              <p:cNvPr id="67" name="Rectangle 66">
                <a:extLst>
                  <a:ext uri="{FF2B5EF4-FFF2-40B4-BE49-F238E27FC236}">
                    <a16:creationId xmlns:a16="http://schemas.microsoft.com/office/drawing/2014/main" id="{1F089319-9057-4616-AFA9-DE528EA83548}"/>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8" name="Rectangle 67">
                <a:extLst>
                  <a:ext uri="{FF2B5EF4-FFF2-40B4-BE49-F238E27FC236}">
                    <a16:creationId xmlns:a16="http://schemas.microsoft.com/office/drawing/2014/main" id="{E1F47037-9A70-4C88-8518-DE98829BB102}"/>
                  </a:ext>
                </a:extLst>
              </p:cNvPr>
              <p:cNvSpPr/>
              <p:nvPr/>
            </p:nvSpPr>
            <p:spPr bwMode="auto">
              <a:xfrm rot="5400000">
                <a:off x="3931480" y="5560248"/>
                <a:ext cx="414330" cy="9518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3" name="Group 52">
              <a:extLst>
                <a:ext uri="{FF2B5EF4-FFF2-40B4-BE49-F238E27FC236}">
                  <a16:creationId xmlns:a16="http://schemas.microsoft.com/office/drawing/2014/main" id="{94C789C7-4E68-4C76-BC90-A380A16FA9E0}"/>
                </a:ext>
              </a:extLst>
            </p:cNvPr>
            <p:cNvGrpSpPr/>
            <p:nvPr/>
          </p:nvGrpSpPr>
          <p:grpSpPr>
            <a:xfrm>
              <a:off x="3733049" y="5315443"/>
              <a:ext cx="1434410" cy="564329"/>
              <a:chOff x="3722832" y="5310208"/>
              <a:chExt cx="1434410" cy="564329"/>
            </a:xfrm>
          </p:grpSpPr>
          <p:cxnSp>
            <p:nvCxnSpPr>
              <p:cNvPr id="65" name="Straight Connector 64">
                <a:extLst>
                  <a:ext uri="{FF2B5EF4-FFF2-40B4-BE49-F238E27FC236}">
                    <a16:creationId xmlns:a16="http://schemas.microsoft.com/office/drawing/2014/main" id="{1BC7F1D3-4592-4A1F-9638-C2F7DF51F5AE}"/>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Arc 65">
                <a:extLst>
                  <a:ext uri="{FF2B5EF4-FFF2-40B4-BE49-F238E27FC236}">
                    <a16:creationId xmlns:a16="http://schemas.microsoft.com/office/drawing/2014/main" id="{F1FEC060-9E36-4EB6-B66E-F25111A18041}"/>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714033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46"/>
                                        </p:tgtEl>
                                      </p:cBhvr>
                                    </p:animEffect>
                                    <p:set>
                                      <p:cBhvr>
                                        <p:cTn id="10" dur="1" fill="hold">
                                          <p:stCondLst>
                                            <p:cond delay="499"/>
                                          </p:stCondLst>
                                        </p:cTn>
                                        <p:tgtEl>
                                          <p:spTgt spid="46"/>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47"/>
                                        </p:tgtEl>
                                      </p:cBhvr>
                                    </p:animEffect>
                                    <p:set>
                                      <p:cBhvr>
                                        <p:cTn id="13" dur="1" fill="hold">
                                          <p:stCondLst>
                                            <p:cond delay="499"/>
                                          </p:stCondLst>
                                        </p:cTn>
                                        <p:tgtEl>
                                          <p:spTgt spid="47"/>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8"/>
                                        </p:tgtEl>
                                      </p:cBhvr>
                                    </p:animEffect>
                                    <p:set>
                                      <p:cBhvr>
                                        <p:cTn id="19" dur="1" fill="hold">
                                          <p:stCondLst>
                                            <p:cond delay="499"/>
                                          </p:stCondLst>
                                        </p:cTn>
                                        <p:tgtEl>
                                          <p:spTgt spid="48"/>
                                        </p:tgtEl>
                                        <p:attrNameLst>
                                          <p:attrName>style.visibility</p:attrName>
                                        </p:attrNameLst>
                                      </p:cBhvr>
                                      <p:to>
                                        <p:strVal val="hidden"/>
                                      </p:to>
                                    </p:set>
                                  </p:childTnLst>
                                </p:cTn>
                              </p:par>
                              <p:par>
                                <p:cTn id="20" presetID="64" presetClass="path" presetSubtype="0" accel="50000" fill="hold" grpId="0" nodeType="withEffect">
                                  <p:stCondLst>
                                    <p:cond delay="0"/>
                                  </p:stCondLst>
                                  <p:childTnLst>
                                    <p:animMotion origin="layout" path="M 2.77778E-6 1.48148E-6 L 0.0309 -0.2956 " pathEditMode="relative" rAng="0" ptsTypes="AA">
                                      <p:cBhvr>
                                        <p:cTn id="21" dur="1500" fill="hold"/>
                                        <p:tgtEl>
                                          <p:spTgt spid="63"/>
                                        </p:tgtEl>
                                        <p:attrNameLst>
                                          <p:attrName>ppt_x</p:attrName>
                                          <p:attrName>ppt_y</p:attrName>
                                        </p:attrNameLst>
                                      </p:cBhvr>
                                      <p:rCtr x="1545" y="-14792"/>
                                    </p:animMotion>
                                  </p:childTnLst>
                                </p:cTn>
                              </p:par>
                              <p:par>
                                <p:cTn id="22" presetID="64" presetClass="path" presetSubtype="0" accel="50000" fill="hold" grpId="0" nodeType="withEffect">
                                  <p:stCondLst>
                                    <p:cond delay="0"/>
                                  </p:stCondLst>
                                  <p:childTnLst>
                                    <p:animMotion origin="layout" path="M 2.77778E-6 -7.40741E-7 L 0.02986 -0.29838 " pathEditMode="relative" rAng="0" ptsTypes="AA">
                                      <p:cBhvr>
                                        <p:cTn id="23" dur="1500" fill="hold"/>
                                        <p:tgtEl>
                                          <p:spTgt spid="64"/>
                                        </p:tgtEl>
                                        <p:attrNameLst>
                                          <p:attrName>ppt_x</p:attrName>
                                          <p:attrName>ppt_y</p:attrName>
                                        </p:attrNameLst>
                                      </p:cBhvr>
                                      <p:rCtr x="1493" y="-14931"/>
                                    </p:animMotion>
                                  </p:childTnLst>
                                </p:cTn>
                              </p:par>
                              <p:par>
                                <p:cTn id="24" presetID="10" presetClass="entr" presetSubtype="0" fill="hold" grpId="1" nodeType="withEffect">
                                  <p:stCondLst>
                                    <p:cond delay="100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0" presetClass="entr" presetSubtype="0" fill="hold" grpId="1" nodeType="withEffect">
                                  <p:stCondLst>
                                    <p:cond delay="100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par>
                                <p:cTn id="30" presetID="10" presetClass="entr" presetSubtype="0" fill="hold" grpId="1" nodeType="withEffect">
                                  <p:stCondLst>
                                    <p:cond delay="100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childTnLst>
                                </p:cTn>
                              </p:par>
                              <p:par>
                                <p:cTn id="33" presetID="10" presetClass="entr" presetSubtype="0" fill="hold" grpId="1" nodeType="withEffect">
                                  <p:stCondLst>
                                    <p:cond delay="100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par>
                                <p:cTn id="36" presetID="10" presetClass="entr" presetSubtype="0" fill="hold" nodeType="withEffect">
                                  <p:stCondLst>
                                    <p:cond delay="10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100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nodeType="withEffect">
                                  <p:stCondLst>
                                    <p:cond delay="100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0" nodeType="clickEffect">
                                  <p:stCondLst>
                                    <p:cond delay="0"/>
                                  </p:stCondLst>
                                  <p:childTnLst>
                                    <p:animEffect transition="out" filter="fade">
                                      <p:cBhvr>
                                        <p:cTn id="48" dur="500"/>
                                        <p:tgtEl>
                                          <p:spTgt spid="51"/>
                                        </p:tgtEl>
                                      </p:cBhvr>
                                    </p:animEffect>
                                    <p:set>
                                      <p:cBhvr>
                                        <p:cTn id="49" dur="1" fill="hold">
                                          <p:stCondLst>
                                            <p:cond delay="499"/>
                                          </p:stCondLst>
                                        </p:cTn>
                                        <p:tgtEl>
                                          <p:spTgt spid="51"/>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500"/>
                                        <p:tgtEl>
                                          <p:spTgt spid="20"/>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0" nodeType="clickEffect">
                                  <p:stCondLst>
                                    <p:cond delay="0"/>
                                  </p:stCondLst>
                                  <p:childTnLst>
                                    <p:animEffect transition="out" filter="fade">
                                      <p:cBhvr>
                                        <p:cTn id="57" dur="500"/>
                                        <p:tgtEl>
                                          <p:spTgt spid="54"/>
                                        </p:tgtEl>
                                      </p:cBhvr>
                                    </p:animEffect>
                                    <p:set>
                                      <p:cBhvr>
                                        <p:cTn id="58" dur="1" fill="hold">
                                          <p:stCondLst>
                                            <p:cond delay="499"/>
                                          </p:stCondLst>
                                        </p:cTn>
                                        <p:tgtEl>
                                          <p:spTgt spid="54"/>
                                        </p:tgtEl>
                                        <p:attrNameLst>
                                          <p:attrName>style.visibility</p:attrName>
                                        </p:attrNameLst>
                                      </p:cBhvr>
                                      <p:to>
                                        <p:strVal val="hidden"/>
                                      </p:to>
                                    </p:set>
                                  </p:childTnLst>
                                </p:cTn>
                              </p:par>
                            </p:childTnLst>
                          </p:cTn>
                        </p:par>
                        <p:par>
                          <p:cTn id="59" fill="hold">
                            <p:stCondLst>
                              <p:cond delay="500"/>
                            </p:stCondLst>
                            <p:childTnLst>
                              <p:par>
                                <p:cTn id="60" presetID="10" presetClass="entr" presetSubtype="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xit" presetSubtype="0" fill="hold" grpId="1" nodeType="clickEffect">
                                  <p:stCondLst>
                                    <p:cond delay="0"/>
                                  </p:stCondLst>
                                  <p:childTnLst>
                                    <p:animEffect transition="out" filter="fade">
                                      <p:cBhvr>
                                        <p:cTn id="66" dur="500"/>
                                        <p:tgtEl>
                                          <p:spTgt spid="63"/>
                                        </p:tgtEl>
                                      </p:cBhvr>
                                    </p:animEffect>
                                    <p:set>
                                      <p:cBhvr>
                                        <p:cTn id="67" dur="1" fill="hold">
                                          <p:stCondLst>
                                            <p:cond delay="499"/>
                                          </p:stCondLst>
                                        </p:cTn>
                                        <p:tgtEl>
                                          <p:spTgt spid="63"/>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64"/>
                                        </p:tgtEl>
                                      </p:cBhvr>
                                    </p:animEffect>
                                    <p:set>
                                      <p:cBhvr>
                                        <p:cTn id="70" dur="1" fill="hold">
                                          <p:stCondLst>
                                            <p:cond delay="499"/>
                                          </p:stCondLst>
                                        </p:cTn>
                                        <p:tgtEl>
                                          <p:spTgt spid="64"/>
                                        </p:tgtEl>
                                        <p:attrNameLst>
                                          <p:attrName>style.visibility</p:attrName>
                                        </p:attrNameLst>
                                      </p:cBhvr>
                                      <p:to>
                                        <p:strVal val="hidden"/>
                                      </p:to>
                                    </p:set>
                                  </p:childTnLst>
                                </p:cTn>
                              </p:par>
                            </p:childTnLst>
                          </p:cTn>
                        </p:par>
                        <p:par>
                          <p:cTn id="71" fill="hold">
                            <p:stCondLst>
                              <p:cond delay="500"/>
                            </p:stCondLst>
                            <p:childTnLst>
                              <p:par>
                                <p:cTn id="72" presetID="10" presetClass="exit" presetSubtype="0" fill="hold" grpId="0" nodeType="afterEffect">
                                  <p:stCondLst>
                                    <p:cond delay="0"/>
                                  </p:stCondLst>
                                  <p:childTnLst>
                                    <p:animEffect transition="out" filter="fade">
                                      <p:cBhvr>
                                        <p:cTn id="73" dur="500"/>
                                        <p:tgtEl>
                                          <p:spTgt spid="52"/>
                                        </p:tgtEl>
                                      </p:cBhvr>
                                    </p:animEffect>
                                    <p:set>
                                      <p:cBhvr>
                                        <p:cTn id="74" dur="1" fill="hold">
                                          <p:stCondLst>
                                            <p:cond delay="499"/>
                                          </p:stCondLst>
                                        </p:cTn>
                                        <p:tgtEl>
                                          <p:spTgt spid="52"/>
                                        </p:tgtEl>
                                        <p:attrNameLst>
                                          <p:attrName>style.visibility</p:attrName>
                                        </p:attrNameLst>
                                      </p:cBhvr>
                                      <p:to>
                                        <p:strVal val="hidden"/>
                                      </p:to>
                                    </p:set>
                                  </p:childTnLst>
                                </p:cTn>
                              </p:par>
                              <p:par>
                                <p:cTn id="75" presetID="10" presetClass="exit" presetSubtype="0" fill="hold" grpId="0" nodeType="withEffect">
                                  <p:stCondLst>
                                    <p:cond delay="0"/>
                                  </p:stCondLst>
                                  <p:childTnLst>
                                    <p:animEffect transition="out" filter="fade">
                                      <p:cBhvr>
                                        <p:cTn id="76" dur="500"/>
                                        <p:tgtEl>
                                          <p:spTgt spid="55"/>
                                        </p:tgtEl>
                                      </p:cBhvr>
                                    </p:animEffect>
                                    <p:set>
                                      <p:cBhvr>
                                        <p:cTn id="77" dur="1" fill="hold">
                                          <p:stCondLst>
                                            <p:cond delay="499"/>
                                          </p:stCondLst>
                                        </p:cTn>
                                        <p:tgtEl>
                                          <p:spTgt spid="55"/>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20"/>
                                        </p:tgtEl>
                                      </p:cBhvr>
                                    </p:animEffect>
                                    <p:set>
                                      <p:cBhvr>
                                        <p:cTn id="80" dur="1" fill="hold">
                                          <p:stCondLst>
                                            <p:cond delay="499"/>
                                          </p:stCondLst>
                                        </p:cTn>
                                        <p:tgtEl>
                                          <p:spTgt spid="20"/>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25"/>
                                        </p:tgtEl>
                                      </p:cBhvr>
                                    </p:animEffect>
                                    <p:set>
                                      <p:cBhvr>
                                        <p:cTn id="83" dur="1" fill="hold">
                                          <p:stCondLst>
                                            <p:cond delay="499"/>
                                          </p:stCondLst>
                                        </p:cTn>
                                        <p:tgtEl>
                                          <p:spTgt spid="25"/>
                                        </p:tgtEl>
                                        <p:attrNameLst>
                                          <p:attrName>style.visibility</p:attrName>
                                        </p:attrNameLst>
                                      </p:cBhvr>
                                      <p:to>
                                        <p:strVal val="hidden"/>
                                      </p:to>
                                    </p:set>
                                  </p:childTnLst>
                                </p:cTn>
                              </p:par>
                              <p:par>
                                <p:cTn id="84" presetID="10" presetClass="entr" presetSubtype="0" fill="hold" grpId="0"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fade">
                                      <p:cBhvr>
                                        <p:cTn id="86" dur="500"/>
                                        <p:tgtEl>
                                          <p:spTgt spid="5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500"/>
                                        <p:tgtEl>
                                          <p:spTgt spid="6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57"/>
                                        </p:tgtEl>
                                        <p:attrNameLst>
                                          <p:attrName>style.visibility</p:attrName>
                                        </p:attrNameLst>
                                      </p:cBhvr>
                                      <p:to>
                                        <p:strVal val="visible"/>
                                      </p:to>
                                    </p:set>
                                    <p:animEffect transition="in" filter="fade">
                                      <p:cBhvr>
                                        <p:cTn id="92" dur="500"/>
                                        <p:tgtEl>
                                          <p:spTgt spid="5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500"/>
                                        <p:tgtEl>
                                          <p:spTgt spid="61"/>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7"/>
                                        </p:tgtEl>
                                        <p:attrNameLst>
                                          <p:attrName>style.visibility</p:attrName>
                                        </p:attrNameLst>
                                      </p:cBhvr>
                                      <p:to>
                                        <p:strVal val="visible"/>
                                      </p:to>
                                    </p:set>
                                    <p:animEffect transition="in" filter="fade">
                                      <p:cBhvr>
                                        <p:cTn id="10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6" grpId="0"/>
      <p:bldP spid="47" grpId="0"/>
      <p:bldP spid="51" grpId="0"/>
      <p:bldP spid="51" grpId="1"/>
      <p:bldP spid="52" grpId="0"/>
      <p:bldP spid="52" grpId="1"/>
      <p:bldP spid="54" grpId="0"/>
      <p:bldP spid="54" grpId="1"/>
      <p:bldP spid="55" grpId="0"/>
      <p:bldP spid="55" grpId="1"/>
      <p:bldP spid="56" grpId="0"/>
      <p:bldP spid="57" grpId="0"/>
      <p:bldP spid="59" grpId="0"/>
      <p:bldP spid="61" grpId="0"/>
      <p:bldP spid="62" grpId="0"/>
      <p:bldP spid="63" grpId="0"/>
      <p:bldP spid="63" grpId="1"/>
      <p:bldP spid="64" grpId="0"/>
      <p:bldP spid="6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B99A863-0CB5-4EA9-9FDD-785A497161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50971" y="2989365"/>
            <a:ext cx="4090058" cy="1300584"/>
          </a:xfrm>
          <a:prstGeom prst="rect">
            <a:avLst/>
          </a:prstGeom>
        </p:spPr>
      </p:pic>
      <p:pic>
        <p:nvPicPr>
          <p:cNvPr id="5" name="Picture 4">
            <a:extLst>
              <a:ext uri="{FF2B5EF4-FFF2-40B4-BE49-F238E27FC236}">
                <a16:creationId xmlns:a16="http://schemas.microsoft.com/office/drawing/2014/main" id="{BA94A41E-C44A-438E-B04E-AD8F9AB442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95601" y="2497652"/>
            <a:ext cx="7839279" cy="1261932"/>
          </a:xfrm>
          <a:prstGeom prst="rect">
            <a:avLst/>
          </a:prstGeom>
        </p:spPr>
      </p:pic>
      <p:pic>
        <p:nvPicPr>
          <p:cNvPr id="7" name="Picture 6">
            <a:extLst>
              <a:ext uri="{FF2B5EF4-FFF2-40B4-BE49-F238E27FC236}">
                <a16:creationId xmlns:a16="http://schemas.microsoft.com/office/drawing/2014/main" id="{6CC8315A-A7B1-47B9-B765-08C7833743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7576" y="2224878"/>
            <a:ext cx="4090058" cy="1281884"/>
          </a:xfrm>
          <a:prstGeom prst="rect">
            <a:avLst/>
          </a:prstGeom>
        </p:spPr>
      </p:pic>
      <p:pic>
        <p:nvPicPr>
          <p:cNvPr id="9" name="Picture 8">
            <a:extLst>
              <a:ext uri="{FF2B5EF4-FFF2-40B4-BE49-F238E27FC236}">
                <a16:creationId xmlns:a16="http://schemas.microsoft.com/office/drawing/2014/main" id="{375D335D-6CF9-4C4C-9C49-62A7DE9CDC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9346" y="3559003"/>
            <a:ext cx="4090058" cy="1281884"/>
          </a:xfrm>
          <a:prstGeom prst="rect">
            <a:avLst/>
          </a:prstGeom>
        </p:spPr>
      </p:pic>
      <p:sp>
        <p:nvSpPr>
          <p:cNvPr id="2" name="Text Placeholder 1"/>
          <p:cNvSpPr>
            <a:spLocks noGrp="1"/>
          </p:cNvSpPr>
          <p:nvPr>
            <p:ph type="body" sz="quarter" idx="11"/>
          </p:nvPr>
        </p:nvSpPr>
        <p:spPr/>
        <p:txBody>
          <a:bodyPr/>
          <a:lstStyle/>
          <a:p>
            <a:pPr>
              <a:tabLst>
                <a:tab pos="2243138" algn="l"/>
              </a:tabLst>
            </a:pPr>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1:2</a:t>
            </a:r>
          </a:p>
        </p:txBody>
      </p:sp>
      <p:sp>
        <p:nvSpPr>
          <p:cNvPr id="3" name="Rectangle 2">
            <a:extLst>
              <a:ext uri="{FF2B5EF4-FFF2-40B4-BE49-F238E27FC236}">
                <a16:creationId xmlns:a16="http://schemas.microsoft.com/office/drawing/2014/main" id="{BC3F1E3A-BA37-4727-B42B-7455173047EB}"/>
              </a:ext>
            </a:extLst>
          </p:cNvPr>
          <p:cNvSpPr/>
          <p:nvPr/>
        </p:nvSpPr>
        <p:spPr>
          <a:xfrm>
            <a:off x="2279576" y="764705"/>
            <a:ext cx="7632848" cy="830997"/>
          </a:xfrm>
          <a:prstGeom prst="rect">
            <a:avLst/>
          </a:prstGeom>
        </p:spPr>
        <p:txBody>
          <a:bodyPr wrap="square">
            <a:spAutoFit/>
          </a:bodyPr>
          <a:lstStyle/>
          <a:p>
            <a:pPr algn="ct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2</a:t>
            </a:r>
            <a:r>
              <a:rPr lang="en-GB" sz="2400" dirty="0">
                <a:latin typeface="Myriad Pro" panose="020B0503030403020204" pitchFamily="34" charset="0"/>
                <a:ea typeface="Calibri" panose="020F0502020204030204" pitchFamily="34" charset="0"/>
              </a:rPr>
              <a:t> rows, each with 34 chairs. How many chairs altogether?</a:t>
            </a:r>
            <a:r>
              <a:rPr lang="en-GB" sz="2400" dirty="0">
                <a:latin typeface="Myriad Pro" panose="020B0503030403020204" pitchFamily="34" charset="0"/>
              </a:rPr>
              <a:t> </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734E1C52-0966-437E-BC83-AEB77267DEFD}"/>
              </a:ext>
            </a:extLst>
          </p:cNvPr>
          <p:cNvSpPr/>
          <p:nvPr/>
        </p:nvSpPr>
        <p:spPr>
          <a:xfrm>
            <a:off x="4965010" y="4936184"/>
            <a:ext cx="2160240" cy="461665"/>
          </a:xfrm>
          <a:prstGeom prst="rect">
            <a:avLst/>
          </a:prstGeom>
        </p:spPr>
        <p:txBody>
          <a:bodyPr wrap="square">
            <a:spAutoFit/>
          </a:bodyPr>
          <a:lstStyle/>
          <a:p>
            <a:pPr algn="ct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34 = 30 + 4</a:t>
            </a:r>
          </a:p>
        </p:txBody>
      </p:sp>
      <p:sp>
        <p:nvSpPr>
          <p:cNvPr id="10" name="Rectangle 9">
            <a:extLst>
              <a:ext uri="{FF2B5EF4-FFF2-40B4-BE49-F238E27FC236}">
                <a16:creationId xmlns:a16="http://schemas.microsoft.com/office/drawing/2014/main" id="{A84306A1-002E-45E2-BE19-39463654329F}"/>
              </a:ext>
            </a:extLst>
          </p:cNvPr>
          <p:cNvSpPr/>
          <p:nvPr/>
        </p:nvSpPr>
        <p:spPr>
          <a:xfrm>
            <a:off x="4427417" y="5324684"/>
            <a:ext cx="3665307" cy="461665"/>
          </a:xfrm>
          <a:prstGeom prst="rect">
            <a:avLst/>
          </a:prstGeom>
        </p:spPr>
        <p:txBody>
          <a:bodyPr wrap="square">
            <a:spAutoFit/>
          </a:bodyPr>
          <a:lstStyle/>
          <a:p>
            <a:pPr algn="ct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34 × 2 = 30 × 2 + 4 × 2</a:t>
            </a:r>
          </a:p>
        </p:txBody>
      </p:sp>
      <p:sp>
        <p:nvSpPr>
          <p:cNvPr id="12" name="Rectangle: Rounded Corners 11">
            <a:extLst>
              <a:ext uri="{FF2B5EF4-FFF2-40B4-BE49-F238E27FC236}">
                <a16:creationId xmlns:a16="http://schemas.microsoft.com/office/drawing/2014/main" id="{4C9F8289-8586-4013-AF81-A3D7E9BD0149}"/>
              </a:ext>
            </a:extLst>
          </p:cNvPr>
          <p:cNvSpPr/>
          <p:nvPr/>
        </p:nvSpPr>
        <p:spPr bwMode="auto">
          <a:xfrm>
            <a:off x="5678040" y="2154775"/>
            <a:ext cx="648000" cy="2686113"/>
          </a:xfrm>
          <a:prstGeom prst="roundRect">
            <a:avLst>
              <a:gd name="adj" fmla="val 3666"/>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Rounded Corners 12">
            <a:extLst>
              <a:ext uri="{FF2B5EF4-FFF2-40B4-BE49-F238E27FC236}">
                <a16:creationId xmlns:a16="http://schemas.microsoft.com/office/drawing/2014/main" id="{BBC6FA41-BB20-4C2A-AA6D-EE1CDEBEF2AC}"/>
              </a:ext>
            </a:extLst>
          </p:cNvPr>
          <p:cNvSpPr/>
          <p:nvPr/>
        </p:nvSpPr>
        <p:spPr bwMode="auto">
          <a:xfrm>
            <a:off x="6433392" y="2154775"/>
            <a:ext cx="216000" cy="2686113"/>
          </a:xfrm>
          <a:prstGeom prst="roundRect">
            <a:avLst>
              <a:gd name="adj" fmla="val 4699"/>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6" name="Rectangle 15">
            <a:extLst>
              <a:ext uri="{FF2B5EF4-FFF2-40B4-BE49-F238E27FC236}">
                <a16:creationId xmlns:a16="http://schemas.microsoft.com/office/drawing/2014/main" id="{B1AD4CAA-89CE-4782-8956-30E2125E5459}"/>
              </a:ext>
            </a:extLst>
          </p:cNvPr>
          <p:cNvSpPr/>
          <p:nvPr/>
        </p:nvSpPr>
        <p:spPr>
          <a:xfrm>
            <a:off x="5642964" y="5720176"/>
            <a:ext cx="3111485"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60 + 8</a:t>
            </a:r>
          </a:p>
        </p:txBody>
      </p:sp>
      <p:sp>
        <p:nvSpPr>
          <p:cNvPr id="17" name="Rectangle 16">
            <a:extLst>
              <a:ext uri="{FF2B5EF4-FFF2-40B4-BE49-F238E27FC236}">
                <a16:creationId xmlns:a16="http://schemas.microsoft.com/office/drawing/2014/main" id="{84E916DB-A227-4954-8F20-9FA23EDC23BE}"/>
              </a:ext>
            </a:extLst>
          </p:cNvPr>
          <p:cNvSpPr/>
          <p:nvPr/>
        </p:nvSpPr>
        <p:spPr>
          <a:xfrm>
            <a:off x="5653918" y="6112171"/>
            <a:ext cx="3111485"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68</a:t>
            </a:r>
          </a:p>
        </p:txBody>
      </p:sp>
    </p:spTree>
    <p:extLst>
      <p:ext uri="{BB962C8B-B14F-4D97-AF65-F5344CB8AC3E}">
        <p14:creationId xmlns:p14="http://schemas.microsoft.com/office/powerpoint/2010/main" val="3711481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par>
                          <p:cTn id="8" fill="hold">
                            <p:stCondLst>
                              <p:cond delay="500"/>
                            </p:stCondLst>
                            <p:childTnLst>
                              <p:par>
                                <p:cTn id="9" presetID="64" presetClass="path" presetSubtype="0" accel="50000" decel="50000" fill="hold" nodeType="afterEffect">
                                  <p:stCondLst>
                                    <p:cond delay="200"/>
                                  </p:stCondLst>
                                  <p:childTnLst>
                                    <p:animMotion origin="layout" path="M 4.16667E-6 1.48148E-6 L 4.16667E-6 -0.25 " pathEditMode="relative" rAng="0" ptsTypes="AA">
                                      <p:cBhvr>
                                        <p:cTn id="10" dur="1000" fill="hold"/>
                                        <p:tgtEl>
                                          <p:spTgt spid="5"/>
                                        </p:tgtEl>
                                        <p:attrNameLst>
                                          <p:attrName>ppt_x</p:attrName>
                                          <p:attrName>ppt_y</p:attrName>
                                        </p:attrNameLst>
                                      </p:cBhvr>
                                      <p:rCtr x="0" y="-12500"/>
                                    </p:animMotion>
                                  </p:childTnLst>
                                </p:cTn>
                              </p:par>
                            </p:childTnLst>
                          </p:cTn>
                        </p:par>
                        <p:par>
                          <p:cTn id="11" fill="hold">
                            <p:stCondLst>
                              <p:cond delay="1700"/>
                            </p:stCondLst>
                            <p:childTnLst>
                              <p:par>
                                <p:cTn id="12" presetID="10" presetClass="entr" presetSubtype="0" fill="hold" nodeType="afterEffect">
                                  <p:stCondLst>
                                    <p:cond delay="2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grpId="1" nodeType="clickEffect">
                                  <p:stCondLst>
                                    <p:cond delay="0"/>
                                  </p:stCondLst>
                                  <p:childTnLst>
                                    <p:animEffect transition="out" filter="fade">
                                      <p:cBhvr>
                                        <p:cTn id="43" dur="500"/>
                                        <p:tgtEl>
                                          <p:spTgt spid="12"/>
                                        </p:tgtEl>
                                      </p:cBhvr>
                                    </p:animEffect>
                                    <p:set>
                                      <p:cBhvr>
                                        <p:cTn id="44" dur="1" fill="hold">
                                          <p:stCondLst>
                                            <p:cond delay="499"/>
                                          </p:stCondLst>
                                        </p:cTn>
                                        <p:tgtEl>
                                          <p:spTgt spid="12"/>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3"/>
                                        </p:tgtEl>
                                      </p:cBhvr>
                                    </p:animEffect>
                                    <p:set>
                                      <p:cBhvr>
                                        <p:cTn id="47" dur="1" fill="hold">
                                          <p:stCondLst>
                                            <p:cond delay="499"/>
                                          </p:stCondLst>
                                        </p:cTn>
                                        <p:tgtEl>
                                          <p:spTgt spid="13"/>
                                        </p:tgtEl>
                                        <p:attrNameLst>
                                          <p:attrName>style.visibility</p:attrName>
                                        </p:attrNameLst>
                                      </p:cBhvr>
                                      <p:to>
                                        <p:strVal val="hidden"/>
                                      </p:to>
                                    </p:set>
                                  </p:childTnLst>
                                </p:cTn>
                              </p:par>
                            </p:childTnLst>
                          </p:cTn>
                        </p:par>
                        <p:par>
                          <p:cTn id="48" fill="hold">
                            <p:stCondLst>
                              <p:cond delay="500"/>
                            </p:stCondLst>
                            <p:childTnLst>
                              <p:par>
                                <p:cTn id="49" presetID="10" presetClass="exit" presetSubtype="0" fill="hold" nodeType="afterEffect">
                                  <p:stCondLst>
                                    <p:cond delay="0"/>
                                  </p:stCondLst>
                                  <p:childTnLst>
                                    <p:animEffect transition="out" filter="fade">
                                      <p:cBhvr>
                                        <p:cTn id="50" dur="1000"/>
                                        <p:tgtEl>
                                          <p:spTgt spid="7"/>
                                        </p:tgtEl>
                                      </p:cBhvr>
                                    </p:animEffect>
                                    <p:set>
                                      <p:cBhvr>
                                        <p:cTn id="51" dur="1" fill="hold">
                                          <p:stCondLst>
                                            <p:cond delay="999"/>
                                          </p:stCondLst>
                                        </p:cTn>
                                        <p:tgtEl>
                                          <p:spTgt spid="7"/>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1000"/>
                                        <p:tgtEl>
                                          <p:spTgt spid="9"/>
                                        </p:tgtEl>
                                      </p:cBhvr>
                                    </p:animEffect>
                                    <p:set>
                                      <p:cBhvr>
                                        <p:cTn id="54" dur="1" fill="hold">
                                          <p:stCondLst>
                                            <p:cond delay="999"/>
                                          </p:stCondLst>
                                        </p:cTn>
                                        <p:tgtEl>
                                          <p:spTgt spid="9"/>
                                        </p:tgtEl>
                                        <p:attrNameLst>
                                          <p:attrName>style.visibility</p:attrName>
                                        </p:attrNameLst>
                                      </p:cBhvr>
                                      <p:to>
                                        <p:strVal val="hidden"/>
                                      </p:to>
                                    </p:set>
                                  </p:childTnLst>
                                </p:cTn>
                              </p:par>
                            </p:childTnLst>
                          </p:cTn>
                        </p:par>
                        <p:par>
                          <p:cTn id="55" fill="hold">
                            <p:stCondLst>
                              <p:cond delay="1500"/>
                            </p:stCondLst>
                            <p:childTnLst>
                              <p:par>
                                <p:cTn id="56" presetID="10" presetClass="entr" presetSubtype="0"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0" grpId="0"/>
      <p:bldP spid="12" grpId="0" animBg="1"/>
      <p:bldP spid="12" grpId="1" animBg="1"/>
      <p:bldP spid="13" grpId="0" animBg="1"/>
      <p:bldP spid="13" grpId="1" animBg="1"/>
      <p:bldP spid="16" grpId="0"/>
      <p:bldP spid="1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2:2</a:t>
            </a:r>
          </a:p>
        </p:txBody>
      </p:sp>
      <p:graphicFrame>
        <p:nvGraphicFramePr>
          <p:cNvPr id="24" name="Table 23">
            <a:extLst>
              <a:ext uri="{FF2B5EF4-FFF2-40B4-BE49-F238E27FC236}">
                <a16:creationId xmlns:a16="http://schemas.microsoft.com/office/drawing/2014/main" id="{89E25251-F2B8-4E26-9ED4-A2EAFB22DB8D}"/>
              </a:ext>
            </a:extLst>
          </p:cNvPr>
          <p:cNvGraphicFramePr>
            <a:graphicFrameLocks noGrp="1"/>
          </p:cNvGraphicFramePr>
          <p:nvPr/>
        </p:nvGraphicFramePr>
        <p:xfrm>
          <a:off x="1862427" y="2411804"/>
          <a:ext cx="8467149" cy="2376000"/>
        </p:xfrm>
        <a:graphic>
          <a:graphicData uri="http://schemas.openxmlformats.org/drawingml/2006/table">
            <a:tbl>
              <a:tblPr firstRow="1" firstCol="1" bandRow="1"/>
              <a:tblGrid>
                <a:gridCol w="1440000">
                  <a:extLst>
                    <a:ext uri="{9D8B030D-6E8A-4147-A177-3AD203B41FA5}">
                      <a16:colId xmlns:a16="http://schemas.microsoft.com/office/drawing/2014/main" val="4061252988"/>
                    </a:ext>
                  </a:extLst>
                </a:gridCol>
                <a:gridCol w="596854">
                  <a:extLst>
                    <a:ext uri="{9D8B030D-6E8A-4147-A177-3AD203B41FA5}">
                      <a16:colId xmlns:a16="http://schemas.microsoft.com/office/drawing/2014/main" val="167688930"/>
                    </a:ext>
                  </a:extLst>
                </a:gridCol>
                <a:gridCol w="1440000">
                  <a:extLst>
                    <a:ext uri="{9D8B030D-6E8A-4147-A177-3AD203B41FA5}">
                      <a16:colId xmlns:a16="http://schemas.microsoft.com/office/drawing/2014/main" val="2873042499"/>
                    </a:ext>
                  </a:extLst>
                </a:gridCol>
                <a:gridCol w="598295">
                  <a:extLst>
                    <a:ext uri="{9D8B030D-6E8A-4147-A177-3AD203B41FA5}">
                      <a16:colId xmlns:a16="http://schemas.microsoft.com/office/drawing/2014/main" val="3390713205"/>
                    </a:ext>
                  </a:extLst>
                </a:gridCol>
                <a:gridCol w="1440000">
                  <a:extLst>
                    <a:ext uri="{9D8B030D-6E8A-4147-A177-3AD203B41FA5}">
                      <a16:colId xmlns:a16="http://schemas.microsoft.com/office/drawing/2014/main" val="2602694415"/>
                    </a:ext>
                  </a:extLst>
                </a:gridCol>
                <a:gridCol w="2952000">
                  <a:extLst>
                    <a:ext uri="{9D8B030D-6E8A-4147-A177-3AD203B41FA5}">
                      <a16:colId xmlns:a16="http://schemas.microsoft.com/office/drawing/2014/main" val="412938311"/>
                    </a:ext>
                  </a:extLst>
                </a:gridCol>
              </a:tblGrid>
              <a:tr h="1188000">
                <a:tc>
                  <a:txBody>
                    <a:bodyPr/>
                    <a:lstStyle/>
                    <a:p>
                      <a:pPr algn="ctr">
                        <a:lnSpc>
                          <a:spcPct val="107000"/>
                        </a:lnSpc>
                        <a:spcBef>
                          <a:spcPts val="400"/>
                        </a:spcBef>
                        <a:spcAft>
                          <a:spcPts val="400"/>
                        </a:spcAft>
                      </a:pPr>
                      <a:r>
                        <a:rPr lang="en-GB" sz="2400" dirty="0">
                          <a:effectLst/>
                          <a:latin typeface="Myriad Pro" panose="020B0503030403020204" pitchFamily="34" charset="0"/>
                          <a:ea typeface="Calibri" panose="020F0502020204030204" pitchFamily="34" charset="0"/>
                          <a:cs typeface="Times New Roman" panose="02020603050405020304" pitchFamily="18" charset="0"/>
                        </a:rPr>
                        <a:t>84</a:t>
                      </a: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dirty="0">
                          <a:effectLst/>
                          <a:latin typeface="Myriad Pro" panose="020B0503030403020204" pitchFamily="34" charset="0"/>
                          <a:ea typeface="Calibri" panose="020F0502020204030204" pitchFamily="34" charset="0"/>
                          <a:cs typeface="Calibri" panose="020F0502020204030204" pitchFamily="34" charset="0"/>
                        </a:rPr>
                        <a:t>÷</a:t>
                      </a: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dirty="0">
                          <a:effectLst/>
                          <a:latin typeface="Myriad Pro" panose="020B0503030403020204" pitchFamily="34" charset="0"/>
                          <a:ea typeface="Calibri" panose="020F0502020204030204" pitchFamily="34" charset="0"/>
                          <a:cs typeface="Times New Roman" panose="02020603050405020304" pitchFamily="18" charset="0"/>
                        </a:rPr>
                        <a:t>4</a:t>
                      </a: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a:effectLst/>
                          <a:latin typeface="Myriad Pro" panose="020B0503030403020204" pitchFamily="34" charset="0"/>
                          <a:ea typeface="Calibri" panose="020F0502020204030204" pitchFamily="34" charset="0"/>
                          <a:cs typeface="Times New Roman" panose="02020603050405020304" pitchFamily="18" charset="0"/>
                        </a:rPr>
                        <a:t>=</a:t>
                      </a:r>
                      <a:endParaRPr lang="en-GB" sz="2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a:effectLst/>
                          <a:latin typeface="Myriad Pro" panose="020B0503030403020204" pitchFamily="34" charset="0"/>
                          <a:ea typeface="Calibri" panose="020F0502020204030204" pitchFamily="34" charset="0"/>
                          <a:cs typeface="Times New Roman" panose="02020603050405020304" pitchFamily="18" charset="0"/>
                        </a:rPr>
                        <a:t>21</a:t>
                      </a:r>
                      <a:r>
                        <a:rPr lang="en-GB" sz="2400">
                          <a:effectLst/>
                          <a:latin typeface="Calibri" panose="020F0502020204030204" pitchFamily="34" charset="0"/>
                          <a:ea typeface="Calibri" panose="020F0502020204030204" pitchFamily="34" charset="0"/>
                          <a:cs typeface="Times New Roman" panose="02020603050405020304" pitchFamily="18" charset="0"/>
                        </a:rPr>
                        <a:t> </a:t>
                      </a:r>
                      <a:endParaRPr lang="en-GB" sz="2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2142545"/>
                  </a:ext>
                </a:extLst>
              </a:tr>
              <a:tr h="1188000">
                <a:tc>
                  <a:txBody>
                    <a:bodyPr/>
                    <a:lstStyle/>
                    <a:p>
                      <a:pPr algn="ctr">
                        <a:lnSpc>
                          <a:spcPct val="107000"/>
                        </a:lnSpc>
                        <a:spcBef>
                          <a:spcPts val="400"/>
                        </a:spcBef>
                        <a:spcAft>
                          <a:spcPts val="400"/>
                        </a:spcAft>
                      </a:pPr>
                      <a:r>
                        <a:rPr lang="en-GB" sz="2400" dirty="0">
                          <a:effectLst/>
                          <a:latin typeface="Myriad Pro" panose="020B0503030403020204" pitchFamily="34" charset="0"/>
                          <a:ea typeface="Calibri" panose="020F0502020204030204" pitchFamily="34" charset="0"/>
                          <a:cs typeface="Times New Roman" panose="02020603050405020304" pitchFamily="18" charset="0"/>
                        </a:rPr>
                        <a:t>dividend</a:t>
                      </a: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a:effectLst/>
                          <a:latin typeface="Myriad Pro" panose="020B0503030403020204" pitchFamily="34" charset="0"/>
                          <a:ea typeface="Calibri" panose="020F0502020204030204" pitchFamily="34" charset="0"/>
                          <a:cs typeface="Calibri" panose="020F0502020204030204" pitchFamily="34" charset="0"/>
                        </a:rPr>
                        <a:t>÷</a:t>
                      </a:r>
                      <a:endParaRPr lang="en-GB" sz="24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dirty="0">
                          <a:effectLst/>
                          <a:latin typeface="Myriad Pro" panose="020B0503030403020204" pitchFamily="34" charset="0"/>
                          <a:ea typeface="Calibri" panose="020F0502020204030204" pitchFamily="34" charset="0"/>
                          <a:cs typeface="Times New Roman" panose="02020603050405020304" pitchFamily="18" charset="0"/>
                        </a:rPr>
                        <a:t>divisor</a:t>
                      </a: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dirty="0">
                          <a:effectLst/>
                          <a:latin typeface="Myriad Pro" panose="020B0503030403020204" pitchFamily="34" charset="0"/>
                          <a:ea typeface="Calibri" panose="020F0502020204030204" pitchFamily="34" charset="0"/>
                          <a:cs typeface="Times New Roman" panose="02020603050405020304" pitchFamily="18" charset="0"/>
                        </a:rPr>
                        <a:t>=</a:t>
                      </a: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r>
                        <a:rPr lang="en-GB" sz="2400" dirty="0">
                          <a:effectLst/>
                          <a:latin typeface="Myriad Pro" panose="020B0503030403020204" pitchFamily="34" charset="0"/>
                          <a:ea typeface="Calibri" panose="020F0502020204030204" pitchFamily="34" charset="0"/>
                          <a:cs typeface="Times New Roman" panose="02020603050405020304" pitchFamily="18" charset="0"/>
                        </a:rPr>
                        <a:t>quotient</a:t>
                      </a:r>
                      <a:endParaRPr lang="en-GB" sz="2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400"/>
                        </a:spcBef>
                        <a:spcAft>
                          <a:spcPts val="400"/>
                        </a:spcAft>
                      </a:pPr>
                      <a:endParaRPr lang="en-GB" sz="2400" dirty="0">
                        <a:effectLst/>
                        <a:latin typeface="Myriad Pro" panose="020B050303040302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4432494"/>
                  </a:ext>
                </a:extLst>
              </a:tr>
            </a:tbl>
          </a:graphicData>
        </a:graphic>
      </p:graphicFrame>
      <p:pic>
        <p:nvPicPr>
          <p:cNvPr id="27" name="Image 26"/>
          <p:cNvPicPr>
            <a:picLocks noChangeAspect="1"/>
          </p:cNvPicPr>
          <p:nvPr/>
        </p:nvPicPr>
        <p:blipFill>
          <a:blip r:embed="rId3" cstate="print"/>
          <a:stretch>
            <a:fillRect/>
          </a:stretch>
        </p:blipFill>
        <p:spPr>
          <a:xfrm>
            <a:off x="8127228" y="2520661"/>
            <a:ext cx="1458914" cy="958714"/>
          </a:xfrm>
          <a:prstGeom prst="rect">
            <a:avLst/>
          </a:prstGeom>
        </p:spPr>
      </p:pic>
      <p:pic>
        <p:nvPicPr>
          <p:cNvPr id="28" name="Image 27"/>
          <p:cNvPicPr>
            <a:picLocks noChangeAspect="1"/>
          </p:cNvPicPr>
          <p:nvPr/>
        </p:nvPicPr>
        <p:blipFill>
          <a:blip r:embed="rId4" cstate="print"/>
          <a:stretch>
            <a:fillRect/>
          </a:stretch>
        </p:blipFill>
        <p:spPr>
          <a:xfrm>
            <a:off x="7648803" y="3705453"/>
            <a:ext cx="2415764" cy="957600"/>
          </a:xfrm>
          <a:prstGeom prst="rect">
            <a:avLst/>
          </a:prstGeom>
        </p:spPr>
      </p:pic>
      <p:grpSp>
        <p:nvGrpSpPr>
          <p:cNvPr id="6" name="Group 5">
            <a:extLst>
              <a:ext uri="{FF2B5EF4-FFF2-40B4-BE49-F238E27FC236}">
                <a16:creationId xmlns:a16="http://schemas.microsoft.com/office/drawing/2014/main" id="{7252C1F5-5EC9-4ED7-B897-2154E40CCD39}"/>
              </a:ext>
            </a:extLst>
          </p:cNvPr>
          <p:cNvGrpSpPr>
            <a:grpSpLocks noChangeAspect="1"/>
          </p:cNvGrpSpPr>
          <p:nvPr/>
        </p:nvGrpSpPr>
        <p:grpSpPr>
          <a:xfrm>
            <a:off x="7983581" y="2907164"/>
            <a:ext cx="1508085" cy="572157"/>
            <a:chOff x="3733049" y="5315443"/>
            <a:chExt cx="1487450" cy="564329"/>
          </a:xfrm>
        </p:grpSpPr>
        <p:grpSp>
          <p:nvGrpSpPr>
            <p:cNvPr id="7" name="Group 6">
              <a:extLst>
                <a:ext uri="{FF2B5EF4-FFF2-40B4-BE49-F238E27FC236}">
                  <a16:creationId xmlns:a16="http://schemas.microsoft.com/office/drawing/2014/main" id="{EF9008D4-4882-442B-A7B0-9655C735C43E}"/>
                </a:ext>
              </a:extLst>
            </p:cNvPr>
            <p:cNvGrpSpPr/>
            <p:nvPr/>
          </p:nvGrpSpPr>
          <p:grpSpPr>
            <a:xfrm>
              <a:off x="4081007" y="5354684"/>
              <a:ext cx="1139492" cy="487195"/>
              <a:chOff x="4081007" y="5354684"/>
              <a:chExt cx="1139492" cy="487195"/>
            </a:xfrm>
            <a:solidFill>
              <a:schemeClr val="bg1"/>
            </a:solidFill>
          </p:grpSpPr>
          <p:sp>
            <p:nvSpPr>
              <p:cNvPr id="11" name="Rectangle 10">
                <a:extLst>
                  <a:ext uri="{FF2B5EF4-FFF2-40B4-BE49-F238E27FC236}">
                    <a16:creationId xmlns:a16="http://schemas.microsoft.com/office/drawing/2014/main" id="{840FCE65-46D0-4B55-8831-03B4D9DC7F86}"/>
                  </a:ext>
                </a:extLst>
              </p:cNvPr>
              <p:cNvSpPr/>
              <p:nvPr/>
            </p:nvSpPr>
            <p:spPr bwMode="auto">
              <a:xfrm>
                <a:off x="4085070" y="5354684"/>
                <a:ext cx="1135429" cy="64031"/>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 name="Rectangle 11">
                <a:extLst>
                  <a:ext uri="{FF2B5EF4-FFF2-40B4-BE49-F238E27FC236}">
                    <a16:creationId xmlns:a16="http://schemas.microsoft.com/office/drawing/2014/main" id="{264E63B1-74C2-4608-B9B7-C5D51378FC19}"/>
                  </a:ext>
                </a:extLst>
              </p:cNvPr>
              <p:cNvSpPr/>
              <p:nvPr/>
            </p:nvSpPr>
            <p:spPr bwMode="auto">
              <a:xfrm rot="5400000">
                <a:off x="3895556" y="5551200"/>
                <a:ext cx="476130" cy="10522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8" name="Group 7">
              <a:extLst>
                <a:ext uri="{FF2B5EF4-FFF2-40B4-BE49-F238E27FC236}">
                  <a16:creationId xmlns:a16="http://schemas.microsoft.com/office/drawing/2014/main" id="{D4E22099-AE18-4B63-9760-D66C75415CB4}"/>
                </a:ext>
              </a:extLst>
            </p:cNvPr>
            <p:cNvGrpSpPr/>
            <p:nvPr/>
          </p:nvGrpSpPr>
          <p:grpSpPr>
            <a:xfrm>
              <a:off x="3733049" y="5315443"/>
              <a:ext cx="1434410" cy="564329"/>
              <a:chOff x="3722832" y="5310208"/>
              <a:chExt cx="1434410" cy="564329"/>
            </a:xfrm>
          </p:grpSpPr>
          <p:cxnSp>
            <p:nvCxnSpPr>
              <p:cNvPr id="9" name="Straight Connector 8">
                <a:extLst>
                  <a:ext uri="{FF2B5EF4-FFF2-40B4-BE49-F238E27FC236}">
                    <a16:creationId xmlns:a16="http://schemas.microsoft.com/office/drawing/2014/main" id="{6F044556-BFD8-4945-95A3-FA42CF0BB667}"/>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Arc 9">
                <a:extLst>
                  <a:ext uri="{FF2B5EF4-FFF2-40B4-BE49-F238E27FC236}">
                    <a16:creationId xmlns:a16="http://schemas.microsoft.com/office/drawing/2014/main" id="{58D1698B-6C0C-49A8-9F72-8A40CDCD262A}"/>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14" name="Group 13">
            <a:extLst>
              <a:ext uri="{FF2B5EF4-FFF2-40B4-BE49-F238E27FC236}">
                <a16:creationId xmlns:a16="http://schemas.microsoft.com/office/drawing/2014/main" id="{0C4E2F98-1EBB-463F-98A3-27615640B461}"/>
              </a:ext>
            </a:extLst>
          </p:cNvPr>
          <p:cNvGrpSpPr>
            <a:grpSpLocks noChangeAspect="1"/>
          </p:cNvGrpSpPr>
          <p:nvPr/>
        </p:nvGrpSpPr>
        <p:grpSpPr>
          <a:xfrm>
            <a:off x="8243137" y="4067086"/>
            <a:ext cx="1720014" cy="578710"/>
            <a:chOff x="3733049" y="5315443"/>
            <a:chExt cx="1696479" cy="570792"/>
          </a:xfrm>
        </p:grpSpPr>
        <p:grpSp>
          <p:nvGrpSpPr>
            <p:cNvPr id="15" name="Group 14">
              <a:extLst>
                <a:ext uri="{FF2B5EF4-FFF2-40B4-BE49-F238E27FC236}">
                  <a16:creationId xmlns:a16="http://schemas.microsoft.com/office/drawing/2014/main" id="{02270F21-9A88-470E-A4DB-CCACA8B5CBFC}"/>
                </a:ext>
              </a:extLst>
            </p:cNvPr>
            <p:cNvGrpSpPr/>
            <p:nvPr/>
          </p:nvGrpSpPr>
          <p:grpSpPr>
            <a:xfrm>
              <a:off x="4085069" y="5354684"/>
              <a:ext cx="1344459" cy="531551"/>
              <a:chOff x="4085069" y="5354684"/>
              <a:chExt cx="1344459" cy="531551"/>
            </a:xfrm>
            <a:solidFill>
              <a:schemeClr val="bg1"/>
            </a:solidFill>
          </p:grpSpPr>
          <p:sp>
            <p:nvSpPr>
              <p:cNvPr id="19" name="Rectangle 18">
                <a:extLst>
                  <a:ext uri="{FF2B5EF4-FFF2-40B4-BE49-F238E27FC236}">
                    <a16:creationId xmlns:a16="http://schemas.microsoft.com/office/drawing/2014/main" id="{5E8C57CB-F2D6-4EC1-A24E-C0FFDD6C2401}"/>
                  </a:ext>
                </a:extLst>
              </p:cNvPr>
              <p:cNvSpPr/>
              <p:nvPr/>
            </p:nvSpPr>
            <p:spPr bwMode="auto">
              <a:xfrm>
                <a:off x="4085070" y="5354684"/>
                <a:ext cx="1344458" cy="64031"/>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a:extLst>
                  <a:ext uri="{FF2B5EF4-FFF2-40B4-BE49-F238E27FC236}">
                    <a16:creationId xmlns:a16="http://schemas.microsoft.com/office/drawing/2014/main" id="{EDFD9733-3A77-4D72-899E-C1C5C7533553}"/>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6" name="Group 15">
              <a:extLst>
                <a:ext uri="{FF2B5EF4-FFF2-40B4-BE49-F238E27FC236}">
                  <a16:creationId xmlns:a16="http://schemas.microsoft.com/office/drawing/2014/main" id="{BFD3281B-DA8B-47CE-9E50-270C3D3CD734}"/>
                </a:ext>
              </a:extLst>
            </p:cNvPr>
            <p:cNvGrpSpPr/>
            <p:nvPr/>
          </p:nvGrpSpPr>
          <p:grpSpPr>
            <a:xfrm>
              <a:off x="3733049" y="5315443"/>
              <a:ext cx="1663599" cy="564329"/>
              <a:chOff x="3722832" y="5310208"/>
              <a:chExt cx="1663599" cy="564329"/>
            </a:xfrm>
          </p:grpSpPr>
          <p:cxnSp>
            <p:nvCxnSpPr>
              <p:cNvPr id="17" name="Straight Connector 16">
                <a:extLst>
                  <a:ext uri="{FF2B5EF4-FFF2-40B4-BE49-F238E27FC236}">
                    <a16:creationId xmlns:a16="http://schemas.microsoft.com/office/drawing/2014/main" id="{FCD59B90-2EF5-4758-AE72-EDF08D39351A}"/>
                  </a:ext>
                </a:extLst>
              </p:cNvPr>
              <p:cNvCxnSpPr/>
              <p:nvPr/>
            </p:nvCxnSpPr>
            <p:spPr bwMode="auto">
              <a:xfrm>
                <a:off x="4095242" y="5385595"/>
                <a:ext cx="1291189"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Arc 17">
                <a:extLst>
                  <a:ext uri="{FF2B5EF4-FFF2-40B4-BE49-F238E27FC236}">
                    <a16:creationId xmlns:a16="http://schemas.microsoft.com/office/drawing/2014/main" id="{F87C9116-A8E2-4080-AB2D-D6BC8FB44E8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386762786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5MD-4 Divide using a formal written method</a:t>
            </a:r>
          </a:p>
        </p:txBody>
      </p:sp>
      <p:grpSp>
        <p:nvGrpSpPr>
          <p:cNvPr id="10" name="Group 9">
            <a:extLst>
              <a:ext uri="{FF2B5EF4-FFF2-40B4-BE49-F238E27FC236}">
                <a16:creationId xmlns:a16="http://schemas.microsoft.com/office/drawing/2014/main" id="{5BA4449E-1F12-49E3-BD50-6A2D9E9BFB15}"/>
              </a:ext>
            </a:extLst>
          </p:cNvPr>
          <p:cNvGrpSpPr/>
          <p:nvPr/>
        </p:nvGrpSpPr>
        <p:grpSpPr>
          <a:xfrm>
            <a:off x="2033483" y="1397000"/>
            <a:ext cx="8125034" cy="4470400"/>
            <a:chOff x="509483" y="1397000"/>
            <a:chExt cx="8125034" cy="4470400"/>
          </a:xfrm>
        </p:grpSpPr>
        <p:pic>
          <p:nvPicPr>
            <p:cNvPr id="7" name="Picture 6">
              <a:extLst>
                <a:ext uri="{FF2B5EF4-FFF2-40B4-BE49-F238E27FC236}">
                  <a16:creationId xmlns:a16="http://schemas.microsoft.com/office/drawing/2014/main" id="{D4AA2D7E-116D-457A-A720-DF0480B809CD}"/>
                </a:ext>
              </a:extLst>
            </p:cNvPr>
            <p:cNvPicPr>
              <a:picLocks noChangeAspect="1"/>
            </p:cNvPicPr>
            <p:nvPr/>
          </p:nvPicPr>
          <p:blipFill>
            <a:blip r:embed="rId3"/>
            <a:stretch>
              <a:fillRect/>
            </a:stretch>
          </p:blipFill>
          <p:spPr>
            <a:xfrm>
              <a:off x="509483" y="1397000"/>
              <a:ext cx="8125034" cy="4470400"/>
            </a:xfrm>
            <a:prstGeom prst="rect">
              <a:avLst/>
            </a:prstGeom>
          </p:spPr>
        </p:pic>
        <p:sp>
          <p:nvSpPr>
            <p:cNvPr id="8" name="Rectangle 7">
              <a:extLst>
                <a:ext uri="{FF2B5EF4-FFF2-40B4-BE49-F238E27FC236}">
                  <a16:creationId xmlns:a16="http://schemas.microsoft.com/office/drawing/2014/main" id="{BB3208AB-50D2-4724-829E-72FD9ABCBD56}"/>
                </a:ext>
              </a:extLst>
            </p:cNvPr>
            <p:cNvSpPr/>
            <p:nvPr/>
          </p:nvSpPr>
          <p:spPr>
            <a:xfrm>
              <a:off x="889000" y="5060950"/>
              <a:ext cx="3460750" cy="52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sp>
          <p:nvSpPr>
            <p:cNvPr id="9" name="Rectangle 8">
              <a:extLst>
                <a:ext uri="{FF2B5EF4-FFF2-40B4-BE49-F238E27FC236}">
                  <a16:creationId xmlns:a16="http://schemas.microsoft.com/office/drawing/2014/main" id="{9B4FA6B4-1E04-4322-9B3B-5E2181EDA227}"/>
                </a:ext>
              </a:extLst>
            </p:cNvPr>
            <p:cNvSpPr/>
            <p:nvPr/>
          </p:nvSpPr>
          <p:spPr>
            <a:xfrm>
              <a:off x="4914900" y="5060950"/>
              <a:ext cx="3460750" cy="52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endParaRPr kumimoji="0" lang="en-GB" sz="2800" b="0" i="0" u="none" strike="noStrike" kern="1200" cap="none" spc="0" normalizeH="0" baseline="0" noProof="0">
                <a:ln>
                  <a:noFill/>
                </a:ln>
                <a:solidFill>
                  <a:srgbClr val="FFFFFF"/>
                </a:solidFill>
                <a:effectLst/>
                <a:uLnTx/>
                <a:uFillTx/>
                <a:latin typeface="Arial"/>
                <a:ea typeface="+mn-ea"/>
                <a:cs typeface="+mn-cs"/>
              </a:endParaRPr>
            </a:p>
          </p:txBody>
        </p:sp>
      </p:grpSp>
    </p:spTree>
    <p:extLst>
      <p:ext uri="{BB962C8B-B14F-4D97-AF65-F5344CB8AC3E}">
        <p14:creationId xmlns:p14="http://schemas.microsoft.com/office/powerpoint/2010/main" val="222067470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23</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8214929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two-digit number by a single-digit number using short division (with exchanging)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8819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2426139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2:5-2:6 and 2:10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17-19 and 21-22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8364694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2:5</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grpSp>
        <p:nvGrpSpPr>
          <p:cNvPr id="8" name="Group 7">
            <a:extLst>
              <a:ext uri="{FF2B5EF4-FFF2-40B4-BE49-F238E27FC236}">
                <a16:creationId xmlns:a16="http://schemas.microsoft.com/office/drawing/2014/main" id="{2B48D6F4-4E0E-4444-A262-7510C45BD922}"/>
              </a:ext>
            </a:extLst>
          </p:cNvPr>
          <p:cNvGrpSpPr/>
          <p:nvPr/>
        </p:nvGrpSpPr>
        <p:grpSpPr>
          <a:xfrm>
            <a:off x="5086751" y="1515420"/>
            <a:ext cx="2018501" cy="461665"/>
            <a:chOff x="3646804" y="1515419"/>
            <a:chExt cx="2018501" cy="461665"/>
          </a:xfrm>
        </p:grpSpPr>
        <p:sp>
          <p:nvSpPr>
            <p:cNvPr id="4" name="TextBox 3">
              <a:extLst>
                <a:ext uri="{FF2B5EF4-FFF2-40B4-BE49-F238E27FC236}">
                  <a16:creationId xmlns:a16="http://schemas.microsoft.com/office/drawing/2014/main" id="{28C8BDF2-17E5-4E27-AF8A-44C62F74330C}"/>
                </a:ext>
              </a:extLst>
            </p:cNvPr>
            <p:cNvSpPr txBox="1"/>
            <p:nvPr/>
          </p:nvSpPr>
          <p:spPr bwMode="auto">
            <a:xfrm>
              <a:off x="3646804" y="1524945"/>
              <a:ext cx="13708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  3  =</a:t>
              </a:r>
              <a:endParaRPr lang="en-GB" sz="20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0995B3F4-B2CF-4B4A-851D-4C97AB36F39A}"/>
                </a:ext>
              </a:extLst>
            </p:cNvPr>
            <p:cNvSpPr/>
            <p:nvPr/>
          </p:nvSpPr>
          <p:spPr bwMode="auto">
            <a:xfrm>
              <a:off x="5203640" y="1515419"/>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6" name="TextBox 5">
            <a:extLst>
              <a:ext uri="{FF2B5EF4-FFF2-40B4-BE49-F238E27FC236}">
                <a16:creationId xmlns:a16="http://schemas.microsoft.com/office/drawing/2014/main" id="{DFDA4298-65B3-4B3D-9061-D5343DF9B7AF}"/>
              </a:ext>
            </a:extLst>
          </p:cNvPr>
          <p:cNvSpPr txBox="1"/>
          <p:nvPr/>
        </p:nvSpPr>
        <p:spPr bwMode="auto">
          <a:xfrm>
            <a:off x="3564619" y="2140760"/>
            <a:ext cx="50627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write the divisor and the dividend:</a:t>
            </a:r>
            <a:endParaRPr lang="en-GB" sz="2000" dirty="0">
              <a:solidFill>
                <a:srgbClr val="FF0000"/>
              </a:solidFill>
              <a:latin typeface="Myriad Pro Semibold" charset="0"/>
              <a:ea typeface="Myriad Pro Semibold" charset="0"/>
              <a:cs typeface="Myriad Pro Semibold" charset="0"/>
            </a:endParaRPr>
          </a:p>
        </p:txBody>
      </p:sp>
      <p:pic>
        <p:nvPicPr>
          <p:cNvPr id="38" name="Image 37"/>
          <p:cNvPicPr>
            <a:picLocks noChangeAspect="1"/>
          </p:cNvPicPr>
          <p:nvPr/>
        </p:nvPicPr>
        <p:blipFill>
          <a:blip r:embed="rId3" cstate="print"/>
          <a:stretch>
            <a:fillRect/>
          </a:stretch>
        </p:blipFill>
        <p:spPr>
          <a:xfrm>
            <a:off x="3526272" y="2633409"/>
            <a:ext cx="1328400" cy="885600"/>
          </a:xfrm>
          <a:prstGeom prst="rect">
            <a:avLst/>
          </a:prstGeom>
        </p:spPr>
      </p:pic>
      <p:sp>
        <p:nvSpPr>
          <p:cNvPr id="41" name="Rectangle 40">
            <a:extLst>
              <a:ext uri="{FF2B5EF4-FFF2-40B4-BE49-F238E27FC236}">
                <a16:creationId xmlns:a16="http://schemas.microsoft.com/office/drawing/2014/main" id="{D4168B37-DCC3-4212-9207-D683546BF8BC}"/>
              </a:ext>
            </a:extLst>
          </p:cNvPr>
          <p:cNvSpPr/>
          <p:nvPr/>
        </p:nvSpPr>
        <p:spPr bwMode="auto">
          <a:xfrm>
            <a:off x="3824288" y="2669382"/>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43" name="Group 42">
            <a:extLst>
              <a:ext uri="{FF2B5EF4-FFF2-40B4-BE49-F238E27FC236}">
                <a16:creationId xmlns:a16="http://schemas.microsoft.com/office/drawing/2014/main" id="{DF130F91-A00D-4A34-A37F-1DA692203C61}"/>
              </a:ext>
            </a:extLst>
          </p:cNvPr>
          <p:cNvGrpSpPr/>
          <p:nvPr/>
        </p:nvGrpSpPr>
        <p:grpSpPr>
          <a:xfrm>
            <a:off x="6157906" y="2957294"/>
            <a:ext cx="2507822" cy="1771188"/>
            <a:chOff x="4633906" y="2957294"/>
            <a:chExt cx="2507822" cy="1771188"/>
          </a:xfrm>
        </p:grpSpPr>
        <p:pic>
          <p:nvPicPr>
            <p:cNvPr id="22" name="Picture 21" descr="A close up of a logo  Description automatically generated">
              <a:extLst>
                <a:ext uri="{FF2B5EF4-FFF2-40B4-BE49-F238E27FC236}">
                  <a16:creationId xmlns:a16="http://schemas.microsoft.com/office/drawing/2014/main" id="{C55A714F-B02C-469A-A62F-619A7D4E76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2220" y="2964656"/>
              <a:ext cx="2259508" cy="428958"/>
            </a:xfrm>
            <a:prstGeom prst="rect">
              <a:avLst/>
            </a:prstGeom>
          </p:spPr>
        </p:pic>
        <p:pic>
          <p:nvPicPr>
            <p:cNvPr id="24" name="Picture 23" descr="A picture containing clipart  Description automatically generated">
              <a:extLst>
                <a:ext uri="{FF2B5EF4-FFF2-40B4-BE49-F238E27FC236}">
                  <a16:creationId xmlns:a16="http://schemas.microsoft.com/office/drawing/2014/main" id="{B144CD2E-7B89-4D0F-8CA6-C5D920254F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26" name="Picture 25">
              <a:extLst>
                <a:ext uri="{FF2B5EF4-FFF2-40B4-BE49-F238E27FC236}">
                  <a16:creationId xmlns:a16="http://schemas.microsoft.com/office/drawing/2014/main" id="{40EED4BA-E5B6-4D34-BC4A-527621F045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8987" y="3024338"/>
              <a:ext cx="224454" cy="224454"/>
            </a:xfrm>
            <a:prstGeom prst="rect">
              <a:avLst/>
            </a:prstGeom>
          </p:spPr>
        </p:pic>
        <p:pic>
          <p:nvPicPr>
            <p:cNvPr id="31" name="Picture 30" descr="A picture containing clipart  Description automatically generated">
              <a:extLst>
                <a:ext uri="{FF2B5EF4-FFF2-40B4-BE49-F238E27FC236}">
                  <a16:creationId xmlns:a16="http://schemas.microsoft.com/office/drawing/2014/main" id="{55281D67-A1F9-4AEE-836F-AC27078490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32" name="Picture 31" descr="A picture containing clipart  Description automatically generated">
              <a:extLst>
                <a:ext uri="{FF2B5EF4-FFF2-40B4-BE49-F238E27FC236}">
                  <a16:creationId xmlns:a16="http://schemas.microsoft.com/office/drawing/2014/main" id="{6ADCF70F-90B2-46D8-A562-228DE4A6E0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pic>
          <p:nvPicPr>
            <p:cNvPr id="33" name="Picture 32" descr="A picture containing clipart  Description automatically generated">
              <a:extLst>
                <a:ext uri="{FF2B5EF4-FFF2-40B4-BE49-F238E27FC236}">
                  <a16:creationId xmlns:a16="http://schemas.microsoft.com/office/drawing/2014/main" id="{33D76EBD-8591-4628-A17D-EF235136AB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34" name="Picture 33" descr="A picture containing clipart  Description automatically generated">
              <a:extLst>
                <a:ext uri="{FF2B5EF4-FFF2-40B4-BE49-F238E27FC236}">
                  <a16:creationId xmlns:a16="http://schemas.microsoft.com/office/drawing/2014/main" id="{338F3639-8555-401B-98CE-645989F00A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35" name="Picture 34" descr="A picture containing clipart  Description automatically generated">
              <a:extLst>
                <a:ext uri="{FF2B5EF4-FFF2-40B4-BE49-F238E27FC236}">
                  <a16:creationId xmlns:a16="http://schemas.microsoft.com/office/drawing/2014/main" id="{7941F214-3D38-434A-AFDA-EA570F6AD1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pic>
          <p:nvPicPr>
            <p:cNvPr id="36" name="Picture 35" descr="A picture containing clipart  Description automatically generated">
              <a:extLst>
                <a:ext uri="{FF2B5EF4-FFF2-40B4-BE49-F238E27FC236}">
                  <a16:creationId xmlns:a16="http://schemas.microsoft.com/office/drawing/2014/main" id="{F408F290-CFC5-4BD1-B9D8-546BBAEC40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4504028"/>
              <a:ext cx="224454" cy="224454"/>
            </a:xfrm>
            <a:prstGeom prst="rect">
              <a:avLst/>
            </a:prstGeom>
          </p:spPr>
        </p:pic>
        <p:pic>
          <p:nvPicPr>
            <p:cNvPr id="37" name="Picture 36">
              <a:extLst>
                <a:ext uri="{FF2B5EF4-FFF2-40B4-BE49-F238E27FC236}">
                  <a16:creationId xmlns:a16="http://schemas.microsoft.com/office/drawing/2014/main" id="{F3E735B0-17FC-4577-98B7-DBE48A48BF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8987" y="3270953"/>
              <a:ext cx="224454" cy="224454"/>
            </a:xfrm>
            <a:prstGeom prst="rect">
              <a:avLst/>
            </a:prstGeom>
          </p:spPr>
        </p:pic>
        <p:sp>
          <p:nvSpPr>
            <p:cNvPr id="42" name="TextBox 41">
              <a:extLst>
                <a:ext uri="{FF2B5EF4-FFF2-40B4-BE49-F238E27FC236}">
                  <a16:creationId xmlns:a16="http://schemas.microsoft.com/office/drawing/2014/main" id="{10F1BEC2-CFC9-4366-BA33-6AAA1865790B}"/>
                </a:ext>
              </a:extLst>
            </p:cNvPr>
            <p:cNvSpPr txBox="1"/>
            <p:nvPr/>
          </p:nvSpPr>
          <p:spPr bwMode="auto">
            <a:xfrm>
              <a:off x="4633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grpSp>
      <p:sp>
        <p:nvSpPr>
          <p:cNvPr id="10" name="Rectangle 9">
            <a:extLst>
              <a:ext uri="{FF2B5EF4-FFF2-40B4-BE49-F238E27FC236}">
                <a16:creationId xmlns:a16="http://schemas.microsoft.com/office/drawing/2014/main" id="{CE8AE436-0805-4552-A71E-35D3F1F3B312}"/>
              </a:ext>
            </a:extLst>
          </p:cNvPr>
          <p:cNvSpPr/>
          <p:nvPr/>
        </p:nvSpPr>
        <p:spPr bwMode="auto">
          <a:xfrm>
            <a:off x="3689771" y="2957294"/>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5" name="Group 24">
            <a:extLst>
              <a:ext uri="{FF2B5EF4-FFF2-40B4-BE49-F238E27FC236}">
                <a16:creationId xmlns:a16="http://schemas.microsoft.com/office/drawing/2014/main" id="{649EB488-CAB0-4C56-832A-987121852892}"/>
              </a:ext>
            </a:extLst>
          </p:cNvPr>
          <p:cNvGrpSpPr/>
          <p:nvPr/>
        </p:nvGrpSpPr>
        <p:grpSpPr>
          <a:xfrm>
            <a:off x="3341811" y="2937937"/>
            <a:ext cx="1458860" cy="564329"/>
            <a:chOff x="3733049" y="5315443"/>
            <a:chExt cx="1458860" cy="564329"/>
          </a:xfrm>
        </p:grpSpPr>
        <p:grpSp>
          <p:nvGrpSpPr>
            <p:cNvPr id="27" name="Group 26">
              <a:extLst>
                <a:ext uri="{FF2B5EF4-FFF2-40B4-BE49-F238E27FC236}">
                  <a16:creationId xmlns:a16="http://schemas.microsoft.com/office/drawing/2014/main" id="{1C7BC5CF-80F8-4A96-BE1B-C3CAB357549A}"/>
                </a:ext>
              </a:extLst>
            </p:cNvPr>
            <p:cNvGrpSpPr/>
            <p:nvPr/>
          </p:nvGrpSpPr>
          <p:grpSpPr>
            <a:xfrm>
              <a:off x="4085070" y="5365750"/>
              <a:ext cx="1106839" cy="507156"/>
              <a:chOff x="4085070" y="5365750"/>
              <a:chExt cx="1106839" cy="507156"/>
            </a:xfrm>
            <a:solidFill>
              <a:schemeClr val="bg1"/>
            </a:solidFill>
          </p:grpSpPr>
          <p:sp>
            <p:nvSpPr>
              <p:cNvPr id="39" name="Rectangle 38">
                <a:extLst>
                  <a:ext uri="{FF2B5EF4-FFF2-40B4-BE49-F238E27FC236}">
                    <a16:creationId xmlns:a16="http://schemas.microsoft.com/office/drawing/2014/main" id="{32F22AA6-EF36-4549-B2CD-ADF8DF1662F8}"/>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ectangle 39">
                <a:extLst>
                  <a:ext uri="{FF2B5EF4-FFF2-40B4-BE49-F238E27FC236}">
                    <a16:creationId xmlns:a16="http://schemas.microsoft.com/office/drawing/2014/main" id="{6D023D0E-1AFC-4393-900C-55CE21DC49E3}"/>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8" name="Group 27">
              <a:extLst>
                <a:ext uri="{FF2B5EF4-FFF2-40B4-BE49-F238E27FC236}">
                  <a16:creationId xmlns:a16="http://schemas.microsoft.com/office/drawing/2014/main" id="{3FF9DC0A-A8C1-4665-B57B-D392E87AA689}"/>
                </a:ext>
              </a:extLst>
            </p:cNvPr>
            <p:cNvGrpSpPr/>
            <p:nvPr/>
          </p:nvGrpSpPr>
          <p:grpSpPr>
            <a:xfrm>
              <a:off x="3733049" y="5315443"/>
              <a:ext cx="1434410" cy="564329"/>
              <a:chOff x="3722832" y="5310208"/>
              <a:chExt cx="1434410" cy="564329"/>
            </a:xfrm>
          </p:grpSpPr>
          <p:cxnSp>
            <p:nvCxnSpPr>
              <p:cNvPr id="29" name="Straight Connector 28">
                <a:extLst>
                  <a:ext uri="{FF2B5EF4-FFF2-40B4-BE49-F238E27FC236}">
                    <a16:creationId xmlns:a16="http://schemas.microsoft.com/office/drawing/2014/main" id="{8CAC3F00-8018-4145-B645-AB0963D5E015}"/>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Arc 29">
                <a:extLst>
                  <a:ext uri="{FF2B5EF4-FFF2-40B4-BE49-F238E27FC236}">
                    <a16:creationId xmlns:a16="http://schemas.microsoft.com/office/drawing/2014/main" id="{584AB8A9-FAD8-47F5-A96A-DF38C0A58A5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44" name="Group 43">
            <a:extLst>
              <a:ext uri="{FF2B5EF4-FFF2-40B4-BE49-F238E27FC236}">
                <a16:creationId xmlns:a16="http://schemas.microsoft.com/office/drawing/2014/main" id="{EA285DB2-D7BB-4E90-A2BC-C34E7A93836B}"/>
              </a:ext>
            </a:extLst>
          </p:cNvPr>
          <p:cNvGrpSpPr>
            <a:grpSpLocks noChangeAspect="1"/>
          </p:cNvGrpSpPr>
          <p:nvPr/>
        </p:nvGrpSpPr>
        <p:grpSpPr>
          <a:xfrm>
            <a:off x="6043973" y="2896923"/>
            <a:ext cx="2640444" cy="578710"/>
            <a:chOff x="3733049" y="5315443"/>
            <a:chExt cx="2604314" cy="570792"/>
          </a:xfrm>
        </p:grpSpPr>
        <p:grpSp>
          <p:nvGrpSpPr>
            <p:cNvPr id="45" name="Group 44">
              <a:extLst>
                <a:ext uri="{FF2B5EF4-FFF2-40B4-BE49-F238E27FC236}">
                  <a16:creationId xmlns:a16="http://schemas.microsoft.com/office/drawing/2014/main" id="{17762C69-BD01-4B9E-83E3-0F834EE80646}"/>
                </a:ext>
              </a:extLst>
            </p:cNvPr>
            <p:cNvGrpSpPr/>
            <p:nvPr/>
          </p:nvGrpSpPr>
          <p:grpSpPr>
            <a:xfrm>
              <a:off x="4085069" y="5354684"/>
              <a:ext cx="2252294" cy="531551"/>
              <a:chOff x="4085069" y="5354684"/>
              <a:chExt cx="2252294" cy="531551"/>
            </a:xfrm>
            <a:solidFill>
              <a:schemeClr val="bg1"/>
            </a:solidFill>
          </p:grpSpPr>
          <p:sp>
            <p:nvSpPr>
              <p:cNvPr id="49" name="Rectangle 48">
                <a:extLst>
                  <a:ext uri="{FF2B5EF4-FFF2-40B4-BE49-F238E27FC236}">
                    <a16:creationId xmlns:a16="http://schemas.microsoft.com/office/drawing/2014/main" id="{7E66A9F0-5E10-4DE9-8BBD-DCEA50630267}"/>
                  </a:ext>
                </a:extLst>
              </p:cNvPr>
              <p:cNvSpPr/>
              <p:nvPr/>
            </p:nvSpPr>
            <p:spPr bwMode="auto">
              <a:xfrm>
                <a:off x="4085069" y="5354684"/>
                <a:ext cx="2252294" cy="64031"/>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0" name="Rectangle 49">
                <a:extLst>
                  <a:ext uri="{FF2B5EF4-FFF2-40B4-BE49-F238E27FC236}">
                    <a16:creationId xmlns:a16="http://schemas.microsoft.com/office/drawing/2014/main" id="{B7D4B533-C72F-4F5B-9EA7-F65D35D41BEC}"/>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6" name="Group 45">
              <a:extLst>
                <a:ext uri="{FF2B5EF4-FFF2-40B4-BE49-F238E27FC236}">
                  <a16:creationId xmlns:a16="http://schemas.microsoft.com/office/drawing/2014/main" id="{99D572B7-01CE-443B-A999-709A6BFAA33A}"/>
                </a:ext>
              </a:extLst>
            </p:cNvPr>
            <p:cNvGrpSpPr/>
            <p:nvPr/>
          </p:nvGrpSpPr>
          <p:grpSpPr>
            <a:xfrm>
              <a:off x="3733049" y="5315443"/>
              <a:ext cx="2585883" cy="564329"/>
              <a:chOff x="3722832" y="5310208"/>
              <a:chExt cx="2585883" cy="564329"/>
            </a:xfrm>
          </p:grpSpPr>
          <p:cxnSp>
            <p:nvCxnSpPr>
              <p:cNvPr id="47" name="Straight Connector 46">
                <a:extLst>
                  <a:ext uri="{FF2B5EF4-FFF2-40B4-BE49-F238E27FC236}">
                    <a16:creationId xmlns:a16="http://schemas.microsoft.com/office/drawing/2014/main" id="{A9CCC315-3723-4F9A-9435-AC782FD79A96}"/>
                  </a:ext>
                </a:extLst>
              </p:cNvPr>
              <p:cNvCxnSpPr/>
              <p:nvPr/>
            </p:nvCxnSpPr>
            <p:spPr bwMode="auto">
              <a:xfrm>
                <a:off x="4095242" y="5385595"/>
                <a:ext cx="2213473"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Arc 47">
                <a:extLst>
                  <a:ext uri="{FF2B5EF4-FFF2-40B4-BE49-F238E27FC236}">
                    <a16:creationId xmlns:a16="http://schemas.microsoft.com/office/drawing/2014/main" id="{852769CF-A4DA-41BC-8E30-446378DF734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4139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par>
                                <p:cTn id="18" presetID="10" presetClass="entr" presetSubtype="0" fill="hold"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transition="in" filter="fade">
                                      <p:cBhvr>
                                        <p:cTn id="20" dur="500"/>
                                        <p:tgtEl>
                                          <p:spTgt spid="38"/>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500"/>
                                        <p:tgtEl>
                                          <p:spTgt spid="43"/>
                                        </p:tgtEl>
                                      </p:cBhvr>
                                    </p:animEffect>
                                  </p:childTnLst>
                                </p:cTn>
                              </p:par>
                              <p:par>
                                <p:cTn id="25" presetID="10" presetClass="entr" presetSubtype="0" fill="hold"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2:5</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DFDA4298-65B3-4B3D-9061-D5343DF9B7AF}"/>
              </a:ext>
            </a:extLst>
          </p:cNvPr>
          <p:cNvSpPr txBox="1"/>
          <p:nvPr/>
        </p:nvSpPr>
        <p:spPr bwMode="auto">
          <a:xfrm>
            <a:off x="3564619" y="2140760"/>
            <a:ext cx="50627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write the divisor and the dividend:</a:t>
            </a:r>
            <a:endParaRPr lang="en-GB" sz="2000" dirty="0">
              <a:solidFill>
                <a:srgbClr val="FF0000"/>
              </a:solidFill>
              <a:latin typeface="Myriad Pro Semibold" charset="0"/>
              <a:ea typeface="Myriad Pro Semibold" charset="0"/>
              <a:cs typeface="Myriad Pro Semibold" charset="0"/>
            </a:endParaRPr>
          </a:p>
        </p:txBody>
      </p:sp>
      <p:pic>
        <p:nvPicPr>
          <p:cNvPr id="28" name="Picture 27" descr="A close up of a logo  Description automatically generated">
            <a:extLst>
              <a:ext uri="{FF2B5EF4-FFF2-40B4-BE49-F238E27FC236}">
                <a16:creationId xmlns:a16="http://schemas.microsoft.com/office/drawing/2014/main" id="{22026FF8-EBC8-4DB6-9E26-FD4E49C0CC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9095" y="2996620"/>
            <a:ext cx="289297" cy="773120"/>
          </a:xfrm>
          <a:prstGeom prst="rect">
            <a:avLst/>
          </a:prstGeom>
        </p:spPr>
      </p:pic>
      <p:pic>
        <p:nvPicPr>
          <p:cNvPr id="38" name="Image 37"/>
          <p:cNvPicPr>
            <a:picLocks noChangeAspect="1"/>
          </p:cNvPicPr>
          <p:nvPr/>
        </p:nvPicPr>
        <p:blipFill>
          <a:blip r:embed="rId4" cstate="print"/>
          <a:stretch>
            <a:fillRect/>
          </a:stretch>
        </p:blipFill>
        <p:spPr>
          <a:xfrm>
            <a:off x="3526272" y="2633409"/>
            <a:ext cx="1328400" cy="885600"/>
          </a:xfrm>
          <a:prstGeom prst="rect">
            <a:avLst/>
          </a:prstGeom>
        </p:spPr>
      </p:pic>
      <p:pic>
        <p:nvPicPr>
          <p:cNvPr id="39" name="Picture 38" descr="A close up of a logo  Description automatically generated">
            <a:extLst>
              <a:ext uri="{FF2B5EF4-FFF2-40B4-BE49-F238E27FC236}">
                <a16:creationId xmlns:a16="http://schemas.microsoft.com/office/drawing/2014/main" id="{0B92182F-8832-4C4E-AF7E-770606FC9E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6220" y="2964656"/>
            <a:ext cx="2259508" cy="428958"/>
          </a:xfrm>
          <a:prstGeom prst="rect">
            <a:avLst/>
          </a:prstGeom>
        </p:spPr>
      </p:pic>
      <p:pic>
        <p:nvPicPr>
          <p:cNvPr id="41" name="Picture 40">
            <a:extLst>
              <a:ext uri="{FF2B5EF4-FFF2-40B4-BE49-F238E27FC236}">
                <a16:creationId xmlns:a16="http://schemas.microsoft.com/office/drawing/2014/main" id="{99BABFAE-C505-43F8-8BA5-359179BEC7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2987" y="3024338"/>
            <a:ext cx="224454" cy="224454"/>
          </a:xfrm>
          <a:prstGeom prst="rect">
            <a:avLst/>
          </a:prstGeom>
        </p:spPr>
      </p:pic>
      <p:grpSp>
        <p:nvGrpSpPr>
          <p:cNvPr id="12" name="Group 11">
            <a:extLst>
              <a:ext uri="{FF2B5EF4-FFF2-40B4-BE49-F238E27FC236}">
                <a16:creationId xmlns:a16="http://schemas.microsoft.com/office/drawing/2014/main" id="{B01C7093-8D90-4D25-AD55-75706DD96933}"/>
              </a:ext>
            </a:extLst>
          </p:cNvPr>
          <p:cNvGrpSpPr/>
          <p:nvPr/>
        </p:nvGrpSpPr>
        <p:grpSpPr>
          <a:xfrm>
            <a:off x="6841111" y="3024338"/>
            <a:ext cx="224454" cy="717684"/>
            <a:chOff x="5317111" y="3024338"/>
            <a:chExt cx="224454" cy="717684"/>
          </a:xfrm>
        </p:grpSpPr>
        <p:pic>
          <p:nvPicPr>
            <p:cNvPr id="40" name="Picture 39" descr="A picture containing clipart  Description automatically generated">
              <a:extLst>
                <a:ext uri="{FF2B5EF4-FFF2-40B4-BE49-F238E27FC236}">
                  <a16:creationId xmlns:a16="http://schemas.microsoft.com/office/drawing/2014/main" id="{27071D8D-CB64-4B0D-8FBC-CD43FD22CD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42" name="Picture 41" descr="A picture containing clipart  Description automatically generated">
              <a:extLst>
                <a:ext uri="{FF2B5EF4-FFF2-40B4-BE49-F238E27FC236}">
                  <a16:creationId xmlns:a16="http://schemas.microsoft.com/office/drawing/2014/main" id="{FCBA48F5-4DA3-4592-A288-000FC31F25D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43" name="Picture 42" descr="A picture containing clipart  Description automatically generated">
              <a:extLst>
                <a:ext uri="{FF2B5EF4-FFF2-40B4-BE49-F238E27FC236}">
                  <a16:creationId xmlns:a16="http://schemas.microsoft.com/office/drawing/2014/main" id="{F16787F7-5767-4536-940F-7D5666E8C26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14" name="Group 13">
            <a:extLst>
              <a:ext uri="{FF2B5EF4-FFF2-40B4-BE49-F238E27FC236}">
                <a16:creationId xmlns:a16="http://schemas.microsoft.com/office/drawing/2014/main" id="{541B036B-F6BF-4595-AC66-1C0106BC0FA7}"/>
              </a:ext>
            </a:extLst>
          </p:cNvPr>
          <p:cNvGrpSpPr/>
          <p:nvPr/>
        </p:nvGrpSpPr>
        <p:grpSpPr>
          <a:xfrm>
            <a:off x="6841111" y="3764183"/>
            <a:ext cx="224454" cy="717684"/>
            <a:chOff x="5317111" y="3764183"/>
            <a:chExt cx="224454" cy="717684"/>
          </a:xfrm>
        </p:grpSpPr>
        <p:pic>
          <p:nvPicPr>
            <p:cNvPr id="44" name="Picture 43" descr="A picture containing clipart  Description automatically generated">
              <a:extLst>
                <a:ext uri="{FF2B5EF4-FFF2-40B4-BE49-F238E27FC236}">
                  <a16:creationId xmlns:a16="http://schemas.microsoft.com/office/drawing/2014/main" id="{5C0AC8C2-A31F-4DA7-A30C-750F538A54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45" name="Picture 44" descr="A picture containing clipart  Description automatically generated">
              <a:extLst>
                <a:ext uri="{FF2B5EF4-FFF2-40B4-BE49-F238E27FC236}">
                  <a16:creationId xmlns:a16="http://schemas.microsoft.com/office/drawing/2014/main" id="{FCBFC673-C08F-4E4B-9F1B-B7508CD6C06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46" name="Picture 45" descr="A picture containing clipart  Description automatically generated">
              <a:extLst>
                <a:ext uri="{FF2B5EF4-FFF2-40B4-BE49-F238E27FC236}">
                  <a16:creationId xmlns:a16="http://schemas.microsoft.com/office/drawing/2014/main" id="{C2FF60BC-06BE-45C7-A7B8-B0D6AA5B9A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pic>
        <p:nvPicPr>
          <p:cNvPr id="47" name="Picture 46" descr="A picture containing clipart  Description automatically generated">
            <a:extLst>
              <a:ext uri="{FF2B5EF4-FFF2-40B4-BE49-F238E27FC236}">
                <a16:creationId xmlns:a16="http://schemas.microsoft.com/office/drawing/2014/main" id="{26955888-6E20-4A06-A4C4-F14EC1695D5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41111" y="4504028"/>
            <a:ext cx="224454" cy="224454"/>
          </a:xfrm>
          <a:prstGeom prst="rect">
            <a:avLst/>
          </a:prstGeom>
        </p:spPr>
      </p:pic>
      <p:pic>
        <p:nvPicPr>
          <p:cNvPr id="48" name="Picture 47">
            <a:extLst>
              <a:ext uri="{FF2B5EF4-FFF2-40B4-BE49-F238E27FC236}">
                <a16:creationId xmlns:a16="http://schemas.microsoft.com/office/drawing/2014/main" id="{CFFFAF1D-E359-4C29-8519-F7E1167D43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2987" y="3270953"/>
            <a:ext cx="224454" cy="224454"/>
          </a:xfrm>
          <a:prstGeom prst="rect">
            <a:avLst/>
          </a:prstGeom>
        </p:spPr>
      </p:pic>
      <p:sp>
        <p:nvSpPr>
          <p:cNvPr id="49" name="TextBox 48">
            <a:extLst>
              <a:ext uri="{FF2B5EF4-FFF2-40B4-BE49-F238E27FC236}">
                <a16:creationId xmlns:a16="http://schemas.microsoft.com/office/drawing/2014/main" id="{707FF9BE-F7AA-49E7-BB5D-E0A1BE0319E9}"/>
              </a:ext>
            </a:extLst>
          </p:cNvPr>
          <p:cNvSpPr txBox="1"/>
          <p:nvPr/>
        </p:nvSpPr>
        <p:spPr bwMode="auto">
          <a:xfrm>
            <a:off x="6157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62" name="TextBox 61">
            <a:extLst>
              <a:ext uri="{FF2B5EF4-FFF2-40B4-BE49-F238E27FC236}">
                <a16:creationId xmlns:a16="http://schemas.microsoft.com/office/drawing/2014/main" id="{8A4B59FD-C8F1-40F5-92BB-98F936CCA90B}"/>
              </a:ext>
            </a:extLst>
          </p:cNvPr>
          <p:cNvSpPr txBox="1"/>
          <p:nvPr/>
        </p:nvSpPr>
        <p:spPr bwMode="auto">
          <a:xfrm>
            <a:off x="4534292" y="5610225"/>
            <a:ext cx="3123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7 tens ÷ 3 = 2 tens r 1 ten</a:t>
            </a:r>
          </a:p>
        </p:txBody>
      </p:sp>
      <p:pic>
        <p:nvPicPr>
          <p:cNvPr id="8" name="Image 7"/>
          <p:cNvPicPr>
            <a:picLocks noChangeAspect="1"/>
          </p:cNvPicPr>
          <p:nvPr/>
        </p:nvPicPr>
        <p:blipFill>
          <a:blip r:embed="rId8" cstate="print"/>
          <a:stretch>
            <a:fillRect/>
          </a:stretch>
        </p:blipFill>
        <p:spPr>
          <a:xfrm>
            <a:off x="3526272" y="2633409"/>
            <a:ext cx="1328400" cy="885600"/>
          </a:xfrm>
          <a:prstGeom prst="rect">
            <a:avLst/>
          </a:prstGeom>
        </p:spPr>
      </p:pic>
      <p:sp>
        <p:nvSpPr>
          <p:cNvPr id="64" name="TextBox 63">
            <a:extLst>
              <a:ext uri="{FF2B5EF4-FFF2-40B4-BE49-F238E27FC236}">
                <a16:creationId xmlns:a16="http://schemas.microsoft.com/office/drawing/2014/main" id="{B308B250-81DA-4608-971D-98E31511009B}"/>
              </a:ext>
            </a:extLst>
          </p:cNvPr>
          <p:cNvSpPr txBox="1"/>
          <p:nvPr/>
        </p:nvSpPr>
        <p:spPr bwMode="auto">
          <a:xfrm>
            <a:off x="4715463" y="2142040"/>
            <a:ext cx="27610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share the 10s:</a:t>
            </a:r>
            <a:endParaRPr lang="en-GB" sz="2000" dirty="0">
              <a:solidFill>
                <a:srgbClr val="FF0000"/>
              </a:solidFill>
              <a:latin typeface="Myriad Pro Semibold" charset="0"/>
              <a:ea typeface="Myriad Pro Semibold" charset="0"/>
              <a:cs typeface="Myriad Pro Semibold" charset="0"/>
            </a:endParaRPr>
          </a:p>
        </p:txBody>
      </p:sp>
      <p:pic>
        <p:nvPicPr>
          <p:cNvPr id="10" name="Image 9"/>
          <p:cNvPicPr>
            <a:picLocks noChangeAspect="1"/>
          </p:cNvPicPr>
          <p:nvPr/>
        </p:nvPicPr>
        <p:blipFill>
          <a:blip r:embed="rId9" cstate="print"/>
          <a:stretch>
            <a:fillRect/>
          </a:stretch>
        </p:blipFill>
        <p:spPr>
          <a:xfrm>
            <a:off x="3526272" y="2633409"/>
            <a:ext cx="1328400" cy="885600"/>
          </a:xfrm>
          <a:prstGeom prst="rect">
            <a:avLst/>
          </a:prstGeom>
        </p:spPr>
      </p:pic>
      <p:sp>
        <p:nvSpPr>
          <p:cNvPr id="65" name="Rectangle 64">
            <a:extLst>
              <a:ext uri="{FF2B5EF4-FFF2-40B4-BE49-F238E27FC236}">
                <a16:creationId xmlns:a16="http://schemas.microsoft.com/office/drawing/2014/main" id="{D0672437-ACA1-4E90-89B2-C45FE64F6C3A}"/>
              </a:ext>
            </a:extLst>
          </p:cNvPr>
          <p:cNvSpPr/>
          <p:nvPr/>
        </p:nvSpPr>
        <p:spPr bwMode="auto">
          <a:xfrm>
            <a:off x="3824288" y="2669382"/>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66" name="Group 65">
            <a:extLst>
              <a:ext uri="{FF2B5EF4-FFF2-40B4-BE49-F238E27FC236}">
                <a16:creationId xmlns:a16="http://schemas.microsoft.com/office/drawing/2014/main" id="{C076C575-0243-4455-B2CA-47E6DD47977B}"/>
              </a:ext>
            </a:extLst>
          </p:cNvPr>
          <p:cNvGrpSpPr/>
          <p:nvPr/>
        </p:nvGrpSpPr>
        <p:grpSpPr>
          <a:xfrm>
            <a:off x="6542715" y="3024338"/>
            <a:ext cx="224454" cy="717684"/>
            <a:chOff x="5317111" y="3024338"/>
            <a:chExt cx="224454" cy="717684"/>
          </a:xfrm>
        </p:grpSpPr>
        <p:pic>
          <p:nvPicPr>
            <p:cNvPr id="67" name="Picture 66" descr="A picture containing clipart  Description automatically generated">
              <a:extLst>
                <a:ext uri="{FF2B5EF4-FFF2-40B4-BE49-F238E27FC236}">
                  <a16:creationId xmlns:a16="http://schemas.microsoft.com/office/drawing/2014/main" id="{F5DDA9B1-74D0-4457-9F09-269F7E29E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68" name="Picture 67" descr="A picture containing clipart  Description automatically generated">
              <a:extLst>
                <a:ext uri="{FF2B5EF4-FFF2-40B4-BE49-F238E27FC236}">
                  <a16:creationId xmlns:a16="http://schemas.microsoft.com/office/drawing/2014/main" id="{05709DE7-B9DC-4A4A-A500-DA72FFAA85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69" name="Picture 68" descr="A picture containing clipart  Description automatically generated">
              <a:extLst>
                <a:ext uri="{FF2B5EF4-FFF2-40B4-BE49-F238E27FC236}">
                  <a16:creationId xmlns:a16="http://schemas.microsoft.com/office/drawing/2014/main" id="{43BDD03A-E3D1-4D3B-9244-F25FC87CE0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70" name="Group 69">
            <a:extLst>
              <a:ext uri="{FF2B5EF4-FFF2-40B4-BE49-F238E27FC236}">
                <a16:creationId xmlns:a16="http://schemas.microsoft.com/office/drawing/2014/main" id="{6D4AD0AE-4ED6-4349-A404-6F2A3EF7D98E}"/>
              </a:ext>
            </a:extLst>
          </p:cNvPr>
          <p:cNvGrpSpPr/>
          <p:nvPr/>
        </p:nvGrpSpPr>
        <p:grpSpPr>
          <a:xfrm>
            <a:off x="6841111" y="3024338"/>
            <a:ext cx="224454" cy="717684"/>
            <a:chOff x="5317111" y="3764183"/>
            <a:chExt cx="224454" cy="717684"/>
          </a:xfrm>
        </p:grpSpPr>
        <p:pic>
          <p:nvPicPr>
            <p:cNvPr id="71" name="Picture 70" descr="A picture containing clipart  Description automatically generated">
              <a:extLst>
                <a:ext uri="{FF2B5EF4-FFF2-40B4-BE49-F238E27FC236}">
                  <a16:creationId xmlns:a16="http://schemas.microsoft.com/office/drawing/2014/main" id="{64B31AA7-EE34-467F-BD06-4D27AF6E93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72" name="Picture 71" descr="A picture containing clipart  Description automatically generated">
              <a:extLst>
                <a:ext uri="{FF2B5EF4-FFF2-40B4-BE49-F238E27FC236}">
                  <a16:creationId xmlns:a16="http://schemas.microsoft.com/office/drawing/2014/main" id="{39AB6529-0E46-4743-8AFA-F816C4CF14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73" name="Picture 72" descr="A picture containing clipart  Description automatically generated">
              <a:extLst>
                <a:ext uri="{FF2B5EF4-FFF2-40B4-BE49-F238E27FC236}">
                  <a16:creationId xmlns:a16="http://schemas.microsoft.com/office/drawing/2014/main" id="{57A30738-10BD-4F97-946C-6E1DBCCC03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pic>
        <p:nvPicPr>
          <p:cNvPr id="74" name="Picture 73" descr="A picture containing clipart  Description automatically generated">
            <a:extLst>
              <a:ext uri="{FF2B5EF4-FFF2-40B4-BE49-F238E27FC236}">
                <a16:creationId xmlns:a16="http://schemas.microsoft.com/office/drawing/2014/main" id="{90666854-46A4-4A6B-8AAD-FF4627016DB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4381" y="3024338"/>
            <a:ext cx="224454" cy="224454"/>
          </a:xfrm>
          <a:prstGeom prst="rect">
            <a:avLst/>
          </a:prstGeom>
        </p:spPr>
      </p:pic>
      <p:sp>
        <p:nvSpPr>
          <p:cNvPr id="75" name="TextBox 74">
            <a:extLst>
              <a:ext uri="{FF2B5EF4-FFF2-40B4-BE49-F238E27FC236}">
                <a16:creationId xmlns:a16="http://schemas.microsoft.com/office/drawing/2014/main" id="{CBFE4D74-1A3A-455D-88E0-3F21DBFE3898}"/>
              </a:ext>
            </a:extLst>
          </p:cNvPr>
          <p:cNvSpPr txBox="1"/>
          <p:nvPr/>
        </p:nvSpPr>
        <p:spPr bwMode="auto">
          <a:xfrm>
            <a:off x="6634748"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2</a:t>
            </a:r>
          </a:p>
        </p:txBody>
      </p:sp>
      <p:pic>
        <p:nvPicPr>
          <p:cNvPr id="80" name="Picture 79" descr="A close up of a logo  Description automatically generated">
            <a:extLst>
              <a:ext uri="{FF2B5EF4-FFF2-40B4-BE49-F238E27FC236}">
                <a16:creationId xmlns:a16="http://schemas.microsoft.com/office/drawing/2014/main" id="{19D2716F-B8DC-414C-A822-AC1EFC4E4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9041" y="2996620"/>
            <a:ext cx="289297" cy="773120"/>
          </a:xfrm>
          <a:prstGeom prst="rect">
            <a:avLst/>
          </a:prstGeom>
        </p:spPr>
      </p:pic>
      <p:sp>
        <p:nvSpPr>
          <p:cNvPr id="81" name="Rectangle 80">
            <a:extLst>
              <a:ext uri="{FF2B5EF4-FFF2-40B4-BE49-F238E27FC236}">
                <a16:creationId xmlns:a16="http://schemas.microsoft.com/office/drawing/2014/main" id="{A6EDDA8E-B9FF-4D1D-B4AE-87FFDD3ED714}"/>
              </a:ext>
            </a:extLst>
          </p:cNvPr>
          <p:cNvSpPr/>
          <p:nvPr/>
        </p:nvSpPr>
        <p:spPr bwMode="auto">
          <a:xfrm>
            <a:off x="4282679" y="2669382"/>
            <a:ext cx="337467"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50" name="Group 49">
            <a:extLst>
              <a:ext uri="{FF2B5EF4-FFF2-40B4-BE49-F238E27FC236}">
                <a16:creationId xmlns:a16="http://schemas.microsoft.com/office/drawing/2014/main" id="{F7970446-A976-4A32-B615-0E54B7F80801}"/>
              </a:ext>
            </a:extLst>
          </p:cNvPr>
          <p:cNvGrpSpPr/>
          <p:nvPr/>
        </p:nvGrpSpPr>
        <p:grpSpPr>
          <a:xfrm>
            <a:off x="5086751" y="1515420"/>
            <a:ext cx="2018501" cy="461665"/>
            <a:chOff x="3646804" y="1515419"/>
            <a:chExt cx="2018501" cy="461665"/>
          </a:xfrm>
        </p:grpSpPr>
        <p:sp>
          <p:nvSpPr>
            <p:cNvPr id="51" name="TextBox 50">
              <a:extLst>
                <a:ext uri="{FF2B5EF4-FFF2-40B4-BE49-F238E27FC236}">
                  <a16:creationId xmlns:a16="http://schemas.microsoft.com/office/drawing/2014/main" id="{0A23E42D-AA4C-4368-8184-C8ED46E62847}"/>
                </a:ext>
              </a:extLst>
            </p:cNvPr>
            <p:cNvSpPr txBox="1"/>
            <p:nvPr/>
          </p:nvSpPr>
          <p:spPr bwMode="auto">
            <a:xfrm>
              <a:off x="3646804" y="1524945"/>
              <a:ext cx="13708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  3  =</a:t>
              </a:r>
              <a:endParaRPr lang="en-GB" sz="2000" dirty="0">
                <a:solidFill>
                  <a:srgbClr val="C00000"/>
                </a:solidFill>
                <a:latin typeface="Myriad Pro Semibold" charset="0"/>
                <a:ea typeface="Myriad Pro Semibold" charset="0"/>
                <a:cs typeface="Myriad Pro Semibold" charset="0"/>
              </a:endParaRPr>
            </a:p>
          </p:txBody>
        </p:sp>
        <p:sp>
          <p:nvSpPr>
            <p:cNvPr id="52" name="Rectangle 51">
              <a:extLst>
                <a:ext uri="{FF2B5EF4-FFF2-40B4-BE49-F238E27FC236}">
                  <a16:creationId xmlns:a16="http://schemas.microsoft.com/office/drawing/2014/main" id="{48023F84-0FB6-41FA-A8C2-94CEC50AD8ED}"/>
                </a:ext>
              </a:extLst>
            </p:cNvPr>
            <p:cNvSpPr/>
            <p:nvPr/>
          </p:nvSpPr>
          <p:spPr bwMode="auto">
            <a:xfrm>
              <a:off x="5203640" y="1515419"/>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3" name="Group 52">
            <a:extLst>
              <a:ext uri="{FF2B5EF4-FFF2-40B4-BE49-F238E27FC236}">
                <a16:creationId xmlns:a16="http://schemas.microsoft.com/office/drawing/2014/main" id="{B97012A3-AD28-4146-8899-86962820CDCC}"/>
              </a:ext>
            </a:extLst>
          </p:cNvPr>
          <p:cNvGrpSpPr/>
          <p:nvPr/>
        </p:nvGrpSpPr>
        <p:grpSpPr>
          <a:xfrm>
            <a:off x="3341811" y="2937937"/>
            <a:ext cx="1458860" cy="564329"/>
            <a:chOff x="3733049" y="5315443"/>
            <a:chExt cx="1458860" cy="564329"/>
          </a:xfrm>
        </p:grpSpPr>
        <p:grpSp>
          <p:nvGrpSpPr>
            <p:cNvPr id="54" name="Group 53">
              <a:extLst>
                <a:ext uri="{FF2B5EF4-FFF2-40B4-BE49-F238E27FC236}">
                  <a16:creationId xmlns:a16="http://schemas.microsoft.com/office/drawing/2014/main" id="{65ADCB0B-946A-4FC9-9E73-CF18C4C43521}"/>
                </a:ext>
              </a:extLst>
            </p:cNvPr>
            <p:cNvGrpSpPr/>
            <p:nvPr/>
          </p:nvGrpSpPr>
          <p:grpSpPr>
            <a:xfrm>
              <a:off x="4085070" y="5365750"/>
              <a:ext cx="1106839" cy="507156"/>
              <a:chOff x="4085070" y="5365750"/>
              <a:chExt cx="1106839" cy="507156"/>
            </a:xfrm>
            <a:solidFill>
              <a:schemeClr val="bg1"/>
            </a:solidFill>
          </p:grpSpPr>
          <p:sp>
            <p:nvSpPr>
              <p:cNvPr id="58" name="Rectangle 57">
                <a:extLst>
                  <a:ext uri="{FF2B5EF4-FFF2-40B4-BE49-F238E27FC236}">
                    <a16:creationId xmlns:a16="http://schemas.microsoft.com/office/drawing/2014/main" id="{26F47936-1672-4B1A-91AF-CBB1614C4DC0}"/>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Rectangle 58">
                <a:extLst>
                  <a:ext uri="{FF2B5EF4-FFF2-40B4-BE49-F238E27FC236}">
                    <a16:creationId xmlns:a16="http://schemas.microsoft.com/office/drawing/2014/main" id="{292F652B-F65E-431C-A9AD-40C3A7D5EBF7}"/>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5" name="Group 54">
              <a:extLst>
                <a:ext uri="{FF2B5EF4-FFF2-40B4-BE49-F238E27FC236}">
                  <a16:creationId xmlns:a16="http://schemas.microsoft.com/office/drawing/2014/main" id="{B2BB3430-5D2F-49F2-9454-895415519908}"/>
                </a:ext>
              </a:extLst>
            </p:cNvPr>
            <p:cNvGrpSpPr/>
            <p:nvPr/>
          </p:nvGrpSpPr>
          <p:grpSpPr>
            <a:xfrm>
              <a:off x="3733049" y="5315443"/>
              <a:ext cx="1434410" cy="564329"/>
              <a:chOff x="3722832" y="5310208"/>
              <a:chExt cx="1434410" cy="564329"/>
            </a:xfrm>
          </p:grpSpPr>
          <p:cxnSp>
            <p:nvCxnSpPr>
              <p:cNvPr id="56" name="Straight Connector 55">
                <a:extLst>
                  <a:ext uri="{FF2B5EF4-FFF2-40B4-BE49-F238E27FC236}">
                    <a16:creationId xmlns:a16="http://schemas.microsoft.com/office/drawing/2014/main" id="{99329757-8298-44E4-B8E8-782BC6C1EFB0}"/>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Arc 56">
                <a:extLst>
                  <a:ext uri="{FF2B5EF4-FFF2-40B4-BE49-F238E27FC236}">
                    <a16:creationId xmlns:a16="http://schemas.microsoft.com/office/drawing/2014/main" id="{77D9DA5C-B9DD-4C2E-88B7-C6E891521493}"/>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60" name="Group 59">
            <a:extLst>
              <a:ext uri="{FF2B5EF4-FFF2-40B4-BE49-F238E27FC236}">
                <a16:creationId xmlns:a16="http://schemas.microsoft.com/office/drawing/2014/main" id="{0BB438B5-D2AB-49C5-89A4-A367973E431F}"/>
              </a:ext>
            </a:extLst>
          </p:cNvPr>
          <p:cNvGrpSpPr>
            <a:grpSpLocks noChangeAspect="1"/>
          </p:cNvGrpSpPr>
          <p:nvPr/>
        </p:nvGrpSpPr>
        <p:grpSpPr>
          <a:xfrm>
            <a:off x="6043973" y="2896923"/>
            <a:ext cx="2640444" cy="578710"/>
            <a:chOff x="3733049" y="5315443"/>
            <a:chExt cx="2604314" cy="570792"/>
          </a:xfrm>
        </p:grpSpPr>
        <p:grpSp>
          <p:nvGrpSpPr>
            <p:cNvPr id="61" name="Group 60">
              <a:extLst>
                <a:ext uri="{FF2B5EF4-FFF2-40B4-BE49-F238E27FC236}">
                  <a16:creationId xmlns:a16="http://schemas.microsoft.com/office/drawing/2014/main" id="{E64A61A7-82E5-430A-A7FA-FF467E6F8C51}"/>
                </a:ext>
              </a:extLst>
            </p:cNvPr>
            <p:cNvGrpSpPr/>
            <p:nvPr/>
          </p:nvGrpSpPr>
          <p:grpSpPr>
            <a:xfrm>
              <a:off x="4085069" y="5354684"/>
              <a:ext cx="2252294" cy="531551"/>
              <a:chOff x="4085069" y="5354684"/>
              <a:chExt cx="2252294" cy="531551"/>
            </a:xfrm>
            <a:solidFill>
              <a:schemeClr val="bg1"/>
            </a:solidFill>
          </p:grpSpPr>
          <p:sp>
            <p:nvSpPr>
              <p:cNvPr id="78" name="Rectangle 77">
                <a:extLst>
                  <a:ext uri="{FF2B5EF4-FFF2-40B4-BE49-F238E27FC236}">
                    <a16:creationId xmlns:a16="http://schemas.microsoft.com/office/drawing/2014/main" id="{C9C746B7-EF55-47B4-B780-3189BEE2A0B6}"/>
                  </a:ext>
                </a:extLst>
              </p:cNvPr>
              <p:cNvSpPr/>
              <p:nvPr/>
            </p:nvSpPr>
            <p:spPr bwMode="auto">
              <a:xfrm>
                <a:off x="4085069" y="5354684"/>
                <a:ext cx="2252294" cy="64031"/>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9" name="Rectangle 78">
                <a:extLst>
                  <a:ext uri="{FF2B5EF4-FFF2-40B4-BE49-F238E27FC236}">
                    <a16:creationId xmlns:a16="http://schemas.microsoft.com/office/drawing/2014/main" id="{ED2EA4AB-8D5E-4162-B6AB-62C2A737F68B}"/>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3" name="Group 62">
              <a:extLst>
                <a:ext uri="{FF2B5EF4-FFF2-40B4-BE49-F238E27FC236}">
                  <a16:creationId xmlns:a16="http://schemas.microsoft.com/office/drawing/2014/main" id="{88618F9B-340D-4780-AABE-F3932B363749}"/>
                </a:ext>
              </a:extLst>
            </p:cNvPr>
            <p:cNvGrpSpPr/>
            <p:nvPr/>
          </p:nvGrpSpPr>
          <p:grpSpPr>
            <a:xfrm>
              <a:off x="3733049" y="5315443"/>
              <a:ext cx="2585883" cy="564329"/>
              <a:chOff x="3722832" y="5310208"/>
              <a:chExt cx="2585883" cy="564329"/>
            </a:xfrm>
          </p:grpSpPr>
          <p:cxnSp>
            <p:nvCxnSpPr>
              <p:cNvPr id="76" name="Straight Connector 75">
                <a:extLst>
                  <a:ext uri="{FF2B5EF4-FFF2-40B4-BE49-F238E27FC236}">
                    <a16:creationId xmlns:a16="http://schemas.microsoft.com/office/drawing/2014/main" id="{86FC3DEA-716D-403E-8195-F7D01E1C41E7}"/>
                  </a:ext>
                </a:extLst>
              </p:cNvPr>
              <p:cNvCxnSpPr/>
              <p:nvPr/>
            </p:nvCxnSpPr>
            <p:spPr bwMode="auto">
              <a:xfrm>
                <a:off x="4095242" y="5385595"/>
                <a:ext cx="2213473"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7" name="Arc 76">
                <a:extLst>
                  <a:ext uri="{FF2B5EF4-FFF2-40B4-BE49-F238E27FC236}">
                    <a16:creationId xmlns:a16="http://schemas.microsoft.com/office/drawing/2014/main" id="{84916F77-8FBF-4B01-B574-1029DC5585C7}"/>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210209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xit" presetSubtype="0" fill="hold" nodeType="withEffect">
                                  <p:stCondLst>
                                    <p:cond delay="0"/>
                                  </p:stCondLst>
                                  <p:childTnLst>
                                    <p:animEffect transition="out" filter="fade">
                                      <p:cBhvr>
                                        <p:cTn id="18" dur="500"/>
                                        <p:tgtEl>
                                          <p:spTgt spid="38"/>
                                        </p:tgtEl>
                                      </p:cBhvr>
                                    </p:animEffect>
                                    <p:set>
                                      <p:cBhvr>
                                        <p:cTn id="19" dur="1" fill="hold">
                                          <p:stCondLst>
                                            <p:cond delay="499"/>
                                          </p:stCondLst>
                                        </p:cTn>
                                        <p:tgtEl>
                                          <p:spTgt spid="38"/>
                                        </p:tgtEl>
                                        <p:attrNameLst>
                                          <p:attrName>style.visibility</p:attrName>
                                        </p:attrNameLst>
                                      </p:cBhvr>
                                      <p:to>
                                        <p:strVal val="hidden"/>
                                      </p:to>
                                    </p:set>
                                  </p:childTnLst>
                                </p:cTn>
                              </p:par>
                            </p:childTnLst>
                          </p:cTn>
                        </p:par>
                        <p:par>
                          <p:cTn id="20" fill="hold">
                            <p:stCondLst>
                              <p:cond delay="500"/>
                            </p:stCondLst>
                            <p:childTnLst>
                              <p:par>
                                <p:cTn id="21" presetID="35" presetClass="path" presetSubtype="0" accel="50000" fill="hold" nodeType="afterEffect">
                                  <p:stCondLst>
                                    <p:cond delay="0"/>
                                  </p:stCondLst>
                                  <p:childTnLst>
                                    <p:animMotion origin="layout" path="M -2.5E-6 2.96296E-6 L -0.02539 -0.00116 " pathEditMode="relative" rAng="0" ptsTypes="AA">
                                      <p:cBhvr>
                                        <p:cTn id="22" dur="1000" fill="hold"/>
                                        <p:tgtEl>
                                          <p:spTgt spid="70"/>
                                        </p:tgtEl>
                                        <p:attrNameLst>
                                          <p:attrName>ppt_x</p:attrName>
                                          <p:attrName>ppt_y</p:attrName>
                                        </p:attrNameLst>
                                      </p:cBhvr>
                                      <p:rCtr x="-1276" y="-69"/>
                                    </p:animMotion>
                                  </p:childTnLst>
                                </p:cTn>
                              </p:par>
                            </p:childTnLst>
                          </p:cTn>
                        </p:par>
                        <p:par>
                          <p:cTn id="23" fill="hold">
                            <p:stCondLst>
                              <p:cond delay="1500"/>
                            </p:stCondLst>
                            <p:childTnLst>
                              <p:par>
                                <p:cTn id="24" presetID="1" presetClass="exit" presetSubtype="0" fill="hold" nodeType="afterEffect">
                                  <p:stCondLst>
                                    <p:cond delay="0"/>
                                  </p:stCondLst>
                                  <p:childTnLst>
                                    <p:set>
                                      <p:cBhvr>
                                        <p:cTn id="25" dur="1" fill="hold">
                                          <p:stCondLst>
                                            <p:cond delay="0"/>
                                          </p:stCondLst>
                                        </p:cTn>
                                        <p:tgtEl>
                                          <p:spTgt spid="70"/>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66"/>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par>
                          <p:cTn id="32" fill="hold">
                            <p:stCondLst>
                              <p:cond delay="2000"/>
                            </p:stCondLst>
                            <p:childTnLst>
                              <p:par>
                                <p:cTn id="33" presetID="64" presetClass="path" presetSubtype="0" accel="50000" fill="hold" nodeType="afterEffect">
                                  <p:stCondLst>
                                    <p:cond delay="0"/>
                                  </p:stCondLst>
                                  <p:childTnLst>
                                    <p:animMotion origin="layout" path="M 1.11022E-16 2.59259E-6 L -0.00017 -0.1081 " pathEditMode="relative" rAng="0" ptsTypes="AA">
                                      <p:cBhvr>
                                        <p:cTn id="34" dur="1000" fill="hold"/>
                                        <p:tgtEl>
                                          <p:spTgt spid="14"/>
                                        </p:tgtEl>
                                        <p:attrNameLst>
                                          <p:attrName>ppt_x</p:attrName>
                                          <p:attrName>ppt_y</p:attrName>
                                        </p:attrNameLst>
                                      </p:cBhvr>
                                      <p:rCtr x="-17" y="-5417"/>
                                    </p:animMotion>
                                  </p:childTnLst>
                                </p:cTn>
                              </p:par>
                            </p:childTnLst>
                          </p:cTn>
                        </p:par>
                        <p:par>
                          <p:cTn id="35" fill="hold">
                            <p:stCondLst>
                              <p:cond delay="3000"/>
                            </p:stCondLst>
                            <p:childTnLst>
                              <p:par>
                                <p:cTn id="36" presetID="1" presetClass="exit" presetSubtype="0" fill="hold" nodeType="afterEffect">
                                  <p:stCondLst>
                                    <p:cond delay="0"/>
                                  </p:stCondLst>
                                  <p:childTnLst>
                                    <p:set>
                                      <p:cBhvr>
                                        <p:cTn id="37" dur="1" fill="hold">
                                          <p:stCondLst>
                                            <p:cond delay="0"/>
                                          </p:stCondLst>
                                        </p:cTn>
                                        <p:tgtEl>
                                          <p:spTgt spid="1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fade">
                                      <p:cBhvr>
                                        <p:cTn id="43" dur="500"/>
                                        <p:tgtEl>
                                          <p:spTgt spid="80"/>
                                        </p:tgtEl>
                                      </p:cBhvr>
                                    </p:animEffect>
                                  </p:childTnLst>
                                </p:cTn>
                              </p:par>
                            </p:childTnLst>
                          </p:cTn>
                        </p:par>
                        <p:par>
                          <p:cTn id="44" fill="hold">
                            <p:stCondLst>
                              <p:cond delay="3500"/>
                            </p:stCondLst>
                            <p:childTnLst>
                              <p:par>
                                <p:cTn id="45" presetID="64" presetClass="path" presetSubtype="0" accel="30000" fill="hold" nodeType="afterEffect">
                                  <p:stCondLst>
                                    <p:cond delay="0"/>
                                  </p:stCondLst>
                                  <p:childTnLst>
                                    <p:animMotion origin="layout" path="M -2.5E-6 1.85185E-6 L 0.0237 -0.21667 " pathEditMode="relative" rAng="0" ptsTypes="AA">
                                      <p:cBhvr>
                                        <p:cTn id="46" dur="1250" fill="hold"/>
                                        <p:tgtEl>
                                          <p:spTgt spid="47"/>
                                        </p:tgtEl>
                                        <p:attrNameLst>
                                          <p:attrName>ppt_x</p:attrName>
                                          <p:attrName>ppt_y</p:attrName>
                                        </p:attrNameLst>
                                      </p:cBhvr>
                                      <p:rCtr x="1185" y="-10833"/>
                                    </p:animMotion>
                                  </p:childTnLst>
                                </p:cTn>
                              </p:par>
                            </p:childTnLst>
                          </p:cTn>
                        </p:par>
                        <p:par>
                          <p:cTn id="47" fill="hold">
                            <p:stCondLst>
                              <p:cond delay="4750"/>
                            </p:stCondLst>
                            <p:childTnLst>
                              <p:par>
                                <p:cTn id="48" presetID="1" presetClass="exit" presetSubtype="0" fill="hold" nodeType="afterEffect">
                                  <p:stCondLst>
                                    <p:cond delay="0"/>
                                  </p:stCondLst>
                                  <p:childTnLst>
                                    <p:set>
                                      <p:cBhvr>
                                        <p:cTn id="49" dur="1" fill="hold">
                                          <p:stCondLst>
                                            <p:cond delay="0"/>
                                          </p:stCondLst>
                                        </p:cTn>
                                        <p:tgtEl>
                                          <p:spTgt spid="47"/>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7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par>
                                <p:cTn id="60" presetID="1" presetClass="entr" presetSubtype="0"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childTnLst>
                                </p:cTn>
                              </p:par>
                              <p:par>
                                <p:cTn id="62" presetID="10" presetClass="exit" presetSubtype="0" fill="hold" nodeType="withEffect">
                                  <p:stCondLst>
                                    <p:cond delay="0"/>
                                  </p:stCondLst>
                                  <p:childTnLst>
                                    <p:animEffect transition="out" filter="fade">
                                      <p:cBhvr>
                                        <p:cTn id="63" dur="500"/>
                                        <p:tgtEl>
                                          <p:spTgt spid="8"/>
                                        </p:tgtEl>
                                      </p:cBhvr>
                                    </p:animEffect>
                                    <p:set>
                                      <p:cBhvr>
                                        <p:cTn id="64" dur="1" fill="hold">
                                          <p:stCondLst>
                                            <p:cond delay="499"/>
                                          </p:stCondLst>
                                        </p:cTn>
                                        <p:tgtEl>
                                          <p:spTgt spid="8"/>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65"/>
                                        </p:tgtEl>
                                      </p:cBhvr>
                                    </p:animEffect>
                                    <p:set>
                                      <p:cBhvr>
                                        <p:cTn id="67" dur="1" fill="hold">
                                          <p:stCondLst>
                                            <p:cond delay="499"/>
                                          </p:stCondLst>
                                        </p:cTn>
                                        <p:tgtEl>
                                          <p:spTgt spid="65"/>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62"/>
                                        </p:tgtEl>
                                        <p:attrNameLst>
                                          <p:attrName>style.visibility</p:attrName>
                                        </p:attrNameLst>
                                      </p:cBhvr>
                                      <p:to>
                                        <p:strVal val="visible"/>
                                      </p:to>
                                    </p:set>
                                    <p:animEffect transition="in" filter="fade">
                                      <p:cBhvr>
                                        <p:cTn id="7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2" grpId="0"/>
      <p:bldP spid="64" grpId="0"/>
      <p:bldP spid="65" grpId="0" animBg="1"/>
      <p:bldP spid="75" grpId="0"/>
      <p:bldP spid="81"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2:5</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pic>
        <p:nvPicPr>
          <p:cNvPr id="28" name="Picture 27" descr="A close up of a logo  Description automatically generated">
            <a:extLst>
              <a:ext uri="{FF2B5EF4-FFF2-40B4-BE49-F238E27FC236}">
                <a16:creationId xmlns:a16="http://schemas.microsoft.com/office/drawing/2014/main" id="{22026FF8-EBC8-4DB6-9E26-FD4E49C0CC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9095" y="2996620"/>
            <a:ext cx="289297" cy="773120"/>
          </a:xfrm>
          <a:prstGeom prst="rect">
            <a:avLst/>
          </a:prstGeom>
        </p:spPr>
      </p:pic>
      <p:pic>
        <p:nvPicPr>
          <p:cNvPr id="39" name="Picture 38" descr="A close up of a logo  Description automatically generated">
            <a:extLst>
              <a:ext uri="{FF2B5EF4-FFF2-40B4-BE49-F238E27FC236}">
                <a16:creationId xmlns:a16="http://schemas.microsoft.com/office/drawing/2014/main" id="{0B92182F-8832-4C4E-AF7E-770606FC9E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6220" y="2964656"/>
            <a:ext cx="2259508" cy="428958"/>
          </a:xfrm>
          <a:prstGeom prst="rect">
            <a:avLst/>
          </a:prstGeom>
        </p:spPr>
      </p:pic>
      <p:pic>
        <p:nvPicPr>
          <p:cNvPr id="41" name="Picture 40">
            <a:extLst>
              <a:ext uri="{FF2B5EF4-FFF2-40B4-BE49-F238E27FC236}">
                <a16:creationId xmlns:a16="http://schemas.microsoft.com/office/drawing/2014/main" id="{99BABFAE-C505-43F8-8BA5-359179BEC7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2987" y="3024338"/>
            <a:ext cx="224454" cy="224454"/>
          </a:xfrm>
          <a:prstGeom prst="rect">
            <a:avLst/>
          </a:prstGeom>
        </p:spPr>
      </p:pic>
      <p:pic>
        <p:nvPicPr>
          <p:cNvPr id="48" name="Picture 47">
            <a:extLst>
              <a:ext uri="{FF2B5EF4-FFF2-40B4-BE49-F238E27FC236}">
                <a16:creationId xmlns:a16="http://schemas.microsoft.com/office/drawing/2014/main" id="{CFFFAF1D-E359-4C29-8519-F7E1167D43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2987" y="3270953"/>
            <a:ext cx="224454" cy="224454"/>
          </a:xfrm>
          <a:prstGeom prst="rect">
            <a:avLst/>
          </a:prstGeom>
        </p:spPr>
      </p:pic>
      <p:sp>
        <p:nvSpPr>
          <p:cNvPr id="49" name="TextBox 48">
            <a:extLst>
              <a:ext uri="{FF2B5EF4-FFF2-40B4-BE49-F238E27FC236}">
                <a16:creationId xmlns:a16="http://schemas.microsoft.com/office/drawing/2014/main" id="{707FF9BE-F7AA-49E7-BB5D-E0A1BE0319E9}"/>
              </a:ext>
            </a:extLst>
          </p:cNvPr>
          <p:cNvSpPr txBox="1"/>
          <p:nvPr/>
        </p:nvSpPr>
        <p:spPr bwMode="auto">
          <a:xfrm>
            <a:off x="6157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62" name="TextBox 61">
            <a:extLst>
              <a:ext uri="{FF2B5EF4-FFF2-40B4-BE49-F238E27FC236}">
                <a16:creationId xmlns:a16="http://schemas.microsoft.com/office/drawing/2014/main" id="{8A4B59FD-C8F1-40F5-92BB-98F936CCA90B}"/>
              </a:ext>
            </a:extLst>
          </p:cNvPr>
          <p:cNvSpPr txBox="1"/>
          <p:nvPr/>
        </p:nvSpPr>
        <p:spPr bwMode="auto">
          <a:xfrm>
            <a:off x="4534292" y="5610225"/>
            <a:ext cx="3123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7 tens ÷ 3 = 2 tens r 1 ten</a:t>
            </a:r>
          </a:p>
        </p:txBody>
      </p:sp>
      <p:sp>
        <p:nvSpPr>
          <p:cNvPr id="64" name="TextBox 63">
            <a:extLst>
              <a:ext uri="{FF2B5EF4-FFF2-40B4-BE49-F238E27FC236}">
                <a16:creationId xmlns:a16="http://schemas.microsoft.com/office/drawing/2014/main" id="{B308B250-81DA-4608-971D-98E31511009B}"/>
              </a:ext>
            </a:extLst>
          </p:cNvPr>
          <p:cNvSpPr txBox="1"/>
          <p:nvPr/>
        </p:nvSpPr>
        <p:spPr bwMode="auto">
          <a:xfrm>
            <a:off x="4715463" y="2142040"/>
            <a:ext cx="27610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share the 10s:</a:t>
            </a:r>
            <a:endParaRPr lang="en-GB" sz="2000" dirty="0">
              <a:solidFill>
                <a:srgbClr val="FF0000"/>
              </a:solidFill>
              <a:latin typeface="Myriad Pro Semibold" charset="0"/>
              <a:ea typeface="Myriad Pro Semibold" charset="0"/>
              <a:cs typeface="Myriad Pro Semibold" charset="0"/>
            </a:endParaRPr>
          </a:p>
        </p:txBody>
      </p:sp>
      <p:pic>
        <p:nvPicPr>
          <p:cNvPr id="10" name="Image 9"/>
          <p:cNvPicPr>
            <a:picLocks noChangeAspect="1"/>
          </p:cNvPicPr>
          <p:nvPr/>
        </p:nvPicPr>
        <p:blipFill>
          <a:blip r:embed="rId6" cstate="print"/>
          <a:stretch>
            <a:fillRect/>
          </a:stretch>
        </p:blipFill>
        <p:spPr>
          <a:xfrm>
            <a:off x="3526272" y="2633409"/>
            <a:ext cx="1328400" cy="885600"/>
          </a:xfrm>
          <a:prstGeom prst="rect">
            <a:avLst/>
          </a:prstGeom>
        </p:spPr>
      </p:pic>
      <p:grpSp>
        <p:nvGrpSpPr>
          <p:cNvPr id="66" name="Group 65">
            <a:extLst>
              <a:ext uri="{FF2B5EF4-FFF2-40B4-BE49-F238E27FC236}">
                <a16:creationId xmlns:a16="http://schemas.microsoft.com/office/drawing/2014/main" id="{C076C575-0243-4455-B2CA-47E6DD47977B}"/>
              </a:ext>
            </a:extLst>
          </p:cNvPr>
          <p:cNvGrpSpPr/>
          <p:nvPr/>
        </p:nvGrpSpPr>
        <p:grpSpPr>
          <a:xfrm>
            <a:off x="6542715" y="3024338"/>
            <a:ext cx="224454" cy="717684"/>
            <a:chOff x="5317111" y="3024338"/>
            <a:chExt cx="224454" cy="717684"/>
          </a:xfrm>
        </p:grpSpPr>
        <p:pic>
          <p:nvPicPr>
            <p:cNvPr id="67" name="Picture 66" descr="A picture containing clipart  Description automatically generated">
              <a:extLst>
                <a:ext uri="{FF2B5EF4-FFF2-40B4-BE49-F238E27FC236}">
                  <a16:creationId xmlns:a16="http://schemas.microsoft.com/office/drawing/2014/main" id="{F5DDA9B1-74D0-4457-9F09-269F7E29E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68" name="Picture 67" descr="A picture containing clipart  Description automatically generated">
              <a:extLst>
                <a:ext uri="{FF2B5EF4-FFF2-40B4-BE49-F238E27FC236}">
                  <a16:creationId xmlns:a16="http://schemas.microsoft.com/office/drawing/2014/main" id="{05709DE7-B9DC-4A4A-A500-DA72FFAA85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69" name="Picture 68" descr="A picture containing clipart  Description automatically generated">
              <a:extLst>
                <a:ext uri="{FF2B5EF4-FFF2-40B4-BE49-F238E27FC236}">
                  <a16:creationId xmlns:a16="http://schemas.microsoft.com/office/drawing/2014/main" id="{43BDD03A-E3D1-4D3B-9244-F25FC87CE0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70" name="Group 69">
            <a:extLst>
              <a:ext uri="{FF2B5EF4-FFF2-40B4-BE49-F238E27FC236}">
                <a16:creationId xmlns:a16="http://schemas.microsoft.com/office/drawing/2014/main" id="{6D4AD0AE-4ED6-4349-A404-6F2A3EF7D98E}"/>
              </a:ext>
            </a:extLst>
          </p:cNvPr>
          <p:cNvGrpSpPr/>
          <p:nvPr/>
        </p:nvGrpSpPr>
        <p:grpSpPr>
          <a:xfrm>
            <a:off x="6841111" y="3024338"/>
            <a:ext cx="224454" cy="717684"/>
            <a:chOff x="5317111" y="3764183"/>
            <a:chExt cx="224454" cy="717684"/>
          </a:xfrm>
        </p:grpSpPr>
        <p:pic>
          <p:nvPicPr>
            <p:cNvPr id="71" name="Picture 70" descr="A picture containing clipart  Description automatically generated">
              <a:extLst>
                <a:ext uri="{FF2B5EF4-FFF2-40B4-BE49-F238E27FC236}">
                  <a16:creationId xmlns:a16="http://schemas.microsoft.com/office/drawing/2014/main" id="{64B31AA7-EE34-467F-BD06-4D27AF6E93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72" name="Picture 71" descr="A picture containing clipart  Description automatically generated">
              <a:extLst>
                <a:ext uri="{FF2B5EF4-FFF2-40B4-BE49-F238E27FC236}">
                  <a16:creationId xmlns:a16="http://schemas.microsoft.com/office/drawing/2014/main" id="{39AB6529-0E46-4743-8AFA-F816C4CF14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73" name="Picture 72" descr="A picture containing clipart  Description automatically generated">
              <a:extLst>
                <a:ext uri="{FF2B5EF4-FFF2-40B4-BE49-F238E27FC236}">
                  <a16:creationId xmlns:a16="http://schemas.microsoft.com/office/drawing/2014/main" id="{57A30738-10BD-4F97-946C-6E1DBCCC03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pic>
        <p:nvPicPr>
          <p:cNvPr id="74" name="Picture 73" descr="A picture containing clipart  Description automatically generated">
            <a:extLst>
              <a:ext uri="{FF2B5EF4-FFF2-40B4-BE49-F238E27FC236}">
                <a16:creationId xmlns:a16="http://schemas.microsoft.com/office/drawing/2014/main" id="{90666854-46A4-4A6B-8AAD-FF4627016DB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4381" y="3024338"/>
            <a:ext cx="224454" cy="224454"/>
          </a:xfrm>
          <a:prstGeom prst="rect">
            <a:avLst/>
          </a:prstGeom>
        </p:spPr>
      </p:pic>
      <p:sp>
        <p:nvSpPr>
          <p:cNvPr id="75" name="TextBox 74">
            <a:extLst>
              <a:ext uri="{FF2B5EF4-FFF2-40B4-BE49-F238E27FC236}">
                <a16:creationId xmlns:a16="http://schemas.microsoft.com/office/drawing/2014/main" id="{CBFE4D74-1A3A-455D-88E0-3F21DBFE3898}"/>
              </a:ext>
            </a:extLst>
          </p:cNvPr>
          <p:cNvSpPr txBox="1"/>
          <p:nvPr/>
        </p:nvSpPr>
        <p:spPr bwMode="auto">
          <a:xfrm>
            <a:off x="6634748"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2</a:t>
            </a:r>
          </a:p>
        </p:txBody>
      </p:sp>
      <p:pic>
        <p:nvPicPr>
          <p:cNvPr id="80" name="Picture 79" descr="A close up of a logo  Description automatically generated">
            <a:extLst>
              <a:ext uri="{FF2B5EF4-FFF2-40B4-BE49-F238E27FC236}">
                <a16:creationId xmlns:a16="http://schemas.microsoft.com/office/drawing/2014/main" id="{19D2716F-B8DC-414C-A822-AC1EFC4E4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9041" y="2996620"/>
            <a:ext cx="289297" cy="773120"/>
          </a:xfrm>
          <a:prstGeom prst="rect">
            <a:avLst/>
          </a:prstGeom>
        </p:spPr>
      </p:pic>
      <p:sp>
        <p:nvSpPr>
          <p:cNvPr id="50" name="TextBox 49">
            <a:extLst>
              <a:ext uri="{FF2B5EF4-FFF2-40B4-BE49-F238E27FC236}">
                <a16:creationId xmlns:a16="http://schemas.microsoft.com/office/drawing/2014/main" id="{4B989F09-5E74-4806-A0F4-3A80797470CF}"/>
              </a:ext>
            </a:extLst>
          </p:cNvPr>
          <p:cNvSpPr txBox="1"/>
          <p:nvPr/>
        </p:nvSpPr>
        <p:spPr bwMode="auto">
          <a:xfrm>
            <a:off x="4927154" y="2142040"/>
            <a:ext cx="2337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exchange:</a:t>
            </a:r>
            <a:endParaRPr lang="en-GB" sz="2000" dirty="0">
              <a:solidFill>
                <a:srgbClr val="FF0000"/>
              </a:solidFill>
              <a:latin typeface="Myriad Pro Semibold" charset="0"/>
              <a:ea typeface="Myriad Pro Semibold" charset="0"/>
              <a:cs typeface="Myriad Pro Semibold" charset="0"/>
            </a:endParaRPr>
          </a:p>
        </p:txBody>
      </p:sp>
      <p:grpSp>
        <p:nvGrpSpPr>
          <p:cNvPr id="7" name="Group 6">
            <a:extLst>
              <a:ext uri="{FF2B5EF4-FFF2-40B4-BE49-F238E27FC236}">
                <a16:creationId xmlns:a16="http://schemas.microsoft.com/office/drawing/2014/main" id="{4AAA91DD-B391-46BA-A5E1-79A19EF46CC2}"/>
              </a:ext>
            </a:extLst>
          </p:cNvPr>
          <p:cNvGrpSpPr/>
          <p:nvPr/>
        </p:nvGrpSpPr>
        <p:grpSpPr>
          <a:xfrm>
            <a:off x="7702773" y="3024338"/>
            <a:ext cx="224454" cy="2443086"/>
            <a:chOff x="6178773" y="3024338"/>
            <a:chExt cx="224454" cy="2443086"/>
          </a:xfrm>
        </p:grpSpPr>
        <p:pic>
          <p:nvPicPr>
            <p:cNvPr id="51" name="Picture 50">
              <a:extLst>
                <a:ext uri="{FF2B5EF4-FFF2-40B4-BE49-F238E27FC236}">
                  <a16:creationId xmlns:a16="http://schemas.microsoft.com/office/drawing/2014/main" id="{851D5025-08F5-4968-B62B-FEEA97BAE3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52" name="Picture 51">
              <a:extLst>
                <a:ext uri="{FF2B5EF4-FFF2-40B4-BE49-F238E27FC236}">
                  <a16:creationId xmlns:a16="http://schemas.microsoft.com/office/drawing/2014/main" id="{77F79558-2647-4083-8032-162D0FDA61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53" name="Picture 52">
              <a:extLst>
                <a:ext uri="{FF2B5EF4-FFF2-40B4-BE49-F238E27FC236}">
                  <a16:creationId xmlns:a16="http://schemas.microsoft.com/office/drawing/2014/main" id="{51AC8D2B-BB02-4F68-8467-CAB90A4A23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pic>
          <p:nvPicPr>
            <p:cNvPr id="54" name="Picture 53">
              <a:extLst>
                <a:ext uri="{FF2B5EF4-FFF2-40B4-BE49-F238E27FC236}">
                  <a16:creationId xmlns:a16="http://schemas.microsoft.com/office/drawing/2014/main" id="{AD87F0A3-364B-4641-95F9-D0D0636FC3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3763883"/>
              <a:ext cx="224454" cy="224454"/>
            </a:xfrm>
            <a:prstGeom prst="rect">
              <a:avLst/>
            </a:prstGeom>
          </p:spPr>
        </p:pic>
        <p:pic>
          <p:nvPicPr>
            <p:cNvPr id="55" name="Picture 54">
              <a:extLst>
                <a:ext uri="{FF2B5EF4-FFF2-40B4-BE49-F238E27FC236}">
                  <a16:creationId xmlns:a16="http://schemas.microsoft.com/office/drawing/2014/main" id="{AB502E0D-D88D-4FA5-83F9-328739A93B8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4010398"/>
              <a:ext cx="224454" cy="224454"/>
            </a:xfrm>
            <a:prstGeom prst="rect">
              <a:avLst/>
            </a:prstGeom>
          </p:spPr>
        </p:pic>
        <p:pic>
          <p:nvPicPr>
            <p:cNvPr id="56" name="Picture 55">
              <a:extLst>
                <a:ext uri="{FF2B5EF4-FFF2-40B4-BE49-F238E27FC236}">
                  <a16:creationId xmlns:a16="http://schemas.microsoft.com/office/drawing/2014/main" id="{BC02B65B-B31E-4DEE-867A-2D50E50DB9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4256913"/>
              <a:ext cx="224454" cy="224454"/>
            </a:xfrm>
            <a:prstGeom prst="rect">
              <a:avLst/>
            </a:prstGeom>
          </p:spPr>
        </p:pic>
        <p:pic>
          <p:nvPicPr>
            <p:cNvPr id="57" name="Picture 56">
              <a:extLst>
                <a:ext uri="{FF2B5EF4-FFF2-40B4-BE49-F238E27FC236}">
                  <a16:creationId xmlns:a16="http://schemas.microsoft.com/office/drawing/2014/main" id="{A5895071-478E-49F6-9750-015BFECC1F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4503428"/>
              <a:ext cx="224454" cy="224454"/>
            </a:xfrm>
            <a:prstGeom prst="rect">
              <a:avLst/>
            </a:prstGeom>
          </p:spPr>
        </p:pic>
        <p:pic>
          <p:nvPicPr>
            <p:cNvPr id="58" name="Picture 57">
              <a:extLst>
                <a:ext uri="{FF2B5EF4-FFF2-40B4-BE49-F238E27FC236}">
                  <a16:creationId xmlns:a16="http://schemas.microsoft.com/office/drawing/2014/main" id="{F41FE8EE-FC92-4984-AABD-4028904F85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4749943"/>
              <a:ext cx="224454" cy="224454"/>
            </a:xfrm>
            <a:prstGeom prst="rect">
              <a:avLst/>
            </a:prstGeom>
          </p:spPr>
        </p:pic>
        <p:pic>
          <p:nvPicPr>
            <p:cNvPr id="59" name="Picture 58">
              <a:extLst>
                <a:ext uri="{FF2B5EF4-FFF2-40B4-BE49-F238E27FC236}">
                  <a16:creationId xmlns:a16="http://schemas.microsoft.com/office/drawing/2014/main" id="{C5D35ABC-35A8-4E02-B89A-AEC2AC1E95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4996458"/>
              <a:ext cx="224454" cy="224454"/>
            </a:xfrm>
            <a:prstGeom prst="rect">
              <a:avLst/>
            </a:prstGeom>
          </p:spPr>
        </p:pic>
        <p:pic>
          <p:nvPicPr>
            <p:cNvPr id="60" name="Picture 59">
              <a:extLst>
                <a:ext uri="{FF2B5EF4-FFF2-40B4-BE49-F238E27FC236}">
                  <a16:creationId xmlns:a16="http://schemas.microsoft.com/office/drawing/2014/main" id="{6FBB9540-CC92-44E3-8DD0-7DE051FB16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8773" y="5242970"/>
              <a:ext cx="224454" cy="224454"/>
            </a:xfrm>
            <a:prstGeom prst="rect">
              <a:avLst/>
            </a:prstGeom>
          </p:spPr>
        </p:pic>
      </p:grpSp>
      <p:pic>
        <p:nvPicPr>
          <p:cNvPr id="9" name="Image 8"/>
          <p:cNvPicPr>
            <a:picLocks noChangeAspect="1"/>
          </p:cNvPicPr>
          <p:nvPr/>
        </p:nvPicPr>
        <p:blipFill>
          <a:blip r:embed="rId8" cstate="print"/>
          <a:stretch>
            <a:fillRect/>
          </a:stretch>
        </p:blipFill>
        <p:spPr>
          <a:xfrm>
            <a:off x="3526272" y="2633409"/>
            <a:ext cx="1328400" cy="885600"/>
          </a:xfrm>
          <a:prstGeom prst="rect">
            <a:avLst/>
          </a:prstGeom>
        </p:spPr>
      </p:pic>
      <p:sp>
        <p:nvSpPr>
          <p:cNvPr id="81" name="Rectangle 80">
            <a:extLst>
              <a:ext uri="{FF2B5EF4-FFF2-40B4-BE49-F238E27FC236}">
                <a16:creationId xmlns:a16="http://schemas.microsoft.com/office/drawing/2014/main" id="{A6EDDA8E-B9FF-4D1D-B4AE-87FFDD3ED714}"/>
              </a:ext>
            </a:extLst>
          </p:cNvPr>
          <p:cNvSpPr/>
          <p:nvPr/>
        </p:nvSpPr>
        <p:spPr bwMode="auto">
          <a:xfrm>
            <a:off x="4282679" y="2669382"/>
            <a:ext cx="337467"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40" name="Group 39">
            <a:extLst>
              <a:ext uri="{FF2B5EF4-FFF2-40B4-BE49-F238E27FC236}">
                <a16:creationId xmlns:a16="http://schemas.microsoft.com/office/drawing/2014/main" id="{008905EF-A00E-40F6-BA1E-DA89CA4DF217}"/>
              </a:ext>
            </a:extLst>
          </p:cNvPr>
          <p:cNvGrpSpPr/>
          <p:nvPr/>
        </p:nvGrpSpPr>
        <p:grpSpPr>
          <a:xfrm>
            <a:off x="5086751" y="1515420"/>
            <a:ext cx="2018501" cy="461665"/>
            <a:chOff x="3646804" y="1515419"/>
            <a:chExt cx="2018501" cy="461665"/>
          </a:xfrm>
        </p:grpSpPr>
        <p:sp>
          <p:nvSpPr>
            <p:cNvPr id="42" name="TextBox 41">
              <a:extLst>
                <a:ext uri="{FF2B5EF4-FFF2-40B4-BE49-F238E27FC236}">
                  <a16:creationId xmlns:a16="http://schemas.microsoft.com/office/drawing/2014/main" id="{D7CAEDED-F563-4877-B8CE-00748D2DDA40}"/>
                </a:ext>
              </a:extLst>
            </p:cNvPr>
            <p:cNvSpPr txBox="1"/>
            <p:nvPr/>
          </p:nvSpPr>
          <p:spPr bwMode="auto">
            <a:xfrm>
              <a:off x="3646804" y="1524945"/>
              <a:ext cx="13708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  3  =</a:t>
              </a:r>
              <a:endParaRPr lang="en-GB" sz="2000" dirty="0">
                <a:solidFill>
                  <a:srgbClr val="C00000"/>
                </a:solidFill>
                <a:latin typeface="Myriad Pro Semibold" charset="0"/>
                <a:ea typeface="Myriad Pro Semibold" charset="0"/>
                <a:cs typeface="Myriad Pro Semibold" charset="0"/>
              </a:endParaRPr>
            </a:p>
          </p:txBody>
        </p:sp>
        <p:sp>
          <p:nvSpPr>
            <p:cNvPr id="43" name="Rectangle 42">
              <a:extLst>
                <a:ext uri="{FF2B5EF4-FFF2-40B4-BE49-F238E27FC236}">
                  <a16:creationId xmlns:a16="http://schemas.microsoft.com/office/drawing/2014/main" id="{AA07FACD-1D22-45CD-8533-D8F9C0DE0C35}"/>
                </a:ext>
              </a:extLst>
            </p:cNvPr>
            <p:cNvSpPr/>
            <p:nvPr/>
          </p:nvSpPr>
          <p:spPr bwMode="auto">
            <a:xfrm>
              <a:off x="5203640" y="1515419"/>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4" name="Group 43">
            <a:extLst>
              <a:ext uri="{FF2B5EF4-FFF2-40B4-BE49-F238E27FC236}">
                <a16:creationId xmlns:a16="http://schemas.microsoft.com/office/drawing/2014/main" id="{8343729D-5ED9-47DE-92E4-FCC152E116D9}"/>
              </a:ext>
            </a:extLst>
          </p:cNvPr>
          <p:cNvGrpSpPr/>
          <p:nvPr/>
        </p:nvGrpSpPr>
        <p:grpSpPr>
          <a:xfrm>
            <a:off x="3341811" y="2937937"/>
            <a:ext cx="1458860" cy="564329"/>
            <a:chOff x="3733049" y="5315443"/>
            <a:chExt cx="1458860" cy="564329"/>
          </a:xfrm>
        </p:grpSpPr>
        <p:grpSp>
          <p:nvGrpSpPr>
            <p:cNvPr id="45" name="Group 44">
              <a:extLst>
                <a:ext uri="{FF2B5EF4-FFF2-40B4-BE49-F238E27FC236}">
                  <a16:creationId xmlns:a16="http://schemas.microsoft.com/office/drawing/2014/main" id="{76254E9B-7164-420B-9420-8BAE73522810}"/>
                </a:ext>
              </a:extLst>
            </p:cNvPr>
            <p:cNvGrpSpPr/>
            <p:nvPr/>
          </p:nvGrpSpPr>
          <p:grpSpPr>
            <a:xfrm>
              <a:off x="4085070" y="5365750"/>
              <a:ext cx="1106839" cy="507156"/>
              <a:chOff x="4085070" y="5365750"/>
              <a:chExt cx="1106839" cy="507156"/>
            </a:xfrm>
            <a:solidFill>
              <a:schemeClr val="bg1"/>
            </a:solidFill>
          </p:grpSpPr>
          <p:sp>
            <p:nvSpPr>
              <p:cNvPr id="63" name="Rectangle 62">
                <a:extLst>
                  <a:ext uri="{FF2B5EF4-FFF2-40B4-BE49-F238E27FC236}">
                    <a16:creationId xmlns:a16="http://schemas.microsoft.com/office/drawing/2014/main" id="{5C648A5A-B92E-46AC-95E7-F4EDBBC464A0}"/>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5" name="Rectangle 64">
                <a:extLst>
                  <a:ext uri="{FF2B5EF4-FFF2-40B4-BE49-F238E27FC236}">
                    <a16:creationId xmlns:a16="http://schemas.microsoft.com/office/drawing/2014/main" id="{71C1BC21-07AD-4EE5-A38E-B45DD64E25B3}"/>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6" name="Group 45">
              <a:extLst>
                <a:ext uri="{FF2B5EF4-FFF2-40B4-BE49-F238E27FC236}">
                  <a16:creationId xmlns:a16="http://schemas.microsoft.com/office/drawing/2014/main" id="{0BFE9F6B-AC95-4EB1-B9B1-9564344B0DB1}"/>
                </a:ext>
              </a:extLst>
            </p:cNvPr>
            <p:cNvGrpSpPr/>
            <p:nvPr/>
          </p:nvGrpSpPr>
          <p:grpSpPr>
            <a:xfrm>
              <a:off x="3733049" y="5315443"/>
              <a:ext cx="1434410" cy="564329"/>
              <a:chOff x="3722832" y="5310208"/>
              <a:chExt cx="1434410" cy="564329"/>
            </a:xfrm>
          </p:grpSpPr>
          <p:cxnSp>
            <p:nvCxnSpPr>
              <p:cNvPr id="47" name="Straight Connector 46">
                <a:extLst>
                  <a:ext uri="{FF2B5EF4-FFF2-40B4-BE49-F238E27FC236}">
                    <a16:creationId xmlns:a16="http://schemas.microsoft.com/office/drawing/2014/main" id="{DCDFE667-AC65-4872-99B6-8E93D758E0D1}"/>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Arc 60">
                <a:extLst>
                  <a:ext uri="{FF2B5EF4-FFF2-40B4-BE49-F238E27FC236}">
                    <a16:creationId xmlns:a16="http://schemas.microsoft.com/office/drawing/2014/main" id="{8DC66588-8280-4C88-84DD-9206C812478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76" name="Group 75">
            <a:extLst>
              <a:ext uri="{FF2B5EF4-FFF2-40B4-BE49-F238E27FC236}">
                <a16:creationId xmlns:a16="http://schemas.microsoft.com/office/drawing/2014/main" id="{E85206E4-CF7D-407B-96F1-DBA2CD49D0A9}"/>
              </a:ext>
            </a:extLst>
          </p:cNvPr>
          <p:cNvGrpSpPr>
            <a:grpSpLocks noChangeAspect="1"/>
          </p:cNvGrpSpPr>
          <p:nvPr/>
        </p:nvGrpSpPr>
        <p:grpSpPr>
          <a:xfrm>
            <a:off x="6043973" y="2896923"/>
            <a:ext cx="2640444" cy="578710"/>
            <a:chOff x="3733049" y="5315443"/>
            <a:chExt cx="2604314" cy="570792"/>
          </a:xfrm>
        </p:grpSpPr>
        <p:grpSp>
          <p:nvGrpSpPr>
            <p:cNvPr id="77" name="Group 76">
              <a:extLst>
                <a:ext uri="{FF2B5EF4-FFF2-40B4-BE49-F238E27FC236}">
                  <a16:creationId xmlns:a16="http://schemas.microsoft.com/office/drawing/2014/main" id="{93AA8919-DA89-47ED-98CA-4142244AE4B0}"/>
                </a:ext>
              </a:extLst>
            </p:cNvPr>
            <p:cNvGrpSpPr/>
            <p:nvPr/>
          </p:nvGrpSpPr>
          <p:grpSpPr>
            <a:xfrm>
              <a:off x="4085069" y="5354684"/>
              <a:ext cx="2252294" cy="531551"/>
              <a:chOff x="4085069" y="5354684"/>
              <a:chExt cx="2252294" cy="531551"/>
            </a:xfrm>
            <a:solidFill>
              <a:schemeClr val="bg1"/>
            </a:solidFill>
          </p:grpSpPr>
          <p:sp>
            <p:nvSpPr>
              <p:cNvPr id="83" name="Rectangle 82">
                <a:extLst>
                  <a:ext uri="{FF2B5EF4-FFF2-40B4-BE49-F238E27FC236}">
                    <a16:creationId xmlns:a16="http://schemas.microsoft.com/office/drawing/2014/main" id="{F497CAAF-FCFF-4CD4-8542-06129DD777B2}"/>
                  </a:ext>
                </a:extLst>
              </p:cNvPr>
              <p:cNvSpPr/>
              <p:nvPr/>
            </p:nvSpPr>
            <p:spPr bwMode="auto">
              <a:xfrm>
                <a:off x="4085069" y="5354684"/>
                <a:ext cx="2252294" cy="64031"/>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4" name="Rectangle 83">
                <a:extLst>
                  <a:ext uri="{FF2B5EF4-FFF2-40B4-BE49-F238E27FC236}">
                    <a16:creationId xmlns:a16="http://schemas.microsoft.com/office/drawing/2014/main" id="{4523C3E6-AE8F-4466-BAE0-86379C6FAE69}"/>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8" name="Group 77">
              <a:extLst>
                <a:ext uri="{FF2B5EF4-FFF2-40B4-BE49-F238E27FC236}">
                  <a16:creationId xmlns:a16="http://schemas.microsoft.com/office/drawing/2014/main" id="{8199C524-826A-439B-8EFC-AAEC541C5099}"/>
                </a:ext>
              </a:extLst>
            </p:cNvPr>
            <p:cNvGrpSpPr/>
            <p:nvPr/>
          </p:nvGrpSpPr>
          <p:grpSpPr>
            <a:xfrm>
              <a:off x="3733049" y="5315443"/>
              <a:ext cx="2585883" cy="564329"/>
              <a:chOff x="3722832" y="5310208"/>
              <a:chExt cx="2585883" cy="564329"/>
            </a:xfrm>
          </p:grpSpPr>
          <p:cxnSp>
            <p:nvCxnSpPr>
              <p:cNvPr id="79" name="Straight Connector 78">
                <a:extLst>
                  <a:ext uri="{FF2B5EF4-FFF2-40B4-BE49-F238E27FC236}">
                    <a16:creationId xmlns:a16="http://schemas.microsoft.com/office/drawing/2014/main" id="{DECDDB84-01A2-44A0-B633-116E2B46B319}"/>
                  </a:ext>
                </a:extLst>
              </p:cNvPr>
              <p:cNvCxnSpPr/>
              <p:nvPr/>
            </p:nvCxnSpPr>
            <p:spPr bwMode="auto">
              <a:xfrm>
                <a:off x="4095242" y="5385595"/>
                <a:ext cx="2213473"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Arc 81">
                <a:extLst>
                  <a:ext uri="{FF2B5EF4-FFF2-40B4-BE49-F238E27FC236}">
                    <a16:creationId xmlns:a16="http://schemas.microsoft.com/office/drawing/2014/main" id="{158FC934-FEEA-4921-B39D-7A9665BE382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4210651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64"/>
                                        </p:tgtEl>
                                      </p:cBhvr>
                                    </p:animEffect>
                                    <p:set>
                                      <p:cBhvr>
                                        <p:cTn id="7" dur="1" fill="hold">
                                          <p:stCondLst>
                                            <p:cond delay="499"/>
                                          </p:stCondLst>
                                        </p:cTn>
                                        <p:tgtEl>
                                          <p:spTgt spid="6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500"/>
                                        <p:tgtEl>
                                          <p:spTgt spid="5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74"/>
                                        </p:tgtEl>
                                      </p:cBhvr>
                                    </p:animEffect>
                                    <p:set>
                                      <p:cBhvr>
                                        <p:cTn id="16" dur="1" fill="hold">
                                          <p:stCondLst>
                                            <p:cond delay="499"/>
                                          </p:stCondLst>
                                        </p:cTn>
                                        <p:tgtEl>
                                          <p:spTgt spid="74"/>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xit" presetSubtype="0" fill="hold"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5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2:5</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pic>
        <p:nvPicPr>
          <p:cNvPr id="28" name="Picture 27" descr="A close up of a logo  Description automatically generated">
            <a:extLst>
              <a:ext uri="{FF2B5EF4-FFF2-40B4-BE49-F238E27FC236}">
                <a16:creationId xmlns:a16="http://schemas.microsoft.com/office/drawing/2014/main" id="{22026FF8-EBC8-4DB6-9E26-FD4E49C0CC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9095" y="2996620"/>
            <a:ext cx="289297" cy="773120"/>
          </a:xfrm>
          <a:prstGeom prst="rect">
            <a:avLst/>
          </a:prstGeom>
        </p:spPr>
      </p:pic>
      <p:pic>
        <p:nvPicPr>
          <p:cNvPr id="30" name="Picture 29" descr="A close up of a logo  Description automatically generated">
            <a:extLst>
              <a:ext uri="{FF2B5EF4-FFF2-40B4-BE49-F238E27FC236}">
                <a16:creationId xmlns:a16="http://schemas.microsoft.com/office/drawing/2014/main" id="{95D4169F-6766-487F-A5A7-05707E231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3882" y="2996620"/>
            <a:ext cx="289297" cy="773120"/>
          </a:xfrm>
          <a:prstGeom prst="rect">
            <a:avLst/>
          </a:prstGeom>
        </p:spPr>
      </p:pic>
      <p:pic>
        <p:nvPicPr>
          <p:cNvPr id="39" name="Picture 38" descr="A close up of a logo  Description automatically generated">
            <a:extLst>
              <a:ext uri="{FF2B5EF4-FFF2-40B4-BE49-F238E27FC236}">
                <a16:creationId xmlns:a16="http://schemas.microsoft.com/office/drawing/2014/main" id="{0B92182F-8832-4C4E-AF7E-770606FC9E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6220" y="2964656"/>
            <a:ext cx="2259508" cy="428958"/>
          </a:xfrm>
          <a:prstGeom prst="rect">
            <a:avLst/>
          </a:prstGeom>
        </p:spPr>
      </p:pic>
      <p:pic>
        <p:nvPicPr>
          <p:cNvPr id="41" name="Picture 40">
            <a:extLst>
              <a:ext uri="{FF2B5EF4-FFF2-40B4-BE49-F238E27FC236}">
                <a16:creationId xmlns:a16="http://schemas.microsoft.com/office/drawing/2014/main" id="{99BABFAE-C505-43F8-8BA5-359179BEC7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2987" y="3024338"/>
            <a:ext cx="224454" cy="224454"/>
          </a:xfrm>
          <a:prstGeom prst="rect">
            <a:avLst/>
          </a:prstGeom>
        </p:spPr>
      </p:pic>
      <p:pic>
        <p:nvPicPr>
          <p:cNvPr id="48" name="Picture 47">
            <a:extLst>
              <a:ext uri="{FF2B5EF4-FFF2-40B4-BE49-F238E27FC236}">
                <a16:creationId xmlns:a16="http://schemas.microsoft.com/office/drawing/2014/main" id="{CFFFAF1D-E359-4C29-8519-F7E1167D43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2987" y="3270953"/>
            <a:ext cx="224454" cy="224454"/>
          </a:xfrm>
          <a:prstGeom prst="rect">
            <a:avLst/>
          </a:prstGeom>
        </p:spPr>
      </p:pic>
      <p:sp>
        <p:nvSpPr>
          <p:cNvPr id="49" name="TextBox 48">
            <a:extLst>
              <a:ext uri="{FF2B5EF4-FFF2-40B4-BE49-F238E27FC236}">
                <a16:creationId xmlns:a16="http://schemas.microsoft.com/office/drawing/2014/main" id="{707FF9BE-F7AA-49E7-BB5D-E0A1BE0319E9}"/>
              </a:ext>
            </a:extLst>
          </p:cNvPr>
          <p:cNvSpPr txBox="1"/>
          <p:nvPr/>
        </p:nvSpPr>
        <p:spPr bwMode="auto">
          <a:xfrm>
            <a:off x="6157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62" name="TextBox 61">
            <a:extLst>
              <a:ext uri="{FF2B5EF4-FFF2-40B4-BE49-F238E27FC236}">
                <a16:creationId xmlns:a16="http://schemas.microsoft.com/office/drawing/2014/main" id="{8A4B59FD-C8F1-40F5-92BB-98F936CCA90B}"/>
              </a:ext>
            </a:extLst>
          </p:cNvPr>
          <p:cNvSpPr txBox="1"/>
          <p:nvPr/>
        </p:nvSpPr>
        <p:spPr bwMode="auto">
          <a:xfrm>
            <a:off x="4534292" y="5610225"/>
            <a:ext cx="3123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7 tens ÷ 3 = 2 tens r 1 ten</a:t>
            </a:r>
          </a:p>
        </p:txBody>
      </p:sp>
      <p:sp>
        <p:nvSpPr>
          <p:cNvPr id="63" name="TextBox 62">
            <a:extLst>
              <a:ext uri="{FF2B5EF4-FFF2-40B4-BE49-F238E27FC236}">
                <a16:creationId xmlns:a16="http://schemas.microsoft.com/office/drawing/2014/main" id="{F9CE7A53-57C0-4099-8335-47C001530128}"/>
              </a:ext>
            </a:extLst>
          </p:cNvPr>
          <p:cNvSpPr txBox="1"/>
          <p:nvPr/>
        </p:nvSpPr>
        <p:spPr bwMode="auto">
          <a:xfrm>
            <a:off x="4805423" y="6019827"/>
            <a:ext cx="2581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12 ones ÷ 3 = 4 ones</a:t>
            </a:r>
          </a:p>
        </p:txBody>
      </p:sp>
      <p:sp>
        <p:nvSpPr>
          <p:cNvPr id="64" name="TextBox 63">
            <a:extLst>
              <a:ext uri="{FF2B5EF4-FFF2-40B4-BE49-F238E27FC236}">
                <a16:creationId xmlns:a16="http://schemas.microsoft.com/office/drawing/2014/main" id="{B308B250-81DA-4608-971D-98E31511009B}"/>
              </a:ext>
            </a:extLst>
          </p:cNvPr>
          <p:cNvSpPr txBox="1"/>
          <p:nvPr/>
        </p:nvSpPr>
        <p:spPr bwMode="auto">
          <a:xfrm>
            <a:off x="4784392" y="2142040"/>
            <a:ext cx="26232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share the 1s:</a:t>
            </a:r>
            <a:endParaRPr lang="en-GB" sz="2000" dirty="0">
              <a:solidFill>
                <a:srgbClr val="FF0000"/>
              </a:solidFill>
              <a:latin typeface="Myriad Pro Semibold" charset="0"/>
              <a:ea typeface="Myriad Pro Semibold" charset="0"/>
              <a:cs typeface="Myriad Pro Semibold" charset="0"/>
            </a:endParaRPr>
          </a:p>
        </p:txBody>
      </p:sp>
      <p:grpSp>
        <p:nvGrpSpPr>
          <p:cNvPr id="66" name="Group 65">
            <a:extLst>
              <a:ext uri="{FF2B5EF4-FFF2-40B4-BE49-F238E27FC236}">
                <a16:creationId xmlns:a16="http://schemas.microsoft.com/office/drawing/2014/main" id="{C076C575-0243-4455-B2CA-47E6DD47977B}"/>
              </a:ext>
            </a:extLst>
          </p:cNvPr>
          <p:cNvGrpSpPr/>
          <p:nvPr/>
        </p:nvGrpSpPr>
        <p:grpSpPr>
          <a:xfrm>
            <a:off x="6542715" y="3024338"/>
            <a:ext cx="224454" cy="717684"/>
            <a:chOff x="5317111" y="3024338"/>
            <a:chExt cx="224454" cy="717684"/>
          </a:xfrm>
        </p:grpSpPr>
        <p:pic>
          <p:nvPicPr>
            <p:cNvPr id="67" name="Picture 66" descr="A picture containing clipart  Description automatically generated">
              <a:extLst>
                <a:ext uri="{FF2B5EF4-FFF2-40B4-BE49-F238E27FC236}">
                  <a16:creationId xmlns:a16="http://schemas.microsoft.com/office/drawing/2014/main" id="{F5DDA9B1-74D0-4457-9F09-269F7E29E6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68" name="Picture 67" descr="A picture containing clipart  Description automatically generated">
              <a:extLst>
                <a:ext uri="{FF2B5EF4-FFF2-40B4-BE49-F238E27FC236}">
                  <a16:creationId xmlns:a16="http://schemas.microsoft.com/office/drawing/2014/main" id="{05709DE7-B9DC-4A4A-A500-DA72FFAA85F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69" name="Picture 68" descr="A picture containing clipart  Description automatically generated">
              <a:extLst>
                <a:ext uri="{FF2B5EF4-FFF2-40B4-BE49-F238E27FC236}">
                  <a16:creationId xmlns:a16="http://schemas.microsoft.com/office/drawing/2014/main" id="{43BDD03A-E3D1-4D3B-9244-F25FC87CE0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70" name="Group 69">
            <a:extLst>
              <a:ext uri="{FF2B5EF4-FFF2-40B4-BE49-F238E27FC236}">
                <a16:creationId xmlns:a16="http://schemas.microsoft.com/office/drawing/2014/main" id="{6D4AD0AE-4ED6-4349-A404-6F2A3EF7D98E}"/>
              </a:ext>
            </a:extLst>
          </p:cNvPr>
          <p:cNvGrpSpPr/>
          <p:nvPr/>
        </p:nvGrpSpPr>
        <p:grpSpPr>
          <a:xfrm>
            <a:off x="6841111" y="3024338"/>
            <a:ext cx="224454" cy="717684"/>
            <a:chOff x="5317111" y="3764183"/>
            <a:chExt cx="224454" cy="717684"/>
          </a:xfrm>
        </p:grpSpPr>
        <p:pic>
          <p:nvPicPr>
            <p:cNvPr id="71" name="Picture 70" descr="A picture containing clipart  Description automatically generated">
              <a:extLst>
                <a:ext uri="{FF2B5EF4-FFF2-40B4-BE49-F238E27FC236}">
                  <a16:creationId xmlns:a16="http://schemas.microsoft.com/office/drawing/2014/main" id="{64B31AA7-EE34-467F-BD06-4D27AF6E93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72" name="Picture 71" descr="A picture containing clipart  Description automatically generated">
              <a:extLst>
                <a:ext uri="{FF2B5EF4-FFF2-40B4-BE49-F238E27FC236}">
                  <a16:creationId xmlns:a16="http://schemas.microsoft.com/office/drawing/2014/main" id="{39AB6529-0E46-4743-8AFA-F816C4CF14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73" name="Picture 72" descr="A picture containing clipart  Description automatically generated">
              <a:extLst>
                <a:ext uri="{FF2B5EF4-FFF2-40B4-BE49-F238E27FC236}">
                  <a16:creationId xmlns:a16="http://schemas.microsoft.com/office/drawing/2014/main" id="{57A30738-10BD-4F97-946C-6E1DBCCC03E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sp>
        <p:nvSpPr>
          <p:cNvPr id="75" name="TextBox 74">
            <a:extLst>
              <a:ext uri="{FF2B5EF4-FFF2-40B4-BE49-F238E27FC236}">
                <a16:creationId xmlns:a16="http://schemas.microsoft.com/office/drawing/2014/main" id="{CBFE4D74-1A3A-455D-88E0-3F21DBFE3898}"/>
              </a:ext>
            </a:extLst>
          </p:cNvPr>
          <p:cNvSpPr txBox="1"/>
          <p:nvPr/>
        </p:nvSpPr>
        <p:spPr bwMode="auto">
          <a:xfrm>
            <a:off x="6634748"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2</a:t>
            </a:r>
          </a:p>
        </p:txBody>
      </p:sp>
      <p:pic>
        <p:nvPicPr>
          <p:cNvPr id="80" name="Picture 79" descr="A close up of a logo  Description automatically generated">
            <a:extLst>
              <a:ext uri="{FF2B5EF4-FFF2-40B4-BE49-F238E27FC236}">
                <a16:creationId xmlns:a16="http://schemas.microsoft.com/office/drawing/2014/main" id="{19D2716F-B8DC-414C-A822-AC1EFC4E4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9041" y="2996620"/>
            <a:ext cx="289297" cy="773120"/>
          </a:xfrm>
          <a:prstGeom prst="rect">
            <a:avLst/>
          </a:prstGeom>
        </p:spPr>
      </p:pic>
      <p:sp>
        <p:nvSpPr>
          <p:cNvPr id="50" name="TextBox 49">
            <a:extLst>
              <a:ext uri="{FF2B5EF4-FFF2-40B4-BE49-F238E27FC236}">
                <a16:creationId xmlns:a16="http://schemas.microsoft.com/office/drawing/2014/main" id="{4B989F09-5E74-4806-A0F4-3A80797470CF}"/>
              </a:ext>
            </a:extLst>
          </p:cNvPr>
          <p:cNvSpPr txBox="1"/>
          <p:nvPr/>
        </p:nvSpPr>
        <p:spPr bwMode="auto">
          <a:xfrm>
            <a:off x="4927154" y="2142040"/>
            <a:ext cx="23376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exchange:</a:t>
            </a:r>
            <a:endParaRPr lang="en-GB" sz="2000" dirty="0">
              <a:solidFill>
                <a:srgbClr val="FF0000"/>
              </a:solidFill>
              <a:latin typeface="Myriad Pro Semibold" charset="0"/>
              <a:ea typeface="Myriad Pro Semibold" charset="0"/>
              <a:cs typeface="Myriad Pro Semibold" charset="0"/>
            </a:endParaRPr>
          </a:p>
        </p:txBody>
      </p:sp>
      <p:grpSp>
        <p:nvGrpSpPr>
          <p:cNvPr id="84" name="Group 83">
            <a:extLst>
              <a:ext uri="{FF2B5EF4-FFF2-40B4-BE49-F238E27FC236}">
                <a16:creationId xmlns:a16="http://schemas.microsoft.com/office/drawing/2014/main" id="{503B93C3-DE2A-4357-B65D-22DFC39F00AC}"/>
              </a:ext>
            </a:extLst>
          </p:cNvPr>
          <p:cNvGrpSpPr/>
          <p:nvPr/>
        </p:nvGrpSpPr>
        <p:grpSpPr>
          <a:xfrm>
            <a:off x="7702773" y="3024338"/>
            <a:ext cx="224454" cy="717484"/>
            <a:chOff x="6178773" y="3024338"/>
            <a:chExt cx="224454" cy="717484"/>
          </a:xfrm>
        </p:grpSpPr>
        <p:pic>
          <p:nvPicPr>
            <p:cNvPr id="85" name="Picture 84">
              <a:extLst>
                <a:ext uri="{FF2B5EF4-FFF2-40B4-BE49-F238E27FC236}">
                  <a16:creationId xmlns:a16="http://schemas.microsoft.com/office/drawing/2014/main" id="{A6E49D81-AB51-4BC9-AB33-A844A25B65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86" name="Picture 85">
              <a:extLst>
                <a:ext uri="{FF2B5EF4-FFF2-40B4-BE49-F238E27FC236}">
                  <a16:creationId xmlns:a16="http://schemas.microsoft.com/office/drawing/2014/main" id="{0AB62F65-5320-479C-8FC8-654130E9B3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87" name="Picture 86">
              <a:extLst>
                <a:ext uri="{FF2B5EF4-FFF2-40B4-BE49-F238E27FC236}">
                  <a16:creationId xmlns:a16="http://schemas.microsoft.com/office/drawing/2014/main" id="{E7C8E90F-1DED-4714-A424-CD500941E3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grpSp>
        <p:nvGrpSpPr>
          <p:cNvPr id="12" name="Group 11">
            <a:extLst>
              <a:ext uri="{FF2B5EF4-FFF2-40B4-BE49-F238E27FC236}">
                <a16:creationId xmlns:a16="http://schemas.microsoft.com/office/drawing/2014/main" id="{CDCF47A5-B26F-4F20-BDF2-61B3B06E50C9}"/>
              </a:ext>
            </a:extLst>
          </p:cNvPr>
          <p:cNvGrpSpPr/>
          <p:nvPr/>
        </p:nvGrpSpPr>
        <p:grpSpPr>
          <a:xfrm>
            <a:off x="7702773" y="3024338"/>
            <a:ext cx="224454" cy="717484"/>
            <a:chOff x="6178773" y="3024338"/>
            <a:chExt cx="224454" cy="717484"/>
          </a:xfrm>
        </p:grpSpPr>
        <p:pic>
          <p:nvPicPr>
            <p:cNvPr id="51" name="Picture 50">
              <a:extLst>
                <a:ext uri="{FF2B5EF4-FFF2-40B4-BE49-F238E27FC236}">
                  <a16:creationId xmlns:a16="http://schemas.microsoft.com/office/drawing/2014/main" id="{851D5025-08F5-4968-B62B-FEEA97BAE3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52" name="Picture 51">
              <a:extLst>
                <a:ext uri="{FF2B5EF4-FFF2-40B4-BE49-F238E27FC236}">
                  <a16:creationId xmlns:a16="http://schemas.microsoft.com/office/drawing/2014/main" id="{77F79558-2647-4083-8032-162D0FDA61B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53" name="Picture 52">
              <a:extLst>
                <a:ext uri="{FF2B5EF4-FFF2-40B4-BE49-F238E27FC236}">
                  <a16:creationId xmlns:a16="http://schemas.microsoft.com/office/drawing/2014/main" id="{51AC8D2B-BB02-4F68-8467-CAB90A4A23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grpSp>
        <p:nvGrpSpPr>
          <p:cNvPr id="14" name="Group 13">
            <a:extLst>
              <a:ext uri="{FF2B5EF4-FFF2-40B4-BE49-F238E27FC236}">
                <a16:creationId xmlns:a16="http://schemas.microsoft.com/office/drawing/2014/main" id="{2B9149B3-59A1-4DA0-9719-C17667C769EE}"/>
              </a:ext>
            </a:extLst>
          </p:cNvPr>
          <p:cNvGrpSpPr/>
          <p:nvPr/>
        </p:nvGrpSpPr>
        <p:grpSpPr>
          <a:xfrm>
            <a:off x="7702773" y="3763883"/>
            <a:ext cx="224454" cy="717484"/>
            <a:chOff x="6178773" y="3763883"/>
            <a:chExt cx="224454" cy="717484"/>
          </a:xfrm>
        </p:grpSpPr>
        <p:pic>
          <p:nvPicPr>
            <p:cNvPr id="54" name="Picture 53">
              <a:extLst>
                <a:ext uri="{FF2B5EF4-FFF2-40B4-BE49-F238E27FC236}">
                  <a16:creationId xmlns:a16="http://schemas.microsoft.com/office/drawing/2014/main" id="{AD87F0A3-364B-4641-95F9-D0D0636FC3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763883"/>
              <a:ext cx="224454" cy="224454"/>
            </a:xfrm>
            <a:prstGeom prst="rect">
              <a:avLst/>
            </a:prstGeom>
          </p:spPr>
        </p:pic>
        <p:pic>
          <p:nvPicPr>
            <p:cNvPr id="55" name="Picture 54">
              <a:extLst>
                <a:ext uri="{FF2B5EF4-FFF2-40B4-BE49-F238E27FC236}">
                  <a16:creationId xmlns:a16="http://schemas.microsoft.com/office/drawing/2014/main" id="{AB502E0D-D88D-4FA5-83F9-328739A93B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4010398"/>
              <a:ext cx="224454" cy="224454"/>
            </a:xfrm>
            <a:prstGeom prst="rect">
              <a:avLst/>
            </a:prstGeom>
          </p:spPr>
        </p:pic>
        <p:pic>
          <p:nvPicPr>
            <p:cNvPr id="56" name="Picture 55">
              <a:extLst>
                <a:ext uri="{FF2B5EF4-FFF2-40B4-BE49-F238E27FC236}">
                  <a16:creationId xmlns:a16="http://schemas.microsoft.com/office/drawing/2014/main" id="{BC02B65B-B31E-4DEE-867A-2D50E50DB9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4256913"/>
              <a:ext cx="224454" cy="224454"/>
            </a:xfrm>
            <a:prstGeom prst="rect">
              <a:avLst/>
            </a:prstGeom>
          </p:spPr>
        </p:pic>
      </p:grpSp>
      <p:pic>
        <p:nvPicPr>
          <p:cNvPr id="57" name="Picture 56">
            <a:extLst>
              <a:ext uri="{FF2B5EF4-FFF2-40B4-BE49-F238E27FC236}">
                <a16:creationId xmlns:a16="http://schemas.microsoft.com/office/drawing/2014/main" id="{A5895071-478E-49F6-9750-015BFECC1F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02773" y="4503428"/>
            <a:ext cx="224454" cy="224454"/>
          </a:xfrm>
          <a:prstGeom prst="rect">
            <a:avLst/>
          </a:prstGeom>
        </p:spPr>
      </p:pic>
      <p:grpSp>
        <p:nvGrpSpPr>
          <p:cNvPr id="16" name="Group 15">
            <a:extLst>
              <a:ext uri="{FF2B5EF4-FFF2-40B4-BE49-F238E27FC236}">
                <a16:creationId xmlns:a16="http://schemas.microsoft.com/office/drawing/2014/main" id="{01A0E79E-0596-4B78-8741-252E54959691}"/>
              </a:ext>
            </a:extLst>
          </p:cNvPr>
          <p:cNvGrpSpPr/>
          <p:nvPr/>
        </p:nvGrpSpPr>
        <p:grpSpPr>
          <a:xfrm>
            <a:off x="7702773" y="4749944"/>
            <a:ext cx="224454" cy="717481"/>
            <a:chOff x="6178773" y="4749943"/>
            <a:chExt cx="224454" cy="717481"/>
          </a:xfrm>
        </p:grpSpPr>
        <p:pic>
          <p:nvPicPr>
            <p:cNvPr id="58" name="Picture 57">
              <a:extLst>
                <a:ext uri="{FF2B5EF4-FFF2-40B4-BE49-F238E27FC236}">
                  <a16:creationId xmlns:a16="http://schemas.microsoft.com/office/drawing/2014/main" id="{F41FE8EE-FC92-4984-AABD-4028904F85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4749943"/>
              <a:ext cx="224454" cy="224454"/>
            </a:xfrm>
            <a:prstGeom prst="rect">
              <a:avLst/>
            </a:prstGeom>
          </p:spPr>
        </p:pic>
        <p:pic>
          <p:nvPicPr>
            <p:cNvPr id="59" name="Picture 58">
              <a:extLst>
                <a:ext uri="{FF2B5EF4-FFF2-40B4-BE49-F238E27FC236}">
                  <a16:creationId xmlns:a16="http://schemas.microsoft.com/office/drawing/2014/main" id="{C5D35ABC-35A8-4E02-B89A-AEC2AC1E95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4996458"/>
              <a:ext cx="224454" cy="224454"/>
            </a:xfrm>
            <a:prstGeom prst="rect">
              <a:avLst/>
            </a:prstGeom>
          </p:spPr>
        </p:pic>
        <p:pic>
          <p:nvPicPr>
            <p:cNvPr id="60" name="Picture 59">
              <a:extLst>
                <a:ext uri="{FF2B5EF4-FFF2-40B4-BE49-F238E27FC236}">
                  <a16:creationId xmlns:a16="http://schemas.microsoft.com/office/drawing/2014/main" id="{6FBB9540-CC92-44E3-8DD0-7DE051FB168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5242970"/>
              <a:ext cx="224454" cy="224454"/>
            </a:xfrm>
            <a:prstGeom prst="rect">
              <a:avLst/>
            </a:prstGeom>
          </p:spPr>
        </p:pic>
      </p:grpSp>
      <p:pic>
        <p:nvPicPr>
          <p:cNvPr id="9" name="Image 8"/>
          <p:cNvPicPr>
            <a:picLocks noChangeAspect="1"/>
          </p:cNvPicPr>
          <p:nvPr/>
        </p:nvPicPr>
        <p:blipFill>
          <a:blip r:embed="rId8" cstate="print"/>
          <a:stretch>
            <a:fillRect/>
          </a:stretch>
        </p:blipFill>
        <p:spPr>
          <a:xfrm>
            <a:off x="3526272" y="2633409"/>
            <a:ext cx="1328400" cy="885600"/>
          </a:xfrm>
          <a:prstGeom prst="rect">
            <a:avLst/>
          </a:prstGeom>
        </p:spPr>
      </p:pic>
      <p:pic>
        <p:nvPicPr>
          <p:cNvPr id="6" name="Image 5"/>
          <p:cNvPicPr>
            <a:picLocks noChangeAspect="1"/>
          </p:cNvPicPr>
          <p:nvPr/>
        </p:nvPicPr>
        <p:blipFill>
          <a:blip r:embed="rId9" cstate="print"/>
          <a:stretch>
            <a:fillRect/>
          </a:stretch>
        </p:blipFill>
        <p:spPr>
          <a:xfrm>
            <a:off x="3526272" y="2633409"/>
            <a:ext cx="1328400" cy="885600"/>
          </a:xfrm>
          <a:prstGeom prst="rect">
            <a:avLst/>
          </a:prstGeom>
        </p:spPr>
      </p:pic>
      <p:sp>
        <p:nvSpPr>
          <p:cNvPr id="81" name="Rectangle 80">
            <a:extLst>
              <a:ext uri="{FF2B5EF4-FFF2-40B4-BE49-F238E27FC236}">
                <a16:creationId xmlns:a16="http://schemas.microsoft.com/office/drawing/2014/main" id="{A6EDDA8E-B9FF-4D1D-B4AE-87FFDD3ED714}"/>
              </a:ext>
            </a:extLst>
          </p:cNvPr>
          <p:cNvSpPr/>
          <p:nvPr/>
        </p:nvSpPr>
        <p:spPr bwMode="auto">
          <a:xfrm>
            <a:off x="4282679" y="2669382"/>
            <a:ext cx="337467"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8" name="Image 7"/>
          <p:cNvPicPr>
            <a:picLocks noChangeAspect="1"/>
          </p:cNvPicPr>
          <p:nvPr/>
        </p:nvPicPr>
        <p:blipFill>
          <a:blip r:embed="rId10" cstate="print"/>
          <a:stretch>
            <a:fillRect/>
          </a:stretch>
        </p:blipFill>
        <p:spPr>
          <a:xfrm>
            <a:off x="3526272" y="2633409"/>
            <a:ext cx="1328400" cy="885600"/>
          </a:xfrm>
          <a:prstGeom prst="rect">
            <a:avLst/>
          </a:prstGeom>
        </p:spPr>
      </p:pic>
      <p:grpSp>
        <p:nvGrpSpPr>
          <p:cNvPr id="61" name="Group 60">
            <a:extLst>
              <a:ext uri="{FF2B5EF4-FFF2-40B4-BE49-F238E27FC236}">
                <a16:creationId xmlns:a16="http://schemas.microsoft.com/office/drawing/2014/main" id="{6E25FA2D-883B-4EAD-A992-D6306FFD7B93}"/>
              </a:ext>
            </a:extLst>
          </p:cNvPr>
          <p:cNvGrpSpPr/>
          <p:nvPr/>
        </p:nvGrpSpPr>
        <p:grpSpPr>
          <a:xfrm>
            <a:off x="7406160" y="3024338"/>
            <a:ext cx="224454" cy="717484"/>
            <a:chOff x="6178773" y="3024338"/>
            <a:chExt cx="224454" cy="717484"/>
          </a:xfrm>
        </p:grpSpPr>
        <p:pic>
          <p:nvPicPr>
            <p:cNvPr id="65" name="Picture 64">
              <a:extLst>
                <a:ext uri="{FF2B5EF4-FFF2-40B4-BE49-F238E27FC236}">
                  <a16:creationId xmlns:a16="http://schemas.microsoft.com/office/drawing/2014/main" id="{17EDF0CF-E3D5-4145-9B60-81923662D0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76" name="Picture 75">
              <a:extLst>
                <a:ext uri="{FF2B5EF4-FFF2-40B4-BE49-F238E27FC236}">
                  <a16:creationId xmlns:a16="http://schemas.microsoft.com/office/drawing/2014/main" id="{89301BB2-37D8-4D58-8F12-55DAF79883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77" name="Picture 76">
              <a:extLst>
                <a:ext uri="{FF2B5EF4-FFF2-40B4-BE49-F238E27FC236}">
                  <a16:creationId xmlns:a16="http://schemas.microsoft.com/office/drawing/2014/main" id="{4DF0606B-485E-46B4-9397-B959AF681C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grpSp>
        <p:nvGrpSpPr>
          <p:cNvPr id="78" name="Group 77">
            <a:extLst>
              <a:ext uri="{FF2B5EF4-FFF2-40B4-BE49-F238E27FC236}">
                <a16:creationId xmlns:a16="http://schemas.microsoft.com/office/drawing/2014/main" id="{55525B36-1B87-41D2-B1E9-6C25980500F9}"/>
              </a:ext>
            </a:extLst>
          </p:cNvPr>
          <p:cNvGrpSpPr/>
          <p:nvPr/>
        </p:nvGrpSpPr>
        <p:grpSpPr>
          <a:xfrm>
            <a:off x="8294990" y="3024338"/>
            <a:ext cx="224454" cy="717484"/>
            <a:chOff x="6178773" y="3024338"/>
            <a:chExt cx="224454" cy="717484"/>
          </a:xfrm>
        </p:grpSpPr>
        <p:pic>
          <p:nvPicPr>
            <p:cNvPr id="79" name="Picture 78">
              <a:extLst>
                <a:ext uri="{FF2B5EF4-FFF2-40B4-BE49-F238E27FC236}">
                  <a16:creationId xmlns:a16="http://schemas.microsoft.com/office/drawing/2014/main" id="{49049CEC-8609-4C36-8183-5B162F4CB33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82" name="Picture 81">
              <a:extLst>
                <a:ext uri="{FF2B5EF4-FFF2-40B4-BE49-F238E27FC236}">
                  <a16:creationId xmlns:a16="http://schemas.microsoft.com/office/drawing/2014/main" id="{80F712F4-306B-4428-822B-6F0D9B859B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83" name="Picture 82">
              <a:extLst>
                <a:ext uri="{FF2B5EF4-FFF2-40B4-BE49-F238E27FC236}">
                  <a16:creationId xmlns:a16="http://schemas.microsoft.com/office/drawing/2014/main" id="{49D16877-7620-454D-B79F-BA033ED212A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pic>
        <p:nvPicPr>
          <p:cNvPr id="88" name="Picture 87" descr="A close up of a logo  Description automatically generated">
            <a:extLst>
              <a:ext uri="{FF2B5EF4-FFF2-40B4-BE49-F238E27FC236}">
                <a16:creationId xmlns:a16="http://schemas.microsoft.com/office/drawing/2014/main" id="{D4ACD003-0C3B-4703-8313-4F38FD3BC1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74807" y="2994710"/>
            <a:ext cx="289297" cy="773121"/>
          </a:xfrm>
          <a:prstGeom prst="rect">
            <a:avLst/>
          </a:prstGeom>
        </p:spPr>
      </p:pic>
      <p:pic>
        <p:nvPicPr>
          <p:cNvPr id="89" name="Picture 88" descr="A close up of a logo  Description automatically generated">
            <a:extLst>
              <a:ext uri="{FF2B5EF4-FFF2-40B4-BE49-F238E27FC236}">
                <a16:creationId xmlns:a16="http://schemas.microsoft.com/office/drawing/2014/main" id="{682A33F9-CEC1-41E6-92BA-120A5AC044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68818" y="2998066"/>
            <a:ext cx="289297" cy="773120"/>
          </a:xfrm>
          <a:prstGeom prst="rect">
            <a:avLst/>
          </a:prstGeom>
        </p:spPr>
      </p:pic>
      <p:pic>
        <p:nvPicPr>
          <p:cNvPr id="90" name="Picture 89" descr="A close up of a logo  Description automatically generated">
            <a:extLst>
              <a:ext uri="{FF2B5EF4-FFF2-40B4-BE49-F238E27FC236}">
                <a16:creationId xmlns:a16="http://schemas.microsoft.com/office/drawing/2014/main" id="{D03F814C-2311-4613-BCE9-36FFFDB4C6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62445" y="2998066"/>
            <a:ext cx="289297" cy="773120"/>
          </a:xfrm>
          <a:prstGeom prst="rect">
            <a:avLst/>
          </a:prstGeom>
        </p:spPr>
      </p:pic>
      <p:sp>
        <p:nvSpPr>
          <p:cNvPr id="91" name="TextBox 90">
            <a:extLst>
              <a:ext uri="{FF2B5EF4-FFF2-40B4-BE49-F238E27FC236}">
                <a16:creationId xmlns:a16="http://schemas.microsoft.com/office/drawing/2014/main" id="{810168B7-B415-48E9-98DD-0D05B8EA94D7}"/>
              </a:ext>
            </a:extLst>
          </p:cNvPr>
          <p:cNvSpPr txBox="1"/>
          <p:nvPr/>
        </p:nvSpPr>
        <p:spPr bwMode="auto">
          <a:xfrm>
            <a:off x="7812814"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FF0000"/>
                </a:solidFill>
                <a:latin typeface="Myriad Pro" panose="020B0503030403020204" pitchFamily="34" charset="0"/>
                <a:ea typeface="Myriad Pro Semibold" charset="0"/>
                <a:cs typeface="Myriad Pro Semibold" charset="0"/>
              </a:rPr>
              <a:t>4</a:t>
            </a:r>
          </a:p>
        </p:txBody>
      </p:sp>
      <p:sp>
        <p:nvSpPr>
          <p:cNvPr id="92" name="TextBox 91">
            <a:extLst>
              <a:ext uri="{FF2B5EF4-FFF2-40B4-BE49-F238E27FC236}">
                <a16:creationId xmlns:a16="http://schemas.microsoft.com/office/drawing/2014/main" id="{B34BA19F-45CF-484C-AE03-03F4156FB1BF}"/>
              </a:ext>
            </a:extLst>
          </p:cNvPr>
          <p:cNvSpPr txBox="1"/>
          <p:nvPr/>
        </p:nvSpPr>
        <p:spPr bwMode="auto">
          <a:xfrm>
            <a:off x="6648907" y="1524944"/>
            <a:ext cx="460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24</a:t>
            </a:r>
          </a:p>
        </p:txBody>
      </p:sp>
      <p:grpSp>
        <p:nvGrpSpPr>
          <p:cNvPr id="93" name="Group 92">
            <a:extLst>
              <a:ext uri="{FF2B5EF4-FFF2-40B4-BE49-F238E27FC236}">
                <a16:creationId xmlns:a16="http://schemas.microsoft.com/office/drawing/2014/main" id="{D1F3D672-546B-4515-A386-ACC3C75EC33B}"/>
              </a:ext>
            </a:extLst>
          </p:cNvPr>
          <p:cNvGrpSpPr/>
          <p:nvPr/>
        </p:nvGrpSpPr>
        <p:grpSpPr>
          <a:xfrm>
            <a:off x="5086751" y="1515420"/>
            <a:ext cx="2018501" cy="461665"/>
            <a:chOff x="3646804" y="1515419"/>
            <a:chExt cx="2018501" cy="461665"/>
          </a:xfrm>
        </p:grpSpPr>
        <p:sp>
          <p:nvSpPr>
            <p:cNvPr id="94" name="TextBox 93">
              <a:extLst>
                <a:ext uri="{FF2B5EF4-FFF2-40B4-BE49-F238E27FC236}">
                  <a16:creationId xmlns:a16="http://schemas.microsoft.com/office/drawing/2014/main" id="{C2820445-72CC-457B-BD14-DBEAFB2843B4}"/>
                </a:ext>
              </a:extLst>
            </p:cNvPr>
            <p:cNvSpPr txBox="1"/>
            <p:nvPr/>
          </p:nvSpPr>
          <p:spPr bwMode="auto">
            <a:xfrm>
              <a:off x="3646804" y="1524945"/>
              <a:ext cx="13708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72  ÷  3  =</a:t>
              </a:r>
              <a:endParaRPr lang="en-GB" sz="2000" dirty="0">
                <a:solidFill>
                  <a:srgbClr val="C00000"/>
                </a:solidFill>
                <a:latin typeface="Myriad Pro Semibold" charset="0"/>
                <a:ea typeface="Myriad Pro Semibold" charset="0"/>
                <a:cs typeface="Myriad Pro Semibold" charset="0"/>
              </a:endParaRPr>
            </a:p>
          </p:txBody>
        </p:sp>
        <p:sp>
          <p:nvSpPr>
            <p:cNvPr id="95" name="Rectangle 94">
              <a:extLst>
                <a:ext uri="{FF2B5EF4-FFF2-40B4-BE49-F238E27FC236}">
                  <a16:creationId xmlns:a16="http://schemas.microsoft.com/office/drawing/2014/main" id="{0F34CBBD-1867-46C5-A3F8-DF15E716FFCD}"/>
                </a:ext>
              </a:extLst>
            </p:cNvPr>
            <p:cNvSpPr/>
            <p:nvPr/>
          </p:nvSpPr>
          <p:spPr bwMode="auto">
            <a:xfrm>
              <a:off x="5203640" y="1515419"/>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6" name="Group 95">
            <a:extLst>
              <a:ext uri="{FF2B5EF4-FFF2-40B4-BE49-F238E27FC236}">
                <a16:creationId xmlns:a16="http://schemas.microsoft.com/office/drawing/2014/main" id="{7CAF74D5-5305-42D4-90C7-15DBE6958B2C}"/>
              </a:ext>
            </a:extLst>
          </p:cNvPr>
          <p:cNvGrpSpPr/>
          <p:nvPr/>
        </p:nvGrpSpPr>
        <p:grpSpPr>
          <a:xfrm>
            <a:off x="3341811" y="2937937"/>
            <a:ext cx="1458860" cy="564329"/>
            <a:chOff x="3733049" y="5315443"/>
            <a:chExt cx="1458860" cy="564329"/>
          </a:xfrm>
        </p:grpSpPr>
        <p:grpSp>
          <p:nvGrpSpPr>
            <p:cNvPr id="97" name="Group 96">
              <a:extLst>
                <a:ext uri="{FF2B5EF4-FFF2-40B4-BE49-F238E27FC236}">
                  <a16:creationId xmlns:a16="http://schemas.microsoft.com/office/drawing/2014/main" id="{950F3716-4244-4014-9C13-5C6B9F969AD8}"/>
                </a:ext>
              </a:extLst>
            </p:cNvPr>
            <p:cNvGrpSpPr/>
            <p:nvPr/>
          </p:nvGrpSpPr>
          <p:grpSpPr>
            <a:xfrm>
              <a:off x="4085070" y="5365750"/>
              <a:ext cx="1106839" cy="507156"/>
              <a:chOff x="4085070" y="5365750"/>
              <a:chExt cx="1106839" cy="507156"/>
            </a:xfrm>
            <a:solidFill>
              <a:schemeClr val="bg1"/>
            </a:solidFill>
          </p:grpSpPr>
          <p:sp>
            <p:nvSpPr>
              <p:cNvPr id="101" name="Rectangle 100">
                <a:extLst>
                  <a:ext uri="{FF2B5EF4-FFF2-40B4-BE49-F238E27FC236}">
                    <a16:creationId xmlns:a16="http://schemas.microsoft.com/office/drawing/2014/main" id="{DBFE4612-D408-4EE3-AC63-3410FB7DF0D0}"/>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2" name="Rectangle 101">
                <a:extLst>
                  <a:ext uri="{FF2B5EF4-FFF2-40B4-BE49-F238E27FC236}">
                    <a16:creationId xmlns:a16="http://schemas.microsoft.com/office/drawing/2014/main" id="{779A6B47-D9B1-40FD-B113-F6AD64ABC34D}"/>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8" name="Group 97">
              <a:extLst>
                <a:ext uri="{FF2B5EF4-FFF2-40B4-BE49-F238E27FC236}">
                  <a16:creationId xmlns:a16="http://schemas.microsoft.com/office/drawing/2014/main" id="{9EC7441C-1734-4B76-9362-FF8AC2E20761}"/>
                </a:ext>
              </a:extLst>
            </p:cNvPr>
            <p:cNvGrpSpPr/>
            <p:nvPr/>
          </p:nvGrpSpPr>
          <p:grpSpPr>
            <a:xfrm>
              <a:off x="3733049" y="5315443"/>
              <a:ext cx="1434410" cy="564329"/>
              <a:chOff x="3722832" y="5310208"/>
              <a:chExt cx="1434410" cy="564329"/>
            </a:xfrm>
          </p:grpSpPr>
          <p:cxnSp>
            <p:nvCxnSpPr>
              <p:cNvPr id="99" name="Straight Connector 98">
                <a:extLst>
                  <a:ext uri="{FF2B5EF4-FFF2-40B4-BE49-F238E27FC236}">
                    <a16:creationId xmlns:a16="http://schemas.microsoft.com/office/drawing/2014/main" id="{68E14AB3-AA65-42C8-86DF-AA2ACC1B01D2}"/>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0" name="Arc 99">
                <a:extLst>
                  <a:ext uri="{FF2B5EF4-FFF2-40B4-BE49-F238E27FC236}">
                    <a16:creationId xmlns:a16="http://schemas.microsoft.com/office/drawing/2014/main" id="{486CC261-2FBD-46AD-BAED-2C1CF0CE338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103" name="Group 102">
            <a:extLst>
              <a:ext uri="{FF2B5EF4-FFF2-40B4-BE49-F238E27FC236}">
                <a16:creationId xmlns:a16="http://schemas.microsoft.com/office/drawing/2014/main" id="{2B00B10A-D109-4931-85D6-0C3A5982CB79}"/>
              </a:ext>
            </a:extLst>
          </p:cNvPr>
          <p:cNvGrpSpPr>
            <a:grpSpLocks noChangeAspect="1"/>
          </p:cNvGrpSpPr>
          <p:nvPr/>
        </p:nvGrpSpPr>
        <p:grpSpPr>
          <a:xfrm>
            <a:off x="6043973" y="2896923"/>
            <a:ext cx="2640444" cy="578710"/>
            <a:chOff x="3733049" y="5315443"/>
            <a:chExt cx="2604314" cy="570792"/>
          </a:xfrm>
        </p:grpSpPr>
        <p:grpSp>
          <p:nvGrpSpPr>
            <p:cNvPr id="104" name="Group 103">
              <a:extLst>
                <a:ext uri="{FF2B5EF4-FFF2-40B4-BE49-F238E27FC236}">
                  <a16:creationId xmlns:a16="http://schemas.microsoft.com/office/drawing/2014/main" id="{097FA77A-BB8E-435F-A630-2ABAA622E637}"/>
                </a:ext>
              </a:extLst>
            </p:cNvPr>
            <p:cNvGrpSpPr/>
            <p:nvPr/>
          </p:nvGrpSpPr>
          <p:grpSpPr>
            <a:xfrm>
              <a:off x="4085069" y="5354684"/>
              <a:ext cx="2252294" cy="531551"/>
              <a:chOff x="4085069" y="5354684"/>
              <a:chExt cx="2252294" cy="531551"/>
            </a:xfrm>
            <a:solidFill>
              <a:schemeClr val="bg1"/>
            </a:solidFill>
          </p:grpSpPr>
          <p:sp>
            <p:nvSpPr>
              <p:cNvPr id="108" name="Rectangle 107">
                <a:extLst>
                  <a:ext uri="{FF2B5EF4-FFF2-40B4-BE49-F238E27FC236}">
                    <a16:creationId xmlns:a16="http://schemas.microsoft.com/office/drawing/2014/main" id="{0D0257F5-959E-43E6-AA95-BC84D48DC644}"/>
                  </a:ext>
                </a:extLst>
              </p:cNvPr>
              <p:cNvSpPr/>
              <p:nvPr/>
            </p:nvSpPr>
            <p:spPr bwMode="auto">
              <a:xfrm>
                <a:off x="4085069" y="5354684"/>
                <a:ext cx="2252294" cy="64031"/>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9" name="Rectangle 108">
                <a:extLst>
                  <a:ext uri="{FF2B5EF4-FFF2-40B4-BE49-F238E27FC236}">
                    <a16:creationId xmlns:a16="http://schemas.microsoft.com/office/drawing/2014/main" id="{056C25A6-42EE-48CF-8F31-F3D4DAEEA3F6}"/>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05" name="Group 104">
              <a:extLst>
                <a:ext uri="{FF2B5EF4-FFF2-40B4-BE49-F238E27FC236}">
                  <a16:creationId xmlns:a16="http://schemas.microsoft.com/office/drawing/2014/main" id="{F0844ED6-6D4A-4841-9246-3BDDBEEB0C1C}"/>
                </a:ext>
              </a:extLst>
            </p:cNvPr>
            <p:cNvGrpSpPr/>
            <p:nvPr/>
          </p:nvGrpSpPr>
          <p:grpSpPr>
            <a:xfrm>
              <a:off x="3733049" y="5315443"/>
              <a:ext cx="2585883" cy="564329"/>
              <a:chOff x="3722832" y="5310208"/>
              <a:chExt cx="2585883" cy="564329"/>
            </a:xfrm>
          </p:grpSpPr>
          <p:cxnSp>
            <p:nvCxnSpPr>
              <p:cNvPr id="106" name="Straight Connector 105">
                <a:extLst>
                  <a:ext uri="{FF2B5EF4-FFF2-40B4-BE49-F238E27FC236}">
                    <a16:creationId xmlns:a16="http://schemas.microsoft.com/office/drawing/2014/main" id="{77707728-80D3-4849-A5DF-1E20998CAA96}"/>
                  </a:ext>
                </a:extLst>
              </p:cNvPr>
              <p:cNvCxnSpPr/>
              <p:nvPr/>
            </p:nvCxnSpPr>
            <p:spPr bwMode="auto">
              <a:xfrm>
                <a:off x="4095242" y="5385595"/>
                <a:ext cx="2213473"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7" name="Arc 106">
                <a:extLst>
                  <a:ext uri="{FF2B5EF4-FFF2-40B4-BE49-F238E27FC236}">
                    <a16:creationId xmlns:a16="http://schemas.microsoft.com/office/drawing/2014/main" id="{F0E45EB1-A602-4092-9FA2-021318670DDC}"/>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1128047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50"/>
                                        </p:tgtEl>
                                      </p:cBhvr>
                                    </p:animEffect>
                                    <p:set>
                                      <p:cBhvr>
                                        <p:cTn id="7" dur="1" fill="hold">
                                          <p:stCondLst>
                                            <p:cond delay="499"/>
                                          </p:stCondLst>
                                        </p:cTn>
                                        <p:tgtEl>
                                          <p:spTgt spid="50"/>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xit" presetSubtype="0" fill="hold" nodeType="with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childTnLst>
                          </p:cTn>
                        </p:par>
                        <p:par>
                          <p:cTn id="20" fill="hold">
                            <p:stCondLst>
                              <p:cond delay="500"/>
                            </p:stCondLst>
                            <p:childTnLst>
                              <p:par>
                                <p:cTn id="21" presetID="35" presetClass="path" presetSubtype="0" accel="50000" fill="hold" nodeType="afterEffect">
                                  <p:stCondLst>
                                    <p:cond delay="0"/>
                                  </p:stCondLst>
                                  <p:childTnLst>
                                    <p:animMotion origin="layout" path="M -8.33333E-7 2.96296E-6 L -0.03246 0.00023 " pathEditMode="relative" rAng="0" ptsTypes="AA">
                                      <p:cBhvr>
                                        <p:cTn id="22" dur="1000" fill="hold"/>
                                        <p:tgtEl>
                                          <p:spTgt spid="12"/>
                                        </p:tgtEl>
                                        <p:attrNameLst>
                                          <p:attrName>ppt_x</p:attrName>
                                          <p:attrName>ppt_y</p:attrName>
                                        </p:attrNameLst>
                                      </p:cBhvr>
                                      <p:rCtr x="-1632" y="0"/>
                                    </p:animMotion>
                                  </p:childTnLst>
                                </p:cTn>
                              </p:par>
                            </p:childTnLst>
                          </p:cTn>
                        </p:par>
                        <p:par>
                          <p:cTn id="23" fill="hold">
                            <p:stCondLst>
                              <p:cond delay="1500"/>
                            </p:stCondLst>
                            <p:childTnLst>
                              <p:par>
                                <p:cTn id="24" presetID="1" presetClass="exit" presetSubtype="0" fill="hold" nodeType="afterEffect">
                                  <p:stCondLst>
                                    <p:cond delay="0"/>
                                  </p:stCondLst>
                                  <p:childTnLst>
                                    <p:set>
                                      <p:cBhvr>
                                        <p:cTn id="25" dur="1" fill="hold">
                                          <p:stCondLst>
                                            <p:cond delay="0"/>
                                          </p:stCondLst>
                                        </p:cTn>
                                        <p:tgtEl>
                                          <p:spTgt spid="12"/>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61"/>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par>
                          <p:cTn id="32" fill="hold">
                            <p:stCondLst>
                              <p:cond delay="2000"/>
                            </p:stCondLst>
                            <p:childTnLst>
                              <p:par>
                                <p:cTn id="33" presetID="64" presetClass="path" presetSubtype="0" accel="50000" fill="hold" nodeType="afterEffect">
                                  <p:stCondLst>
                                    <p:cond delay="0"/>
                                  </p:stCondLst>
                                  <p:childTnLst>
                                    <p:animMotion origin="layout" path="M -8.33333E-7 2.59259E-6 L 0.00017 -0.10787 " pathEditMode="relative" rAng="0" ptsTypes="AA">
                                      <p:cBhvr>
                                        <p:cTn id="34" dur="1000" fill="hold"/>
                                        <p:tgtEl>
                                          <p:spTgt spid="14"/>
                                        </p:tgtEl>
                                        <p:attrNameLst>
                                          <p:attrName>ppt_x</p:attrName>
                                          <p:attrName>ppt_y</p:attrName>
                                        </p:attrNameLst>
                                      </p:cBhvr>
                                      <p:rCtr x="0" y="-5394"/>
                                    </p:animMotion>
                                  </p:childTnLst>
                                </p:cTn>
                              </p:par>
                            </p:childTnLst>
                          </p:cTn>
                        </p:par>
                        <p:par>
                          <p:cTn id="35" fill="hold">
                            <p:stCondLst>
                              <p:cond delay="3000"/>
                            </p:stCondLst>
                            <p:childTnLst>
                              <p:par>
                                <p:cTn id="36" presetID="1" presetClass="exit" presetSubtype="0" fill="hold" nodeType="afterEffect">
                                  <p:stCondLst>
                                    <p:cond delay="0"/>
                                  </p:stCondLst>
                                  <p:childTnLst>
                                    <p:set>
                                      <p:cBhvr>
                                        <p:cTn id="37" dur="1" fill="hold">
                                          <p:stCondLst>
                                            <p:cond delay="0"/>
                                          </p:stCondLst>
                                        </p:cTn>
                                        <p:tgtEl>
                                          <p:spTgt spid="14"/>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84"/>
                                        </p:tgtEl>
                                        <p:attrNameLst>
                                          <p:attrName>style.visibility</p:attrName>
                                        </p:attrNameLst>
                                      </p:cBhvr>
                                      <p:to>
                                        <p:strVal val="visible"/>
                                      </p:to>
                                    </p:se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88"/>
                                        </p:tgtEl>
                                        <p:attrNameLst>
                                          <p:attrName>style.visibility</p:attrName>
                                        </p:attrNameLst>
                                      </p:cBhvr>
                                      <p:to>
                                        <p:strVal val="visible"/>
                                      </p:to>
                                    </p:set>
                                    <p:animEffect transition="in" filter="fade">
                                      <p:cBhvr>
                                        <p:cTn id="43" dur="500"/>
                                        <p:tgtEl>
                                          <p:spTgt spid="88"/>
                                        </p:tgtEl>
                                      </p:cBhvr>
                                    </p:animEffect>
                                  </p:childTnLst>
                                </p:cTn>
                              </p:par>
                            </p:childTnLst>
                          </p:cTn>
                        </p:par>
                        <p:par>
                          <p:cTn id="44" fill="hold">
                            <p:stCondLst>
                              <p:cond delay="3500"/>
                            </p:stCondLst>
                            <p:childTnLst>
                              <p:par>
                                <p:cTn id="45" presetID="64" presetClass="path" presetSubtype="0" accel="50000" fill="hold" nodeType="afterEffect">
                                  <p:stCondLst>
                                    <p:cond delay="0"/>
                                  </p:stCondLst>
                                  <p:childTnLst>
                                    <p:animMotion origin="layout" path="M 4.375E-6 3.33333E-6 L 0.02447 -0.14375 " pathEditMode="relative" rAng="0" ptsTypes="AA">
                                      <p:cBhvr>
                                        <p:cTn id="46" dur="1000" fill="hold"/>
                                        <p:tgtEl>
                                          <p:spTgt spid="57"/>
                                        </p:tgtEl>
                                        <p:attrNameLst>
                                          <p:attrName>ppt_x</p:attrName>
                                          <p:attrName>ppt_y</p:attrName>
                                        </p:attrNameLst>
                                      </p:cBhvr>
                                      <p:rCtr x="1224" y="-7199"/>
                                    </p:animMotion>
                                  </p:childTnLst>
                                </p:cTn>
                              </p:par>
                            </p:childTnLst>
                          </p:cTn>
                        </p:par>
                        <p:par>
                          <p:cTn id="47" fill="hold">
                            <p:stCondLst>
                              <p:cond delay="4500"/>
                            </p:stCondLst>
                            <p:childTnLst>
                              <p:par>
                                <p:cTn id="48" presetID="10" presetClass="entr" presetSubtype="0" fill="hold"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fade">
                                      <p:cBhvr>
                                        <p:cTn id="50" dur="500"/>
                                        <p:tgtEl>
                                          <p:spTgt spid="89"/>
                                        </p:tgtEl>
                                      </p:cBhvr>
                                    </p:animEffect>
                                  </p:childTnLst>
                                </p:cTn>
                              </p:par>
                            </p:childTnLst>
                          </p:cTn>
                        </p:par>
                        <p:par>
                          <p:cTn id="51" fill="hold">
                            <p:stCondLst>
                              <p:cond delay="5000"/>
                            </p:stCondLst>
                            <p:childTnLst>
                              <p:par>
                                <p:cTn id="52" presetID="64" presetClass="path" presetSubtype="0" accel="50000" fill="hold" nodeType="afterEffect">
                                  <p:stCondLst>
                                    <p:cond delay="0"/>
                                  </p:stCondLst>
                                  <p:childTnLst>
                                    <p:animMotion origin="layout" path="M 4.375E-6 2.59259E-6 L 0.04869 -0.24977 " pathEditMode="relative" rAng="0" ptsTypes="AA">
                                      <p:cBhvr>
                                        <p:cTn id="53" dur="1000" fill="hold"/>
                                        <p:tgtEl>
                                          <p:spTgt spid="16"/>
                                        </p:tgtEl>
                                        <p:attrNameLst>
                                          <p:attrName>ppt_x</p:attrName>
                                          <p:attrName>ppt_y</p:attrName>
                                        </p:attrNameLst>
                                      </p:cBhvr>
                                      <p:rCtr x="2435" y="-12500"/>
                                    </p:animMotion>
                                  </p:childTnLst>
                                </p:cTn>
                              </p:par>
                            </p:childTnLst>
                          </p:cTn>
                        </p:par>
                        <p:par>
                          <p:cTn id="54" fill="hold">
                            <p:stCondLst>
                              <p:cond delay="6000"/>
                            </p:stCondLst>
                            <p:childTnLst>
                              <p:par>
                                <p:cTn id="55" presetID="1" presetClass="exit" presetSubtype="0" fill="hold" nodeType="afterEffect">
                                  <p:stCondLst>
                                    <p:cond delay="0"/>
                                  </p:stCondLst>
                                  <p:childTnLst>
                                    <p:set>
                                      <p:cBhvr>
                                        <p:cTn id="56" dur="1" fill="hold">
                                          <p:stCondLst>
                                            <p:cond delay="0"/>
                                          </p:stCondLst>
                                        </p:cTn>
                                        <p:tgtEl>
                                          <p:spTgt spid="16"/>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78"/>
                                        </p:tgtEl>
                                        <p:attrNameLst>
                                          <p:attrName>style.visibility</p:attrName>
                                        </p:attrNameLst>
                                      </p:cBhvr>
                                      <p:to>
                                        <p:strVal val="visible"/>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500"/>
                                        <p:tgtEl>
                                          <p:spTgt spid="9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par>
                                <p:cTn id="68" presetID="10" presetClass="entr" presetSubtype="0" fill="hold"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500"/>
                                        <p:tgtEl>
                                          <p:spTgt spid="8"/>
                                        </p:tgtEl>
                                      </p:cBhvr>
                                    </p:animEffect>
                                  </p:childTnLst>
                                </p:cTn>
                              </p:par>
                              <p:par>
                                <p:cTn id="71" presetID="10" presetClass="exit" presetSubtype="0" fill="hold" nodeType="withEffect">
                                  <p:stCondLst>
                                    <p:cond delay="0"/>
                                  </p:stCondLst>
                                  <p:childTnLst>
                                    <p:animEffect transition="out" filter="fade">
                                      <p:cBhvr>
                                        <p:cTn id="72" dur="500"/>
                                        <p:tgtEl>
                                          <p:spTgt spid="6"/>
                                        </p:tgtEl>
                                      </p:cBhvr>
                                    </p:animEffect>
                                    <p:set>
                                      <p:cBhvr>
                                        <p:cTn id="73" dur="1" fill="hold">
                                          <p:stCondLst>
                                            <p:cond delay="499"/>
                                          </p:stCondLst>
                                        </p:cTn>
                                        <p:tgtEl>
                                          <p:spTgt spid="6"/>
                                        </p:tgtEl>
                                        <p:attrNameLst>
                                          <p:attrName>style.visibility</p:attrName>
                                        </p:attrNameLst>
                                      </p:cBhvr>
                                      <p:to>
                                        <p:strVal val="hidden"/>
                                      </p:to>
                                    </p:set>
                                  </p:childTnLst>
                                </p:cTn>
                              </p:par>
                              <p:par>
                                <p:cTn id="74" presetID="10" presetClass="exit" presetSubtype="0" fill="hold" grpId="0" nodeType="withEffect">
                                  <p:stCondLst>
                                    <p:cond delay="0"/>
                                  </p:stCondLst>
                                  <p:childTnLst>
                                    <p:animEffect transition="out" filter="fade">
                                      <p:cBhvr>
                                        <p:cTn id="75" dur="500"/>
                                        <p:tgtEl>
                                          <p:spTgt spid="81"/>
                                        </p:tgtEl>
                                      </p:cBhvr>
                                    </p:animEffect>
                                    <p:set>
                                      <p:cBhvr>
                                        <p:cTn id="76" dur="1" fill="hold">
                                          <p:stCondLst>
                                            <p:cond delay="499"/>
                                          </p:stCondLst>
                                        </p:cTn>
                                        <p:tgtEl>
                                          <p:spTgt spid="81"/>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fade">
                                      <p:cBhvr>
                                        <p:cTn id="81" dur="500"/>
                                        <p:tgtEl>
                                          <p:spTgt spid="63"/>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fade">
                                      <p:cBhvr>
                                        <p:cTn id="86"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50" grpId="0"/>
      <p:bldP spid="81" grpId="0" animBg="1"/>
      <p:bldP spid="91" grpId="0"/>
      <p:bldP spid="92"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24</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87216014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two-digit number by a single-digit number using short division (with exchanging and remainders)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6654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4339374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2:7-2:10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2647811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1321480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partitioning and representations (one regroup)</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6809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2:7</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73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3564602" y="2140760"/>
            <a:ext cx="50627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write the divisor and the dividend:</a:t>
            </a:r>
            <a:endParaRPr lang="en-GB" sz="2000" dirty="0">
              <a:solidFill>
                <a:srgbClr val="FF0000"/>
              </a:solidFill>
              <a:latin typeface="Myriad Pro Semibold" charset="0"/>
              <a:ea typeface="Myriad Pro Semibold" charset="0"/>
              <a:cs typeface="Myriad Pro Semibold" charset="0"/>
            </a:endParaRPr>
          </a:p>
        </p:txBody>
      </p:sp>
      <p:sp>
        <p:nvSpPr>
          <p:cNvPr id="98" name="Rectangle 97">
            <a:extLst>
              <a:ext uri="{FF2B5EF4-FFF2-40B4-BE49-F238E27FC236}">
                <a16:creationId xmlns:a16="http://schemas.microsoft.com/office/drawing/2014/main" id="{1B8FEFD2-DE67-4A6D-911E-8AE51A507067}"/>
              </a:ext>
            </a:extLst>
          </p:cNvPr>
          <p:cNvSpPr/>
          <p:nvPr/>
        </p:nvSpPr>
        <p:spPr bwMode="auto">
          <a:xfrm>
            <a:off x="3824288" y="2669382"/>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Image 9"/>
          <p:cNvPicPr>
            <a:picLocks noChangeAspect="1"/>
          </p:cNvPicPr>
          <p:nvPr/>
        </p:nvPicPr>
        <p:blipFill>
          <a:blip r:embed="rId3" cstate="print"/>
          <a:stretch>
            <a:fillRect/>
          </a:stretch>
        </p:blipFill>
        <p:spPr>
          <a:xfrm>
            <a:off x="3526272" y="2633409"/>
            <a:ext cx="1394820" cy="885600"/>
          </a:xfrm>
          <a:prstGeom prst="rect">
            <a:avLst/>
          </a:prstGeom>
        </p:spPr>
      </p:pic>
      <p:grpSp>
        <p:nvGrpSpPr>
          <p:cNvPr id="17" name="Group 16">
            <a:extLst>
              <a:ext uri="{FF2B5EF4-FFF2-40B4-BE49-F238E27FC236}">
                <a16:creationId xmlns:a16="http://schemas.microsoft.com/office/drawing/2014/main" id="{B0E38408-1889-400A-A228-73C30B5283BA}"/>
              </a:ext>
            </a:extLst>
          </p:cNvPr>
          <p:cNvGrpSpPr/>
          <p:nvPr/>
        </p:nvGrpSpPr>
        <p:grpSpPr>
          <a:xfrm>
            <a:off x="6157907" y="2957294"/>
            <a:ext cx="2627947" cy="1771188"/>
            <a:chOff x="4633906" y="2957294"/>
            <a:chExt cx="2627947" cy="1771188"/>
          </a:xfrm>
        </p:grpSpPr>
        <p:grpSp>
          <p:nvGrpSpPr>
            <p:cNvPr id="15" name="Group 14">
              <a:extLst>
                <a:ext uri="{FF2B5EF4-FFF2-40B4-BE49-F238E27FC236}">
                  <a16:creationId xmlns:a16="http://schemas.microsoft.com/office/drawing/2014/main" id="{00FA9544-FF7B-44D8-9CB9-C0552FE2242F}"/>
                </a:ext>
              </a:extLst>
            </p:cNvPr>
            <p:cNvGrpSpPr/>
            <p:nvPr/>
          </p:nvGrpSpPr>
          <p:grpSpPr>
            <a:xfrm>
              <a:off x="4633906" y="2957294"/>
              <a:ext cx="2069535" cy="1771188"/>
              <a:chOff x="4633906" y="2957294"/>
              <a:chExt cx="2069535" cy="1771188"/>
            </a:xfrm>
          </p:grpSpPr>
          <p:pic>
            <p:nvPicPr>
              <p:cNvPr id="101" name="Picture 100" descr="A picture containing clipart  Description automatically generated">
                <a:extLst>
                  <a:ext uri="{FF2B5EF4-FFF2-40B4-BE49-F238E27FC236}">
                    <a16:creationId xmlns:a16="http://schemas.microsoft.com/office/drawing/2014/main" id="{B8C27134-60D6-49B9-BB78-BC8FDE1F4B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102" name="Picture 101">
                <a:extLst>
                  <a:ext uri="{FF2B5EF4-FFF2-40B4-BE49-F238E27FC236}">
                    <a16:creationId xmlns:a16="http://schemas.microsoft.com/office/drawing/2014/main" id="{ED72DCAB-32B6-4B0D-ACFD-45CA44E1539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987" y="3024338"/>
                <a:ext cx="224454" cy="224454"/>
              </a:xfrm>
              <a:prstGeom prst="rect">
                <a:avLst/>
              </a:prstGeom>
            </p:spPr>
          </p:pic>
          <p:pic>
            <p:nvPicPr>
              <p:cNvPr id="103" name="Picture 102" descr="A picture containing clipart  Description automatically generated">
                <a:extLst>
                  <a:ext uri="{FF2B5EF4-FFF2-40B4-BE49-F238E27FC236}">
                    <a16:creationId xmlns:a16="http://schemas.microsoft.com/office/drawing/2014/main" id="{145ECA97-BD7C-4F2D-AA39-AC6C57EEE2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104" name="Picture 103" descr="A picture containing clipart  Description automatically generated">
                <a:extLst>
                  <a:ext uri="{FF2B5EF4-FFF2-40B4-BE49-F238E27FC236}">
                    <a16:creationId xmlns:a16="http://schemas.microsoft.com/office/drawing/2014/main" id="{389E4B98-3015-4A10-83B8-3F9DE69EEB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pic>
            <p:nvPicPr>
              <p:cNvPr id="105" name="Picture 104" descr="A picture containing clipart  Description automatically generated">
                <a:extLst>
                  <a:ext uri="{FF2B5EF4-FFF2-40B4-BE49-F238E27FC236}">
                    <a16:creationId xmlns:a16="http://schemas.microsoft.com/office/drawing/2014/main" id="{0E7D1E84-0890-4FBA-93E3-B34BBDBF67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106" name="Picture 105" descr="A picture containing clipart  Description automatically generated">
                <a:extLst>
                  <a:ext uri="{FF2B5EF4-FFF2-40B4-BE49-F238E27FC236}">
                    <a16:creationId xmlns:a16="http://schemas.microsoft.com/office/drawing/2014/main" id="{CCD105D7-6D4C-4686-9790-CA21BB107F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107" name="Picture 106" descr="A picture containing clipart  Description automatically generated">
                <a:extLst>
                  <a:ext uri="{FF2B5EF4-FFF2-40B4-BE49-F238E27FC236}">
                    <a16:creationId xmlns:a16="http://schemas.microsoft.com/office/drawing/2014/main" id="{CC4AEB44-8D5C-4A8D-93E1-08F153C1E3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pic>
            <p:nvPicPr>
              <p:cNvPr id="108" name="Picture 107" descr="A picture containing clipart  Description automatically generated">
                <a:extLst>
                  <a:ext uri="{FF2B5EF4-FFF2-40B4-BE49-F238E27FC236}">
                    <a16:creationId xmlns:a16="http://schemas.microsoft.com/office/drawing/2014/main" id="{D5EBA26E-9EA1-4441-9DC7-982029CEEA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7111" y="4504028"/>
                <a:ext cx="224454" cy="224454"/>
              </a:xfrm>
              <a:prstGeom prst="rect">
                <a:avLst/>
              </a:prstGeom>
            </p:spPr>
          </p:pic>
          <p:pic>
            <p:nvPicPr>
              <p:cNvPr id="109" name="Picture 108">
                <a:extLst>
                  <a:ext uri="{FF2B5EF4-FFF2-40B4-BE49-F238E27FC236}">
                    <a16:creationId xmlns:a16="http://schemas.microsoft.com/office/drawing/2014/main" id="{69B0EBCE-E956-4573-AF4E-3A507B6BF9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987" y="3270953"/>
                <a:ext cx="224454" cy="224454"/>
              </a:xfrm>
              <a:prstGeom prst="rect">
                <a:avLst/>
              </a:prstGeom>
            </p:spPr>
          </p:pic>
          <p:sp>
            <p:nvSpPr>
              <p:cNvPr id="110" name="TextBox 109">
                <a:extLst>
                  <a:ext uri="{FF2B5EF4-FFF2-40B4-BE49-F238E27FC236}">
                    <a16:creationId xmlns:a16="http://schemas.microsoft.com/office/drawing/2014/main" id="{35F5E4C0-9C09-462C-BFEF-4EA345B579F8}"/>
                  </a:ext>
                </a:extLst>
              </p:cNvPr>
              <p:cNvSpPr txBox="1"/>
              <p:nvPr/>
            </p:nvSpPr>
            <p:spPr bwMode="auto">
              <a:xfrm>
                <a:off x="4633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pic>
            <p:nvPicPr>
              <p:cNvPr id="111" name="Picture 110">
                <a:extLst>
                  <a:ext uri="{FF2B5EF4-FFF2-40B4-BE49-F238E27FC236}">
                    <a16:creationId xmlns:a16="http://schemas.microsoft.com/office/drawing/2014/main" id="{0F3984D4-C04B-4425-A9C3-1268019DDC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78987" y="3523522"/>
                <a:ext cx="224454" cy="224454"/>
              </a:xfrm>
              <a:prstGeom prst="rect">
                <a:avLst/>
              </a:prstGeom>
            </p:spPr>
          </p:pic>
        </p:grpSp>
        <p:pic>
          <p:nvPicPr>
            <p:cNvPr id="112" name="Picture 111" descr="A close up of a logo  Description automatically generated">
              <a:extLst>
                <a:ext uri="{FF2B5EF4-FFF2-40B4-BE49-F238E27FC236}">
                  <a16:creationId xmlns:a16="http://schemas.microsoft.com/office/drawing/2014/main" id="{D5D54005-1E4B-484B-9FFB-A0E9B3E699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82220" y="2972761"/>
              <a:ext cx="2379633" cy="420853"/>
            </a:xfrm>
            <a:prstGeom prst="rect">
              <a:avLst/>
            </a:prstGeom>
          </p:spPr>
        </p:pic>
      </p:grpSp>
      <p:grpSp>
        <p:nvGrpSpPr>
          <p:cNvPr id="3" name="Group 2">
            <a:extLst>
              <a:ext uri="{FF2B5EF4-FFF2-40B4-BE49-F238E27FC236}">
                <a16:creationId xmlns:a16="http://schemas.microsoft.com/office/drawing/2014/main" id="{DD03BB64-4C7F-45AA-AA74-16790E5B28CA}"/>
              </a:ext>
            </a:extLst>
          </p:cNvPr>
          <p:cNvGrpSpPr/>
          <p:nvPr/>
        </p:nvGrpSpPr>
        <p:grpSpPr>
          <a:xfrm>
            <a:off x="4820435" y="1515420"/>
            <a:ext cx="2551133" cy="461665"/>
            <a:chOff x="3293565" y="1515419"/>
            <a:chExt cx="2551133" cy="461665"/>
          </a:xfrm>
        </p:grpSpPr>
        <p:sp>
          <p:nvSpPr>
            <p:cNvPr id="113" name="TextBox 112">
              <a:extLst>
                <a:ext uri="{FF2B5EF4-FFF2-40B4-BE49-F238E27FC236}">
                  <a16:creationId xmlns:a16="http://schemas.microsoft.com/office/drawing/2014/main" id="{EE0C0F26-C290-4FAA-A31C-5674648A2202}"/>
                </a:ext>
              </a:extLst>
            </p:cNvPr>
            <p:cNvSpPr txBox="1"/>
            <p:nvPr/>
          </p:nvSpPr>
          <p:spPr bwMode="auto">
            <a:xfrm>
              <a:off x="3293565" y="1524945"/>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73  ÷  3  =</a:t>
              </a:r>
              <a:endParaRPr lang="en-GB" sz="2200" dirty="0">
                <a:solidFill>
                  <a:srgbClr val="C00000"/>
                </a:solidFill>
                <a:latin typeface="Myriad Pro Semibold" charset="0"/>
                <a:ea typeface="Myriad Pro Semibold" charset="0"/>
                <a:cs typeface="Myriad Pro Semibold" charset="0"/>
              </a:endParaRPr>
            </a:p>
          </p:txBody>
        </p:sp>
        <p:sp>
          <p:nvSpPr>
            <p:cNvPr id="114" name="Rectangle 113">
              <a:extLst>
                <a:ext uri="{FF2B5EF4-FFF2-40B4-BE49-F238E27FC236}">
                  <a16:creationId xmlns:a16="http://schemas.microsoft.com/office/drawing/2014/main" id="{A5896F27-871F-4211-928E-ECEAA90D2AC0}"/>
                </a:ext>
              </a:extLst>
            </p:cNvPr>
            <p:cNvSpPr/>
            <p:nvPr/>
          </p:nvSpPr>
          <p:spPr bwMode="auto">
            <a:xfrm>
              <a:off x="4962115" y="1515419"/>
              <a:ext cx="882583"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38" name="Rectangle 37">
            <a:extLst>
              <a:ext uri="{FF2B5EF4-FFF2-40B4-BE49-F238E27FC236}">
                <a16:creationId xmlns:a16="http://schemas.microsoft.com/office/drawing/2014/main" id="{878287DF-AAB9-4437-A1AF-8F83D2753E5C}"/>
              </a:ext>
            </a:extLst>
          </p:cNvPr>
          <p:cNvSpPr/>
          <p:nvPr/>
        </p:nvSpPr>
        <p:spPr bwMode="auto">
          <a:xfrm>
            <a:off x="3689771" y="3017490"/>
            <a:ext cx="133427" cy="45467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4" name="Group 23">
            <a:extLst>
              <a:ext uri="{FF2B5EF4-FFF2-40B4-BE49-F238E27FC236}">
                <a16:creationId xmlns:a16="http://schemas.microsoft.com/office/drawing/2014/main" id="{0C4B40D6-7B1D-4799-B273-DA6021C941CE}"/>
              </a:ext>
            </a:extLst>
          </p:cNvPr>
          <p:cNvGrpSpPr/>
          <p:nvPr/>
        </p:nvGrpSpPr>
        <p:grpSpPr>
          <a:xfrm>
            <a:off x="3341811" y="2935965"/>
            <a:ext cx="1458860" cy="564329"/>
            <a:chOff x="3733049" y="5315443"/>
            <a:chExt cx="1458860" cy="564329"/>
          </a:xfrm>
        </p:grpSpPr>
        <p:grpSp>
          <p:nvGrpSpPr>
            <p:cNvPr id="25" name="Group 24">
              <a:extLst>
                <a:ext uri="{FF2B5EF4-FFF2-40B4-BE49-F238E27FC236}">
                  <a16:creationId xmlns:a16="http://schemas.microsoft.com/office/drawing/2014/main" id="{D12176A0-5230-41ED-B416-39FB2E53FE25}"/>
                </a:ext>
              </a:extLst>
            </p:cNvPr>
            <p:cNvGrpSpPr/>
            <p:nvPr/>
          </p:nvGrpSpPr>
          <p:grpSpPr>
            <a:xfrm>
              <a:off x="4085070" y="5365750"/>
              <a:ext cx="1106839" cy="507156"/>
              <a:chOff x="4085070" y="5365750"/>
              <a:chExt cx="1106839" cy="507156"/>
            </a:xfrm>
            <a:solidFill>
              <a:schemeClr val="bg1"/>
            </a:solidFill>
          </p:grpSpPr>
          <p:sp>
            <p:nvSpPr>
              <p:cNvPr id="29" name="Rectangle 28">
                <a:extLst>
                  <a:ext uri="{FF2B5EF4-FFF2-40B4-BE49-F238E27FC236}">
                    <a16:creationId xmlns:a16="http://schemas.microsoft.com/office/drawing/2014/main" id="{E99428F3-8467-4BC1-A874-4128B3404A97}"/>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0" name="Rectangle 29">
                <a:extLst>
                  <a:ext uri="{FF2B5EF4-FFF2-40B4-BE49-F238E27FC236}">
                    <a16:creationId xmlns:a16="http://schemas.microsoft.com/office/drawing/2014/main" id="{7B4E90C8-A129-415D-97BB-4A4FB9C2E7AB}"/>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6" name="Group 25">
              <a:extLst>
                <a:ext uri="{FF2B5EF4-FFF2-40B4-BE49-F238E27FC236}">
                  <a16:creationId xmlns:a16="http://schemas.microsoft.com/office/drawing/2014/main" id="{2BB521A5-504E-4039-8752-F522897232E5}"/>
                </a:ext>
              </a:extLst>
            </p:cNvPr>
            <p:cNvGrpSpPr/>
            <p:nvPr/>
          </p:nvGrpSpPr>
          <p:grpSpPr>
            <a:xfrm>
              <a:off x="3733049" y="5315443"/>
              <a:ext cx="1434410" cy="564329"/>
              <a:chOff x="3722832" y="5310208"/>
              <a:chExt cx="1434410" cy="564329"/>
            </a:xfrm>
          </p:grpSpPr>
          <p:cxnSp>
            <p:nvCxnSpPr>
              <p:cNvPr id="27" name="Straight Connector 26">
                <a:extLst>
                  <a:ext uri="{FF2B5EF4-FFF2-40B4-BE49-F238E27FC236}">
                    <a16:creationId xmlns:a16="http://schemas.microsoft.com/office/drawing/2014/main" id="{5F8131E8-51E2-4D01-A445-A069E2E1002B}"/>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Arc 27">
                <a:extLst>
                  <a:ext uri="{FF2B5EF4-FFF2-40B4-BE49-F238E27FC236}">
                    <a16:creationId xmlns:a16="http://schemas.microsoft.com/office/drawing/2014/main" id="{D4C9BC0C-12EB-49BC-8748-D49D8410100E}"/>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31" name="Group 30">
            <a:extLst>
              <a:ext uri="{FF2B5EF4-FFF2-40B4-BE49-F238E27FC236}">
                <a16:creationId xmlns:a16="http://schemas.microsoft.com/office/drawing/2014/main" id="{C96614A0-28D1-4A83-B355-CEFFC44B6D0E}"/>
              </a:ext>
            </a:extLst>
          </p:cNvPr>
          <p:cNvGrpSpPr>
            <a:grpSpLocks noChangeAspect="1"/>
          </p:cNvGrpSpPr>
          <p:nvPr/>
        </p:nvGrpSpPr>
        <p:grpSpPr>
          <a:xfrm>
            <a:off x="6037624" y="2903273"/>
            <a:ext cx="2748231" cy="578710"/>
            <a:chOff x="3733049" y="5315443"/>
            <a:chExt cx="2710626" cy="570792"/>
          </a:xfrm>
        </p:grpSpPr>
        <p:grpSp>
          <p:nvGrpSpPr>
            <p:cNvPr id="32" name="Group 31">
              <a:extLst>
                <a:ext uri="{FF2B5EF4-FFF2-40B4-BE49-F238E27FC236}">
                  <a16:creationId xmlns:a16="http://schemas.microsoft.com/office/drawing/2014/main" id="{ADF75E96-EB14-4D35-9B7B-0567B3663D8D}"/>
                </a:ext>
              </a:extLst>
            </p:cNvPr>
            <p:cNvGrpSpPr/>
            <p:nvPr/>
          </p:nvGrpSpPr>
          <p:grpSpPr>
            <a:xfrm>
              <a:off x="4085069" y="5354684"/>
              <a:ext cx="2358605" cy="531551"/>
              <a:chOff x="4085069" y="5354684"/>
              <a:chExt cx="2358605" cy="531551"/>
            </a:xfrm>
            <a:solidFill>
              <a:schemeClr val="bg1"/>
            </a:solidFill>
          </p:grpSpPr>
          <p:sp>
            <p:nvSpPr>
              <p:cNvPr id="36" name="Rectangle 35">
                <a:extLst>
                  <a:ext uri="{FF2B5EF4-FFF2-40B4-BE49-F238E27FC236}">
                    <a16:creationId xmlns:a16="http://schemas.microsoft.com/office/drawing/2014/main" id="{0BE8EF76-7DD2-4E10-A002-2CAE0337F616}"/>
                  </a:ext>
                </a:extLst>
              </p:cNvPr>
              <p:cNvSpPr/>
              <p:nvPr/>
            </p:nvSpPr>
            <p:spPr bwMode="auto">
              <a:xfrm>
                <a:off x="4085069" y="5354684"/>
                <a:ext cx="2358605" cy="64031"/>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7" name="Rectangle 36">
                <a:extLst>
                  <a:ext uri="{FF2B5EF4-FFF2-40B4-BE49-F238E27FC236}">
                    <a16:creationId xmlns:a16="http://schemas.microsoft.com/office/drawing/2014/main" id="{7469A87E-C2F9-4568-BFBC-68FA23D90EA6}"/>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33" name="Group 32">
              <a:extLst>
                <a:ext uri="{FF2B5EF4-FFF2-40B4-BE49-F238E27FC236}">
                  <a16:creationId xmlns:a16="http://schemas.microsoft.com/office/drawing/2014/main" id="{91A1FA89-F257-4A66-B3F1-9755219810FF}"/>
                </a:ext>
              </a:extLst>
            </p:cNvPr>
            <p:cNvGrpSpPr/>
            <p:nvPr/>
          </p:nvGrpSpPr>
          <p:grpSpPr>
            <a:xfrm>
              <a:off x="3733049" y="5315443"/>
              <a:ext cx="2710626" cy="564329"/>
              <a:chOff x="3722832" y="5310208"/>
              <a:chExt cx="2710626" cy="564329"/>
            </a:xfrm>
          </p:grpSpPr>
          <p:cxnSp>
            <p:nvCxnSpPr>
              <p:cNvPr id="34" name="Straight Connector 33">
                <a:extLst>
                  <a:ext uri="{FF2B5EF4-FFF2-40B4-BE49-F238E27FC236}">
                    <a16:creationId xmlns:a16="http://schemas.microsoft.com/office/drawing/2014/main" id="{294F5981-143A-402E-BD38-3B32959EF36F}"/>
                  </a:ext>
                </a:extLst>
              </p:cNvPr>
              <p:cNvCxnSpPr/>
              <p:nvPr/>
            </p:nvCxnSpPr>
            <p:spPr bwMode="auto">
              <a:xfrm>
                <a:off x="4095241" y="5385595"/>
                <a:ext cx="233821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Arc 34">
                <a:extLst>
                  <a:ext uri="{FF2B5EF4-FFF2-40B4-BE49-F238E27FC236}">
                    <a16:creationId xmlns:a16="http://schemas.microsoft.com/office/drawing/2014/main" id="{7D2A99FD-357F-4D17-85F2-ABCDFE4E1015}"/>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563582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fade">
                                      <p:cBhvr>
                                        <p:cTn id="12" dur="500"/>
                                        <p:tgtEl>
                                          <p:spTgt spid="9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descr="A close up of a logo  Description automatically generated">
            <a:extLst>
              <a:ext uri="{FF2B5EF4-FFF2-40B4-BE49-F238E27FC236}">
                <a16:creationId xmlns:a16="http://schemas.microsoft.com/office/drawing/2014/main" id="{A8B95451-2DB3-468D-A1C4-7E2130D579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6221" y="2972762"/>
            <a:ext cx="2379633" cy="420853"/>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2:7</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73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3564619" y="2140760"/>
            <a:ext cx="50627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write the divisor and the dividend:</a:t>
            </a:r>
            <a:endParaRPr lang="en-GB" sz="2000" dirty="0">
              <a:solidFill>
                <a:srgbClr val="FF0000"/>
              </a:solidFill>
              <a:latin typeface="Myriad Pro Semibold" charset="0"/>
              <a:ea typeface="Myriad Pro Semibold" charset="0"/>
              <a:cs typeface="Myriad Pro Semibold" charset="0"/>
            </a:endParaRPr>
          </a:p>
        </p:txBody>
      </p:sp>
      <p:sp>
        <p:nvSpPr>
          <p:cNvPr id="98" name="Rectangle 97">
            <a:extLst>
              <a:ext uri="{FF2B5EF4-FFF2-40B4-BE49-F238E27FC236}">
                <a16:creationId xmlns:a16="http://schemas.microsoft.com/office/drawing/2014/main" id="{1B8FEFD2-DE67-4A6D-911E-8AE51A507067}"/>
              </a:ext>
            </a:extLst>
          </p:cNvPr>
          <p:cNvSpPr/>
          <p:nvPr/>
        </p:nvSpPr>
        <p:spPr bwMode="auto">
          <a:xfrm>
            <a:off x="3824288" y="2669382"/>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Image 9"/>
          <p:cNvPicPr>
            <a:picLocks noChangeAspect="1"/>
          </p:cNvPicPr>
          <p:nvPr/>
        </p:nvPicPr>
        <p:blipFill>
          <a:blip r:embed="rId4" cstate="print"/>
          <a:stretch>
            <a:fillRect/>
          </a:stretch>
        </p:blipFill>
        <p:spPr>
          <a:xfrm>
            <a:off x="3526272" y="2633409"/>
            <a:ext cx="1394820" cy="885600"/>
          </a:xfrm>
          <a:prstGeom prst="rect">
            <a:avLst/>
          </a:prstGeom>
        </p:spPr>
      </p:pic>
      <p:pic>
        <p:nvPicPr>
          <p:cNvPr id="111" name="Picture 110">
            <a:extLst>
              <a:ext uri="{FF2B5EF4-FFF2-40B4-BE49-F238E27FC236}">
                <a16:creationId xmlns:a16="http://schemas.microsoft.com/office/drawing/2014/main" id="{0F3984D4-C04B-4425-A9C3-1268019DDC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2987" y="3523522"/>
            <a:ext cx="224454" cy="224454"/>
          </a:xfrm>
          <a:prstGeom prst="rect">
            <a:avLst/>
          </a:prstGeom>
        </p:spPr>
      </p:pic>
      <p:pic>
        <p:nvPicPr>
          <p:cNvPr id="22" name="Picture 21" descr="A close up of a logo  Description automatically generated">
            <a:extLst>
              <a:ext uri="{FF2B5EF4-FFF2-40B4-BE49-F238E27FC236}">
                <a16:creationId xmlns:a16="http://schemas.microsoft.com/office/drawing/2014/main" id="{C2BA9953-45B2-47A6-B8B3-10CC720DEA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09095" y="2996620"/>
            <a:ext cx="289297" cy="773120"/>
          </a:xfrm>
          <a:prstGeom prst="rect">
            <a:avLst/>
          </a:prstGeom>
        </p:spPr>
      </p:pic>
      <p:pic>
        <p:nvPicPr>
          <p:cNvPr id="24" name="Picture 23">
            <a:extLst>
              <a:ext uri="{FF2B5EF4-FFF2-40B4-BE49-F238E27FC236}">
                <a16:creationId xmlns:a16="http://schemas.microsoft.com/office/drawing/2014/main" id="{38116690-3946-4192-8136-8E4C2FE87D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2987" y="3024338"/>
            <a:ext cx="224454" cy="224454"/>
          </a:xfrm>
          <a:prstGeom prst="rect">
            <a:avLst/>
          </a:prstGeom>
        </p:spPr>
      </p:pic>
      <p:grpSp>
        <p:nvGrpSpPr>
          <p:cNvPr id="25" name="Group 24">
            <a:extLst>
              <a:ext uri="{FF2B5EF4-FFF2-40B4-BE49-F238E27FC236}">
                <a16:creationId xmlns:a16="http://schemas.microsoft.com/office/drawing/2014/main" id="{32F9B5EF-24A5-4257-8C8E-BC719D5AC75F}"/>
              </a:ext>
            </a:extLst>
          </p:cNvPr>
          <p:cNvGrpSpPr/>
          <p:nvPr/>
        </p:nvGrpSpPr>
        <p:grpSpPr>
          <a:xfrm>
            <a:off x="6841111" y="3024338"/>
            <a:ext cx="224454" cy="717684"/>
            <a:chOff x="5317111" y="3024338"/>
            <a:chExt cx="224454" cy="717684"/>
          </a:xfrm>
        </p:grpSpPr>
        <p:pic>
          <p:nvPicPr>
            <p:cNvPr id="26" name="Picture 25" descr="A picture containing clipart  Description automatically generated">
              <a:extLst>
                <a:ext uri="{FF2B5EF4-FFF2-40B4-BE49-F238E27FC236}">
                  <a16:creationId xmlns:a16="http://schemas.microsoft.com/office/drawing/2014/main" id="{71BF55F1-CFC9-45B4-B232-09CC21DB3A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27" name="Picture 26" descr="A picture containing clipart  Description automatically generated">
              <a:extLst>
                <a:ext uri="{FF2B5EF4-FFF2-40B4-BE49-F238E27FC236}">
                  <a16:creationId xmlns:a16="http://schemas.microsoft.com/office/drawing/2014/main" id="{259D36F3-C54B-4B93-8D08-F44625E1FA9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28" name="Picture 27" descr="A picture containing clipart  Description automatically generated">
              <a:extLst>
                <a:ext uri="{FF2B5EF4-FFF2-40B4-BE49-F238E27FC236}">
                  <a16:creationId xmlns:a16="http://schemas.microsoft.com/office/drawing/2014/main" id="{0B3F870B-816C-4EDE-81B6-74802AF2E0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29" name="Group 28">
            <a:extLst>
              <a:ext uri="{FF2B5EF4-FFF2-40B4-BE49-F238E27FC236}">
                <a16:creationId xmlns:a16="http://schemas.microsoft.com/office/drawing/2014/main" id="{DB2F8ACF-8474-48CA-8560-DAF65031197B}"/>
              </a:ext>
            </a:extLst>
          </p:cNvPr>
          <p:cNvGrpSpPr/>
          <p:nvPr/>
        </p:nvGrpSpPr>
        <p:grpSpPr>
          <a:xfrm>
            <a:off x="6841111" y="3764183"/>
            <a:ext cx="224454" cy="717684"/>
            <a:chOff x="5317111" y="3764183"/>
            <a:chExt cx="224454" cy="717684"/>
          </a:xfrm>
        </p:grpSpPr>
        <p:pic>
          <p:nvPicPr>
            <p:cNvPr id="30" name="Picture 29" descr="A picture containing clipart  Description automatically generated">
              <a:extLst>
                <a:ext uri="{FF2B5EF4-FFF2-40B4-BE49-F238E27FC236}">
                  <a16:creationId xmlns:a16="http://schemas.microsoft.com/office/drawing/2014/main" id="{88BEBD35-9E7C-4DA8-8DEB-E91E4C34A0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31" name="Picture 30" descr="A picture containing clipart  Description automatically generated">
              <a:extLst>
                <a:ext uri="{FF2B5EF4-FFF2-40B4-BE49-F238E27FC236}">
                  <a16:creationId xmlns:a16="http://schemas.microsoft.com/office/drawing/2014/main" id="{BF587BC1-9A05-4D39-A07F-AD739E96562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32" name="Picture 31" descr="A picture containing clipart  Description automatically generated">
              <a:extLst>
                <a:ext uri="{FF2B5EF4-FFF2-40B4-BE49-F238E27FC236}">
                  <a16:creationId xmlns:a16="http://schemas.microsoft.com/office/drawing/2014/main" id="{BA8681E0-9AC6-45B8-A709-B824AFF964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pic>
        <p:nvPicPr>
          <p:cNvPr id="33" name="Picture 32" descr="A picture containing clipart  Description automatically generated">
            <a:extLst>
              <a:ext uri="{FF2B5EF4-FFF2-40B4-BE49-F238E27FC236}">
                <a16:creationId xmlns:a16="http://schemas.microsoft.com/office/drawing/2014/main" id="{28D4A5CF-C0DA-4E0F-90B0-66A8D2DBF9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41111" y="4504028"/>
            <a:ext cx="224454" cy="224454"/>
          </a:xfrm>
          <a:prstGeom prst="rect">
            <a:avLst/>
          </a:prstGeom>
        </p:spPr>
      </p:pic>
      <p:pic>
        <p:nvPicPr>
          <p:cNvPr id="34" name="Picture 33">
            <a:extLst>
              <a:ext uri="{FF2B5EF4-FFF2-40B4-BE49-F238E27FC236}">
                <a16:creationId xmlns:a16="http://schemas.microsoft.com/office/drawing/2014/main" id="{05962B66-0647-4C84-ADC7-75C1F48B3F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02987" y="3270953"/>
            <a:ext cx="224454" cy="224454"/>
          </a:xfrm>
          <a:prstGeom prst="rect">
            <a:avLst/>
          </a:prstGeom>
        </p:spPr>
      </p:pic>
      <p:sp>
        <p:nvSpPr>
          <p:cNvPr id="35" name="TextBox 34">
            <a:extLst>
              <a:ext uri="{FF2B5EF4-FFF2-40B4-BE49-F238E27FC236}">
                <a16:creationId xmlns:a16="http://schemas.microsoft.com/office/drawing/2014/main" id="{8D2AAD54-0718-4B48-A55E-FCC2D06BF9A8}"/>
              </a:ext>
            </a:extLst>
          </p:cNvPr>
          <p:cNvSpPr txBox="1"/>
          <p:nvPr/>
        </p:nvSpPr>
        <p:spPr bwMode="auto">
          <a:xfrm>
            <a:off x="6157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36" name="TextBox 35">
            <a:extLst>
              <a:ext uri="{FF2B5EF4-FFF2-40B4-BE49-F238E27FC236}">
                <a16:creationId xmlns:a16="http://schemas.microsoft.com/office/drawing/2014/main" id="{73013491-7814-4C12-94CA-D8810CF651C4}"/>
              </a:ext>
            </a:extLst>
          </p:cNvPr>
          <p:cNvSpPr txBox="1"/>
          <p:nvPr/>
        </p:nvSpPr>
        <p:spPr bwMode="auto">
          <a:xfrm>
            <a:off x="4534292" y="5610225"/>
            <a:ext cx="3123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7 tens ÷ 3 = 2 tens r 1 ten</a:t>
            </a:r>
          </a:p>
        </p:txBody>
      </p:sp>
      <p:grpSp>
        <p:nvGrpSpPr>
          <p:cNvPr id="37" name="Group 36">
            <a:extLst>
              <a:ext uri="{FF2B5EF4-FFF2-40B4-BE49-F238E27FC236}">
                <a16:creationId xmlns:a16="http://schemas.microsoft.com/office/drawing/2014/main" id="{793146BA-1C12-4F78-A252-261DA7E91F90}"/>
              </a:ext>
            </a:extLst>
          </p:cNvPr>
          <p:cNvGrpSpPr/>
          <p:nvPr/>
        </p:nvGrpSpPr>
        <p:grpSpPr>
          <a:xfrm>
            <a:off x="6542715" y="3024338"/>
            <a:ext cx="224454" cy="717684"/>
            <a:chOff x="5317111" y="3024338"/>
            <a:chExt cx="224454" cy="717684"/>
          </a:xfrm>
        </p:grpSpPr>
        <p:pic>
          <p:nvPicPr>
            <p:cNvPr id="38" name="Picture 37" descr="A picture containing clipart  Description automatically generated">
              <a:extLst>
                <a:ext uri="{FF2B5EF4-FFF2-40B4-BE49-F238E27FC236}">
                  <a16:creationId xmlns:a16="http://schemas.microsoft.com/office/drawing/2014/main" id="{DB781F62-A5A6-42F2-96CD-FB3AD73AD47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39" name="Picture 38" descr="A picture containing clipart  Description automatically generated">
              <a:extLst>
                <a:ext uri="{FF2B5EF4-FFF2-40B4-BE49-F238E27FC236}">
                  <a16:creationId xmlns:a16="http://schemas.microsoft.com/office/drawing/2014/main" id="{A729F1F1-2207-4A17-9A89-AC43A4BC80B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40" name="Picture 39" descr="A picture containing clipart  Description automatically generated">
              <a:extLst>
                <a:ext uri="{FF2B5EF4-FFF2-40B4-BE49-F238E27FC236}">
                  <a16:creationId xmlns:a16="http://schemas.microsoft.com/office/drawing/2014/main" id="{F7FA5A80-2F1D-4D14-810C-7BE4372E2E9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41" name="Group 40">
            <a:extLst>
              <a:ext uri="{FF2B5EF4-FFF2-40B4-BE49-F238E27FC236}">
                <a16:creationId xmlns:a16="http://schemas.microsoft.com/office/drawing/2014/main" id="{D2A11C7A-015F-453E-82F9-159A0A9DBFCC}"/>
              </a:ext>
            </a:extLst>
          </p:cNvPr>
          <p:cNvGrpSpPr/>
          <p:nvPr/>
        </p:nvGrpSpPr>
        <p:grpSpPr>
          <a:xfrm>
            <a:off x="6841111" y="3024338"/>
            <a:ext cx="224454" cy="717684"/>
            <a:chOff x="5317111" y="3764183"/>
            <a:chExt cx="224454" cy="717684"/>
          </a:xfrm>
        </p:grpSpPr>
        <p:pic>
          <p:nvPicPr>
            <p:cNvPr id="42" name="Picture 41" descr="A picture containing clipart  Description automatically generated">
              <a:extLst>
                <a:ext uri="{FF2B5EF4-FFF2-40B4-BE49-F238E27FC236}">
                  <a16:creationId xmlns:a16="http://schemas.microsoft.com/office/drawing/2014/main" id="{D68E1373-09C4-4797-B017-22C4DBD4700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43" name="Picture 42" descr="A picture containing clipart  Description automatically generated">
              <a:extLst>
                <a:ext uri="{FF2B5EF4-FFF2-40B4-BE49-F238E27FC236}">
                  <a16:creationId xmlns:a16="http://schemas.microsoft.com/office/drawing/2014/main" id="{5F2D9689-44F5-408E-86F0-4C69D8371F3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44" name="Picture 43" descr="A picture containing clipart  Description automatically generated">
              <a:extLst>
                <a:ext uri="{FF2B5EF4-FFF2-40B4-BE49-F238E27FC236}">
                  <a16:creationId xmlns:a16="http://schemas.microsoft.com/office/drawing/2014/main" id="{6980F51C-6DD4-4CA0-95D9-F20894509D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pic>
        <p:nvPicPr>
          <p:cNvPr id="45" name="Picture 44" descr="A picture containing clipart  Description automatically generated">
            <a:extLst>
              <a:ext uri="{FF2B5EF4-FFF2-40B4-BE49-F238E27FC236}">
                <a16:creationId xmlns:a16="http://schemas.microsoft.com/office/drawing/2014/main" id="{25E6AE81-DEC5-4662-A732-0BC299F3B3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4381" y="3024338"/>
            <a:ext cx="224454" cy="224454"/>
          </a:xfrm>
          <a:prstGeom prst="rect">
            <a:avLst/>
          </a:prstGeom>
        </p:spPr>
      </p:pic>
      <p:pic>
        <p:nvPicPr>
          <p:cNvPr id="46" name="Picture 45" descr="A close up of a logo  Description automatically generated">
            <a:extLst>
              <a:ext uri="{FF2B5EF4-FFF2-40B4-BE49-F238E27FC236}">
                <a16:creationId xmlns:a16="http://schemas.microsoft.com/office/drawing/2014/main" id="{6988F84A-5FA9-4554-9184-901EEE559B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09041" y="2996620"/>
            <a:ext cx="289297" cy="773120"/>
          </a:xfrm>
          <a:prstGeom prst="rect">
            <a:avLst/>
          </a:prstGeom>
        </p:spPr>
      </p:pic>
      <p:sp>
        <p:nvSpPr>
          <p:cNvPr id="47" name="TextBox 46">
            <a:extLst>
              <a:ext uri="{FF2B5EF4-FFF2-40B4-BE49-F238E27FC236}">
                <a16:creationId xmlns:a16="http://schemas.microsoft.com/office/drawing/2014/main" id="{5D44850F-7E91-4418-8351-B24EC8398ED0}"/>
              </a:ext>
            </a:extLst>
          </p:cNvPr>
          <p:cNvSpPr txBox="1"/>
          <p:nvPr/>
        </p:nvSpPr>
        <p:spPr bwMode="auto">
          <a:xfrm>
            <a:off x="4715463" y="2140760"/>
            <a:ext cx="27610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share the 10s:</a:t>
            </a:r>
            <a:endParaRPr lang="en-GB" sz="2000" dirty="0">
              <a:solidFill>
                <a:srgbClr val="FF0000"/>
              </a:solidFill>
              <a:latin typeface="Myriad Pro Semibold" charset="0"/>
              <a:ea typeface="Myriad Pro Semibold" charset="0"/>
              <a:cs typeface="Myriad Pro Semibold" charset="0"/>
            </a:endParaRPr>
          </a:p>
        </p:txBody>
      </p:sp>
      <p:pic>
        <p:nvPicPr>
          <p:cNvPr id="3" name="Image 2"/>
          <p:cNvPicPr>
            <a:picLocks noChangeAspect="1"/>
          </p:cNvPicPr>
          <p:nvPr/>
        </p:nvPicPr>
        <p:blipFill>
          <a:blip r:embed="rId8" cstate="print"/>
          <a:stretch>
            <a:fillRect/>
          </a:stretch>
        </p:blipFill>
        <p:spPr>
          <a:xfrm>
            <a:off x="3526272" y="2633409"/>
            <a:ext cx="1394820" cy="885600"/>
          </a:xfrm>
          <a:prstGeom prst="rect">
            <a:avLst/>
          </a:prstGeom>
        </p:spPr>
      </p:pic>
      <p:pic>
        <p:nvPicPr>
          <p:cNvPr id="4" name="Image 3"/>
          <p:cNvPicPr>
            <a:picLocks noChangeAspect="1"/>
          </p:cNvPicPr>
          <p:nvPr/>
        </p:nvPicPr>
        <p:blipFill>
          <a:blip r:embed="rId9" cstate="print"/>
          <a:stretch>
            <a:fillRect/>
          </a:stretch>
        </p:blipFill>
        <p:spPr>
          <a:xfrm>
            <a:off x="3526272" y="2633409"/>
            <a:ext cx="1394820" cy="885600"/>
          </a:xfrm>
          <a:prstGeom prst="rect">
            <a:avLst/>
          </a:prstGeom>
        </p:spPr>
      </p:pic>
      <p:sp>
        <p:nvSpPr>
          <p:cNvPr id="50" name="TextBox 49">
            <a:extLst>
              <a:ext uri="{FF2B5EF4-FFF2-40B4-BE49-F238E27FC236}">
                <a16:creationId xmlns:a16="http://schemas.microsoft.com/office/drawing/2014/main" id="{58A1C909-91C1-4DB7-B7B7-7B39874C8220}"/>
              </a:ext>
            </a:extLst>
          </p:cNvPr>
          <p:cNvSpPr txBox="1"/>
          <p:nvPr/>
        </p:nvSpPr>
        <p:spPr bwMode="auto">
          <a:xfrm>
            <a:off x="6634748"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2</a:t>
            </a:r>
          </a:p>
        </p:txBody>
      </p:sp>
      <p:sp>
        <p:nvSpPr>
          <p:cNvPr id="51" name="Rectangle 50">
            <a:extLst>
              <a:ext uri="{FF2B5EF4-FFF2-40B4-BE49-F238E27FC236}">
                <a16:creationId xmlns:a16="http://schemas.microsoft.com/office/drawing/2014/main" id="{6E1DCF2D-E91C-410F-B97F-5F2A25BED2B7}"/>
              </a:ext>
            </a:extLst>
          </p:cNvPr>
          <p:cNvSpPr/>
          <p:nvPr/>
        </p:nvSpPr>
        <p:spPr bwMode="auto">
          <a:xfrm>
            <a:off x="3824288" y="2669382"/>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2" name="Rectangle 51">
            <a:extLst>
              <a:ext uri="{FF2B5EF4-FFF2-40B4-BE49-F238E27FC236}">
                <a16:creationId xmlns:a16="http://schemas.microsoft.com/office/drawing/2014/main" id="{17C50649-2849-4A14-BEEB-F2FCFD42948A}"/>
              </a:ext>
            </a:extLst>
          </p:cNvPr>
          <p:cNvSpPr/>
          <p:nvPr/>
        </p:nvSpPr>
        <p:spPr bwMode="auto">
          <a:xfrm>
            <a:off x="4282679" y="2669382"/>
            <a:ext cx="337467"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48" name="Group 47">
            <a:extLst>
              <a:ext uri="{FF2B5EF4-FFF2-40B4-BE49-F238E27FC236}">
                <a16:creationId xmlns:a16="http://schemas.microsoft.com/office/drawing/2014/main" id="{F5ED3D3B-F0CD-435C-8E69-AD5A7FAC6FF9}"/>
              </a:ext>
            </a:extLst>
          </p:cNvPr>
          <p:cNvGrpSpPr/>
          <p:nvPr/>
        </p:nvGrpSpPr>
        <p:grpSpPr>
          <a:xfrm>
            <a:off x="4820435" y="1515420"/>
            <a:ext cx="2551133" cy="461665"/>
            <a:chOff x="3293565" y="1515419"/>
            <a:chExt cx="2551133" cy="461665"/>
          </a:xfrm>
        </p:grpSpPr>
        <p:sp>
          <p:nvSpPr>
            <p:cNvPr id="49" name="TextBox 48">
              <a:extLst>
                <a:ext uri="{FF2B5EF4-FFF2-40B4-BE49-F238E27FC236}">
                  <a16:creationId xmlns:a16="http://schemas.microsoft.com/office/drawing/2014/main" id="{2C3630F9-C4E2-42C6-8701-8132E382998B}"/>
                </a:ext>
              </a:extLst>
            </p:cNvPr>
            <p:cNvSpPr txBox="1"/>
            <p:nvPr/>
          </p:nvSpPr>
          <p:spPr bwMode="auto">
            <a:xfrm>
              <a:off x="3293565" y="1524945"/>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73  ÷  3  =</a:t>
              </a:r>
              <a:endParaRPr lang="en-GB" sz="2200" dirty="0">
                <a:solidFill>
                  <a:srgbClr val="C00000"/>
                </a:solidFill>
                <a:latin typeface="Myriad Pro Semibold" charset="0"/>
                <a:ea typeface="Myriad Pro Semibold" charset="0"/>
                <a:cs typeface="Myriad Pro Semibold" charset="0"/>
              </a:endParaRPr>
            </a:p>
          </p:txBody>
        </p:sp>
        <p:sp>
          <p:nvSpPr>
            <p:cNvPr id="56" name="Rectangle 55">
              <a:extLst>
                <a:ext uri="{FF2B5EF4-FFF2-40B4-BE49-F238E27FC236}">
                  <a16:creationId xmlns:a16="http://schemas.microsoft.com/office/drawing/2014/main" id="{54CC1296-9B14-4CBF-A94A-CC7AD299588D}"/>
                </a:ext>
              </a:extLst>
            </p:cNvPr>
            <p:cNvSpPr/>
            <p:nvPr/>
          </p:nvSpPr>
          <p:spPr bwMode="auto">
            <a:xfrm>
              <a:off x="4962115" y="1515419"/>
              <a:ext cx="882583"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58" name="Group 57">
            <a:extLst>
              <a:ext uri="{FF2B5EF4-FFF2-40B4-BE49-F238E27FC236}">
                <a16:creationId xmlns:a16="http://schemas.microsoft.com/office/drawing/2014/main" id="{7452FD1A-C2F1-419E-95D4-D8DD3C9ADE7F}"/>
              </a:ext>
            </a:extLst>
          </p:cNvPr>
          <p:cNvGrpSpPr/>
          <p:nvPr/>
        </p:nvGrpSpPr>
        <p:grpSpPr>
          <a:xfrm>
            <a:off x="3341811" y="2935965"/>
            <a:ext cx="1458860" cy="564329"/>
            <a:chOff x="3733049" y="5315443"/>
            <a:chExt cx="1458860" cy="564329"/>
          </a:xfrm>
        </p:grpSpPr>
        <p:grpSp>
          <p:nvGrpSpPr>
            <p:cNvPr id="59" name="Group 58">
              <a:extLst>
                <a:ext uri="{FF2B5EF4-FFF2-40B4-BE49-F238E27FC236}">
                  <a16:creationId xmlns:a16="http://schemas.microsoft.com/office/drawing/2014/main" id="{8576DBBD-8F01-45FC-9EA7-DF022ADDCC65}"/>
                </a:ext>
              </a:extLst>
            </p:cNvPr>
            <p:cNvGrpSpPr/>
            <p:nvPr/>
          </p:nvGrpSpPr>
          <p:grpSpPr>
            <a:xfrm>
              <a:off x="4085070" y="5365750"/>
              <a:ext cx="1106839" cy="507156"/>
              <a:chOff x="4085070" y="5365750"/>
              <a:chExt cx="1106839" cy="507156"/>
            </a:xfrm>
            <a:solidFill>
              <a:schemeClr val="bg1"/>
            </a:solidFill>
          </p:grpSpPr>
          <p:sp>
            <p:nvSpPr>
              <p:cNvPr id="63" name="Rectangle 62">
                <a:extLst>
                  <a:ext uri="{FF2B5EF4-FFF2-40B4-BE49-F238E27FC236}">
                    <a16:creationId xmlns:a16="http://schemas.microsoft.com/office/drawing/2014/main" id="{B97F1916-90C3-43B7-A1C8-40B5032A9F52}"/>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4" name="Rectangle 63">
                <a:extLst>
                  <a:ext uri="{FF2B5EF4-FFF2-40B4-BE49-F238E27FC236}">
                    <a16:creationId xmlns:a16="http://schemas.microsoft.com/office/drawing/2014/main" id="{4BB35967-906F-4901-BB8D-15CED7311EAF}"/>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0" name="Group 59">
              <a:extLst>
                <a:ext uri="{FF2B5EF4-FFF2-40B4-BE49-F238E27FC236}">
                  <a16:creationId xmlns:a16="http://schemas.microsoft.com/office/drawing/2014/main" id="{F6454C64-A89A-4451-88FA-3C19A6987589}"/>
                </a:ext>
              </a:extLst>
            </p:cNvPr>
            <p:cNvGrpSpPr/>
            <p:nvPr/>
          </p:nvGrpSpPr>
          <p:grpSpPr>
            <a:xfrm>
              <a:off x="3733049" y="5315443"/>
              <a:ext cx="1434410" cy="564329"/>
              <a:chOff x="3722832" y="5310208"/>
              <a:chExt cx="1434410" cy="564329"/>
            </a:xfrm>
          </p:grpSpPr>
          <p:cxnSp>
            <p:nvCxnSpPr>
              <p:cNvPr id="61" name="Straight Connector 60">
                <a:extLst>
                  <a:ext uri="{FF2B5EF4-FFF2-40B4-BE49-F238E27FC236}">
                    <a16:creationId xmlns:a16="http://schemas.microsoft.com/office/drawing/2014/main" id="{AC2705E8-AEC6-4281-94BF-2F8BC99A9057}"/>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Arc 61">
                <a:extLst>
                  <a:ext uri="{FF2B5EF4-FFF2-40B4-BE49-F238E27FC236}">
                    <a16:creationId xmlns:a16="http://schemas.microsoft.com/office/drawing/2014/main" id="{B784A451-E60D-493E-96F0-7127C1E5C6B2}"/>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65" name="Group 64">
            <a:extLst>
              <a:ext uri="{FF2B5EF4-FFF2-40B4-BE49-F238E27FC236}">
                <a16:creationId xmlns:a16="http://schemas.microsoft.com/office/drawing/2014/main" id="{81160794-582C-48D1-87BD-FC1C77C8CBCF}"/>
              </a:ext>
            </a:extLst>
          </p:cNvPr>
          <p:cNvGrpSpPr>
            <a:grpSpLocks noChangeAspect="1"/>
          </p:cNvGrpSpPr>
          <p:nvPr/>
        </p:nvGrpSpPr>
        <p:grpSpPr>
          <a:xfrm>
            <a:off x="6037624" y="2903273"/>
            <a:ext cx="2748231" cy="578710"/>
            <a:chOff x="3733049" y="5315443"/>
            <a:chExt cx="2710626" cy="570792"/>
          </a:xfrm>
        </p:grpSpPr>
        <p:grpSp>
          <p:nvGrpSpPr>
            <p:cNvPr id="66" name="Group 65">
              <a:extLst>
                <a:ext uri="{FF2B5EF4-FFF2-40B4-BE49-F238E27FC236}">
                  <a16:creationId xmlns:a16="http://schemas.microsoft.com/office/drawing/2014/main" id="{02B8E88F-F70A-49B1-BAE9-BAA5D9A5F38B}"/>
                </a:ext>
              </a:extLst>
            </p:cNvPr>
            <p:cNvGrpSpPr/>
            <p:nvPr/>
          </p:nvGrpSpPr>
          <p:grpSpPr>
            <a:xfrm>
              <a:off x="4085069" y="5354684"/>
              <a:ext cx="2358605" cy="531551"/>
              <a:chOff x="4085069" y="5354684"/>
              <a:chExt cx="2358605" cy="531551"/>
            </a:xfrm>
            <a:solidFill>
              <a:schemeClr val="bg1"/>
            </a:solidFill>
          </p:grpSpPr>
          <p:sp>
            <p:nvSpPr>
              <p:cNvPr id="70" name="Rectangle 69">
                <a:extLst>
                  <a:ext uri="{FF2B5EF4-FFF2-40B4-BE49-F238E27FC236}">
                    <a16:creationId xmlns:a16="http://schemas.microsoft.com/office/drawing/2014/main" id="{243971F2-7020-42C7-9437-57B4A235ECE4}"/>
                  </a:ext>
                </a:extLst>
              </p:cNvPr>
              <p:cNvSpPr/>
              <p:nvPr/>
            </p:nvSpPr>
            <p:spPr bwMode="auto">
              <a:xfrm>
                <a:off x="4085069" y="5354684"/>
                <a:ext cx="2358605" cy="52438"/>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1" name="Rectangle 70">
                <a:extLst>
                  <a:ext uri="{FF2B5EF4-FFF2-40B4-BE49-F238E27FC236}">
                    <a16:creationId xmlns:a16="http://schemas.microsoft.com/office/drawing/2014/main" id="{90FB7233-E14E-41D4-9CBE-56204A54BDEC}"/>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7" name="Group 66">
              <a:extLst>
                <a:ext uri="{FF2B5EF4-FFF2-40B4-BE49-F238E27FC236}">
                  <a16:creationId xmlns:a16="http://schemas.microsoft.com/office/drawing/2014/main" id="{DE9A955F-5C1E-464B-9A00-894892D6B3D5}"/>
                </a:ext>
              </a:extLst>
            </p:cNvPr>
            <p:cNvGrpSpPr/>
            <p:nvPr/>
          </p:nvGrpSpPr>
          <p:grpSpPr>
            <a:xfrm>
              <a:off x="3733049" y="5315443"/>
              <a:ext cx="2710626" cy="564329"/>
              <a:chOff x="3722832" y="5310208"/>
              <a:chExt cx="2710626" cy="564329"/>
            </a:xfrm>
          </p:grpSpPr>
          <p:cxnSp>
            <p:nvCxnSpPr>
              <p:cNvPr id="68" name="Straight Connector 67">
                <a:extLst>
                  <a:ext uri="{FF2B5EF4-FFF2-40B4-BE49-F238E27FC236}">
                    <a16:creationId xmlns:a16="http://schemas.microsoft.com/office/drawing/2014/main" id="{48BE88E5-8440-4323-AE7B-D744D5B7737D}"/>
                  </a:ext>
                </a:extLst>
              </p:cNvPr>
              <p:cNvCxnSpPr/>
              <p:nvPr/>
            </p:nvCxnSpPr>
            <p:spPr bwMode="auto">
              <a:xfrm>
                <a:off x="4095241" y="5385595"/>
                <a:ext cx="233821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rc 68">
                <a:extLst>
                  <a:ext uri="{FF2B5EF4-FFF2-40B4-BE49-F238E27FC236}">
                    <a16:creationId xmlns:a16="http://schemas.microsoft.com/office/drawing/2014/main" id="{6A183A10-A572-42A5-9505-0A7E1CE318EF}"/>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1947358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96"/>
                                        </p:tgtEl>
                                      </p:cBhvr>
                                    </p:animEffect>
                                    <p:set>
                                      <p:cBhvr>
                                        <p:cTn id="7" dur="1" fill="hold">
                                          <p:stCondLst>
                                            <p:cond delay="499"/>
                                          </p:stCondLst>
                                        </p:cTn>
                                        <p:tgtEl>
                                          <p:spTgt spid="9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xit" presetSubtype="0" fill="hold" nodeType="with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childTnLst>
                          </p:cTn>
                        </p:par>
                        <p:par>
                          <p:cTn id="20" fill="hold">
                            <p:stCondLst>
                              <p:cond delay="500"/>
                            </p:stCondLst>
                            <p:childTnLst>
                              <p:par>
                                <p:cTn id="21" presetID="35" presetClass="path" presetSubtype="0" accel="50000" fill="hold" nodeType="afterEffect">
                                  <p:stCondLst>
                                    <p:cond delay="0"/>
                                  </p:stCondLst>
                                  <p:childTnLst>
                                    <p:animMotion origin="layout" path="M -2.5E-6 2.96296E-6 L -4.58333E-6 3.7037E-7 " pathEditMode="relative" rAng="0" ptsTypes="AA">
                                      <p:cBhvr>
                                        <p:cTn id="22" dur="1000" fill="hold"/>
                                        <p:tgtEl>
                                          <p:spTgt spid="41"/>
                                        </p:tgtEl>
                                        <p:attrNameLst>
                                          <p:attrName>ppt_x</p:attrName>
                                          <p:attrName>ppt_y</p:attrName>
                                        </p:attrNameLst>
                                      </p:cBhvr>
                                      <p:rCtr x="-1185" y="-69"/>
                                    </p:animMotion>
                                  </p:childTnLst>
                                </p:cTn>
                              </p:par>
                            </p:childTnLst>
                          </p:cTn>
                        </p:par>
                        <p:par>
                          <p:cTn id="23" fill="hold">
                            <p:stCondLst>
                              <p:cond delay="1500"/>
                            </p:stCondLst>
                            <p:childTnLst>
                              <p:par>
                                <p:cTn id="24" presetID="1" presetClass="exit" presetSubtype="0" fill="hold" nodeType="afterEffect">
                                  <p:stCondLst>
                                    <p:cond delay="0"/>
                                  </p:stCondLst>
                                  <p:childTnLst>
                                    <p:set>
                                      <p:cBhvr>
                                        <p:cTn id="25" dur="1" fill="hold">
                                          <p:stCondLst>
                                            <p:cond delay="0"/>
                                          </p:stCondLst>
                                        </p:cTn>
                                        <p:tgtEl>
                                          <p:spTgt spid="41"/>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2000"/>
                            </p:stCondLst>
                            <p:childTnLst>
                              <p:par>
                                <p:cTn id="33" presetID="64" presetClass="path" presetSubtype="0" accel="50000" fill="hold" nodeType="afterEffect">
                                  <p:stCondLst>
                                    <p:cond delay="0"/>
                                  </p:stCondLst>
                                  <p:childTnLst>
                                    <p:animMotion origin="layout" path="M 1.11022E-16 2.59259E-6 L -0.00017 -0.1081 " pathEditMode="relative" rAng="0" ptsTypes="AA">
                                      <p:cBhvr>
                                        <p:cTn id="34" dur="1000" fill="hold"/>
                                        <p:tgtEl>
                                          <p:spTgt spid="29"/>
                                        </p:tgtEl>
                                        <p:attrNameLst>
                                          <p:attrName>ppt_x</p:attrName>
                                          <p:attrName>ppt_y</p:attrName>
                                        </p:attrNameLst>
                                      </p:cBhvr>
                                      <p:rCtr x="-17" y="-5417"/>
                                    </p:animMotion>
                                  </p:childTnLst>
                                </p:cTn>
                              </p:par>
                            </p:childTnLst>
                          </p:cTn>
                        </p:par>
                        <p:par>
                          <p:cTn id="35" fill="hold">
                            <p:stCondLst>
                              <p:cond delay="3000"/>
                            </p:stCondLst>
                            <p:childTnLst>
                              <p:par>
                                <p:cTn id="36" presetID="1" presetClass="exit" presetSubtype="0" fill="hold" nodeType="afterEffect">
                                  <p:stCondLst>
                                    <p:cond delay="0"/>
                                  </p:stCondLst>
                                  <p:childTnLst>
                                    <p:set>
                                      <p:cBhvr>
                                        <p:cTn id="37" dur="1" fill="hold">
                                          <p:stCondLst>
                                            <p:cond delay="0"/>
                                          </p:stCondLst>
                                        </p:cTn>
                                        <p:tgtEl>
                                          <p:spTgt spid="29"/>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25"/>
                                        </p:tgtEl>
                                        <p:attrNameLst>
                                          <p:attrName>style.visibility</p:attrName>
                                        </p:attrNameLst>
                                      </p:cBhvr>
                                      <p:to>
                                        <p:strVal val="visible"/>
                                      </p:to>
                                    </p:se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3500"/>
                            </p:stCondLst>
                            <p:childTnLst>
                              <p:par>
                                <p:cTn id="45" presetID="64" presetClass="path" presetSubtype="0" accel="30000" fill="hold" nodeType="afterEffect">
                                  <p:stCondLst>
                                    <p:cond delay="0"/>
                                  </p:stCondLst>
                                  <p:childTnLst>
                                    <p:animMotion origin="layout" path="M -2.5E-6 1.85185E-6 L 0.0237 -0.21597 " pathEditMode="relative" rAng="0" ptsTypes="AA">
                                      <p:cBhvr>
                                        <p:cTn id="46" dur="1250" fill="hold"/>
                                        <p:tgtEl>
                                          <p:spTgt spid="33"/>
                                        </p:tgtEl>
                                        <p:attrNameLst>
                                          <p:attrName>ppt_x</p:attrName>
                                          <p:attrName>ppt_y</p:attrName>
                                        </p:attrNameLst>
                                      </p:cBhvr>
                                      <p:rCtr x="1185" y="-10810"/>
                                    </p:animMotion>
                                  </p:childTnLst>
                                </p:cTn>
                              </p:par>
                            </p:childTnLst>
                          </p:cTn>
                        </p:par>
                        <p:par>
                          <p:cTn id="47" fill="hold">
                            <p:stCondLst>
                              <p:cond delay="4750"/>
                            </p:stCondLst>
                            <p:childTnLst>
                              <p:par>
                                <p:cTn id="48" presetID="1" presetClass="exit" presetSubtype="0" fill="hold" nodeType="afterEffect">
                                  <p:stCondLst>
                                    <p:cond delay="0"/>
                                  </p:stCondLst>
                                  <p:childTnLst>
                                    <p:set>
                                      <p:cBhvr>
                                        <p:cTn id="49" dur="1" fill="hold">
                                          <p:stCondLst>
                                            <p:cond delay="0"/>
                                          </p:stCondLst>
                                        </p:cTn>
                                        <p:tgtEl>
                                          <p:spTgt spid="33"/>
                                        </p:tgtEl>
                                        <p:attrNameLst>
                                          <p:attrName>style.visibility</p:attrName>
                                        </p:attrNameLst>
                                      </p:cBhvr>
                                      <p:to>
                                        <p:strVal val="hidden"/>
                                      </p:to>
                                    </p:set>
                                  </p:childTnLst>
                                </p:cTn>
                              </p:par>
                              <p:par>
                                <p:cTn id="50" presetID="1" presetClass="entr" presetSubtype="0" fill="hold" nodeType="withEffect">
                                  <p:stCondLst>
                                    <p:cond delay="0"/>
                                  </p:stCondLst>
                                  <p:childTnLst>
                                    <p:set>
                                      <p:cBhvr>
                                        <p:cTn id="51" dur="1" fill="hold">
                                          <p:stCondLst>
                                            <p:cond delay="0"/>
                                          </p:stCondLst>
                                        </p:cTn>
                                        <p:tgtEl>
                                          <p:spTgt spid="45"/>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par>
                                <p:cTn id="57" presetID="1"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par>
                                <p:cTn id="59" presetID="10" presetClass="entr" presetSubtype="0" fill="hold" nodeType="withEffect">
                                  <p:stCondLst>
                                    <p:cond delay="0"/>
                                  </p:stCondLst>
                                  <p:childTnLst>
                                    <p:set>
                                      <p:cBhvr>
                                        <p:cTn id="60" dur="1" fill="hold">
                                          <p:stCondLst>
                                            <p:cond delay="0"/>
                                          </p:stCondLst>
                                        </p:cTn>
                                        <p:tgtEl>
                                          <p:spTgt spid="4"/>
                                        </p:tgtEl>
                                        <p:attrNameLst>
                                          <p:attrName>style.visibility</p:attrName>
                                        </p:attrNameLst>
                                      </p:cBhvr>
                                      <p:to>
                                        <p:strVal val="visible"/>
                                      </p:to>
                                    </p:set>
                                    <p:animEffect transition="in" filter="fade">
                                      <p:cBhvr>
                                        <p:cTn id="61" dur="500"/>
                                        <p:tgtEl>
                                          <p:spTgt spid="4"/>
                                        </p:tgtEl>
                                      </p:cBhvr>
                                    </p:animEffect>
                                  </p:childTnLst>
                                </p:cTn>
                              </p:par>
                              <p:par>
                                <p:cTn id="62" presetID="10" presetClass="exit" presetSubtype="0" fill="hold" nodeType="withEffect">
                                  <p:stCondLst>
                                    <p:cond delay="0"/>
                                  </p:stCondLst>
                                  <p:childTnLst>
                                    <p:animEffect transition="out" filter="fade">
                                      <p:cBhvr>
                                        <p:cTn id="63" dur="500"/>
                                        <p:tgtEl>
                                          <p:spTgt spid="3"/>
                                        </p:tgtEl>
                                      </p:cBhvr>
                                    </p:animEffect>
                                    <p:set>
                                      <p:cBhvr>
                                        <p:cTn id="64" dur="1" fill="hold">
                                          <p:stCondLst>
                                            <p:cond delay="499"/>
                                          </p:stCondLst>
                                        </p:cTn>
                                        <p:tgtEl>
                                          <p:spTgt spid="3"/>
                                        </p:tgtEl>
                                        <p:attrNameLst>
                                          <p:attrName>style.visibility</p:attrName>
                                        </p:attrNameLst>
                                      </p:cBhvr>
                                      <p:to>
                                        <p:strVal val="hidden"/>
                                      </p:to>
                                    </p:set>
                                  </p:childTnLst>
                                </p:cTn>
                              </p:par>
                              <p:par>
                                <p:cTn id="65" presetID="10" presetClass="exit" presetSubtype="0" fill="hold" grpId="0" nodeType="withEffect">
                                  <p:stCondLst>
                                    <p:cond delay="0"/>
                                  </p:stCondLst>
                                  <p:childTnLst>
                                    <p:animEffect transition="out" filter="fade">
                                      <p:cBhvr>
                                        <p:cTn id="66" dur="500"/>
                                        <p:tgtEl>
                                          <p:spTgt spid="51"/>
                                        </p:tgtEl>
                                      </p:cBhvr>
                                    </p:animEffect>
                                    <p:set>
                                      <p:cBhvr>
                                        <p:cTn id="67" dur="1" fill="hold">
                                          <p:stCondLst>
                                            <p:cond delay="499"/>
                                          </p:stCondLst>
                                        </p:cTn>
                                        <p:tgtEl>
                                          <p:spTgt spid="51"/>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fade">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36" grpId="0"/>
      <p:bldP spid="47" grpId="0"/>
      <p:bldP spid="50" grpId="0"/>
      <p:bldP spid="51" grpId="0" animBg="1"/>
      <p:bldP spid="52"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descr="A close up of a logo  Description automatically generated">
            <a:extLst>
              <a:ext uri="{FF2B5EF4-FFF2-40B4-BE49-F238E27FC236}">
                <a16:creationId xmlns:a16="http://schemas.microsoft.com/office/drawing/2014/main" id="{F99AE654-6858-4FBB-A903-ADFC50EC5D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6221" y="2972762"/>
            <a:ext cx="2379633" cy="420853"/>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2:7</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73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4950207" y="2140760"/>
            <a:ext cx="2291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exchange:</a:t>
            </a:r>
            <a:endParaRPr lang="en-GB" sz="2000" dirty="0">
              <a:solidFill>
                <a:srgbClr val="FF0000"/>
              </a:solidFill>
              <a:latin typeface="Myriad Pro Semibold" charset="0"/>
              <a:ea typeface="Myriad Pro Semibold" charset="0"/>
              <a:cs typeface="Myriad Pro Semibold" charset="0"/>
            </a:endParaRPr>
          </a:p>
        </p:txBody>
      </p:sp>
      <p:sp>
        <p:nvSpPr>
          <p:cNvPr id="98" name="Rectangle 97">
            <a:extLst>
              <a:ext uri="{FF2B5EF4-FFF2-40B4-BE49-F238E27FC236}">
                <a16:creationId xmlns:a16="http://schemas.microsoft.com/office/drawing/2014/main" id="{1B8FEFD2-DE67-4A6D-911E-8AE51A507067}"/>
              </a:ext>
            </a:extLst>
          </p:cNvPr>
          <p:cNvSpPr/>
          <p:nvPr/>
        </p:nvSpPr>
        <p:spPr bwMode="auto">
          <a:xfrm>
            <a:off x="3824288" y="2669382"/>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11" name="Picture 110">
            <a:extLst>
              <a:ext uri="{FF2B5EF4-FFF2-40B4-BE49-F238E27FC236}">
                <a16:creationId xmlns:a16="http://schemas.microsoft.com/office/drawing/2014/main" id="{0F3984D4-C04B-4425-A9C3-1268019DDC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2987" y="3523522"/>
            <a:ext cx="224454" cy="224454"/>
          </a:xfrm>
          <a:prstGeom prst="rect">
            <a:avLst/>
          </a:prstGeom>
        </p:spPr>
      </p:pic>
      <p:pic>
        <p:nvPicPr>
          <p:cNvPr id="22" name="Picture 21" descr="A close up of a logo  Description automatically generated">
            <a:extLst>
              <a:ext uri="{FF2B5EF4-FFF2-40B4-BE49-F238E27FC236}">
                <a16:creationId xmlns:a16="http://schemas.microsoft.com/office/drawing/2014/main" id="{C2BA9953-45B2-47A6-B8B3-10CC720DEA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9095" y="2996620"/>
            <a:ext cx="289297" cy="773120"/>
          </a:xfrm>
          <a:prstGeom prst="rect">
            <a:avLst/>
          </a:prstGeom>
        </p:spPr>
      </p:pic>
      <p:pic>
        <p:nvPicPr>
          <p:cNvPr id="24" name="Picture 23">
            <a:extLst>
              <a:ext uri="{FF2B5EF4-FFF2-40B4-BE49-F238E27FC236}">
                <a16:creationId xmlns:a16="http://schemas.microsoft.com/office/drawing/2014/main" id="{38116690-3946-4192-8136-8E4C2FE87D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2987" y="3024338"/>
            <a:ext cx="224454" cy="224454"/>
          </a:xfrm>
          <a:prstGeom prst="rect">
            <a:avLst/>
          </a:prstGeom>
        </p:spPr>
      </p:pic>
      <p:pic>
        <p:nvPicPr>
          <p:cNvPr id="34" name="Picture 33">
            <a:extLst>
              <a:ext uri="{FF2B5EF4-FFF2-40B4-BE49-F238E27FC236}">
                <a16:creationId xmlns:a16="http://schemas.microsoft.com/office/drawing/2014/main" id="{05962B66-0647-4C84-ADC7-75C1F48B3F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2987" y="3270953"/>
            <a:ext cx="224454" cy="224454"/>
          </a:xfrm>
          <a:prstGeom prst="rect">
            <a:avLst/>
          </a:prstGeom>
        </p:spPr>
      </p:pic>
      <p:sp>
        <p:nvSpPr>
          <p:cNvPr id="35" name="TextBox 34">
            <a:extLst>
              <a:ext uri="{FF2B5EF4-FFF2-40B4-BE49-F238E27FC236}">
                <a16:creationId xmlns:a16="http://schemas.microsoft.com/office/drawing/2014/main" id="{8D2AAD54-0718-4B48-A55E-FCC2D06BF9A8}"/>
              </a:ext>
            </a:extLst>
          </p:cNvPr>
          <p:cNvSpPr txBox="1"/>
          <p:nvPr/>
        </p:nvSpPr>
        <p:spPr bwMode="auto">
          <a:xfrm>
            <a:off x="6157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36" name="TextBox 35">
            <a:extLst>
              <a:ext uri="{FF2B5EF4-FFF2-40B4-BE49-F238E27FC236}">
                <a16:creationId xmlns:a16="http://schemas.microsoft.com/office/drawing/2014/main" id="{73013491-7814-4C12-94CA-D8810CF651C4}"/>
              </a:ext>
            </a:extLst>
          </p:cNvPr>
          <p:cNvSpPr txBox="1"/>
          <p:nvPr/>
        </p:nvSpPr>
        <p:spPr bwMode="auto">
          <a:xfrm>
            <a:off x="4534292" y="5610225"/>
            <a:ext cx="3123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7 tens ÷ 3 = 2 tens r 1 ten</a:t>
            </a:r>
          </a:p>
        </p:txBody>
      </p:sp>
      <p:grpSp>
        <p:nvGrpSpPr>
          <p:cNvPr id="37" name="Group 36">
            <a:extLst>
              <a:ext uri="{FF2B5EF4-FFF2-40B4-BE49-F238E27FC236}">
                <a16:creationId xmlns:a16="http://schemas.microsoft.com/office/drawing/2014/main" id="{793146BA-1C12-4F78-A252-261DA7E91F90}"/>
              </a:ext>
            </a:extLst>
          </p:cNvPr>
          <p:cNvGrpSpPr/>
          <p:nvPr/>
        </p:nvGrpSpPr>
        <p:grpSpPr>
          <a:xfrm>
            <a:off x="6542715" y="3024338"/>
            <a:ext cx="224454" cy="717684"/>
            <a:chOff x="5317111" y="3024338"/>
            <a:chExt cx="224454" cy="717684"/>
          </a:xfrm>
        </p:grpSpPr>
        <p:pic>
          <p:nvPicPr>
            <p:cNvPr id="38" name="Picture 37" descr="A picture containing clipart  Description automatically generated">
              <a:extLst>
                <a:ext uri="{FF2B5EF4-FFF2-40B4-BE49-F238E27FC236}">
                  <a16:creationId xmlns:a16="http://schemas.microsoft.com/office/drawing/2014/main" id="{DB781F62-A5A6-42F2-96CD-FB3AD73AD4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39" name="Picture 38" descr="A picture containing clipart  Description automatically generated">
              <a:extLst>
                <a:ext uri="{FF2B5EF4-FFF2-40B4-BE49-F238E27FC236}">
                  <a16:creationId xmlns:a16="http://schemas.microsoft.com/office/drawing/2014/main" id="{A729F1F1-2207-4A17-9A89-AC43A4BC80B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40" name="Picture 39" descr="A picture containing clipart  Description automatically generated">
              <a:extLst>
                <a:ext uri="{FF2B5EF4-FFF2-40B4-BE49-F238E27FC236}">
                  <a16:creationId xmlns:a16="http://schemas.microsoft.com/office/drawing/2014/main" id="{F7FA5A80-2F1D-4D14-810C-7BE4372E2E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41" name="Group 40">
            <a:extLst>
              <a:ext uri="{FF2B5EF4-FFF2-40B4-BE49-F238E27FC236}">
                <a16:creationId xmlns:a16="http://schemas.microsoft.com/office/drawing/2014/main" id="{D2A11C7A-015F-453E-82F9-159A0A9DBFCC}"/>
              </a:ext>
            </a:extLst>
          </p:cNvPr>
          <p:cNvGrpSpPr/>
          <p:nvPr/>
        </p:nvGrpSpPr>
        <p:grpSpPr>
          <a:xfrm>
            <a:off x="6841111" y="3024338"/>
            <a:ext cx="224454" cy="717684"/>
            <a:chOff x="5317111" y="3764183"/>
            <a:chExt cx="224454" cy="717684"/>
          </a:xfrm>
        </p:grpSpPr>
        <p:pic>
          <p:nvPicPr>
            <p:cNvPr id="42" name="Picture 41" descr="A picture containing clipart  Description automatically generated">
              <a:extLst>
                <a:ext uri="{FF2B5EF4-FFF2-40B4-BE49-F238E27FC236}">
                  <a16:creationId xmlns:a16="http://schemas.microsoft.com/office/drawing/2014/main" id="{D68E1373-09C4-4797-B017-22C4DBD470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43" name="Picture 42" descr="A picture containing clipart  Description automatically generated">
              <a:extLst>
                <a:ext uri="{FF2B5EF4-FFF2-40B4-BE49-F238E27FC236}">
                  <a16:creationId xmlns:a16="http://schemas.microsoft.com/office/drawing/2014/main" id="{5F2D9689-44F5-408E-86F0-4C69D8371F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44" name="Picture 43" descr="A picture containing clipart  Description automatically generated">
              <a:extLst>
                <a:ext uri="{FF2B5EF4-FFF2-40B4-BE49-F238E27FC236}">
                  <a16:creationId xmlns:a16="http://schemas.microsoft.com/office/drawing/2014/main" id="{6980F51C-6DD4-4CA0-95D9-F20894509D3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pic>
        <p:nvPicPr>
          <p:cNvPr id="46" name="Picture 45" descr="A close up of a logo  Description automatically generated">
            <a:extLst>
              <a:ext uri="{FF2B5EF4-FFF2-40B4-BE49-F238E27FC236}">
                <a16:creationId xmlns:a16="http://schemas.microsoft.com/office/drawing/2014/main" id="{6988F84A-5FA9-4554-9184-901EEE559B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9041" y="2996620"/>
            <a:ext cx="289297" cy="773120"/>
          </a:xfrm>
          <a:prstGeom prst="rect">
            <a:avLst/>
          </a:prstGeom>
        </p:spPr>
      </p:pic>
      <p:pic>
        <p:nvPicPr>
          <p:cNvPr id="4" name="Image 3"/>
          <p:cNvPicPr>
            <a:picLocks noChangeAspect="1"/>
          </p:cNvPicPr>
          <p:nvPr/>
        </p:nvPicPr>
        <p:blipFill>
          <a:blip r:embed="rId7" cstate="print"/>
          <a:stretch>
            <a:fillRect/>
          </a:stretch>
        </p:blipFill>
        <p:spPr>
          <a:xfrm>
            <a:off x="3526272" y="2633409"/>
            <a:ext cx="1394820" cy="885600"/>
          </a:xfrm>
          <a:prstGeom prst="rect">
            <a:avLst/>
          </a:prstGeom>
        </p:spPr>
      </p:pic>
      <p:sp>
        <p:nvSpPr>
          <p:cNvPr id="47" name="TextBox 46">
            <a:extLst>
              <a:ext uri="{FF2B5EF4-FFF2-40B4-BE49-F238E27FC236}">
                <a16:creationId xmlns:a16="http://schemas.microsoft.com/office/drawing/2014/main" id="{5D44850F-7E91-4418-8351-B24EC8398ED0}"/>
              </a:ext>
            </a:extLst>
          </p:cNvPr>
          <p:cNvSpPr txBox="1"/>
          <p:nvPr/>
        </p:nvSpPr>
        <p:spPr bwMode="auto">
          <a:xfrm>
            <a:off x="4715463" y="2140760"/>
            <a:ext cx="27610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share the 10s:</a:t>
            </a:r>
            <a:endParaRPr lang="en-GB" sz="2000" dirty="0">
              <a:solidFill>
                <a:srgbClr val="FF0000"/>
              </a:solidFill>
              <a:latin typeface="Myriad Pro Semibold" charset="0"/>
              <a:ea typeface="Myriad Pro Semibold" charset="0"/>
              <a:cs typeface="Myriad Pro Semibold" charset="0"/>
            </a:endParaRPr>
          </a:p>
        </p:txBody>
      </p:sp>
      <p:sp>
        <p:nvSpPr>
          <p:cNvPr id="50" name="TextBox 49">
            <a:extLst>
              <a:ext uri="{FF2B5EF4-FFF2-40B4-BE49-F238E27FC236}">
                <a16:creationId xmlns:a16="http://schemas.microsoft.com/office/drawing/2014/main" id="{58A1C909-91C1-4DB7-B7B7-7B39874C8220}"/>
              </a:ext>
            </a:extLst>
          </p:cNvPr>
          <p:cNvSpPr txBox="1"/>
          <p:nvPr/>
        </p:nvSpPr>
        <p:spPr bwMode="auto">
          <a:xfrm>
            <a:off x="6634748"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2</a:t>
            </a:r>
          </a:p>
        </p:txBody>
      </p:sp>
      <p:pic>
        <p:nvPicPr>
          <p:cNvPr id="48" name="Picture 47" descr="A picture containing clipart  Description automatically generated">
            <a:extLst>
              <a:ext uri="{FF2B5EF4-FFF2-40B4-BE49-F238E27FC236}">
                <a16:creationId xmlns:a16="http://schemas.microsoft.com/office/drawing/2014/main" id="{AAD5A84B-480F-4999-B702-D8B1D2FE0EF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34381" y="3024338"/>
            <a:ext cx="224454" cy="224454"/>
          </a:xfrm>
          <a:prstGeom prst="rect">
            <a:avLst/>
          </a:prstGeom>
        </p:spPr>
      </p:pic>
      <p:pic>
        <p:nvPicPr>
          <p:cNvPr id="5" name="Image 4"/>
          <p:cNvPicPr>
            <a:picLocks noChangeAspect="1"/>
          </p:cNvPicPr>
          <p:nvPr/>
        </p:nvPicPr>
        <p:blipFill>
          <a:blip r:embed="rId8" cstate="print"/>
          <a:stretch>
            <a:fillRect/>
          </a:stretch>
        </p:blipFill>
        <p:spPr>
          <a:xfrm>
            <a:off x="3526272" y="2633409"/>
            <a:ext cx="1394820" cy="885600"/>
          </a:xfrm>
          <a:prstGeom prst="rect">
            <a:avLst/>
          </a:prstGeom>
        </p:spPr>
      </p:pic>
      <p:grpSp>
        <p:nvGrpSpPr>
          <p:cNvPr id="49" name="Group 48">
            <a:extLst>
              <a:ext uri="{FF2B5EF4-FFF2-40B4-BE49-F238E27FC236}">
                <a16:creationId xmlns:a16="http://schemas.microsoft.com/office/drawing/2014/main" id="{E887395A-F7A9-4876-97A8-FD408F4FE42D}"/>
              </a:ext>
            </a:extLst>
          </p:cNvPr>
          <p:cNvGrpSpPr/>
          <p:nvPr/>
        </p:nvGrpSpPr>
        <p:grpSpPr>
          <a:xfrm>
            <a:off x="7702773" y="3024338"/>
            <a:ext cx="224454" cy="2443086"/>
            <a:chOff x="6178773" y="3024338"/>
            <a:chExt cx="224454" cy="2443086"/>
          </a:xfrm>
        </p:grpSpPr>
        <p:pic>
          <p:nvPicPr>
            <p:cNvPr id="53" name="Picture 52">
              <a:extLst>
                <a:ext uri="{FF2B5EF4-FFF2-40B4-BE49-F238E27FC236}">
                  <a16:creationId xmlns:a16="http://schemas.microsoft.com/office/drawing/2014/main" id="{F9A0B006-E4C5-49D6-84BE-7753692914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54" name="Picture 53">
              <a:extLst>
                <a:ext uri="{FF2B5EF4-FFF2-40B4-BE49-F238E27FC236}">
                  <a16:creationId xmlns:a16="http://schemas.microsoft.com/office/drawing/2014/main" id="{6094A8FE-2469-4A1C-B734-A11351D3E7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55" name="Picture 54">
              <a:extLst>
                <a:ext uri="{FF2B5EF4-FFF2-40B4-BE49-F238E27FC236}">
                  <a16:creationId xmlns:a16="http://schemas.microsoft.com/office/drawing/2014/main" id="{D2E7846A-FAB3-4DFC-B0BA-6814D6B7B8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pic>
          <p:nvPicPr>
            <p:cNvPr id="56" name="Picture 55">
              <a:extLst>
                <a:ext uri="{FF2B5EF4-FFF2-40B4-BE49-F238E27FC236}">
                  <a16:creationId xmlns:a16="http://schemas.microsoft.com/office/drawing/2014/main" id="{890D0FCC-EDAB-48FE-9800-84CC30695D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3763883"/>
              <a:ext cx="224454" cy="224454"/>
            </a:xfrm>
            <a:prstGeom prst="rect">
              <a:avLst/>
            </a:prstGeom>
          </p:spPr>
        </p:pic>
        <p:pic>
          <p:nvPicPr>
            <p:cNvPr id="57" name="Picture 56">
              <a:extLst>
                <a:ext uri="{FF2B5EF4-FFF2-40B4-BE49-F238E27FC236}">
                  <a16:creationId xmlns:a16="http://schemas.microsoft.com/office/drawing/2014/main" id="{3B5C2E3A-ED22-4585-92FB-6F7A32FBB7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4010398"/>
              <a:ext cx="224454" cy="224454"/>
            </a:xfrm>
            <a:prstGeom prst="rect">
              <a:avLst/>
            </a:prstGeom>
          </p:spPr>
        </p:pic>
        <p:pic>
          <p:nvPicPr>
            <p:cNvPr id="58" name="Picture 57">
              <a:extLst>
                <a:ext uri="{FF2B5EF4-FFF2-40B4-BE49-F238E27FC236}">
                  <a16:creationId xmlns:a16="http://schemas.microsoft.com/office/drawing/2014/main" id="{56723DB4-37C1-4CD5-A9E2-69AF30653A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4256913"/>
              <a:ext cx="224454" cy="224454"/>
            </a:xfrm>
            <a:prstGeom prst="rect">
              <a:avLst/>
            </a:prstGeom>
          </p:spPr>
        </p:pic>
        <p:pic>
          <p:nvPicPr>
            <p:cNvPr id="59" name="Picture 58">
              <a:extLst>
                <a:ext uri="{FF2B5EF4-FFF2-40B4-BE49-F238E27FC236}">
                  <a16:creationId xmlns:a16="http://schemas.microsoft.com/office/drawing/2014/main" id="{4AE34208-36F2-4714-97B4-E0900389DA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4503428"/>
              <a:ext cx="224454" cy="224454"/>
            </a:xfrm>
            <a:prstGeom prst="rect">
              <a:avLst/>
            </a:prstGeom>
          </p:spPr>
        </p:pic>
        <p:pic>
          <p:nvPicPr>
            <p:cNvPr id="60" name="Picture 59">
              <a:extLst>
                <a:ext uri="{FF2B5EF4-FFF2-40B4-BE49-F238E27FC236}">
                  <a16:creationId xmlns:a16="http://schemas.microsoft.com/office/drawing/2014/main" id="{62403210-C927-471F-91B1-CBF39505EE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4749943"/>
              <a:ext cx="224454" cy="224454"/>
            </a:xfrm>
            <a:prstGeom prst="rect">
              <a:avLst/>
            </a:prstGeom>
          </p:spPr>
        </p:pic>
        <p:pic>
          <p:nvPicPr>
            <p:cNvPr id="61" name="Picture 60">
              <a:extLst>
                <a:ext uri="{FF2B5EF4-FFF2-40B4-BE49-F238E27FC236}">
                  <a16:creationId xmlns:a16="http://schemas.microsoft.com/office/drawing/2014/main" id="{CA80D5F3-F282-4D7E-8B69-92DFD6D544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4996458"/>
              <a:ext cx="224454" cy="224454"/>
            </a:xfrm>
            <a:prstGeom prst="rect">
              <a:avLst/>
            </a:prstGeom>
          </p:spPr>
        </p:pic>
        <p:pic>
          <p:nvPicPr>
            <p:cNvPr id="62" name="Picture 61">
              <a:extLst>
                <a:ext uri="{FF2B5EF4-FFF2-40B4-BE49-F238E27FC236}">
                  <a16:creationId xmlns:a16="http://schemas.microsoft.com/office/drawing/2014/main" id="{B63F4A14-6A9D-431C-8030-EF46F9E508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8773" y="5242970"/>
              <a:ext cx="224454" cy="224454"/>
            </a:xfrm>
            <a:prstGeom prst="rect">
              <a:avLst/>
            </a:prstGeom>
          </p:spPr>
        </p:pic>
      </p:grpSp>
      <p:sp>
        <p:nvSpPr>
          <p:cNvPr id="52" name="Rectangle 51">
            <a:extLst>
              <a:ext uri="{FF2B5EF4-FFF2-40B4-BE49-F238E27FC236}">
                <a16:creationId xmlns:a16="http://schemas.microsoft.com/office/drawing/2014/main" id="{17C50649-2849-4A14-BEEB-F2FCFD42948A}"/>
              </a:ext>
            </a:extLst>
          </p:cNvPr>
          <p:cNvSpPr/>
          <p:nvPr/>
        </p:nvSpPr>
        <p:spPr bwMode="auto">
          <a:xfrm>
            <a:off x="4282679" y="2669382"/>
            <a:ext cx="337467"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45" name="Group 44">
            <a:extLst>
              <a:ext uri="{FF2B5EF4-FFF2-40B4-BE49-F238E27FC236}">
                <a16:creationId xmlns:a16="http://schemas.microsoft.com/office/drawing/2014/main" id="{6076E4B3-5703-480D-B945-BF8388EA8300}"/>
              </a:ext>
            </a:extLst>
          </p:cNvPr>
          <p:cNvGrpSpPr/>
          <p:nvPr/>
        </p:nvGrpSpPr>
        <p:grpSpPr>
          <a:xfrm>
            <a:off x="4820435" y="1515420"/>
            <a:ext cx="2551133" cy="461665"/>
            <a:chOff x="3293565" y="1515419"/>
            <a:chExt cx="2551133" cy="461665"/>
          </a:xfrm>
        </p:grpSpPr>
        <p:sp>
          <p:nvSpPr>
            <p:cNvPr id="51" name="TextBox 50">
              <a:extLst>
                <a:ext uri="{FF2B5EF4-FFF2-40B4-BE49-F238E27FC236}">
                  <a16:creationId xmlns:a16="http://schemas.microsoft.com/office/drawing/2014/main" id="{F0403A59-4145-4DB0-A565-26AEC618E273}"/>
                </a:ext>
              </a:extLst>
            </p:cNvPr>
            <p:cNvSpPr txBox="1"/>
            <p:nvPr/>
          </p:nvSpPr>
          <p:spPr bwMode="auto">
            <a:xfrm>
              <a:off x="3293565" y="1524945"/>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73  ÷  3  =</a:t>
              </a:r>
              <a:endParaRPr lang="en-GB" sz="2200" dirty="0">
                <a:solidFill>
                  <a:srgbClr val="C00000"/>
                </a:solidFill>
                <a:latin typeface="Myriad Pro Semibold" charset="0"/>
                <a:ea typeface="Myriad Pro Semibold" charset="0"/>
                <a:cs typeface="Myriad Pro Semibold" charset="0"/>
              </a:endParaRPr>
            </a:p>
          </p:txBody>
        </p:sp>
        <p:sp>
          <p:nvSpPr>
            <p:cNvPr id="66" name="Rectangle 65">
              <a:extLst>
                <a:ext uri="{FF2B5EF4-FFF2-40B4-BE49-F238E27FC236}">
                  <a16:creationId xmlns:a16="http://schemas.microsoft.com/office/drawing/2014/main" id="{E758094E-0638-47A1-99FF-476707341F9E}"/>
                </a:ext>
              </a:extLst>
            </p:cNvPr>
            <p:cNvSpPr/>
            <p:nvPr/>
          </p:nvSpPr>
          <p:spPr bwMode="auto">
            <a:xfrm>
              <a:off x="4962115" y="1515419"/>
              <a:ext cx="882583"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7" name="Group 66">
            <a:extLst>
              <a:ext uri="{FF2B5EF4-FFF2-40B4-BE49-F238E27FC236}">
                <a16:creationId xmlns:a16="http://schemas.microsoft.com/office/drawing/2014/main" id="{D869262E-014B-45FF-84F4-65C4F9FEE47D}"/>
              </a:ext>
            </a:extLst>
          </p:cNvPr>
          <p:cNvGrpSpPr/>
          <p:nvPr/>
        </p:nvGrpSpPr>
        <p:grpSpPr>
          <a:xfrm>
            <a:off x="3341811" y="2935965"/>
            <a:ext cx="1458860" cy="564329"/>
            <a:chOff x="3733049" y="5315443"/>
            <a:chExt cx="1458860" cy="564329"/>
          </a:xfrm>
        </p:grpSpPr>
        <p:grpSp>
          <p:nvGrpSpPr>
            <p:cNvPr id="68" name="Group 67">
              <a:extLst>
                <a:ext uri="{FF2B5EF4-FFF2-40B4-BE49-F238E27FC236}">
                  <a16:creationId xmlns:a16="http://schemas.microsoft.com/office/drawing/2014/main" id="{924F5799-FA55-4614-BED1-B9F660CD8512}"/>
                </a:ext>
              </a:extLst>
            </p:cNvPr>
            <p:cNvGrpSpPr/>
            <p:nvPr/>
          </p:nvGrpSpPr>
          <p:grpSpPr>
            <a:xfrm>
              <a:off x="4085070" y="5365750"/>
              <a:ext cx="1106839" cy="507156"/>
              <a:chOff x="4085070" y="5365750"/>
              <a:chExt cx="1106839" cy="507156"/>
            </a:xfrm>
            <a:solidFill>
              <a:schemeClr val="bg1"/>
            </a:solidFill>
          </p:grpSpPr>
          <p:sp>
            <p:nvSpPr>
              <p:cNvPr id="72" name="Rectangle 71">
                <a:extLst>
                  <a:ext uri="{FF2B5EF4-FFF2-40B4-BE49-F238E27FC236}">
                    <a16:creationId xmlns:a16="http://schemas.microsoft.com/office/drawing/2014/main" id="{7614ADC7-0F1E-4B84-8795-2A1B9CBF23F1}"/>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3" name="Rectangle 72">
                <a:extLst>
                  <a:ext uri="{FF2B5EF4-FFF2-40B4-BE49-F238E27FC236}">
                    <a16:creationId xmlns:a16="http://schemas.microsoft.com/office/drawing/2014/main" id="{1A016E9C-CC7C-4F6D-868F-1433C45E5D20}"/>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9" name="Group 68">
              <a:extLst>
                <a:ext uri="{FF2B5EF4-FFF2-40B4-BE49-F238E27FC236}">
                  <a16:creationId xmlns:a16="http://schemas.microsoft.com/office/drawing/2014/main" id="{2D2BD90B-2627-402E-9F5E-D094610F2901}"/>
                </a:ext>
              </a:extLst>
            </p:cNvPr>
            <p:cNvGrpSpPr/>
            <p:nvPr/>
          </p:nvGrpSpPr>
          <p:grpSpPr>
            <a:xfrm>
              <a:off x="3733049" y="5315443"/>
              <a:ext cx="1434410" cy="564329"/>
              <a:chOff x="3722832" y="5310208"/>
              <a:chExt cx="1434410" cy="564329"/>
            </a:xfrm>
          </p:grpSpPr>
          <p:cxnSp>
            <p:nvCxnSpPr>
              <p:cNvPr id="70" name="Straight Connector 69">
                <a:extLst>
                  <a:ext uri="{FF2B5EF4-FFF2-40B4-BE49-F238E27FC236}">
                    <a16:creationId xmlns:a16="http://schemas.microsoft.com/office/drawing/2014/main" id="{30C9BA52-EF98-4D50-A1DD-C46412B51031}"/>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Arc 70">
                <a:extLst>
                  <a:ext uri="{FF2B5EF4-FFF2-40B4-BE49-F238E27FC236}">
                    <a16:creationId xmlns:a16="http://schemas.microsoft.com/office/drawing/2014/main" id="{07801A6E-B417-446D-897C-122C2B043931}"/>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81" name="Group 80">
            <a:extLst>
              <a:ext uri="{FF2B5EF4-FFF2-40B4-BE49-F238E27FC236}">
                <a16:creationId xmlns:a16="http://schemas.microsoft.com/office/drawing/2014/main" id="{3D343264-9604-4D93-9D08-01ADEBEB9CC8}"/>
              </a:ext>
            </a:extLst>
          </p:cNvPr>
          <p:cNvGrpSpPr>
            <a:grpSpLocks noChangeAspect="1"/>
          </p:cNvGrpSpPr>
          <p:nvPr/>
        </p:nvGrpSpPr>
        <p:grpSpPr>
          <a:xfrm>
            <a:off x="6037624" y="2903273"/>
            <a:ext cx="2748231" cy="578710"/>
            <a:chOff x="3733049" y="5315443"/>
            <a:chExt cx="2710626" cy="570792"/>
          </a:xfrm>
        </p:grpSpPr>
        <p:grpSp>
          <p:nvGrpSpPr>
            <p:cNvPr id="82" name="Group 81">
              <a:extLst>
                <a:ext uri="{FF2B5EF4-FFF2-40B4-BE49-F238E27FC236}">
                  <a16:creationId xmlns:a16="http://schemas.microsoft.com/office/drawing/2014/main" id="{7F661674-02BC-4F89-9511-18255BAD85AD}"/>
                </a:ext>
              </a:extLst>
            </p:cNvPr>
            <p:cNvGrpSpPr/>
            <p:nvPr/>
          </p:nvGrpSpPr>
          <p:grpSpPr>
            <a:xfrm>
              <a:off x="4085069" y="5354684"/>
              <a:ext cx="2358605" cy="531551"/>
              <a:chOff x="4085069" y="5354684"/>
              <a:chExt cx="2358605" cy="531551"/>
            </a:xfrm>
            <a:solidFill>
              <a:schemeClr val="bg1"/>
            </a:solidFill>
          </p:grpSpPr>
          <p:sp>
            <p:nvSpPr>
              <p:cNvPr id="86" name="Rectangle 85">
                <a:extLst>
                  <a:ext uri="{FF2B5EF4-FFF2-40B4-BE49-F238E27FC236}">
                    <a16:creationId xmlns:a16="http://schemas.microsoft.com/office/drawing/2014/main" id="{B7EDCF99-1816-46A6-816A-F8A27A057744}"/>
                  </a:ext>
                </a:extLst>
              </p:cNvPr>
              <p:cNvSpPr/>
              <p:nvPr/>
            </p:nvSpPr>
            <p:spPr bwMode="auto">
              <a:xfrm>
                <a:off x="4085069" y="5354684"/>
                <a:ext cx="2358605" cy="52438"/>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7" name="Rectangle 86">
                <a:extLst>
                  <a:ext uri="{FF2B5EF4-FFF2-40B4-BE49-F238E27FC236}">
                    <a16:creationId xmlns:a16="http://schemas.microsoft.com/office/drawing/2014/main" id="{DA970DCB-F115-4224-B9A0-7C1E3D9BCA61}"/>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83" name="Group 82">
              <a:extLst>
                <a:ext uri="{FF2B5EF4-FFF2-40B4-BE49-F238E27FC236}">
                  <a16:creationId xmlns:a16="http://schemas.microsoft.com/office/drawing/2014/main" id="{66B30F70-DA21-4336-8CE8-E884BA7ADA66}"/>
                </a:ext>
              </a:extLst>
            </p:cNvPr>
            <p:cNvGrpSpPr/>
            <p:nvPr/>
          </p:nvGrpSpPr>
          <p:grpSpPr>
            <a:xfrm>
              <a:off x="3733049" y="5315443"/>
              <a:ext cx="2710626" cy="564329"/>
              <a:chOff x="3722832" y="5310208"/>
              <a:chExt cx="2710626" cy="564329"/>
            </a:xfrm>
          </p:grpSpPr>
          <p:cxnSp>
            <p:nvCxnSpPr>
              <p:cNvPr id="84" name="Straight Connector 83">
                <a:extLst>
                  <a:ext uri="{FF2B5EF4-FFF2-40B4-BE49-F238E27FC236}">
                    <a16:creationId xmlns:a16="http://schemas.microsoft.com/office/drawing/2014/main" id="{6AA1C2D7-7921-40B8-8848-12CD9FFAD4C4}"/>
                  </a:ext>
                </a:extLst>
              </p:cNvPr>
              <p:cNvCxnSpPr/>
              <p:nvPr/>
            </p:nvCxnSpPr>
            <p:spPr bwMode="auto">
              <a:xfrm>
                <a:off x="4095241" y="5385595"/>
                <a:ext cx="233821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5" name="Arc 84">
                <a:extLst>
                  <a:ext uri="{FF2B5EF4-FFF2-40B4-BE49-F238E27FC236}">
                    <a16:creationId xmlns:a16="http://schemas.microsoft.com/office/drawing/2014/main" id="{DE9CB212-4C8D-4763-B101-11097407382F}"/>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176835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7"/>
                                        </p:tgtEl>
                                      </p:cBhvr>
                                    </p:animEffect>
                                    <p:set>
                                      <p:cBhvr>
                                        <p:cTn id="7" dur="1" fill="hold">
                                          <p:stCondLst>
                                            <p:cond delay="499"/>
                                          </p:stCondLst>
                                        </p:cTn>
                                        <p:tgtEl>
                                          <p:spTgt spid="4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fade">
                                      <p:cBhvr>
                                        <p:cTn id="11" dur="500"/>
                                        <p:tgtEl>
                                          <p:spTgt spid="9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48"/>
                                        </p:tgtEl>
                                      </p:cBhvr>
                                    </p:animEffect>
                                    <p:set>
                                      <p:cBhvr>
                                        <p:cTn id="16" dur="1" fill="hold">
                                          <p:stCondLst>
                                            <p:cond delay="499"/>
                                          </p:stCondLst>
                                        </p:cTn>
                                        <p:tgtEl>
                                          <p:spTgt spid="48"/>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xit" presetSubtype="0" fill="hold" nodeType="withEffect">
                                  <p:stCondLst>
                                    <p:cond delay="0"/>
                                  </p:stCondLst>
                                  <p:childTnLst>
                                    <p:animEffect transition="out" filter="fade">
                                      <p:cBhvr>
                                        <p:cTn id="27" dur="500"/>
                                        <p:tgtEl>
                                          <p:spTgt spid="4"/>
                                        </p:tgtEl>
                                      </p:cBhvr>
                                    </p:animEffect>
                                    <p:set>
                                      <p:cBhvr>
                                        <p:cTn id="28"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47"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  Description automatically generated">
            <a:extLst>
              <a:ext uri="{FF2B5EF4-FFF2-40B4-BE49-F238E27FC236}">
                <a16:creationId xmlns:a16="http://schemas.microsoft.com/office/drawing/2014/main" id="{87505EBE-0A45-4470-84DB-7C5D622E2B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6221" y="2972762"/>
            <a:ext cx="2379633" cy="420853"/>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2:7</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2187751" y="920309"/>
            <a:ext cx="78164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73 sticks shared equally between 3 children. How many sticks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4950207" y="2140760"/>
            <a:ext cx="2291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exchange:</a:t>
            </a:r>
            <a:endParaRPr lang="en-GB" sz="2000" dirty="0">
              <a:solidFill>
                <a:srgbClr val="FF0000"/>
              </a:solidFill>
              <a:latin typeface="Myriad Pro Semibold" charset="0"/>
              <a:ea typeface="Myriad Pro Semibold" charset="0"/>
              <a:cs typeface="Myriad Pro Semibold" charset="0"/>
            </a:endParaRPr>
          </a:p>
        </p:txBody>
      </p:sp>
      <p:sp>
        <p:nvSpPr>
          <p:cNvPr id="98" name="Rectangle 97">
            <a:extLst>
              <a:ext uri="{FF2B5EF4-FFF2-40B4-BE49-F238E27FC236}">
                <a16:creationId xmlns:a16="http://schemas.microsoft.com/office/drawing/2014/main" id="{1B8FEFD2-DE67-4A6D-911E-8AE51A507067}"/>
              </a:ext>
            </a:extLst>
          </p:cNvPr>
          <p:cNvSpPr/>
          <p:nvPr/>
        </p:nvSpPr>
        <p:spPr bwMode="auto">
          <a:xfrm>
            <a:off x="3824288" y="2669382"/>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22" name="Picture 21" descr="A close up of a logo  Description automatically generated">
            <a:extLst>
              <a:ext uri="{FF2B5EF4-FFF2-40B4-BE49-F238E27FC236}">
                <a16:creationId xmlns:a16="http://schemas.microsoft.com/office/drawing/2014/main" id="{C2BA9953-45B2-47A6-B8B3-10CC720DEA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9095" y="2996620"/>
            <a:ext cx="289297" cy="773120"/>
          </a:xfrm>
          <a:prstGeom prst="rect">
            <a:avLst/>
          </a:prstGeom>
        </p:spPr>
      </p:pic>
      <p:sp>
        <p:nvSpPr>
          <p:cNvPr id="35" name="TextBox 34">
            <a:extLst>
              <a:ext uri="{FF2B5EF4-FFF2-40B4-BE49-F238E27FC236}">
                <a16:creationId xmlns:a16="http://schemas.microsoft.com/office/drawing/2014/main" id="{8D2AAD54-0718-4B48-A55E-FCC2D06BF9A8}"/>
              </a:ext>
            </a:extLst>
          </p:cNvPr>
          <p:cNvSpPr txBox="1"/>
          <p:nvPr/>
        </p:nvSpPr>
        <p:spPr bwMode="auto">
          <a:xfrm>
            <a:off x="6157906" y="295729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3</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36" name="TextBox 35">
            <a:extLst>
              <a:ext uri="{FF2B5EF4-FFF2-40B4-BE49-F238E27FC236}">
                <a16:creationId xmlns:a16="http://schemas.microsoft.com/office/drawing/2014/main" id="{73013491-7814-4C12-94CA-D8810CF651C4}"/>
              </a:ext>
            </a:extLst>
          </p:cNvPr>
          <p:cNvSpPr txBox="1"/>
          <p:nvPr/>
        </p:nvSpPr>
        <p:spPr bwMode="auto">
          <a:xfrm>
            <a:off x="4534292" y="5610225"/>
            <a:ext cx="3123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7 tens ÷ 3 = 2 tens r 1 ten</a:t>
            </a:r>
          </a:p>
        </p:txBody>
      </p:sp>
      <p:grpSp>
        <p:nvGrpSpPr>
          <p:cNvPr id="37" name="Group 36">
            <a:extLst>
              <a:ext uri="{FF2B5EF4-FFF2-40B4-BE49-F238E27FC236}">
                <a16:creationId xmlns:a16="http://schemas.microsoft.com/office/drawing/2014/main" id="{793146BA-1C12-4F78-A252-261DA7E91F90}"/>
              </a:ext>
            </a:extLst>
          </p:cNvPr>
          <p:cNvGrpSpPr/>
          <p:nvPr/>
        </p:nvGrpSpPr>
        <p:grpSpPr>
          <a:xfrm>
            <a:off x="6542715" y="3024338"/>
            <a:ext cx="224454" cy="717684"/>
            <a:chOff x="5317111" y="3024338"/>
            <a:chExt cx="224454" cy="717684"/>
          </a:xfrm>
        </p:grpSpPr>
        <p:pic>
          <p:nvPicPr>
            <p:cNvPr id="38" name="Picture 37" descr="A picture containing clipart  Description automatically generated">
              <a:extLst>
                <a:ext uri="{FF2B5EF4-FFF2-40B4-BE49-F238E27FC236}">
                  <a16:creationId xmlns:a16="http://schemas.microsoft.com/office/drawing/2014/main" id="{DB781F62-A5A6-42F2-96CD-FB3AD73AD4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024338"/>
              <a:ext cx="224454" cy="224454"/>
            </a:xfrm>
            <a:prstGeom prst="rect">
              <a:avLst/>
            </a:prstGeom>
          </p:spPr>
        </p:pic>
        <p:pic>
          <p:nvPicPr>
            <p:cNvPr id="39" name="Picture 38" descr="A picture containing clipart  Description automatically generated">
              <a:extLst>
                <a:ext uri="{FF2B5EF4-FFF2-40B4-BE49-F238E27FC236}">
                  <a16:creationId xmlns:a16="http://schemas.microsoft.com/office/drawing/2014/main" id="{A729F1F1-2207-4A17-9A89-AC43A4BC80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270953"/>
              <a:ext cx="224454" cy="224454"/>
            </a:xfrm>
            <a:prstGeom prst="rect">
              <a:avLst/>
            </a:prstGeom>
          </p:spPr>
        </p:pic>
        <p:pic>
          <p:nvPicPr>
            <p:cNvPr id="40" name="Picture 39" descr="A picture containing clipart  Description automatically generated">
              <a:extLst>
                <a:ext uri="{FF2B5EF4-FFF2-40B4-BE49-F238E27FC236}">
                  <a16:creationId xmlns:a16="http://schemas.microsoft.com/office/drawing/2014/main" id="{F7FA5A80-2F1D-4D14-810C-7BE4372E2E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517568"/>
              <a:ext cx="224454" cy="224454"/>
            </a:xfrm>
            <a:prstGeom prst="rect">
              <a:avLst/>
            </a:prstGeom>
          </p:spPr>
        </p:pic>
      </p:grpSp>
      <p:grpSp>
        <p:nvGrpSpPr>
          <p:cNvPr id="41" name="Group 40">
            <a:extLst>
              <a:ext uri="{FF2B5EF4-FFF2-40B4-BE49-F238E27FC236}">
                <a16:creationId xmlns:a16="http://schemas.microsoft.com/office/drawing/2014/main" id="{D2A11C7A-015F-453E-82F9-159A0A9DBFCC}"/>
              </a:ext>
            </a:extLst>
          </p:cNvPr>
          <p:cNvGrpSpPr/>
          <p:nvPr/>
        </p:nvGrpSpPr>
        <p:grpSpPr>
          <a:xfrm>
            <a:off x="6841111" y="3024338"/>
            <a:ext cx="224454" cy="717684"/>
            <a:chOff x="5317111" y="3764183"/>
            <a:chExt cx="224454" cy="717684"/>
          </a:xfrm>
        </p:grpSpPr>
        <p:pic>
          <p:nvPicPr>
            <p:cNvPr id="42" name="Picture 41" descr="A picture containing clipart  Description automatically generated">
              <a:extLst>
                <a:ext uri="{FF2B5EF4-FFF2-40B4-BE49-F238E27FC236}">
                  <a16:creationId xmlns:a16="http://schemas.microsoft.com/office/drawing/2014/main" id="{D68E1373-09C4-4797-B017-22C4DBD470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3764183"/>
              <a:ext cx="224454" cy="224454"/>
            </a:xfrm>
            <a:prstGeom prst="rect">
              <a:avLst/>
            </a:prstGeom>
          </p:spPr>
        </p:pic>
        <p:pic>
          <p:nvPicPr>
            <p:cNvPr id="43" name="Picture 42" descr="A picture containing clipart  Description automatically generated">
              <a:extLst>
                <a:ext uri="{FF2B5EF4-FFF2-40B4-BE49-F238E27FC236}">
                  <a16:creationId xmlns:a16="http://schemas.microsoft.com/office/drawing/2014/main" id="{5F2D9689-44F5-408E-86F0-4C69D8371F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4010798"/>
              <a:ext cx="224454" cy="224454"/>
            </a:xfrm>
            <a:prstGeom prst="rect">
              <a:avLst/>
            </a:prstGeom>
          </p:spPr>
        </p:pic>
        <p:pic>
          <p:nvPicPr>
            <p:cNvPr id="44" name="Picture 43" descr="A picture containing clipart  Description automatically generated">
              <a:extLst>
                <a:ext uri="{FF2B5EF4-FFF2-40B4-BE49-F238E27FC236}">
                  <a16:creationId xmlns:a16="http://schemas.microsoft.com/office/drawing/2014/main" id="{6980F51C-6DD4-4CA0-95D9-F20894509D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7111" y="4257413"/>
              <a:ext cx="224454" cy="224454"/>
            </a:xfrm>
            <a:prstGeom prst="rect">
              <a:avLst/>
            </a:prstGeom>
          </p:spPr>
        </p:pic>
      </p:grpSp>
      <p:pic>
        <p:nvPicPr>
          <p:cNvPr id="46" name="Picture 45" descr="A close up of a logo  Description automatically generated">
            <a:extLst>
              <a:ext uri="{FF2B5EF4-FFF2-40B4-BE49-F238E27FC236}">
                <a16:creationId xmlns:a16="http://schemas.microsoft.com/office/drawing/2014/main" id="{6988F84A-5FA9-4554-9184-901EEE559B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9041" y="2996620"/>
            <a:ext cx="289297" cy="773120"/>
          </a:xfrm>
          <a:prstGeom prst="rect">
            <a:avLst/>
          </a:prstGeom>
        </p:spPr>
      </p:pic>
      <p:sp>
        <p:nvSpPr>
          <p:cNvPr id="47" name="TextBox 46">
            <a:extLst>
              <a:ext uri="{FF2B5EF4-FFF2-40B4-BE49-F238E27FC236}">
                <a16:creationId xmlns:a16="http://schemas.microsoft.com/office/drawing/2014/main" id="{5D44850F-7E91-4418-8351-B24EC8398ED0}"/>
              </a:ext>
            </a:extLst>
          </p:cNvPr>
          <p:cNvSpPr txBox="1"/>
          <p:nvPr/>
        </p:nvSpPr>
        <p:spPr bwMode="auto">
          <a:xfrm>
            <a:off x="4784392" y="2140760"/>
            <a:ext cx="26232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share the 1s:</a:t>
            </a:r>
            <a:endParaRPr lang="en-GB" sz="2000" dirty="0">
              <a:solidFill>
                <a:srgbClr val="FF0000"/>
              </a:solidFill>
              <a:latin typeface="Myriad Pro Semibold" charset="0"/>
              <a:ea typeface="Myriad Pro Semibold" charset="0"/>
              <a:cs typeface="Myriad Pro Semibold" charset="0"/>
            </a:endParaRPr>
          </a:p>
        </p:txBody>
      </p:sp>
      <p:sp>
        <p:nvSpPr>
          <p:cNvPr id="50" name="TextBox 49">
            <a:extLst>
              <a:ext uri="{FF2B5EF4-FFF2-40B4-BE49-F238E27FC236}">
                <a16:creationId xmlns:a16="http://schemas.microsoft.com/office/drawing/2014/main" id="{58A1C909-91C1-4DB7-B7B7-7B39874C8220}"/>
              </a:ext>
            </a:extLst>
          </p:cNvPr>
          <p:cNvSpPr txBox="1"/>
          <p:nvPr/>
        </p:nvSpPr>
        <p:spPr bwMode="auto">
          <a:xfrm>
            <a:off x="6634748"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2</a:t>
            </a:r>
          </a:p>
        </p:txBody>
      </p:sp>
      <p:pic>
        <p:nvPicPr>
          <p:cNvPr id="5" name="Image 4"/>
          <p:cNvPicPr>
            <a:picLocks noChangeAspect="1"/>
          </p:cNvPicPr>
          <p:nvPr/>
        </p:nvPicPr>
        <p:blipFill>
          <a:blip r:embed="rId6" cstate="print"/>
          <a:stretch>
            <a:fillRect/>
          </a:stretch>
        </p:blipFill>
        <p:spPr>
          <a:xfrm>
            <a:off x="3526272" y="2633409"/>
            <a:ext cx="1394820" cy="885600"/>
          </a:xfrm>
          <a:prstGeom prst="rect">
            <a:avLst/>
          </a:prstGeom>
        </p:spPr>
      </p:pic>
      <p:pic>
        <p:nvPicPr>
          <p:cNvPr id="45" name="Picture 44" descr="A close up of a logo  Description automatically generated">
            <a:extLst>
              <a:ext uri="{FF2B5EF4-FFF2-40B4-BE49-F238E27FC236}">
                <a16:creationId xmlns:a16="http://schemas.microsoft.com/office/drawing/2014/main" id="{C444E583-69B1-4004-B79C-0C210B6D0AC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73882" y="2996620"/>
            <a:ext cx="289297" cy="773120"/>
          </a:xfrm>
          <a:prstGeom prst="rect">
            <a:avLst/>
          </a:prstGeom>
        </p:spPr>
      </p:pic>
      <p:pic>
        <p:nvPicPr>
          <p:cNvPr id="51" name="Picture 50">
            <a:extLst>
              <a:ext uri="{FF2B5EF4-FFF2-40B4-BE49-F238E27FC236}">
                <a16:creationId xmlns:a16="http://schemas.microsoft.com/office/drawing/2014/main" id="{14D710F5-242E-4F7F-88CF-74BCE2B809F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02987" y="3024338"/>
            <a:ext cx="224454" cy="224454"/>
          </a:xfrm>
          <a:prstGeom prst="rect">
            <a:avLst/>
          </a:prstGeom>
        </p:spPr>
      </p:pic>
      <p:pic>
        <p:nvPicPr>
          <p:cNvPr id="63" name="Picture 62">
            <a:extLst>
              <a:ext uri="{FF2B5EF4-FFF2-40B4-BE49-F238E27FC236}">
                <a16:creationId xmlns:a16="http://schemas.microsoft.com/office/drawing/2014/main" id="{76E7980C-3818-4E6B-9139-3AAB4E5F77D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02987" y="3270953"/>
            <a:ext cx="224454" cy="224454"/>
          </a:xfrm>
          <a:prstGeom prst="rect">
            <a:avLst/>
          </a:prstGeom>
        </p:spPr>
      </p:pic>
      <p:sp>
        <p:nvSpPr>
          <p:cNvPr id="64" name="TextBox 63">
            <a:extLst>
              <a:ext uri="{FF2B5EF4-FFF2-40B4-BE49-F238E27FC236}">
                <a16:creationId xmlns:a16="http://schemas.microsoft.com/office/drawing/2014/main" id="{936E5BD3-7DF5-4147-9265-72CE25E31E68}"/>
              </a:ext>
            </a:extLst>
          </p:cNvPr>
          <p:cNvSpPr txBox="1"/>
          <p:nvPr/>
        </p:nvSpPr>
        <p:spPr bwMode="auto">
          <a:xfrm>
            <a:off x="4366201" y="6019827"/>
            <a:ext cx="34596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13 ones ÷ 3 = 4 ones r 1 one</a:t>
            </a:r>
          </a:p>
        </p:txBody>
      </p:sp>
      <p:grpSp>
        <p:nvGrpSpPr>
          <p:cNvPr id="65" name="Group 64">
            <a:extLst>
              <a:ext uri="{FF2B5EF4-FFF2-40B4-BE49-F238E27FC236}">
                <a16:creationId xmlns:a16="http://schemas.microsoft.com/office/drawing/2014/main" id="{64050F7C-5E1C-4CB5-9723-1D237FBB8C99}"/>
              </a:ext>
            </a:extLst>
          </p:cNvPr>
          <p:cNvGrpSpPr/>
          <p:nvPr/>
        </p:nvGrpSpPr>
        <p:grpSpPr>
          <a:xfrm>
            <a:off x="7702773" y="3024338"/>
            <a:ext cx="224454" cy="717484"/>
            <a:chOff x="6178773" y="3024338"/>
            <a:chExt cx="224454" cy="717484"/>
          </a:xfrm>
        </p:grpSpPr>
        <p:pic>
          <p:nvPicPr>
            <p:cNvPr id="66" name="Picture 65">
              <a:extLst>
                <a:ext uri="{FF2B5EF4-FFF2-40B4-BE49-F238E27FC236}">
                  <a16:creationId xmlns:a16="http://schemas.microsoft.com/office/drawing/2014/main" id="{B3A4E740-3513-4EA5-901A-F29BCC9F00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67" name="Picture 66">
              <a:extLst>
                <a:ext uri="{FF2B5EF4-FFF2-40B4-BE49-F238E27FC236}">
                  <a16:creationId xmlns:a16="http://schemas.microsoft.com/office/drawing/2014/main" id="{BC122571-518B-4D00-A1BD-B51D36675EA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68" name="Picture 67">
              <a:extLst>
                <a:ext uri="{FF2B5EF4-FFF2-40B4-BE49-F238E27FC236}">
                  <a16:creationId xmlns:a16="http://schemas.microsoft.com/office/drawing/2014/main" id="{4BCB53C7-9787-441A-BE3D-E571BFBBD2A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grpSp>
        <p:nvGrpSpPr>
          <p:cNvPr id="69" name="Group 68">
            <a:extLst>
              <a:ext uri="{FF2B5EF4-FFF2-40B4-BE49-F238E27FC236}">
                <a16:creationId xmlns:a16="http://schemas.microsoft.com/office/drawing/2014/main" id="{02E6E3B8-2049-4A1A-80D8-DDF4A2B0A518}"/>
              </a:ext>
            </a:extLst>
          </p:cNvPr>
          <p:cNvGrpSpPr/>
          <p:nvPr/>
        </p:nvGrpSpPr>
        <p:grpSpPr>
          <a:xfrm>
            <a:off x="7702773" y="3024338"/>
            <a:ext cx="224454" cy="717484"/>
            <a:chOff x="6178773" y="3024338"/>
            <a:chExt cx="224454" cy="717484"/>
          </a:xfrm>
        </p:grpSpPr>
        <p:pic>
          <p:nvPicPr>
            <p:cNvPr id="70" name="Picture 69">
              <a:extLst>
                <a:ext uri="{FF2B5EF4-FFF2-40B4-BE49-F238E27FC236}">
                  <a16:creationId xmlns:a16="http://schemas.microsoft.com/office/drawing/2014/main" id="{97F1AC68-F3C0-4315-B4DE-67BC1E4FA93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71" name="Picture 70">
              <a:extLst>
                <a:ext uri="{FF2B5EF4-FFF2-40B4-BE49-F238E27FC236}">
                  <a16:creationId xmlns:a16="http://schemas.microsoft.com/office/drawing/2014/main" id="{300A7DF5-E06E-46CC-B38E-ADD6B58FC2C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72" name="Picture 71">
              <a:extLst>
                <a:ext uri="{FF2B5EF4-FFF2-40B4-BE49-F238E27FC236}">
                  <a16:creationId xmlns:a16="http://schemas.microsoft.com/office/drawing/2014/main" id="{DCE2AAA9-76D6-43BD-916F-0AFDB067F1B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grpSp>
        <p:nvGrpSpPr>
          <p:cNvPr id="73" name="Group 72">
            <a:extLst>
              <a:ext uri="{FF2B5EF4-FFF2-40B4-BE49-F238E27FC236}">
                <a16:creationId xmlns:a16="http://schemas.microsoft.com/office/drawing/2014/main" id="{B74CE465-A768-47BD-93CB-A7A463CFBB94}"/>
              </a:ext>
            </a:extLst>
          </p:cNvPr>
          <p:cNvGrpSpPr/>
          <p:nvPr/>
        </p:nvGrpSpPr>
        <p:grpSpPr>
          <a:xfrm>
            <a:off x="7702773" y="3763883"/>
            <a:ext cx="224454" cy="717484"/>
            <a:chOff x="6178773" y="3763883"/>
            <a:chExt cx="224454" cy="717484"/>
          </a:xfrm>
        </p:grpSpPr>
        <p:pic>
          <p:nvPicPr>
            <p:cNvPr id="74" name="Picture 73">
              <a:extLst>
                <a:ext uri="{FF2B5EF4-FFF2-40B4-BE49-F238E27FC236}">
                  <a16:creationId xmlns:a16="http://schemas.microsoft.com/office/drawing/2014/main" id="{DCDE4426-EFFF-42D7-B6DB-AADC89B257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763883"/>
              <a:ext cx="224454" cy="224454"/>
            </a:xfrm>
            <a:prstGeom prst="rect">
              <a:avLst/>
            </a:prstGeom>
          </p:spPr>
        </p:pic>
        <p:pic>
          <p:nvPicPr>
            <p:cNvPr id="75" name="Picture 74">
              <a:extLst>
                <a:ext uri="{FF2B5EF4-FFF2-40B4-BE49-F238E27FC236}">
                  <a16:creationId xmlns:a16="http://schemas.microsoft.com/office/drawing/2014/main" id="{C2F0B96A-9979-49E4-9451-5B2C542BD6C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4010398"/>
              <a:ext cx="224454" cy="224454"/>
            </a:xfrm>
            <a:prstGeom prst="rect">
              <a:avLst/>
            </a:prstGeom>
          </p:spPr>
        </p:pic>
        <p:pic>
          <p:nvPicPr>
            <p:cNvPr id="76" name="Picture 75">
              <a:extLst>
                <a:ext uri="{FF2B5EF4-FFF2-40B4-BE49-F238E27FC236}">
                  <a16:creationId xmlns:a16="http://schemas.microsoft.com/office/drawing/2014/main" id="{66D6E7B1-C3AC-4ECD-B9EF-84C0D213B96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4256913"/>
              <a:ext cx="224454" cy="224454"/>
            </a:xfrm>
            <a:prstGeom prst="rect">
              <a:avLst/>
            </a:prstGeom>
          </p:spPr>
        </p:pic>
      </p:grpSp>
      <p:grpSp>
        <p:nvGrpSpPr>
          <p:cNvPr id="78" name="Group 77">
            <a:extLst>
              <a:ext uri="{FF2B5EF4-FFF2-40B4-BE49-F238E27FC236}">
                <a16:creationId xmlns:a16="http://schemas.microsoft.com/office/drawing/2014/main" id="{CC6BC89B-D8BD-4F81-9902-8E3FF524E7E1}"/>
              </a:ext>
            </a:extLst>
          </p:cNvPr>
          <p:cNvGrpSpPr/>
          <p:nvPr/>
        </p:nvGrpSpPr>
        <p:grpSpPr>
          <a:xfrm>
            <a:off x="7702773" y="4503429"/>
            <a:ext cx="224454" cy="717481"/>
            <a:chOff x="6178773" y="4749943"/>
            <a:chExt cx="224454" cy="717481"/>
          </a:xfrm>
        </p:grpSpPr>
        <p:pic>
          <p:nvPicPr>
            <p:cNvPr id="79" name="Picture 78">
              <a:extLst>
                <a:ext uri="{FF2B5EF4-FFF2-40B4-BE49-F238E27FC236}">
                  <a16:creationId xmlns:a16="http://schemas.microsoft.com/office/drawing/2014/main" id="{DE27FD11-7AF8-4367-B424-D4E6C16F3A2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4749943"/>
              <a:ext cx="224454" cy="224454"/>
            </a:xfrm>
            <a:prstGeom prst="rect">
              <a:avLst/>
            </a:prstGeom>
          </p:spPr>
        </p:pic>
        <p:pic>
          <p:nvPicPr>
            <p:cNvPr id="80" name="Picture 79">
              <a:extLst>
                <a:ext uri="{FF2B5EF4-FFF2-40B4-BE49-F238E27FC236}">
                  <a16:creationId xmlns:a16="http://schemas.microsoft.com/office/drawing/2014/main" id="{09F6D0DA-E614-4AAE-A4A9-33AFBA2CBC8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4996458"/>
              <a:ext cx="224454" cy="224454"/>
            </a:xfrm>
            <a:prstGeom prst="rect">
              <a:avLst/>
            </a:prstGeom>
          </p:spPr>
        </p:pic>
        <p:pic>
          <p:nvPicPr>
            <p:cNvPr id="81" name="Picture 80">
              <a:extLst>
                <a:ext uri="{FF2B5EF4-FFF2-40B4-BE49-F238E27FC236}">
                  <a16:creationId xmlns:a16="http://schemas.microsoft.com/office/drawing/2014/main" id="{21B8F51E-756A-4BC2-AE90-0948E65C2F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5242970"/>
              <a:ext cx="224454" cy="224454"/>
            </a:xfrm>
            <a:prstGeom prst="rect">
              <a:avLst/>
            </a:prstGeom>
          </p:spPr>
        </p:pic>
      </p:grpSp>
      <p:grpSp>
        <p:nvGrpSpPr>
          <p:cNvPr id="82" name="Group 81">
            <a:extLst>
              <a:ext uri="{FF2B5EF4-FFF2-40B4-BE49-F238E27FC236}">
                <a16:creationId xmlns:a16="http://schemas.microsoft.com/office/drawing/2014/main" id="{5A39BE5E-71CD-491E-B439-52E45ADC15A2}"/>
              </a:ext>
            </a:extLst>
          </p:cNvPr>
          <p:cNvGrpSpPr/>
          <p:nvPr/>
        </p:nvGrpSpPr>
        <p:grpSpPr>
          <a:xfrm>
            <a:off x="7406160" y="3024338"/>
            <a:ext cx="224454" cy="717484"/>
            <a:chOff x="6178773" y="3024338"/>
            <a:chExt cx="224454" cy="717484"/>
          </a:xfrm>
        </p:grpSpPr>
        <p:pic>
          <p:nvPicPr>
            <p:cNvPr id="83" name="Picture 82">
              <a:extLst>
                <a:ext uri="{FF2B5EF4-FFF2-40B4-BE49-F238E27FC236}">
                  <a16:creationId xmlns:a16="http://schemas.microsoft.com/office/drawing/2014/main" id="{4A243F2D-479B-4AEA-9BBA-ECC9F33B68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84" name="Picture 83">
              <a:extLst>
                <a:ext uri="{FF2B5EF4-FFF2-40B4-BE49-F238E27FC236}">
                  <a16:creationId xmlns:a16="http://schemas.microsoft.com/office/drawing/2014/main" id="{20ABB2AA-5262-4676-AF9B-CEE787FD505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85" name="Picture 84">
              <a:extLst>
                <a:ext uri="{FF2B5EF4-FFF2-40B4-BE49-F238E27FC236}">
                  <a16:creationId xmlns:a16="http://schemas.microsoft.com/office/drawing/2014/main" id="{4333D8B6-D394-49B9-9A94-F31DCFD676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grpSp>
        <p:nvGrpSpPr>
          <p:cNvPr id="86" name="Group 85">
            <a:extLst>
              <a:ext uri="{FF2B5EF4-FFF2-40B4-BE49-F238E27FC236}">
                <a16:creationId xmlns:a16="http://schemas.microsoft.com/office/drawing/2014/main" id="{3F73EF08-F8A0-4E86-AF3B-CAAA89A335B2}"/>
              </a:ext>
            </a:extLst>
          </p:cNvPr>
          <p:cNvGrpSpPr/>
          <p:nvPr/>
        </p:nvGrpSpPr>
        <p:grpSpPr>
          <a:xfrm>
            <a:off x="8294990" y="3024338"/>
            <a:ext cx="224454" cy="717484"/>
            <a:chOff x="6178773" y="3024338"/>
            <a:chExt cx="224454" cy="717484"/>
          </a:xfrm>
        </p:grpSpPr>
        <p:pic>
          <p:nvPicPr>
            <p:cNvPr id="87" name="Picture 86">
              <a:extLst>
                <a:ext uri="{FF2B5EF4-FFF2-40B4-BE49-F238E27FC236}">
                  <a16:creationId xmlns:a16="http://schemas.microsoft.com/office/drawing/2014/main" id="{753E2DFC-6637-4C36-A51D-3F9773E0DE5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024338"/>
              <a:ext cx="224454" cy="224454"/>
            </a:xfrm>
            <a:prstGeom prst="rect">
              <a:avLst/>
            </a:prstGeom>
          </p:spPr>
        </p:pic>
        <p:pic>
          <p:nvPicPr>
            <p:cNvPr id="88" name="Picture 87">
              <a:extLst>
                <a:ext uri="{FF2B5EF4-FFF2-40B4-BE49-F238E27FC236}">
                  <a16:creationId xmlns:a16="http://schemas.microsoft.com/office/drawing/2014/main" id="{DF4F006E-D859-434C-9E56-83D338F09BE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270853"/>
              <a:ext cx="224454" cy="224454"/>
            </a:xfrm>
            <a:prstGeom prst="rect">
              <a:avLst/>
            </a:prstGeom>
          </p:spPr>
        </p:pic>
        <p:pic>
          <p:nvPicPr>
            <p:cNvPr id="89" name="Picture 88">
              <a:extLst>
                <a:ext uri="{FF2B5EF4-FFF2-40B4-BE49-F238E27FC236}">
                  <a16:creationId xmlns:a16="http://schemas.microsoft.com/office/drawing/2014/main" id="{6EF799A3-7FFE-4262-8581-3C2D0A9BE1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773" y="3517368"/>
              <a:ext cx="224454" cy="224454"/>
            </a:xfrm>
            <a:prstGeom prst="rect">
              <a:avLst/>
            </a:prstGeom>
          </p:spPr>
        </p:pic>
      </p:grpSp>
      <p:pic>
        <p:nvPicPr>
          <p:cNvPr id="90" name="Picture 89" descr="A close up of a logo  Description automatically generated">
            <a:extLst>
              <a:ext uri="{FF2B5EF4-FFF2-40B4-BE49-F238E27FC236}">
                <a16:creationId xmlns:a16="http://schemas.microsoft.com/office/drawing/2014/main" id="{B38AA1B6-5C9F-442D-8B6D-52CFE81548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74807" y="2994710"/>
            <a:ext cx="289297" cy="773121"/>
          </a:xfrm>
          <a:prstGeom prst="rect">
            <a:avLst/>
          </a:prstGeom>
        </p:spPr>
      </p:pic>
      <p:pic>
        <p:nvPicPr>
          <p:cNvPr id="91" name="Picture 90" descr="A close up of a logo  Description automatically generated">
            <a:extLst>
              <a:ext uri="{FF2B5EF4-FFF2-40B4-BE49-F238E27FC236}">
                <a16:creationId xmlns:a16="http://schemas.microsoft.com/office/drawing/2014/main" id="{37CC9236-62A9-4816-BFC0-19E0EB5E26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968818" y="2998066"/>
            <a:ext cx="289297" cy="773120"/>
          </a:xfrm>
          <a:prstGeom prst="rect">
            <a:avLst/>
          </a:prstGeom>
        </p:spPr>
      </p:pic>
      <p:pic>
        <p:nvPicPr>
          <p:cNvPr id="92" name="Picture 91" descr="A close up of a logo  Description automatically generated">
            <a:extLst>
              <a:ext uri="{FF2B5EF4-FFF2-40B4-BE49-F238E27FC236}">
                <a16:creationId xmlns:a16="http://schemas.microsoft.com/office/drawing/2014/main" id="{9D1C9235-08F3-4057-A569-325944C5D8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62445" y="2998066"/>
            <a:ext cx="289297" cy="773120"/>
          </a:xfrm>
          <a:prstGeom prst="rect">
            <a:avLst/>
          </a:prstGeom>
        </p:spPr>
      </p:pic>
      <p:sp>
        <p:nvSpPr>
          <p:cNvPr id="97" name="TextBox 96">
            <a:extLst>
              <a:ext uri="{FF2B5EF4-FFF2-40B4-BE49-F238E27FC236}">
                <a16:creationId xmlns:a16="http://schemas.microsoft.com/office/drawing/2014/main" id="{CFC8DE78-BF40-46A4-86EE-9A5BA3BF841B}"/>
              </a:ext>
            </a:extLst>
          </p:cNvPr>
          <p:cNvSpPr txBox="1"/>
          <p:nvPr/>
        </p:nvSpPr>
        <p:spPr bwMode="auto">
          <a:xfrm>
            <a:off x="7812814" y="2625016"/>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FF0000"/>
                </a:solidFill>
                <a:latin typeface="Myriad Pro" panose="020B0503030403020204" pitchFamily="34" charset="0"/>
                <a:ea typeface="Myriad Pro Semibold" charset="0"/>
                <a:cs typeface="Myriad Pro Semibold" charset="0"/>
              </a:rPr>
              <a:t>4</a:t>
            </a:r>
          </a:p>
        </p:txBody>
      </p:sp>
      <p:pic>
        <p:nvPicPr>
          <p:cNvPr id="99" name="Picture 98">
            <a:extLst>
              <a:ext uri="{FF2B5EF4-FFF2-40B4-BE49-F238E27FC236}">
                <a16:creationId xmlns:a16="http://schemas.microsoft.com/office/drawing/2014/main" id="{4702C321-DD18-48FD-BB89-43262B8A921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02987" y="3523522"/>
            <a:ext cx="224454" cy="224454"/>
          </a:xfrm>
          <a:prstGeom prst="rect">
            <a:avLst/>
          </a:prstGeom>
        </p:spPr>
      </p:pic>
      <p:pic>
        <p:nvPicPr>
          <p:cNvPr id="100" name="Picture 99">
            <a:extLst>
              <a:ext uri="{FF2B5EF4-FFF2-40B4-BE49-F238E27FC236}">
                <a16:creationId xmlns:a16="http://schemas.microsoft.com/office/drawing/2014/main" id="{B627EB9B-A70C-4622-820A-E64731BFA21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02773" y="5242970"/>
            <a:ext cx="224454" cy="224454"/>
          </a:xfrm>
          <a:prstGeom prst="rect">
            <a:avLst/>
          </a:prstGeom>
        </p:spPr>
      </p:pic>
      <p:sp>
        <p:nvSpPr>
          <p:cNvPr id="101" name="TextBox 100">
            <a:extLst>
              <a:ext uri="{FF2B5EF4-FFF2-40B4-BE49-F238E27FC236}">
                <a16:creationId xmlns:a16="http://schemas.microsoft.com/office/drawing/2014/main" id="{3ACA92F4-1322-4FE1-A7E1-95AE72593EFD}"/>
              </a:ext>
            </a:extLst>
          </p:cNvPr>
          <p:cNvSpPr txBox="1"/>
          <p:nvPr/>
        </p:nvSpPr>
        <p:spPr bwMode="auto">
          <a:xfrm>
            <a:off x="8419279" y="2625016"/>
            <a:ext cx="4828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FF0000"/>
                </a:solidFill>
                <a:latin typeface="Myriad Pro" panose="020B0503030403020204" pitchFamily="34" charset="0"/>
                <a:ea typeface="Myriad Pro Semibold" charset="0"/>
                <a:cs typeface="Myriad Pro Semibold" charset="0"/>
              </a:rPr>
              <a:t>r 1</a:t>
            </a:r>
          </a:p>
        </p:txBody>
      </p:sp>
      <p:pic>
        <p:nvPicPr>
          <p:cNvPr id="9" name="Image 8"/>
          <p:cNvPicPr>
            <a:picLocks noChangeAspect="1"/>
          </p:cNvPicPr>
          <p:nvPr/>
        </p:nvPicPr>
        <p:blipFill>
          <a:blip r:embed="rId9" cstate="print"/>
          <a:stretch>
            <a:fillRect/>
          </a:stretch>
        </p:blipFill>
        <p:spPr>
          <a:xfrm>
            <a:off x="3526272" y="2633409"/>
            <a:ext cx="1394820" cy="885600"/>
          </a:xfrm>
          <a:prstGeom prst="rect">
            <a:avLst/>
          </a:prstGeom>
        </p:spPr>
      </p:pic>
      <p:pic>
        <p:nvPicPr>
          <p:cNvPr id="10" name="Image 9"/>
          <p:cNvPicPr>
            <a:picLocks noChangeAspect="1"/>
          </p:cNvPicPr>
          <p:nvPr/>
        </p:nvPicPr>
        <p:blipFill>
          <a:blip r:embed="rId10" cstate="print"/>
          <a:stretch>
            <a:fillRect/>
          </a:stretch>
        </p:blipFill>
        <p:spPr>
          <a:xfrm>
            <a:off x="3526272" y="2633409"/>
            <a:ext cx="1394820" cy="885600"/>
          </a:xfrm>
          <a:prstGeom prst="rect">
            <a:avLst/>
          </a:prstGeom>
        </p:spPr>
      </p:pic>
      <p:sp>
        <p:nvSpPr>
          <p:cNvPr id="52" name="Rectangle 51">
            <a:extLst>
              <a:ext uri="{FF2B5EF4-FFF2-40B4-BE49-F238E27FC236}">
                <a16:creationId xmlns:a16="http://schemas.microsoft.com/office/drawing/2014/main" id="{17C50649-2849-4A14-BEEB-F2FCFD42948A}"/>
              </a:ext>
            </a:extLst>
          </p:cNvPr>
          <p:cNvSpPr/>
          <p:nvPr/>
        </p:nvSpPr>
        <p:spPr bwMode="auto">
          <a:xfrm>
            <a:off x="4282679" y="2669382"/>
            <a:ext cx="337467"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4" name="TextBox 103">
            <a:extLst>
              <a:ext uri="{FF2B5EF4-FFF2-40B4-BE49-F238E27FC236}">
                <a16:creationId xmlns:a16="http://schemas.microsoft.com/office/drawing/2014/main" id="{12D58984-E417-4104-B662-6EEFAA6E656D}"/>
              </a:ext>
            </a:extLst>
          </p:cNvPr>
          <p:cNvSpPr txBox="1"/>
          <p:nvPr/>
        </p:nvSpPr>
        <p:spPr bwMode="auto">
          <a:xfrm>
            <a:off x="6480811" y="1524945"/>
            <a:ext cx="893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24 r 1</a:t>
            </a:r>
          </a:p>
        </p:txBody>
      </p:sp>
      <p:grpSp>
        <p:nvGrpSpPr>
          <p:cNvPr id="77" name="Group 76">
            <a:extLst>
              <a:ext uri="{FF2B5EF4-FFF2-40B4-BE49-F238E27FC236}">
                <a16:creationId xmlns:a16="http://schemas.microsoft.com/office/drawing/2014/main" id="{F361D337-7CC5-4E10-B47A-431128C3683A}"/>
              </a:ext>
            </a:extLst>
          </p:cNvPr>
          <p:cNvGrpSpPr/>
          <p:nvPr/>
        </p:nvGrpSpPr>
        <p:grpSpPr>
          <a:xfrm>
            <a:off x="4820435" y="1515420"/>
            <a:ext cx="2551133" cy="461665"/>
            <a:chOff x="3293565" y="1515419"/>
            <a:chExt cx="2551133" cy="461665"/>
          </a:xfrm>
        </p:grpSpPr>
        <p:sp>
          <p:nvSpPr>
            <p:cNvPr id="94" name="TextBox 93">
              <a:extLst>
                <a:ext uri="{FF2B5EF4-FFF2-40B4-BE49-F238E27FC236}">
                  <a16:creationId xmlns:a16="http://schemas.microsoft.com/office/drawing/2014/main" id="{0A0F4D49-E55D-45FC-B72D-E74F44F5CC23}"/>
                </a:ext>
              </a:extLst>
            </p:cNvPr>
            <p:cNvSpPr txBox="1"/>
            <p:nvPr/>
          </p:nvSpPr>
          <p:spPr bwMode="auto">
            <a:xfrm>
              <a:off x="3293565" y="1524945"/>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73  ÷  3  =</a:t>
              </a:r>
              <a:endParaRPr lang="en-GB" sz="2200" dirty="0">
                <a:solidFill>
                  <a:srgbClr val="C00000"/>
                </a:solidFill>
                <a:latin typeface="Myriad Pro Semibold" charset="0"/>
                <a:ea typeface="Myriad Pro Semibold" charset="0"/>
                <a:cs typeface="Myriad Pro Semibold" charset="0"/>
              </a:endParaRPr>
            </a:p>
          </p:txBody>
        </p:sp>
        <p:sp>
          <p:nvSpPr>
            <p:cNvPr id="95" name="Rectangle 94">
              <a:extLst>
                <a:ext uri="{FF2B5EF4-FFF2-40B4-BE49-F238E27FC236}">
                  <a16:creationId xmlns:a16="http://schemas.microsoft.com/office/drawing/2014/main" id="{2C1BFB11-0CCE-4E74-AFAB-8E6D88BD7309}"/>
                </a:ext>
              </a:extLst>
            </p:cNvPr>
            <p:cNvSpPr/>
            <p:nvPr/>
          </p:nvSpPr>
          <p:spPr bwMode="auto">
            <a:xfrm>
              <a:off x="4962115" y="1515419"/>
              <a:ext cx="882583"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05" name="Group 104">
            <a:extLst>
              <a:ext uri="{FF2B5EF4-FFF2-40B4-BE49-F238E27FC236}">
                <a16:creationId xmlns:a16="http://schemas.microsoft.com/office/drawing/2014/main" id="{F53C69A9-B382-4247-ABCC-BE716CF891C3}"/>
              </a:ext>
            </a:extLst>
          </p:cNvPr>
          <p:cNvGrpSpPr/>
          <p:nvPr/>
        </p:nvGrpSpPr>
        <p:grpSpPr>
          <a:xfrm>
            <a:off x="3341811" y="2935965"/>
            <a:ext cx="1458860" cy="564329"/>
            <a:chOff x="3733049" y="5315443"/>
            <a:chExt cx="1458860" cy="564329"/>
          </a:xfrm>
        </p:grpSpPr>
        <p:grpSp>
          <p:nvGrpSpPr>
            <p:cNvPr id="106" name="Group 105">
              <a:extLst>
                <a:ext uri="{FF2B5EF4-FFF2-40B4-BE49-F238E27FC236}">
                  <a16:creationId xmlns:a16="http://schemas.microsoft.com/office/drawing/2014/main" id="{8883BB32-A453-41CD-9748-241FE9EEE368}"/>
                </a:ext>
              </a:extLst>
            </p:cNvPr>
            <p:cNvGrpSpPr/>
            <p:nvPr/>
          </p:nvGrpSpPr>
          <p:grpSpPr>
            <a:xfrm>
              <a:off x="4085070" y="5365750"/>
              <a:ext cx="1106839" cy="507156"/>
              <a:chOff x="4085070" y="5365750"/>
              <a:chExt cx="1106839" cy="507156"/>
            </a:xfrm>
            <a:solidFill>
              <a:schemeClr val="bg1"/>
            </a:solidFill>
          </p:grpSpPr>
          <p:sp>
            <p:nvSpPr>
              <p:cNvPr id="110" name="Rectangle 109">
                <a:extLst>
                  <a:ext uri="{FF2B5EF4-FFF2-40B4-BE49-F238E27FC236}">
                    <a16:creationId xmlns:a16="http://schemas.microsoft.com/office/drawing/2014/main" id="{1019331C-B4D4-460F-B9FE-859CC89F7804}"/>
                  </a:ext>
                </a:extLst>
              </p:cNvPr>
              <p:cNvSpPr/>
              <p:nvPr/>
            </p:nvSpPr>
            <p:spPr bwMode="auto">
              <a:xfrm>
                <a:off x="4085070" y="5365750"/>
                <a:ext cx="1106839" cy="52965"/>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1" name="Rectangle 110">
                <a:extLst>
                  <a:ext uri="{FF2B5EF4-FFF2-40B4-BE49-F238E27FC236}">
                    <a16:creationId xmlns:a16="http://schemas.microsoft.com/office/drawing/2014/main" id="{167F9563-3B64-42CA-A1AF-2FB1758D198E}"/>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07" name="Group 106">
              <a:extLst>
                <a:ext uri="{FF2B5EF4-FFF2-40B4-BE49-F238E27FC236}">
                  <a16:creationId xmlns:a16="http://schemas.microsoft.com/office/drawing/2014/main" id="{5BAF5D83-573C-4D86-904A-0AD9446E1884}"/>
                </a:ext>
              </a:extLst>
            </p:cNvPr>
            <p:cNvGrpSpPr/>
            <p:nvPr/>
          </p:nvGrpSpPr>
          <p:grpSpPr>
            <a:xfrm>
              <a:off x="3733049" y="5315443"/>
              <a:ext cx="1434410" cy="564329"/>
              <a:chOff x="3722832" y="5310208"/>
              <a:chExt cx="1434410" cy="564329"/>
            </a:xfrm>
          </p:grpSpPr>
          <p:cxnSp>
            <p:nvCxnSpPr>
              <p:cNvPr id="108" name="Straight Connector 107">
                <a:extLst>
                  <a:ext uri="{FF2B5EF4-FFF2-40B4-BE49-F238E27FC236}">
                    <a16:creationId xmlns:a16="http://schemas.microsoft.com/office/drawing/2014/main" id="{F49997AD-B697-4DB5-A50E-428FABBF1EAE}"/>
                  </a:ext>
                </a:extLst>
              </p:cNvPr>
              <p:cNvCxnSpPr/>
              <p:nvPr/>
            </p:nvCxnSpPr>
            <p:spPr bwMode="auto">
              <a:xfrm>
                <a:off x="4095242" y="5385595"/>
                <a:ext cx="1062000"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9" name="Arc 108">
                <a:extLst>
                  <a:ext uri="{FF2B5EF4-FFF2-40B4-BE49-F238E27FC236}">
                    <a16:creationId xmlns:a16="http://schemas.microsoft.com/office/drawing/2014/main" id="{D869EE8F-36ED-4FAF-9C0F-44ACC48F5985}"/>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119" name="Group 118">
            <a:extLst>
              <a:ext uri="{FF2B5EF4-FFF2-40B4-BE49-F238E27FC236}">
                <a16:creationId xmlns:a16="http://schemas.microsoft.com/office/drawing/2014/main" id="{5F2D9AFF-2C32-4844-BC23-43D9E12C9E3E}"/>
              </a:ext>
            </a:extLst>
          </p:cNvPr>
          <p:cNvGrpSpPr>
            <a:grpSpLocks noChangeAspect="1"/>
          </p:cNvGrpSpPr>
          <p:nvPr/>
        </p:nvGrpSpPr>
        <p:grpSpPr>
          <a:xfrm>
            <a:off x="6037624" y="2903273"/>
            <a:ext cx="2748231" cy="578710"/>
            <a:chOff x="3733049" y="5315443"/>
            <a:chExt cx="2710626" cy="570792"/>
          </a:xfrm>
        </p:grpSpPr>
        <p:grpSp>
          <p:nvGrpSpPr>
            <p:cNvPr id="120" name="Group 119">
              <a:extLst>
                <a:ext uri="{FF2B5EF4-FFF2-40B4-BE49-F238E27FC236}">
                  <a16:creationId xmlns:a16="http://schemas.microsoft.com/office/drawing/2014/main" id="{5CCE7237-7691-49F0-A969-C1EBE1FAE9A6}"/>
                </a:ext>
              </a:extLst>
            </p:cNvPr>
            <p:cNvGrpSpPr/>
            <p:nvPr/>
          </p:nvGrpSpPr>
          <p:grpSpPr>
            <a:xfrm>
              <a:off x="4085069" y="5354684"/>
              <a:ext cx="2358605" cy="531551"/>
              <a:chOff x="4085069" y="5354684"/>
              <a:chExt cx="2358605" cy="531551"/>
            </a:xfrm>
            <a:solidFill>
              <a:schemeClr val="bg1"/>
            </a:solidFill>
          </p:grpSpPr>
          <p:sp>
            <p:nvSpPr>
              <p:cNvPr id="124" name="Rectangle 123">
                <a:extLst>
                  <a:ext uri="{FF2B5EF4-FFF2-40B4-BE49-F238E27FC236}">
                    <a16:creationId xmlns:a16="http://schemas.microsoft.com/office/drawing/2014/main" id="{564FE2BB-AEE4-483F-852C-9EE5E48C2F8B}"/>
                  </a:ext>
                </a:extLst>
              </p:cNvPr>
              <p:cNvSpPr/>
              <p:nvPr/>
            </p:nvSpPr>
            <p:spPr bwMode="auto">
              <a:xfrm>
                <a:off x="4085069" y="5354684"/>
                <a:ext cx="2358605" cy="52438"/>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5" name="Rectangle 124">
                <a:extLst>
                  <a:ext uri="{FF2B5EF4-FFF2-40B4-BE49-F238E27FC236}">
                    <a16:creationId xmlns:a16="http://schemas.microsoft.com/office/drawing/2014/main" id="{7BD726BB-8B48-4A35-B70E-80637D14E2F5}"/>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1" name="Group 120">
              <a:extLst>
                <a:ext uri="{FF2B5EF4-FFF2-40B4-BE49-F238E27FC236}">
                  <a16:creationId xmlns:a16="http://schemas.microsoft.com/office/drawing/2014/main" id="{C6E94E78-DFBB-4D70-9D6C-17A2729AB26D}"/>
                </a:ext>
              </a:extLst>
            </p:cNvPr>
            <p:cNvGrpSpPr/>
            <p:nvPr/>
          </p:nvGrpSpPr>
          <p:grpSpPr>
            <a:xfrm>
              <a:off x="3733049" y="5315443"/>
              <a:ext cx="2710626" cy="564329"/>
              <a:chOff x="3722832" y="5310208"/>
              <a:chExt cx="2710626" cy="564329"/>
            </a:xfrm>
          </p:grpSpPr>
          <p:cxnSp>
            <p:nvCxnSpPr>
              <p:cNvPr id="122" name="Straight Connector 121">
                <a:extLst>
                  <a:ext uri="{FF2B5EF4-FFF2-40B4-BE49-F238E27FC236}">
                    <a16:creationId xmlns:a16="http://schemas.microsoft.com/office/drawing/2014/main" id="{E73E5212-F5B6-4C16-8115-23298B9E0C95}"/>
                  </a:ext>
                </a:extLst>
              </p:cNvPr>
              <p:cNvCxnSpPr/>
              <p:nvPr/>
            </p:nvCxnSpPr>
            <p:spPr bwMode="auto">
              <a:xfrm>
                <a:off x="4095241" y="5385595"/>
                <a:ext cx="233821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 name="Arc 122">
                <a:extLst>
                  <a:ext uri="{FF2B5EF4-FFF2-40B4-BE49-F238E27FC236}">
                    <a16:creationId xmlns:a16="http://schemas.microsoft.com/office/drawing/2014/main" id="{A3DB43C2-47DA-4027-9819-8F5CD3765AA2}"/>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65904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96"/>
                                        </p:tgtEl>
                                      </p:cBhvr>
                                    </p:animEffect>
                                    <p:set>
                                      <p:cBhvr>
                                        <p:cTn id="7" dur="1" fill="hold">
                                          <p:stCondLst>
                                            <p:cond delay="499"/>
                                          </p:stCondLst>
                                        </p:cTn>
                                        <p:tgtEl>
                                          <p:spTgt spid="9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xit" presetSubtype="0" fill="hold"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par>
                          <p:cTn id="20" fill="hold">
                            <p:stCondLst>
                              <p:cond delay="500"/>
                            </p:stCondLst>
                            <p:childTnLst>
                              <p:par>
                                <p:cTn id="21" presetID="35" presetClass="path" presetSubtype="0" accel="50000" fill="hold" nodeType="afterEffect">
                                  <p:stCondLst>
                                    <p:cond delay="0"/>
                                  </p:stCondLst>
                                  <p:childTnLst>
                                    <p:animMotion origin="layout" path="M 4.375E-6 2.96296E-6 L -0.02553 -0.00047 " pathEditMode="relative" rAng="0" ptsTypes="AA">
                                      <p:cBhvr>
                                        <p:cTn id="22" dur="1000" fill="hold"/>
                                        <p:tgtEl>
                                          <p:spTgt spid="69"/>
                                        </p:tgtEl>
                                        <p:attrNameLst>
                                          <p:attrName>ppt_x</p:attrName>
                                          <p:attrName>ppt_y</p:attrName>
                                        </p:attrNameLst>
                                      </p:cBhvr>
                                      <p:rCtr x="-1276" y="-23"/>
                                    </p:animMotion>
                                  </p:childTnLst>
                                </p:cTn>
                              </p:par>
                            </p:childTnLst>
                          </p:cTn>
                        </p:par>
                        <p:par>
                          <p:cTn id="23" fill="hold">
                            <p:stCondLst>
                              <p:cond delay="1500"/>
                            </p:stCondLst>
                            <p:childTnLst>
                              <p:par>
                                <p:cTn id="24" presetID="1" presetClass="exit" presetSubtype="0" fill="hold" nodeType="afterEffect">
                                  <p:stCondLst>
                                    <p:cond delay="0"/>
                                  </p:stCondLst>
                                  <p:childTnLst>
                                    <p:set>
                                      <p:cBhvr>
                                        <p:cTn id="25" dur="1" fill="hold">
                                          <p:stCondLst>
                                            <p:cond delay="0"/>
                                          </p:stCondLst>
                                        </p:cTn>
                                        <p:tgtEl>
                                          <p:spTgt spid="69"/>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82"/>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childTnLst>
                          </p:cTn>
                        </p:par>
                        <p:par>
                          <p:cTn id="32" fill="hold">
                            <p:stCondLst>
                              <p:cond delay="2000"/>
                            </p:stCondLst>
                            <p:childTnLst>
                              <p:par>
                                <p:cTn id="33" presetID="64" presetClass="path" presetSubtype="0" accel="50000" fill="hold" nodeType="afterEffect">
                                  <p:stCondLst>
                                    <p:cond delay="0"/>
                                  </p:stCondLst>
                                  <p:childTnLst>
                                    <p:animMotion origin="layout" path="M -8.33333E-7 2.59259E-6 L 0.00017 -0.10787 " pathEditMode="relative" rAng="0" ptsTypes="AA">
                                      <p:cBhvr>
                                        <p:cTn id="34" dur="1000" fill="hold"/>
                                        <p:tgtEl>
                                          <p:spTgt spid="73"/>
                                        </p:tgtEl>
                                        <p:attrNameLst>
                                          <p:attrName>ppt_x</p:attrName>
                                          <p:attrName>ppt_y</p:attrName>
                                        </p:attrNameLst>
                                      </p:cBhvr>
                                      <p:rCtr x="0" y="-5394"/>
                                    </p:animMotion>
                                  </p:childTnLst>
                                </p:cTn>
                              </p:par>
                            </p:childTnLst>
                          </p:cTn>
                        </p:par>
                        <p:par>
                          <p:cTn id="35" fill="hold">
                            <p:stCondLst>
                              <p:cond delay="3000"/>
                            </p:stCondLst>
                            <p:childTnLst>
                              <p:par>
                                <p:cTn id="36" presetID="1" presetClass="exit" presetSubtype="0" fill="hold" nodeType="afterEffect">
                                  <p:stCondLst>
                                    <p:cond delay="0"/>
                                  </p:stCondLst>
                                  <p:childTnLst>
                                    <p:set>
                                      <p:cBhvr>
                                        <p:cTn id="37" dur="1" fill="hold">
                                          <p:stCondLst>
                                            <p:cond delay="0"/>
                                          </p:stCondLst>
                                        </p:cTn>
                                        <p:tgtEl>
                                          <p:spTgt spid="73"/>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65"/>
                                        </p:tgtEl>
                                        <p:attrNameLst>
                                          <p:attrName>style.visibility</p:attrName>
                                        </p:attrNameLst>
                                      </p:cBhvr>
                                      <p:to>
                                        <p:strVal val="visible"/>
                                      </p:to>
                                    </p:set>
                                  </p:childTnLst>
                                </p:cTn>
                              </p:par>
                            </p:childTnLst>
                          </p:cTn>
                        </p:par>
                        <p:par>
                          <p:cTn id="40" fill="hold">
                            <p:stCondLst>
                              <p:cond delay="3000"/>
                            </p:stCondLst>
                            <p:childTnLst>
                              <p:par>
                                <p:cTn id="41" presetID="10" presetClass="entr" presetSubtype="0" fill="hold"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childTnLst>
                          </p:cTn>
                        </p:par>
                        <p:par>
                          <p:cTn id="44" fill="hold">
                            <p:stCondLst>
                              <p:cond delay="3500"/>
                            </p:stCondLst>
                            <p:childTnLst>
                              <p:par>
                                <p:cTn id="45" presetID="10" presetClass="entr" presetSubtype="0" fill="hold" nodeType="afterEffect">
                                  <p:stCondLst>
                                    <p:cond delay="0"/>
                                  </p:stCondLst>
                                  <p:childTnLst>
                                    <p:set>
                                      <p:cBhvr>
                                        <p:cTn id="46" dur="1" fill="hold">
                                          <p:stCondLst>
                                            <p:cond delay="0"/>
                                          </p:stCondLst>
                                        </p:cTn>
                                        <p:tgtEl>
                                          <p:spTgt spid="91"/>
                                        </p:tgtEl>
                                        <p:attrNameLst>
                                          <p:attrName>style.visibility</p:attrName>
                                        </p:attrNameLst>
                                      </p:cBhvr>
                                      <p:to>
                                        <p:strVal val="visible"/>
                                      </p:to>
                                    </p:set>
                                    <p:animEffect transition="in" filter="fade">
                                      <p:cBhvr>
                                        <p:cTn id="47" dur="500"/>
                                        <p:tgtEl>
                                          <p:spTgt spid="91"/>
                                        </p:tgtEl>
                                      </p:cBhvr>
                                    </p:animEffect>
                                  </p:childTnLst>
                                </p:cTn>
                              </p:par>
                            </p:childTnLst>
                          </p:cTn>
                        </p:par>
                        <p:par>
                          <p:cTn id="48" fill="hold">
                            <p:stCondLst>
                              <p:cond delay="4000"/>
                            </p:stCondLst>
                            <p:childTnLst>
                              <p:par>
                                <p:cTn id="49" presetID="64" presetClass="path" presetSubtype="0" accel="50000" fill="hold" nodeType="afterEffect">
                                  <p:stCondLst>
                                    <p:cond delay="0"/>
                                  </p:stCondLst>
                                  <p:childTnLst>
                                    <p:animMotion origin="layout" path="M 4.375E-6 2.22222E-6 L 0.04947 -0.21621 " pathEditMode="relative" rAng="0" ptsTypes="AA">
                                      <p:cBhvr>
                                        <p:cTn id="50" dur="1000" fill="hold"/>
                                        <p:tgtEl>
                                          <p:spTgt spid="78"/>
                                        </p:tgtEl>
                                        <p:attrNameLst>
                                          <p:attrName>ppt_x</p:attrName>
                                          <p:attrName>ppt_y</p:attrName>
                                        </p:attrNameLst>
                                      </p:cBhvr>
                                      <p:rCtr x="2474" y="-10810"/>
                                    </p:animMotion>
                                  </p:childTnLst>
                                </p:cTn>
                              </p:par>
                            </p:childTnLst>
                          </p:cTn>
                        </p:par>
                        <p:par>
                          <p:cTn id="51" fill="hold">
                            <p:stCondLst>
                              <p:cond delay="5000"/>
                            </p:stCondLst>
                            <p:childTnLst>
                              <p:par>
                                <p:cTn id="52" presetID="1" presetClass="exit" presetSubtype="0" fill="hold" nodeType="afterEffect">
                                  <p:stCondLst>
                                    <p:cond delay="0"/>
                                  </p:stCondLst>
                                  <p:childTnLst>
                                    <p:set>
                                      <p:cBhvr>
                                        <p:cTn id="53" dur="1" fill="hold">
                                          <p:stCondLst>
                                            <p:cond delay="0"/>
                                          </p:stCondLst>
                                        </p:cTn>
                                        <p:tgtEl>
                                          <p:spTgt spid="78"/>
                                        </p:tgtEl>
                                        <p:attrNameLst>
                                          <p:attrName>style.visibility</p:attrName>
                                        </p:attrNameLst>
                                      </p:cBhvr>
                                      <p:to>
                                        <p:strVal val="hidden"/>
                                      </p:to>
                                    </p:set>
                                  </p:childTnLst>
                                </p:cTn>
                              </p:par>
                              <p:par>
                                <p:cTn id="54" presetID="1" presetClass="entr" presetSubtype="0" fill="hold" nodeType="withEffect">
                                  <p:stCondLst>
                                    <p:cond delay="0"/>
                                  </p:stCondLst>
                                  <p:childTnLst>
                                    <p:set>
                                      <p:cBhvr>
                                        <p:cTn id="55" dur="1" fill="hold">
                                          <p:stCondLst>
                                            <p:cond delay="0"/>
                                          </p:stCondLst>
                                        </p:cTn>
                                        <p:tgtEl>
                                          <p:spTgt spid="86"/>
                                        </p:tgtEl>
                                        <p:attrNameLst>
                                          <p:attrName>style.visibility</p:attrName>
                                        </p:attrNameLst>
                                      </p:cBhvr>
                                      <p:to>
                                        <p:strVal val="visible"/>
                                      </p:to>
                                    </p:set>
                                  </p:childTnLst>
                                </p:cTn>
                              </p:par>
                            </p:childTnLst>
                          </p:cTn>
                        </p:par>
                        <p:par>
                          <p:cTn id="56" fill="hold">
                            <p:stCondLst>
                              <p:cond delay="5000"/>
                            </p:stCondLst>
                            <p:childTnLst>
                              <p:par>
                                <p:cTn id="57" presetID="10" presetClass="entr" presetSubtype="0" fill="hold" nodeType="after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fade">
                                      <p:cBhvr>
                                        <p:cTn id="59" dur="500"/>
                                        <p:tgtEl>
                                          <p:spTgt spid="92"/>
                                        </p:tgtEl>
                                      </p:cBhvr>
                                    </p:animEffect>
                                  </p:childTnLst>
                                </p:cTn>
                              </p:par>
                            </p:childTnLst>
                          </p:cTn>
                        </p:par>
                        <p:par>
                          <p:cTn id="60" fill="hold">
                            <p:stCondLst>
                              <p:cond delay="5500"/>
                            </p:stCondLst>
                            <p:childTnLst>
                              <p:par>
                                <p:cTn id="61" presetID="64" presetClass="path" presetSubtype="0" accel="50000" fill="hold" nodeType="afterEffect">
                                  <p:stCondLst>
                                    <p:cond delay="0"/>
                                  </p:stCondLst>
                                  <p:childTnLst>
                                    <p:animMotion origin="layout" path="M 4.375E-6 2.96296E-6 L 0.07513 -0.32431 " pathEditMode="relative" rAng="0" ptsTypes="AA">
                                      <p:cBhvr>
                                        <p:cTn id="62" dur="1000" fill="hold"/>
                                        <p:tgtEl>
                                          <p:spTgt spid="100"/>
                                        </p:tgtEl>
                                        <p:attrNameLst>
                                          <p:attrName>ppt_x</p:attrName>
                                          <p:attrName>ppt_y</p:attrName>
                                        </p:attrNameLst>
                                      </p:cBhvr>
                                      <p:rCtr x="3750" y="-16227"/>
                                    </p:animMotion>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fade">
                                      <p:cBhvr>
                                        <p:cTn id="67" dur="500"/>
                                        <p:tgtEl>
                                          <p:spTgt spid="97"/>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01"/>
                                        </p:tgtEl>
                                        <p:attrNameLst>
                                          <p:attrName>style.visibility</p:attrName>
                                        </p:attrNameLst>
                                      </p:cBhvr>
                                      <p:to>
                                        <p:strVal val="visible"/>
                                      </p:to>
                                    </p:set>
                                    <p:animEffect transition="in" filter="fade">
                                      <p:cBhvr>
                                        <p:cTn id="70" dur="500"/>
                                        <p:tgtEl>
                                          <p:spTgt spid="101"/>
                                        </p:tgtEl>
                                      </p:cBhvr>
                                    </p:animEffect>
                                  </p:childTnLst>
                                </p:cTn>
                              </p:par>
                              <p:par>
                                <p:cTn id="71" presetID="10" presetClass="entr" presetSubtype="0" fill="hold" nodeType="with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fade">
                                      <p:cBhvr>
                                        <p:cTn id="73" dur="500"/>
                                        <p:tgtEl>
                                          <p:spTgt spid="10"/>
                                        </p:tgtEl>
                                      </p:cBhvr>
                                    </p:animEffect>
                                  </p:childTnLst>
                                </p:cTn>
                              </p:par>
                              <p:par>
                                <p:cTn id="74" presetID="10" presetClass="exit" presetSubtype="0" fill="hold" nodeType="withEffect">
                                  <p:stCondLst>
                                    <p:cond delay="0"/>
                                  </p:stCondLst>
                                  <p:childTnLst>
                                    <p:animEffect transition="out" filter="fade">
                                      <p:cBhvr>
                                        <p:cTn id="75" dur="500"/>
                                        <p:tgtEl>
                                          <p:spTgt spid="9"/>
                                        </p:tgtEl>
                                      </p:cBhvr>
                                    </p:animEffect>
                                    <p:set>
                                      <p:cBhvr>
                                        <p:cTn id="76" dur="1" fill="hold">
                                          <p:stCondLst>
                                            <p:cond delay="499"/>
                                          </p:stCondLst>
                                        </p:cTn>
                                        <p:tgtEl>
                                          <p:spTgt spid="9"/>
                                        </p:tgtEl>
                                        <p:attrNameLst>
                                          <p:attrName>style.visibility</p:attrName>
                                        </p:attrNameLst>
                                      </p:cBhvr>
                                      <p:to>
                                        <p:strVal val="hidden"/>
                                      </p:to>
                                    </p:set>
                                  </p:childTnLst>
                                </p:cTn>
                              </p:par>
                              <p:par>
                                <p:cTn id="77" presetID="10" presetClass="exit" presetSubtype="0" fill="hold" grpId="0" nodeType="withEffect">
                                  <p:stCondLst>
                                    <p:cond delay="0"/>
                                  </p:stCondLst>
                                  <p:childTnLst>
                                    <p:animEffect transition="out" filter="fade">
                                      <p:cBhvr>
                                        <p:cTn id="78" dur="500"/>
                                        <p:tgtEl>
                                          <p:spTgt spid="52"/>
                                        </p:tgtEl>
                                      </p:cBhvr>
                                    </p:animEffect>
                                    <p:set>
                                      <p:cBhvr>
                                        <p:cTn id="79" dur="1" fill="hold">
                                          <p:stCondLst>
                                            <p:cond delay="499"/>
                                          </p:stCondLst>
                                        </p:cTn>
                                        <p:tgtEl>
                                          <p:spTgt spid="52"/>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fade">
                                      <p:cBhvr>
                                        <p:cTn id="84" dur="500"/>
                                        <p:tgtEl>
                                          <p:spTgt spid="6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04"/>
                                        </p:tgtEl>
                                        <p:attrNameLst>
                                          <p:attrName>style.visibility</p:attrName>
                                        </p:attrNameLst>
                                      </p:cBhvr>
                                      <p:to>
                                        <p:strVal val="visible"/>
                                      </p:to>
                                    </p:set>
                                    <p:animEffect transition="in" filter="fade">
                                      <p:cBhvr>
                                        <p:cTn id="89"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47" grpId="0"/>
      <p:bldP spid="64" grpId="0"/>
      <p:bldP spid="97" grpId="0"/>
      <p:bldP spid="101" grpId="0"/>
      <p:bldP spid="52" grpId="0" animBg="1"/>
      <p:bldP spid="104"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25</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452324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three-digit number by a single-digit number using partitioning and representations (no exchanging, no remainders)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32891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8301914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 and 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23-24 and 26-27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6164654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3:1</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4151929" y="2140760"/>
            <a:ext cx="38881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1 – presenting the problem:</a:t>
            </a:r>
            <a:endParaRPr lang="en-GB" sz="2000" dirty="0">
              <a:solidFill>
                <a:srgbClr val="FF0000"/>
              </a:solidFill>
              <a:latin typeface="Myriad Pro Semibold" charset="0"/>
              <a:ea typeface="Myriad Pro Semibold" charset="0"/>
              <a:cs typeface="Myriad Pro Semibold" charset="0"/>
            </a:endParaRPr>
          </a:p>
        </p:txBody>
      </p:sp>
      <p:sp>
        <p:nvSpPr>
          <p:cNvPr id="113" name="TextBox 112">
            <a:extLst>
              <a:ext uri="{FF2B5EF4-FFF2-40B4-BE49-F238E27FC236}">
                <a16:creationId xmlns:a16="http://schemas.microsoft.com/office/drawing/2014/main" id="{EE0C0F26-C290-4FAA-A31C-5674648A220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114" name="Rectangle 113">
            <a:extLst>
              <a:ext uri="{FF2B5EF4-FFF2-40B4-BE49-F238E27FC236}">
                <a16:creationId xmlns:a16="http://schemas.microsoft.com/office/drawing/2014/main" id="{A5896F27-871F-4211-928E-ECEAA90D2AC0}"/>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21" name="Group 20">
            <a:extLst>
              <a:ext uri="{FF2B5EF4-FFF2-40B4-BE49-F238E27FC236}">
                <a16:creationId xmlns:a16="http://schemas.microsoft.com/office/drawing/2014/main" id="{D65E072E-E524-4487-AE5A-7741D2489B32}"/>
              </a:ext>
            </a:extLst>
          </p:cNvPr>
          <p:cNvGrpSpPr/>
          <p:nvPr/>
        </p:nvGrpSpPr>
        <p:grpSpPr>
          <a:xfrm>
            <a:off x="2280985" y="2669382"/>
            <a:ext cx="3254589" cy="3235529"/>
            <a:chOff x="756984" y="2669381"/>
            <a:chExt cx="3254589" cy="3235529"/>
          </a:xfrm>
        </p:grpSpPr>
        <p:sp>
          <p:nvSpPr>
            <p:cNvPr id="98" name="Rectangle 97">
              <a:extLst>
                <a:ext uri="{FF2B5EF4-FFF2-40B4-BE49-F238E27FC236}">
                  <a16:creationId xmlns:a16="http://schemas.microsoft.com/office/drawing/2014/main" id="{1B8FEFD2-DE67-4A6D-911E-8AE51A507067}"/>
                </a:ext>
              </a:extLst>
            </p:cNvPr>
            <p:cNvSpPr/>
            <p:nvPr/>
          </p:nvSpPr>
          <p:spPr bwMode="auto">
            <a:xfrm>
              <a:off x="2300288" y="2669381"/>
              <a:ext cx="797718" cy="29527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9" name="Picture 8">
              <a:extLst>
                <a:ext uri="{FF2B5EF4-FFF2-40B4-BE49-F238E27FC236}">
                  <a16:creationId xmlns:a16="http://schemas.microsoft.com/office/drawing/2014/main" id="{EC6B8D42-B49A-4117-98E5-5582CF03E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984" y="4121744"/>
              <a:ext cx="3254589" cy="1783166"/>
            </a:xfrm>
            <a:prstGeom prst="rect">
              <a:avLst/>
            </a:prstGeom>
          </p:spPr>
        </p:pic>
        <p:pic>
          <p:nvPicPr>
            <p:cNvPr id="12" name="Picture 11">
              <a:extLst>
                <a:ext uri="{FF2B5EF4-FFF2-40B4-BE49-F238E27FC236}">
                  <a16:creationId xmlns:a16="http://schemas.microsoft.com/office/drawing/2014/main" id="{2454ED3E-1CA8-4407-A2FD-02C2AB3411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7313" y="2952084"/>
              <a:ext cx="293039" cy="293039"/>
            </a:xfrm>
            <a:prstGeom prst="rect">
              <a:avLst/>
            </a:prstGeom>
          </p:spPr>
        </p:pic>
        <p:pic>
          <p:nvPicPr>
            <p:cNvPr id="14" name="Picture 13" descr="A drawing of a face  Description automatically generated">
              <a:extLst>
                <a:ext uri="{FF2B5EF4-FFF2-40B4-BE49-F238E27FC236}">
                  <a16:creationId xmlns:a16="http://schemas.microsoft.com/office/drawing/2014/main" id="{118B2360-4A75-49EA-B4B3-ECEC881E62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7313" y="3323048"/>
              <a:ext cx="293039" cy="293039"/>
            </a:xfrm>
            <a:prstGeom prst="rect">
              <a:avLst/>
            </a:prstGeom>
          </p:spPr>
        </p:pic>
        <p:pic>
          <p:nvPicPr>
            <p:cNvPr id="18" name="Picture 17" descr="A picture containing object  Description automatically generated">
              <a:extLst>
                <a:ext uri="{FF2B5EF4-FFF2-40B4-BE49-F238E27FC236}">
                  <a16:creationId xmlns:a16="http://schemas.microsoft.com/office/drawing/2014/main" id="{14E99935-02EA-4538-8128-3EFD08EF12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7313" y="3694012"/>
              <a:ext cx="293039" cy="293039"/>
            </a:xfrm>
            <a:prstGeom prst="rect">
              <a:avLst/>
            </a:prstGeom>
          </p:spPr>
        </p:pic>
        <p:pic>
          <p:nvPicPr>
            <p:cNvPr id="42" name="Picture 41" descr="A picture containing object  Description automatically generated">
              <a:extLst>
                <a:ext uri="{FF2B5EF4-FFF2-40B4-BE49-F238E27FC236}">
                  <a16:creationId xmlns:a16="http://schemas.microsoft.com/office/drawing/2014/main" id="{A9A52FF7-45BA-4280-A51C-827957A602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4334" y="3694012"/>
              <a:ext cx="293039" cy="293039"/>
            </a:xfrm>
            <a:prstGeom prst="rect">
              <a:avLst/>
            </a:prstGeom>
          </p:spPr>
        </p:pic>
        <p:pic>
          <p:nvPicPr>
            <p:cNvPr id="43" name="Picture 42" descr="A picture containing object  Description automatically generated">
              <a:extLst>
                <a:ext uri="{FF2B5EF4-FFF2-40B4-BE49-F238E27FC236}">
                  <a16:creationId xmlns:a16="http://schemas.microsoft.com/office/drawing/2014/main" id="{B5E1B5AE-E5A3-4EC1-9BBA-04889EFBAB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21355" y="3694012"/>
              <a:ext cx="293039" cy="293039"/>
            </a:xfrm>
            <a:prstGeom prst="rect">
              <a:avLst/>
            </a:prstGeom>
          </p:spPr>
        </p:pic>
        <p:pic>
          <p:nvPicPr>
            <p:cNvPr id="44" name="Picture 43" descr="A picture containing object  Description automatically generated">
              <a:extLst>
                <a:ext uri="{FF2B5EF4-FFF2-40B4-BE49-F238E27FC236}">
                  <a16:creationId xmlns:a16="http://schemas.microsoft.com/office/drawing/2014/main" id="{5C31DCB8-0A86-49C4-9CB3-A271A4C464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88376" y="3694012"/>
              <a:ext cx="293039" cy="293039"/>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E7010410-B0B6-4476-BA43-51810E063C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55397" y="3694012"/>
              <a:ext cx="293039" cy="293039"/>
            </a:xfrm>
            <a:prstGeom prst="rect">
              <a:avLst/>
            </a:prstGeom>
          </p:spPr>
        </p:pic>
        <p:pic>
          <p:nvPicPr>
            <p:cNvPr id="46" name="Picture 45" descr="A picture containing object  Description automatically generated">
              <a:extLst>
                <a:ext uri="{FF2B5EF4-FFF2-40B4-BE49-F238E27FC236}">
                  <a16:creationId xmlns:a16="http://schemas.microsoft.com/office/drawing/2014/main" id="{1F3395B9-3C70-4FC6-A183-3178FA0D08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2418" y="3694012"/>
              <a:ext cx="293039" cy="293039"/>
            </a:xfrm>
            <a:prstGeom prst="rect">
              <a:avLst/>
            </a:prstGeom>
          </p:spPr>
        </p:pic>
        <p:pic>
          <p:nvPicPr>
            <p:cNvPr id="47" name="Picture 46" descr="A picture containing object  Description automatically generated">
              <a:extLst>
                <a:ext uri="{FF2B5EF4-FFF2-40B4-BE49-F238E27FC236}">
                  <a16:creationId xmlns:a16="http://schemas.microsoft.com/office/drawing/2014/main" id="{A78EEA35-D717-4139-BB31-EB4E518E75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89439" y="3694012"/>
              <a:ext cx="293039" cy="293039"/>
            </a:xfrm>
            <a:prstGeom prst="rect">
              <a:avLst/>
            </a:prstGeom>
          </p:spPr>
        </p:pic>
        <p:pic>
          <p:nvPicPr>
            <p:cNvPr id="48" name="Picture 47" descr="A picture containing object  Description automatically generated">
              <a:extLst>
                <a:ext uri="{FF2B5EF4-FFF2-40B4-BE49-F238E27FC236}">
                  <a16:creationId xmlns:a16="http://schemas.microsoft.com/office/drawing/2014/main" id="{6EC4FE47-34C3-4F64-B931-E3962684D9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56461" y="3694012"/>
              <a:ext cx="293039" cy="293039"/>
            </a:xfrm>
            <a:prstGeom prst="rect">
              <a:avLst/>
            </a:prstGeom>
          </p:spPr>
        </p:pic>
        <p:pic>
          <p:nvPicPr>
            <p:cNvPr id="49" name="Picture 48" descr="A drawing of a face  Description automatically generated">
              <a:extLst>
                <a:ext uri="{FF2B5EF4-FFF2-40B4-BE49-F238E27FC236}">
                  <a16:creationId xmlns:a16="http://schemas.microsoft.com/office/drawing/2014/main" id="{3E628280-91AE-4A39-A44E-D57F9A87FE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54334" y="3323048"/>
              <a:ext cx="293039" cy="293039"/>
            </a:xfrm>
            <a:prstGeom prst="rect">
              <a:avLst/>
            </a:prstGeom>
          </p:spPr>
        </p:pic>
        <p:pic>
          <p:nvPicPr>
            <p:cNvPr id="50" name="Picture 49" descr="A drawing of a face  Description automatically generated">
              <a:extLst>
                <a:ext uri="{FF2B5EF4-FFF2-40B4-BE49-F238E27FC236}">
                  <a16:creationId xmlns:a16="http://schemas.microsoft.com/office/drawing/2014/main" id="{064D0FDF-49D4-4B67-9596-A07ADCA938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1355" y="3323048"/>
              <a:ext cx="293039" cy="293039"/>
            </a:xfrm>
            <a:prstGeom prst="rect">
              <a:avLst/>
            </a:prstGeom>
          </p:spPr>
        </p:pic>
        <p:pic>
          <p:nvPicPr>
            <p:cNvPr id="51" name="Picture 50" descr="A drawing of a face  Description automatically generated">
              <a:extLst>
                <a:ext uri="{FF2B5EF4-FFF2-40B4-BE49-F238E27FC236}">
                  <a16:creationId xmlns:a16="http://schemas.microsoft.com/office/drawing/2014/main" id="{56BFF2D8-0722-4CF1-8E77-7561CB033D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8376" y="3323048"/>
              <a:ext cx="293039" cy="293039"/>
            </a:xfrm>
            <a:prstGeom prst="rect">
              <a:avLst/>
            </a:prstGeom>
          </p:spPr>
        </p:pic>
        <p:pic>
          <p:nvPicPr>
            <p:cNvPr id="52" name="Picture 51">
              <a:extLst>
                <a:ext uri="{FF2B5EF4-FFF2-40B4-BE49-F238E27FC236}">
                  <a16:creationId xmlns:a16="http://schemas.microsoft.com/office/drawing/2014/main" id="{2D900FCA-DB96-49F8-9F52-19CE965E51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334" y="2952084"/>
              <a:ext cx="293039" cy="293039"/>
            </a:xfrm>
            <a:prstGeom prst="rect">
              <a:avLst/>
            </a:prstGeom>
          </p:spPr>
        </p:pic>
        <p:pic>
          <p:nvPicPr>
            <p:cNvPr id="53" name="Picture 52">
              <a:extLst>
                <a:ext uri="{FF2B5EF4-FFF2-40B4-BE49-F238E27FC236}">
                  <a16:creationId xmlns:a16="http://schemas.microsoft.com/office/drawing/2014/main" id="{2FD523E8-1A07-4989-9F97-A5B99A1F9C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1355" y="2952084"/>
              <a:ext cx="293039" cy="293039"/>
            </a:xfrm>
            <a:prstGeom prst="rect">
              <a:avLst/>
            </a:prstGeom>
          </p:spPr>
        </p:pic>
        <p:pic>
          <p:nvPicPr>
            <p:cNvPr id="54" name="Picture 53">
              <a:extLst>
                <a:ext uri="{FF2B5EF4-FFF2-40B4-BE49-F238E27FC236}">
                  <a16:creationId xmlns:a16="http://schemas.microsoft.com/office/drawing/2014/main" id="{CDD8BE72-8081-495C-98E6-04D0712A94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88376" y="2952084"/>
              <a:ext cx="293039" cy="293039"/>
            </a:xfrm>
            <a:prstGeom prst="rect">
              <a:avLst/>
            </a:prstGeom>
          </p:spPr>
        </p:pic>
        <p:pic>
          <p:nvPicPr>
            <p:cNvPr id="55" name="Picture 54">
              <a:extLst>
                <a:ext uri="{FF2B5EF4-FFF2-40B4-BE49-F238E27FC236}">
                  <a16:creationId xmlns:a16="http://schemas.microsoft.com/office/drawing/2014/main" id="{008C37E8-E7F4-4A10-9AA4-2DD20615D6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5397" y="2952084"/>
              <a:ext cx="293039" cy="293039"/>
            </a:xfrm>
            <a:prstGeom prst="rect">
              <a:avLst/>
            </a:prstGeom>
          </p:spPr>
        </p:pic>
        <p:pic>
          <p:nvPicPr>
            <p:cNvPr id="56" name="Picture 55">
              <a:extLst>
                <a:ext uri="{FF2B5EF4-FFF2-40B4-BE49-F238E27FC236}">
                  <a16:creationId xmlns:a16="http://schemas.microsoft.com/office/drawing/2014/main" id="{FBAE7D4D-B088-4F8E-952B-BB4F43AED8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2418" y="2952084"/>
              <a:ext cx="293039" cy="293039"/>
            </a:xfrm>
            <a:prstGeom prst="rect">
              <a:avLst/>
            </a:prstGeom>
          </p:spPr>
        </p:pic>
        <p:pic>
          <p:nvPicPr>
            <p:cNvPr id="57" name="Picture 56">
              <a:extLst>
                <a:ext uri="{FF2B5EF4-FFF2-40B4-BE49-F238E27FC236}">
                  <a16:creationId xmlns:a16="http://schemas.microsoft.com/office/drawing/2014/main" id="{14725B29-BD01-4BA0-8D6D-B301C3E308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9439" y="2952084"/>
              <a:ext cx="293039" cy="293039"/>
            </a:xfrm>
            <a:prstGeom prst="rect">
              <a:avLst/>
            </a:prstGeom>
          </p:spPr>
        </p:pic>
        <p:pic>
          <p:nvPicPr>
            <p:cNvPr id="58" name="Picture 57">
              <a:extLst>
                <a:ext uri="{FF2B5EF4-FFF2-40B4-BE49-F238E27FC236}">
                  <a16:creationId xmlns:a16="http://schemas.microsoft.com/office/drawing/2014/main" id="{0C77F40E-939F-4D3B-B84F-A852618E93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6461" y="2952084"/>
              <a:ext cx="293039" cy="293039"/>
            </a:xfrm>
            <a:prstGeom prst="rect">
              <a:avLst/>
            </a:prstGeom>
          </p:spPr>
        </p:pic>
      </p:grpSp>
    </p:spTree>
    <p:extLst>
      <p:ext uri="{BB962C8B-B14F-4D97-AF65-F5344CB8AC3E}">
        <p14:creationId xmlns:p14="http://schemas.microsoft.com/office/powerpoint/2010/main" val="36959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500"/>
                                        <p:tgtEl>
                                          <p:spTgt spid="1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fade">
                                      <p:cBhvr>
                                        <p:cTn id="15" dur="500"/>
                                        <p:tgtEl>
                                          <p:spTgt spid="9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113" grpId="0"/>
      <p:bldP spid="114"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C6B8D42-B49A-4117-98E5-5582CF03E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0985" y="4121744"/>
            <a:ext cx="3254589" cy="1783166"/>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3:1</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4151929" y="2140760"/>
            <a:ext cx="38881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1 – presenting the problem:</a:t>
            </a:r>
            <a:endParaRPr lang="en-GB" sz="2000" dirty="0">
              <a:solidFill>
                <a:srgbClr val="FF0000"/>
              </a:solidFill>
              <a:latin typeface="Myriad Pro Semibold" charset="0"/>
              <a:ea typeface="Myriad Pro Semibold" charset="0"/>
              <a:cs typeface="Myriad Pro Semibold" charset="0"/>
            </a:endParaRPr>
          </a:p>
        </p:txBody>
      </p:sp>
      <p:sp>
        <p:nvSpPr>
          <p:cNvPr id="113" name="TextBox 112">
            <a:extLst>
              <a:ext uri="{FF2B5EF4-FFF2-40B4-BE49-F238E27FC236}">
                <a16:creationId xmlns:a16="http://schemas.microsoft.com/office/drawing/2014/main" id="{EE0C0F26-C290-4FAA-A31C-5674648A220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114" name="Rectangle 113">
            <a:extLst>
              <a:ext uri="{FF2B5EF4-FFF2-40B4-BE49-F238E27FC236}">
                <a16:creationId xmlns:a16="http://schemas.microsoft.com/office/drawing/2014/main" id="{A5896F27-871F-4211-928E-ECEAA90D2AC0}"/>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TextBox 30">
            <a:extLst>
              <a:ext uri="{FF2B5EF4-FFF2-40B4-BE49-F238E27FC236}">
                <a16:creationId xmlns:a16="http://schemas.microsoft.com/office/drawing/2014/main" id="{CCB6875B-2752-4757-9042-9EFAE1E7DB83}"/>
              </a:ext>
            </a:extLst>
          </p:cNvPr>
          <p:cNvSpPr txBox="1"/>
          <p:nvPr/>
        </p:nvSpPr>
        <p:spPr bwMode="auto">
          <a:xfrm>
            <a:off x="6421156" y="3750707"/>
            <a:ext cx="3508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8 hundreds ÷ 4 = 2 hundreds</a:t>
            </a:r>
          </a:p>
        </p:txBody>
      </p:sp>
      <p:pic>
        <p:nvPicPr>
          <p:cNvPr id="14" name="Picture 13" descr="A drawing of a face  Description automatically generated">
            <a:extLst>
              <a:ext uri="{FF2B5EF4-FFF2-40B4-BE49-F238E27FC236}">
                <a16:creationId xmlns:a16="http://schemas.microsoft.com/office/drawing/2014/main" id="{118B2360-4A75-49EA-B4B3-ECEC881E6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1314" y="3323049"/>
            <a:ext cx="293039" cy="293039"/>
          </a:xfrm>
          <a:prstGeom prst="rect">
            <a:avLst/>
          </a:prstGeom>
        </p:spPr>
      </p:pic>
      <p:pic>
        <p:nvPicPr>
          <p:cNvPr id="18" name="Picture 17" descr="A picture containing object  Description automatically generated">
            <a:extLst>
              <a:ext uri="{FF2B5EF4-FFF2-40B4-BE49-F238E27FC236}">
                <a16:creationId xmlns:a16="http://schemas.microsoft.com/office/drawing/2014/main" id="{14E99935-02EA-4538-8128-3EFD08EF12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11314" y="3694013"/>
            <a:ext cx="293039" cy="293039"/>
          </a:xfrm>
          <a:prstGeom prst="rect">
            <a:avLst/>
          </a:prstGeom>
        </p:spPr>
      </p:pic>
      <p:pic>
        <p:nvPicPr>
          <p:cNvPr id="42" name="Picture 41" descr="A picture containing object  Description automatically generated">
            <a:extLst>
              <a:ext uri="{FF2B5EF4-FFF2-40B4-BE49-F238E27FC236}">
                <a16:creationId xmlns:a16="http://schemas.microsoft.com/office/drawing/2014/main" id="{A9A52FF7-45BA-4280-A51C-827957A602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78335" y="3694013"/>
            <a:ext cx="293039" cy="293039"/>
          </a:xfrm>
          <a:prstGeom prst="rect">
            <a:avLst/>
          </a:prstGeom>
        </p:spPr>
      </p:pic>
      <p:pic>
        <p:nvPicPr>
          <p:cNvPr id="43" name="Picture 42" descr="A picture containing object  Description automatically generated">
            <a:extLst>
              <a:ext uri="{FF2B5EF4-FFF2-40B4-BE49-F238E27FC236}">
                <a16:creationId xmlns:a16="http://schemas.microsoft.com/office/drawing/2014/main" id="{B5E1B5AE-E5A3-4EC1-9BBA-04889EFBAB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45356" y="3694013"/>
            <a:ext cx="293039" cy="293039"/>
          </a:xfrm>
          <a:prstGeom prst="rect">
            <a:avLst/>
          </a:prstGeom>
        </p:spPr>
      </p:pic>
      <p:pic>
        <p:nvPicPr>
          <p:cNvPr id="44" name="Picture 43" descr="A picture containing object  Description automatically generated">
            <a:extLst>
              <a:ext uri="{FF2B5EF4-FFF2-40B4-BE49-F238E27FC236}">
                <a16:creationId xmlns:a16="http://schemas.microsoft.com/office/drawing/2014/main" id="{5C31DCB8-0A86-49C4-9CB3-A271A4C464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2377" y="3694013"/>
            <a:ext cx="293039" cy="293039"/>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E7010410-B0B6-4476-BA43-51810E063C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79398" y="3694013"/>
            <a:ext cx="293039" cy="293039"/>
          </a:xfrm>
          <a:prstGeom prst="rect">
            <a:avLst/>
          </a:prstGeom>
        </p:spPr>
      </p:pic>
      <p:pic>
        <p:nvPicPr>
          <p:cNvPr id="46" name="Picture 45" descr="A picture containing object  Description automatically generated">
            <a:extLst>
              <a:ext uri="{FF2B5EF4-FFF2-40B4-BE49-F238E27FC236}">
                <a16:creationId xmlns:a16="http://schemas.microsoft.com/office/drawing/2014/main" id="{1F3395B9-3C70-4FC6-A183-3178FA0D08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46419" y="3694013"/>
            <a:ext cx="293039" cy="293039"/>
          </a:xfrm>
          <a:prstGeom prst="rect">
            <a:avLst/>
          </a:prstGeom>
        </p:spPr>
      </p:pic>
      <p:pic>
        <p:nvPicPr>
          <p:cNvPr id="47" name="Picture 46" descr="A picture containing object  Description automatically generated">
            <a:extLst>
              <a:ext uri="{FF2B5EF4-FFF2-40B4-BE49-F238E27FC236}">
                <a16:creationId xmlns:a16="http://schemas.microsoft.com/office/drawing/2014/main" id="{A78EEA35-D717-4139-BB31-EB4E518E75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3440" y="3694013"/>
            <a:ext cx="293039" cy="293039"/>
          </a:xfrm>
          <a:prstGeom prst="rect">
            <a:avLst/>
          </a:prstGeom>
        </p:spPr>
      </p:pic>
      <p:pic>
        <p:nvPicPr>
          <p:cNvPr id="48" name="Picture 47" descr="A picture containing object  Description automatically generated">
            <a:extLst>
              <a:ext uri="{FF2B5EF4-FFF2-40B4-BE49-F238E27FC236}">
                <a16:creationId xmlns:a16="http://schemas.microsoft.com/office/drawing/2014/main" id="{6EC4FE47-34C3-4F64-B931-E3962684D9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0462" y="3694013"/>
            <a:ext cx="293039" cy="293039"/>
          </a:xfrm>
          <a:prstGeom prst="rect">
            <a:avLst/>
          </a:prstGeom>
        </p:spPr>
      </p:pic>
      <p:pic>
        <p:nvPicPr>
          <p:cNvPr id="49" name="Picture 48" descr="A drawing of a face  Description automatically generated">
            <a:extLst>
              <a:ext uri="{FF2B5EF4-FFF2-40B4-BE49-F238E27FC236}">
                <a16:creationId xmlns:a16="http://schemas.microsoft.com/office/drawing/2014/main" id="{3E628280-91AE-4A39-A44E-D57F9A87FE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8335" y="3323049"/>
            <a:ext cx="293039" cy="293039"/>
          </a:xfrm>
          <a:prstGeom prst="rect">
            <a:avLst/>
          </a:prstGeom>
        </p:spPr>
      </p:pic>
      <p:pic>
        <p:nvPicPr>
          <p:cNvPr id="50" name="Picture 49" descr="A drawing of a face  Description automatically generated">
            <a:extLst>
              <a:ext uri="{FF2B5EF4-FFF2-40B4-BE49-F238E27FC236}">
                <a16:creationId xmlns:a16="http://schemas.microsoft.com/office/drawing/2014/main" id="{064D0FDF-49D4-4B67-9596-A07ADCA938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5356" y="3323049"/>
            <a:ext cx="293039" cy="293039"/>
          </a:xfrm>
          <a:prstGeom prst="rect">
            <a:avLst/>
          </a:prstGeom>
        </p:spPr>
      </p:pic>
      <p:pic>
        <p:nvPicPr>
          <p:cNvPr id="51" name="Picture 50" descr="A drawing of a face  Description automatically generated">
            <a:extLst>
              <a:ext uri="{FF2B5EF4-FFF2-40B4-BE49-F238E27FC236}">
                <a16:creationId xmlns:a16="http://schemas.microsoft.com/office/drawing/2014/main" id="{56BFF2D8-0722-4CF1-8E77-7561CB033D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2377" y="3323049"/>
            <a:ext cx="293039" cy="293039"/>
          </a:xfrm>
          <a:prstGeom prst="rect">
            <a:avLst/>
          </a:prstGeom>
        </p:spPr>
      </p:pic>
      <p:grpSp>
        <p:nvGrpSpPr>
          <p:cNvPr id="3" name="Group 2">
            <a:extLst>
              <a:ext uri="{FF2B5EF4-FFF2-40B4-BE49-F238E27FC236}">
                <a16:creationId xmlns:a16="http://schemas.microsoft.com/office/drawing/2014/main" id="{13BBED32-91D0-4B7E-8560-6054F6521C40}"/>
              </a:ext>
            </a:extLst>
          </p:cNvPr>
          <p:cNvGrpSpPr/>
          <p:nvPr/>
        </p:nvGrpSpPr>
        <p:grpSpPr>
          <a:xfrm>
            <a:off x="3202465" y="4284353"/>
            <a:ext cx="293039" cy="1450127"/>
            <a:chOff x="1678464" y="4284352"/>
            <a:chExt cx="293039" cy="1450127"/>
          </a:xfrm>
        </p:grpSpPr>
        <p:pic>
          <p:nvPicPr>
            <p:cNvPr id="34" name="Picture 33">
              <a:extLst>
                <a:ext uri="{FF2B5EF4-FFF2-40B4-BE49-F238E27FC236}">
                  <a16:creationId xmlns:a16="http://schemas.microsoft.com/office/drawing/2014/main" id="{1A6CD6D0-15E5-4D6A-BA54-DD3343A522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8464" y="4284352"/>
              <a:ext cx="293039" cy="293039"/>
            </a:xfrm>
            <a:prstGeom prst="rect">
              <a:avLst/>
            </a:prstGeom>
          </p:spPr>
        </p:pic>
        <p:pic>
          <p:nvPicPr>
            <p:cNvPr id="35" name="Picture 34">
              <a:extLst>
                <a:ext uri="{FF2B5EF4-FFF2-40B4-BE49-F238E27FC236}">
                  <a16:creationId xmlns:a16="http://schemas.microsoft.com/office/drawing/2014/main" id="{9749D9F2-490F-4AE5-A136-367269A3E8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8464" y="4670048"/>
              <a:ext cx="293039" cy="293039"/>
            </a:xfrm>
            <a:prstGeom prst="rect">
              <a:avLst/>
            </a:prstGeom>
          </p:spPr>
        </p:pic>
        <p:pic>
          <p:nvPicPr>
            <p:cNvPr id="36" name="Picture 35">
              <a:extLst>
                <a:ext uri="{FF2B5EF4-FFF2-40B4-BE49-F238E27FC236}">
                  <a16:creationId xmlns:a16="http://schemas.microsoft.com/office/drawing/2014/main" id="{95C4296B-B0E5-48EF-8777-8B1B4E8C6C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8464" y="5055744"/>
              <a:ext cx="293039" cy="293039"/>
            </a:xfrm>
            <a:prstGeom prst="rect">
              <a:avLst/>
            </a:prstGeom>
          </p:spPr>
        </p:pic>
        <p:pic>
          <p:nvPicPr>
            <p:cNvPr id="37" name="Picture 36">
              <a:extLst>
                <a:ext uri="{FF2B5EF4-FFF2-40B4-BE49-F238E27FC236}">
                  <a16:creationId xmlns:a16="http://schemas.microsoft.com/office/drawing/2014/main" id="{09462C05-38B8-4180-B00F-62C211A251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78464" y="5441440"/>
              <a:ext cx="293039" cy="293039"/>
            </a:xfrm>
            <a:prstGeom prst="rect">
              <a:avLst/>
            </a:prstGeom>
          </p:spPr>
        </p:pic>
      </p:grpSp>
      <p:grpSp>
        <p:nvGrpSpPr>
          <p:cNvPr id="4" name="Group 3">
            <a:extLst>
              <a:ext uri="{FF2B5EF4-FFF2-40B4-BE49-F238E27FC236}">
                <a16:creationId xmlns:a16="http://schemas.microsoft.com/office/drawing/2014/main" id="{26FE32C7-50CC-4E96-B41B-9DDF33E4CE39}"/>
              </a:ext>
            </a:extLst>
          </p:cNvPr>
          <p:cNvGrpSpPr/>
          <p:nvPr/>
        </p:nvGrpSpPr>
        <p:grpSpPr>
          <a:xfrm>
            <a:off x="3581166" y="4284353"/>
            <a:ext cx="293039" cy="1450127"/>
            <a:chOff x="2057165" y="4284352"/>
            <a:chExt cx="293039" cy="1450127"/>
          </a:xfrm>
        </p:grpSpPr>
        <p:pic>
          <p:nvPicPr>
            <p:cNvPr id="38" name="Picture 37">
              <a:extLst>
                <a:ext uri="{FF2B5EF4-FFF2-40B4-BE49-F238E27FC236}">
                  <a16:creationId xmlns:a16="http://schemas.microsoft.com/office/drawing/2014/main" id="{01436D1B-49B8-4328-8922-3BDEF4B533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165" y="4284352"/>
              <a:ext cx="293039" cy="293039"/>
            </a:xfrm>
            <a:prstGeom prst="rect">
              <a:avLst/>
            </a:prstGeom>
          </p:spPr>
        </p:pic>
        <p:pic>
          <p:nvPicPr>
            <p:cNvPr id="39" name="Picture 38">
              <a:extLst>
                <a:ext uri="{FF2B5EF4-FFF2-40B4-BE49-F238E27FC236}">
                  <a16:creationId xmlns:a16="http://schemas.microsoft.com/office/drawing/2014/main" id="{66286999-AA96-454A-875E-A23FB02F7C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165" y="4670048"/>
              <a:ext cx="293039" cy="293039"/>
            </a:xfrm>
            <a:prstGeom prst="rect">
              <a:avLst/>
            </a:prstGeom>
          </p:spPr>
        </p:pic>
        <p:pic>
          <p:nvPicPr>
            <p:cNvPr id="40" name="Picture 39">
              <a:extLst>
                <a:ext uri="{FF2B5EF4-FFF2-40B4-BE49-F238E27FC236}">
                  <a16:creationId xmlns:a16="http://schemas.microsoft.com/office/drawing/2014/main" id="{4275F38A-F6FA-4FC8-A746-FA19CDBE99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165" y="5055744"/>
              <a:ext cx="293039" cy="293039"/>
            </a:xfrm>
            <a:prstGeom prst="rect">
              <a:avLst/>
            </a:prstGeom>
          </p:spPr>
        </p:pic>
        <p:pic>
          <p:nvPicPr>
            <p:cNvPr id="41" name="Picture 40">
              <a:extLst>
                <a:ext uri="{FF2B5EF4-FFF2-40B4-BE49-F238E27FC236}">
                  <a16:creationId xmlns:a16="http://schemas.microsoft.com/office/drawing/2014/main" id="{3469A162-1F8A-4887-9F74-7F2CB14B2D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7165" y="5441440"/>
              <a:ext cx="293039" cy="293039"/>
            </a:xfrm>
            <a:prstGeom prst="rect">
              <a:avLst/>
            </a:prstGeom>
          </p:spPr>
        </p:pic>
      </p:grpSp>
      <p:sp>
        <p:nvSpPr>
          <p:cNvPr id="59" name="TextBox 58">
            <a:extLst>
              <a:ext uri="{FF2B5EF4-FFF2-40B4-BE49-F238E27FC236}">
                <a16:creationId xmlns:a16="http://schemas.microsoft.com/office/drawing/2014/main" id="{C768F111-2D3E-4925-857D-9A961C34D7FC}"/>
              </a:ext>
            </a:extLst>
          </p:cNvPr>
          <p:cNvSpPr txBox="1"/>
          <p:nvPr/>
        </p:nvSpPr>
        <p:spPr bwMode="auto">
          <a:xfrm>
            <a:off x="4555675" y="2140760"/>
            <a:ext cx="30806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pic>
        <p:nvPicPr>
          <p:cNvPr id="12" name="Picture 11">
            <a:extLst>
              <a:ext uri="{FF2B5EF4-FFF2-40B4-BE49-F238E27FC236}">
                <a16:creationId xmlns:a16="http://schemas.microsoft.com/office/drawing/2014/main" id="{2454ED3E-1CA8-4407-A2FD-02C2AB34114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1314" y="2952085"/>
            <a:ext cx="293039" cy="293039"/>
          </a:xfrm>
          <a:prstGeom prst="rect">
            <a:avLst/>
          </a:prstGeom>
        </p:spPr>
      </p:pic>
      <p:pic>
        <p:nvPicPr>
          <p:cNvPr id="52" name="Picture 51">
            <a:extLst>
              <a:ext uri="{FF2B5EF4-FFF2-40B4-BE49-F238E27FC236}">
                <a16:creationId xmlns:a16="http://schemas.microsoft.com/office/drawing/2014/main" id="{2D900FCA-DB96-49F8-9F52-19CE965E51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8335" y="2952085"/>
            <a:ext cx="293039" cy="293039"/>
          </a:xfrm>
          <a:prstGeom prst="rect">
            <a:avLst/>
          </a:prstGeom>
        </p:spPr>
      </p:pic>
      <p:pic>
        <p:nvPicPr>
          <p:cNvPr id="53" name="Picture 52">
            <a:extLst>
              <a:ext uri="{FF2B5EF4-FFF2-40B4-BE49-F238E27FC236}">
                <a16:creationId xmlns:a16="http://schemas.microsoft.com/office/drawing/2014/main" id="{2FD523E8-1A07-4989-9F97-A5B99A1F9C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45356" y="2952085"/>
            <a:ext cx="293039" cy="293039"/>
          </a:xfrm>
          <a:prstGeom prst="rect">
            <a:avLst/>
          </a:prstGeom>
        </p:spPr>
      </p:pic>
      <p:pic>
        <p:nvPicPr>
          <p:cNvPr id="54" name="Picture 53">
            <a:extLst>
              <a:ext uri="{FF2B5EF4-FFF2-40B4-BE49-F238E27FC236}">
                <a16:creationId xmlns:a16="http://schemas.microsoft.com/office/drawing/2014/main" id="{CDD8BE72-8081-495C-98E6-04D0712A94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12377" y="2952085"/>
            <a:ext cx="293039" cy="293039"/>
          </a:xfrm>
          <a:prstGeom prst="rect">
            <a:avLst/>
          </a:prstGeom>
        </p:spPr>
      </p:pic>
      <p:pic>
        <p:nvPicPr>
          <p:cNvPr id="55" name="Picture 54">
            <a:extLst>
              <a:ext uri="{FF2B5EF4-FFF2-40B4-BE49-F238E27FC236}">
                <a16:creationId xmlns:a16="http://schemas.microsoft.com/office/drawing/2014/main" id="{008C37E8-E7F4-4A10-9AA4-2DD20615D6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79398" y="2952085"/>
            <a:ext cx="293039" cy="293039"/>
          </a:xfrm>
          <a:prstGeom prst="rect">
            <a:avLst/>
          </a:prstGeom>
        </p:spPr>
      </p:pic>
      <p:pic>
        <p:nvPicPr>
          <p:cNvPr id="56" name="Picture 55">
            <a:extLst>
              <a:ext uri="{FF2B5EF4-FFF2-40B4-BE49-F238E27FC236}">
                <a16:creationId xmlns:a16="http://schemas.microsoft.com/office/drawing/2014/main" id="{FBAE7D4D-B088-4F8E-952B-BB4F43AED8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6419" y="2952085"/>
            <a:ext cx="293039" cy="293039"/>
          </a:xfrm>
          <a:prstGeom prst="rect">
            <a:avLst/>
          </a:prstGeom>
        </p:spPr>
      </p:pic>
      <p:pic>
        <p:nvPicPr>
          <p:cNvPr id="57" name="Picture 56">
            <a:extLst>
              <a:ext uri="{FF2B5EF4-FFF2-40B4-BE49-F238E27FC236}">
                <a16:creationId xmlns:a16="http://schemas.microsoft.com/office/drawing/2014/main" id="{14725B29-BD01-4BA0-8D6D-B301C3E308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3440" y="2952085"/>
            <a:ext cx="293039" cy="293039"/>
          </a:xfrm>
          <a:prstGeom prst="rect">
            <a:avLst/>
          </a:prstGeom>
        </p:spPr>
      </p:pic>
      <p:pic>
        <p:nvPicPr>
          <p:cNvPr id="58" name="Picture 57">
            <a:extLst>
              <a:ext uri="{FF2B5EF4-FFF2-40B4-BE49-F238E27FC236}">
                <a16:creationId xmlns:a16="http://schemas.microsoft.com/office/drawing/2014/main" id="{0C77F40E-939F-4D3B-B84F-A852618E93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80462" y="2952085"/>
            <a:ext cx="293039" cy="293039"/>
          </a:xfrm>
          <a:prstGeom prst="rect">
            <a:avLst/>
          </a:prstGeom>
        </p:spPr>
      </p:pic>
    </p:spTree>
    <p:extLst>
      <p:ext uri="{BB962C8B-B14F-4D97-AF65-F5344CB8AC3E}">
        <p14:creationId xmlns:p14="http://schemas.microsoft.com/office/powerpoint/2010/main" val="44418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96"/>
                                        </p:tgtEl>
                                      </p:cBhvr>
                                    </p:animEffect>
                                    <p:set>
                                      <p:cBhvr>
                                        <p:cTn id="7" dur="1" fill="hold">
                                          <p:stCondLst>
                                            <p:cond delay="499"/>
                                          </p:stCondLst>
                                        </p:cTn>
                                        <p:tgtEl>
                                          <p:spTgt spid="9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fill="hold" nodeType="clickEffect">
                                  <p:stCondLst>
                                    <p:cond delay="0"/>
                                  </p:stCondLst>
                                  <p:childTnLst>
                                    <p:animMotion origin="layout" path="M 1.25E-6 -1.85185E-6 L 0.05885 0.19352 " pathEditMode="relative" rAng="0" ptsTypes="AA">
                                      <p:cBhvr>
                                        <p:cTn id="15" dur="1500" fill="hold"/>
                                        <p:tgtEl>
                                          <p:spTgt spid="12"/>
                                        </p:tgtEl>
                                        <p:attrNameLst>
                                          <p:attrName>ppt_x</p:attrName>
                                          <p:attrName>ppt_y</p:attrName>
                                        </p:attrNameLst>
                                      </p:cBhvr>
                                      <p:rCtr x="2943" y="9676"/>
                                    </p:animMotion>
                                  </p:childTnLst>
                                </p:cTn>
                              </p:par>
                              <p:par>
                                <p:cTn id="16" presetID="42" presetClass="path" presetSubtype="0" accel="50000" fill="hold" nodeType="withEffect">
                                  <p:stCondLst>
                                    <p:cond delay="0"/>
                                  </p:stCondLst>
                                  <p:childTnLst>
                                    <p:animMotion origin="layout" path="M 3.125E-6 -1.85185E-6 L 0.02409 0.25185 " pathEditMode="relative" rAng="0" ptsTypes="AA">
                                      <p:cBhvr>
                                        <p:cTn id="17" dur="1500" fill="hold"/>
                                        <p:tgtEl>
                                          <p:spTgt spid="52"/>
                                        </p:tgtEl>
                                        <p:attrNameLst>
                                          <p:attrName>ppt_x</p:attrName>
                                          <p:attrName>ppt_y</p:attrName>
                                        </p:attrNameLst>
                                      </p:cBhvr>
                                      <p:rCtr x="1198" y="12593"/>
                                    </p:animMotion>
                                  </p:childTnLst>
                                </p:cTn>
                              </p:par>
                              <p:par>
                                <p:cTn id="18" presetID="42" presetClass="path" presetSubtype="0" accel="50000" fill="hold" nodeType="withEffect">
                                  <p:stCondLst>
                                    <p:cond delay="0"/>
                                  </p:stCondLst>
                                  <p:childTnLst>
                                    <p:animMotion origin="layout" path="M 3.33333E-6 -1.85185E-6 L -0.00417 0.30625 " pathEditMode="relative" rAng="0" ptsTypes="AA">
                                      <p:cBhvr>
                                        <p:cTn id="19" dur="1500" fill="hold"/>
                                        <p:tgtEl>
                                          <p:spTgt spid="53"/>
                                        </p:tgtEl>
                                        <p:attrNameLst>
                                          <p:attrName>ppt_x</p:attrName>
                                          <p:attrName>ppt_y</p:attrName>
                                        </p:attrNameLst>
                                      </p:cBhvr>
                                      <p:rCtr x="-208" y="15301"/>
                                    </p:animMotion>
                                  </p:childTnLst>
                                </p:cTn>
                              </p:par>
                              <p:par>
                                <p:cTn id="20" presetID="42" presetClass="path" presetSubtype="0" accel="50000" fill="hold" nodeType="withEffect">
                                  <p:stCondLst>
                                    <p:cond delay="0"/>
                                  </p:stCondLst>
                                  <p:childTnLst>
                                    <p:animMotion origin="layout" path="M 0.00313 -0.00278 L -0.03151 0.36366 " pathEditMode="relative" rAng="0" ptsTypes="AA">
                                      <p:cBhvr>
                                        <p:cTn id="21" dur="1500" fill="hold"/>
                                        <p:tgtEl>
                                          <p:spTgt spid="54"/>
                                        </p:tgtEl>
                                        <p:attrNameLst>
                                          <p:attrName>ppt_x</p:attrName>
                                          <p:attrName>ppt_y</p:attrName>
                                        </p:attrNameLst>
                                      </p:cBhvr>
                                      <p:rCtr x="-1732" y="18310"/>
                                    </p:animMotion>
                                  </p:childTnLst>
                                </p:cTn>
                              </p:par>
                            </p:childTnLst>
                          </p:cTn>
                        </p:par>
                        <p:par>
                          <p:cTn id="22" fill="hold">
                            <p:stCondLst>
                              <p:cond delay="1500"/>
                            </p:stCondLst>
                            <p:childTnLst>
                              <p:par>
                                <p:cTn id="23" presetID="1" presetClass="exit" presetSubtype="0" fill="hold" nodeType="after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52"/>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53"/>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54"/>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childTnLst>
                          </p:cTn>
                        </p:par>
                        <p:par>
                          <p:cTn id="33" fill="hold">
                            <p:stCondLst>
                              <p:cond delay="1500"/>
                            </p:stCondLst>
                            <p:childTnLst>
                              <p:par>
                                <p:cTn id="34" presetID="42" presetClass="path" presetSubtype="0" accel="50000" fill="hold" nodeType="afterEffect">
                                  <p:stCondLst>
                                    <p:cond delay="0"/>
                                  </p:stCondLst>
                                  <p:childTnLst>
                                    <p:animMotion origin="layout" path="M 0.00938 -1.85185E-6 L -0.03437 0.19468 " pathEditMode="relative" rAng="0" ptsTypes="AA">
                                      <p:cBhvr>
                                        <p:cTn id="35" dur="1500" fill="hold"/>
                                        <p:tgtEl>
                                          <p:spTgt spid="55"/>
                                        </p:tgtEl>
                                        <p:attrNameLst>
                                          <p:attrName>ppt_x</p:attrName>
                                          <p:attrName>ppt_y</p:attrName>
                                        </p:attrNameLst>
                                      </p:cBhvr>
                                      <p:rCtr x="-2187" y="9722"/>
                                    </p:animMotion>
                                  </p:childTnLst>
                                </p:cTn>
                              </p:par>
                              <p:par>
                                <p:cTn id="36" presetID="42" presetClass="path" presetSubtype="0" accel="50000" fill="hold" nodeType="withEffect">
                                  <p:stCondLst>
                                    <p:cond delay="0"/>
                                  </p:stCondLst>
                                  <p:childTnLst>
                                    <p:animMotion origin="layout" path="M 3.75E-6 -2.59259E-6 L -0.06107 0.25116 " pathEditMode="relative" rAng="0" ptsTypes="AA">
                                      <p:cBhvr>
                                        <p:cTn id="37" dur="1500" fill="hold"/>
                                        <p:tgtEl>
                                          <p:spTgt spid="56"/>
                                        </p:tgtEl>
                                        <p:attrNameLst>
                                          <p:attrName>ppt_x</p:attrName>
                                          <p:attrName>ppt_y</p:attrName>
                                        </p:attrNameLst>
                                      </p:cBhvr>
                                      <p:rCtr x="-3268" y="12083"/>
                                    </p:animMotion>
                                  </p:childTnLst>
                                </p:cTn>
                              </p:par>
                              <p:par>
                                <p:cTn id="38" presetID="42" presetClass="path" presetSubtype="0" accel="50000" fill="hold" nodeType="withEffect">
                                  <p:stCondLst>
                                    <p:cond delay="0"/>
                                  </p:stCondLst>
                                  <p:childTnLst>
                                    <p:animMotion origin="layout" path="M 2.29167E-6 -1.85185E-6 L -0.09297 0.30417 " pathEditMode="relative" rAng="0" ptsTypes="AA">
                                      <p:cBhvr>
                                        <p:cTn id="39" dur="1500" fill="hold"/>
                                        <p:tgtEl>
                                          <p:spTgt spid="57"/>
                                        </p:tgtEl>
                                        <p:attrNameLst>
                                          <p:attrName>ppt_x</p:attrName>
                                          <p:attrName>ppt_y</p:attrName>
                                        </p:attrNameLst>
                                      </p:cBhvr>
                                      <p:rCtr x="-4648" y="15208"/>
                                    </p:animMotion>
                                  </p:childTnLst>
                                </p:cTn>
                              </p:par>
                              <p:par>
                                <p:cTn id="40" presetID="42" presetClass="path" presetSubtype="0" accel="50000" fill="hold" nodeType="withEffect">
                                  <p:stCondLst>
                                    <p:cond delay="0"/>
                                  </p:stCondLst>
                                  <p:childTnLst>
                                    <p:animMotion origin="layout" path="M 4.16667E-6 -1.85185E-6 L -0.12305 0.36366 " pathEditMode="relative" rAng="0" ptsTypes="AA">
                                      <p:cBhvr>
                                        <p:cTn id="41" dur="1500" fill="hold"/>
                                        <p:tgtEl>
                                          <p:spTgt spid="58"/>
                                        </p:tgtEl>
                                        <p:attrNameLst>
                                          <p:attrName>ppt_x</p:attrName>
                                          <p:attrName>ppt_y</p:attrName>
                                        </p:attrNameLst>
                                      </p:cBhvr>
                                      <p:rCtr x="-6159" y="18171"/>
                                    </p:animMotion>
                                  </p:childTnLst>
                                </p:cTn>
                              </p:par>
                            </p:childTnLst>
                          </p:cTn>
                        </p:par>
                        <p:par>
                          <p:cTn id="42" fill="hold">
                            <p:stCondLst>
                              <p:cond delay="3000"/>
                            </p:stCondLst>
                            <p:childTnLst>
                              <p:par>
                                <p:cTn id="43" presetID="1" presetClass="exit" presetSubtype="0" fill="hold" nodeType="afterEffect">
                                  <p:stCondLst>
                                    <p:cond delay="0"/>
                                  </p:stCondLst>
                                  <p:childTnLst>
                                    <p:set>
                                      <p:cBhvr>
                                        <p:cTn id="44" dur="1" fill="hold">
                                          <p:stCondLst>
                                            <p:cond delay="0"/>
                                          </p:stCondLst>
                                        </p:cTn>
                                        <p:tgtEl>
                                          <p:spTgt spid="55"/>
                                        </p:tgtEl>
                                        <p:attrNameLst>
                                          <p:attrName>style.visibility</p:attrName>
                                        </p:attrNameLst>
                                      </p:cBhvr>
                                      <p:to>
                                        <p:strVal val="hidden"/>
                                      </p:to>
                                    </p:set>
                                  </p:childTnLst>
                                </p:cTn>
                              </p:par>
                              <p:par>
                                <p:cTn id="45" presetID="1" presetClass="exit" presetSubtype="0" fill="hold" nodeType="withEffect">
                                  <p:stCondLst>
                                    <p:cond delay="0"/>
                                  </p:stCondLst>
                                  <p:childTnLst>
                                    <p:set>
                                      <p:cBhvr>
                                        <p:cTn id="46" dur="1" fill="hold">
                                          <p:stCondLst>
                                            <p:cond delay="0"/>
                                          </p:stCondLst>
                                        </p:cTn>
                                        <p:tgtEl>
                                          <p:spTgt spid="56"/>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57"/>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58"/>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4"/>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31" grpId="0"/>
      <p:bldP spid="5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C6B8D42-B49A-4117-98E5-5582CF03E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0985" y="4121744"/>
            <a:ext cx="3254589" cy="1783166"/>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3:1</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4624606" y="2140760"/>
            <a:ext cx="29427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3 – sharing the 10s:</a:t>
            </a:r>
            <a:endParaRPr lang="en-GB" sz="2000" dirty="0">
              <a:solidFill>
                <a:srgbClr val="FF0000"/>
              </a:solidFill>
              <a:latin typeface="Myriad Pro Semibold" charset="0"/>
              <a:ea typeface="Myriad Pro Semibold" charset="0"/>
              <a:cs typeface="Myriad Pro Semibold" charset="0"/>
            </a:endParaRPr>
          </a:p>
        </p:txBody>
      </p:sp>
      <p:sp>
        <p:nvSpPr>
          <p:cNvPr id="113" name="TextBox 112">
            <a:extLst>
              <a:ext uri="{FF2B5EF4-FFF2-40B4-BE49-F238E27FC236}">
                <a16:creationId xmlns:a16="http://schemas.microsoft.com/office/drawing/2014/main" id="{EE0C0F26-C290-4FAA-A31C-5674648A220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114" name="Rectangle 113">
            <a:extLst>
              <a:ext uri="{FF2B5EF4-FFF2-40B4-BE49-F238E27FC236}">
                <a16:creationId xmlns:a16="http://schemas.microsoft.com/office/drawing/2014/main" id="{A5896F27-871F-4211-928E-ECEAA90D2AC0}"/>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9" name="TextBox 28">
            <a:extLst>
              <a:ext uri="{FF2B5EF4-FFF2-40B4-BE49-F238E27FC236}">
                <a16:creationId xmlns:a16="http://schemas.microsoft.com/office/drawing/2014/main" id="{A2EBC7A1-40D5-4AD3-8DB3-56F11ACAFC72}"/>
              </a:ext>
            </a:extLst>
          </p:cNvPr>
          <p:cNvSpPr txBox="1"/>
          <p:nvPr/>
        </p:nvSpPr>
        <p:spPr bwMode="auto">
          <a:xfrm>
            <a:off x="7035297" y="4370110"/>
            <a:ext cx="22806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0070C0"/>
                </a:solidFill>
                <a:latin typeface="Myriad Pro Semibold" charset="0"/>
                <a:ea typeface="Myriad Pro Semibold" charset="0"/>
                <a:cs typeface="Myriad Pro Semibold" charset="0"/>
              </a:rPr>
              <a:t>4 tens ÷ 4 = 1 ten</a:t>
            </a:r>
          </a:p>
        </p:txBody>
      </p:sp>
      <p:sp>
        <p:nvSpPr>
          <p:cNvPr id="31" name="TextBox 30">
            <a:extLst>
              <a:ext uri="{FF2B5EF4-FFF2-40B4-BE49-F238E27FC236}">
                <a16:creationId xmlns:a16="http://schemas.microsoft.com/office/drawing/2014/main" id="{CCB6875B-2752-4757-9042-9EFAE1E7DB83}"/>
              </a:ext>
            </a:extLst>
          </p:cNvPr>
          <p:cNvSpPr txBox="1"/>
          <p:nvPr/>
        </p:nvSpPr>
        <p:spPr bwMode="auto">
          <a:xfrm>
            <a:off x="6421156" y="3750707"/>
            <a:ext cx="3508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8 hundreds ÷ 4 = 2 hundreds</a:t>
            </a:r>
          </a:p>
        </p:txBody>
      </p:sp>
      <p:pic>
        <p:nvPicPr>
          <p:cNvPr id="18" name="Picture 17" descr="A picture containing object  Description automatically generated">
            <a:extLst>
              <a:ext uri="{FF2B5EF4-FFF2-40B4-BE49-F238E27FC236}">
                <a16:creationId xmlns:a16="http://schemas.microsoft.com/office/drawing/2014/main" id="{14E99935-02EA-4538-8128-3EFD08EF12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1314" y="3694013"/>
            <a:ext cx="293039" cy="293039"/>
          </a:xfrm>
          <a:prstGeom prst="rect">
            <a:avLst/>
          </a:prstGeom>
        </p:spPr>
      </p:pic>
      <p:pic>
        <p:nvPicPr>
          <p:cNvPr id="42" name="Picture 41" descr="A picture containing object  Description automatically generated">
            <a:extLst>
              <a:ext uri="{FF2B5EF4-FFF2-40B4-BE49-F238E27FC236}">
                <a16:creationId xmlns:a16="http://schemas.microsoft.com/office/drawing/2014/main" id="{A9A52FF7-45BA-4280-A51C-827957A602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8335" y="3694013"/>
            <a:ext cx="293039" cy="293039"/>
          </a:xfrm>
          <a:prstGeom prst="rect">
            <a:avLst/>
          </a:prstGeom>
        </p:spPr>
      </p:pic>
      <p:pic>
        <p:nvPicPr>
          <p:cNvPr id="43" name="Picture 42" descr="A picture containing object  Description automatically generated">
            <a:extLst>
              <a:ext uri="{FF2B5EF4-FFF2-40B4-BE49-F238E27FC236}">
                <a16:creationId xmlns:a16="http://schemas.microsoft.com/office/drawing/2014/main" id="{B5E1B5AE-E5A3-4EC1-9BBA-04889EFBAB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5356" y="3694013"/>
            <a:ext cx="293039" cy="293039"/>
          </a:xfrm>
          <a:prstGeom prst="rect">
            <a:avLst/>
          </a:prstGeom>
        </p:spPr>
      </p:pic>
      <p:pic>
        <p:nvPicPr>
          <p:cNvPr id="44" name="Picture 43" descr="A picture containing object  Description automatically generated">
            <a:extLst>
              <a:ext uri="{FF2B5EF4-FFF2-40B4-BE49-F238E27FC236}">
                <a16:creationId xmlns:a16="http://schemas.microsoft.com/office/drawing/2014/main" id="{5C31DCB8-0A86-49C4-9CB3-A271A4C464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2377" y="3694013"/>
            <a:ext cx="293039" cy="293039"/>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E7010410-B0B6-4476-BA43-51810E063C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9398" y="3694013"/>
            <a:ext cx="293039" cy="293039"/>
          </a:xfrm>
          <a:prstGeom prst="rect">
            <a:avLst/>
          </a:prstGeom>
        </p:spPr>
      </p:pic>
      <p:pic>
        <p:nvPicPr>
          <p:cNvPr id="46" name="Picture 45" descr="A picture containing object  Description automatically generated">
            <a:extLst>
              <a:ext uri="{FF2B5EF4-FFF2-40B4-BE49-F238E27FC236}">
                <a16:creationId xmlns:a16="http://schemas.microsoft.com/office/drawing/2014/main" id="{1F3395B9-3C70-4FC6-A183-3178FA0D08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6419" y="3694013"/>
            <a:ext cx="293039" cy="293039"/>
          </a:xfrm>
          <a:prstGeom prst="rect">
            <a:avLst/>
          </a:prstGeom>
        </p:spPr>
      </p:pic>
      <p:pic>
        <p:nvPicPr>
          <p:cNvPr id="47" name="Picture 46" descr="A picture containing object  Description automatically generated">
            <a:extLst>
              <a:ext uri="{FF2B5EF4-FFF2-40B4-BE49-F238E27FC236}">
                <a16:creationId xmlns:a16="http://schemas.microsoft.com/office/drawing/2014/main" id="{A78EEA35-D717-4139-BB31-EB4E518E750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3440" y="3694013"/>
            <a:ext cx="293039" cy="293039"/>
          </a:xfrm>
          <a:prstGeom prst="rect">
            <a:avLst/>
          </a:prstGeom>
        </p:spPr>
      </p:pic>
      <p:pic>
        <p:nvPicPr>
          <p:cNvPr id="48" name="Picture 47" descr="A picture containing object  Description automatically generated">
            <a:extLst>
              <a:ext uri="{FF2B5EF4-FFF2-40B4-BE49-F238E27FC236}">
                <a16:creationId xmlns:a16="http://schemas.microsoft.com/office/drawing/2014/main" id="{6EC4FE47-34C3-4F64-B931-E3962684D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0462" y="3694013"/>
            <a:ext cx="293039" cy="293039"/>
          </a:xfrm>
          <a:prstGeom prst="rect">
            <a:avLst/>
          </a:prstGeom>
        </p:spPr>
      </p:pic>
      <p:grpSp>
        <p:nvGrpSpPr>
          <p:cNvPr id="3" name="Group 2">
            <a:extLst>
              <a:ext uri="{FF2B5EF4-FFF2-40B4-BE49-F238E27FC236}">
                <a16:creationId xmlns:a16="http://schemas.microsoft.com/office/drawing/2014/main" id="{13BBED32-91D0-4B7E-8560-6054F6521C40}"/>
              </a:ext>
            </a:extLst>
          </p:cNvPr>
          <p:cNvGrpSpPr/>
          <p:nvPr/>
        </p:nvGrpSpPr>
        <p:grpSpPr>
          <a:xfrm>
            <a:off x="3202465" y="4284353"/>
            <a:ext cx="293039" cy="1450127"/>
            <a:chOff x="1678464" y="4284352"/>
            <a:chExt cx="293039" cy="1450127"/>
          </a:xfrm>
        </p:grpSpPr>
        <p:pic>
          <p:nvPicPr>
            <p:cNvPr id="34" name="Picture 33">
              <a:extLst>
                <a:ext uri="{FF2B5EF4-FFF2-40B4-BE49-F238E27FC236}">
                  <a16:creationId xmlns:a16="http://schemas.microsoft.com/office/drawing/2014/main" id="{1A6CD6D0-15E5-4D6A-BA54-DD3343A522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8464" y="4284352"/>
              <a:ext cx="293039" cy="293039"/>
            </a:xfrm>
            <a:prstGeom prst="rect">
              <a:avLst/>
            </a:prstGeom>
          </p:spPr>
        </p:pic>
        <p:pic>
          <p:nvPicPr>
            <p:cNvPr id="35" name="Picture 34">
              <a:extLst>
                <a:ext uri="{FF2B5EF4-FFF2-40B4-BE49-F238E27FC236}">
                  <a16:creationId xmlns:a16="http://schemas.microsoft.com/office/drawing/2014/main" id="{9749D9F2-490F-4AE5-A136-367269A3E8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8464" y="4670048"/>
              <a:ext cx="293039" cy="293039"/>
            </a:xfrm>
            <a:prstGeom prst="rect">
              <a:avLst/>
            </a:prstGeom>
          </p:spPr>
        </p:pic>
        <p:pic>
          <p:nvPicPr>
            <p:cNvPr id="36" name="Picture 35">
              <a:extLst>
                <a:ext uri="{FF2B5EF4-FFF2-40B4-BE49-F238E27FC236}">
                  <a16:creationId xmlns:a16="http://schemas.microsoft.com/office/drawing/2014/main" id="{95C4296B-B0E5-48EF-8777-8B1B4E8C6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8464" y="5055744"/>
              <a:ext cx="293039" cy="293039"/>
            </a:xfrm>
            <a:prstGeom prst="rect">
              <a:avLst/>
            </a:prstGeom>
          </p:spPr>
        </p:pic>
        <p:pic>
          <p:nvPicPr>
            <p:cNvPr id="37" name="Picture 36">
              <a:extLst>
                <a:ext uri="{FF2B5EF4-FFF2-40B4-BE49-F238E27FC236}">
                  <a16:creationId xmlns:a16="http://schemas.microsoft.com/office/drawing/2014/main" id="{09462C05-38B8-4180-B00F-62C211A251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8464" y="5441440"/>
              <a:ext cx="293039" cy="293039"/>
            </a:xfrm>
            <a:prstGeom prst="rect">
              <a:avLst/>
            </a:prstGeom>
          </p:spPr>
        </p:pic>
      </p:grpSp>
      <p:grpSp>
        <p:nvGrpSpPr>
          <p:cNvPr id="4" name="Group 3">
            <a:extLst>
              <a:ext uri="{FF2B5EF4-FFF2-40B4-BE49-F238E27FC236}">
                <a16:creationId xmlns:a16="http://schemas.microsoft.com/office/drawing/2014/main" id="{26FE32C7-50CC-4E96-B41B-9DDF33E4CE39}"/>
              </a:ext>
            </a:extLst>
          </p:cNvPr>
          <p:cNvGrpSpPr/>
          <p:nvPr/>
        </p:nvGrpSpPr>
        <p:grpSpPr>
          <a:xfrm>
            <a:off x="3581166" y="4284353"/>
            <a:ext cx="293039" cy="1450127"/>
            <a:chOff x="2057165" y="4284352"/>
            <a:chExt cx="293039" cy="1450127"/>
          </a:xfrm>
        </p:grpSpPr>
        <p:pic>
          <p:nvPicPr>
            <p:cNvPr id="38" name="Picture 37">
              <a:extLst>
                <a:ext uri="{FF2B5EF4-FFF2-40B4-BE49-F238E27FC236}">
                  <a16:creationId xmlns:a16="http://schemas.microsoft.com/office/drawing/2014/main" id="{01436D1B-49B8-4328-8922-3BDEF4B533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165" y="4284352"/>
              <a:ext cx="293039" cy="293039"/>
            </a:xfrm>
            <a:prstGeom prst="rect">
              <a:avLst/>
            </a:prstGeom>
          </p:spPr>
        </p:pic>
        <p:pic>
          <p:nvPicPr>
            <p:cNvPr id="39" name="Picture 38">
              <a:extLst>
                <a:ext uri="{FF2B5EF4-FFF2-40B4-BE49-F238E27FC236}">
                  <a16:creationId xmlns:a16="http://schemas.microsoft.com/office/drawing/2014/main" id="{66286999-AA96-454A-875E-A23FB02F7C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165" y="4670048"/>
              <a:ext cx="293039" cy="293039"/>
            </a:xfrm>
            <a:prstGeom prst="rect">
              <a:avLst/>
            </a:prstGeom>
          </p:spPr>
        </p:pic>
        <p:pic>
          <p:nvPicPr>
            <p:cNvPr id="40" name="Picture 39">
              <a:extLst>
                <a:ext uri="{FF2B5EF4-FFF2-40B4-BE49-F238E27FC236}">
                  <a16:creationId xmlns:a16="http://schemas.microsoft.com/office/drawing/2014/main" id="{4275F38A-F6FA-4FC8-A746-FA19CDBE99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165" y="5055744"/>
              <a:ext cx="293039" cy="293039"/>
            </a:xfrm>
            <a:prstGeom prst="rect">
              <a:avLst/>
            </a:prstGeom>
          </p:spPr>
        </p:pic>
        <p:pic>
          <p:nvPicPr>
            <p:cNvPr id="41" name="Picture 40">
              <a:extLst>
                <a:ext uri="{FF2B5EF4-FFF2-40B4-BE49-F238E27FC236}">
                  <a16:creationId xmlns:a16="http://schemas.microsoft.com/office/drawing/2014/main" id="{3469A162-1F8A-4887-9F74-7F2CB14B2D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7165" y="5441440"/>
              <a:ext cx="293039" cy="293039"/>
            </a:xfrm>
            <a:prstGeom prst="rect">
              <a:avLst/>
            </a:prstGeom>
          </p:spPr>
        </p:pic>
      </p:grpSp>
      <p:sp>
        <p:nvSpPr>
          <p:cNvPr id="59" name="TextBox 58">
            <a:extLst>
              <a:ext uri="{FF2B5EF4-FFF2-40B4-BE49-F238E27FC236}">
                <a16:creationId xmlns:a16="http://schemas.microsoft.com/office/drawing/2014/main" id="{C768F111-2D3E-4925-857D-9A961C34D7FC}"/>
              </a:ext>
            </a:extLst>
          </p:cNvPr>
          <p:cNvSpPr txBox="1"/>
          <p:nvPr/>
        </p:nvSpPr>
        <p:spPr bwMode="auto">
          <a:xfrm>
            <a:off x="4555675" y="2140760"/>
            <a:ext cx="30806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grpSp>
        <p:nvGrpSpPr>
          <p:cNvPr id="5" name="Group 4">
            <a:extLst>
              <a:ext uri="{FF2B5EF4-FFF2-40B4-BE49-F238E27FC236}">
                <a16:creationId xmlns:a16="http://schemas.microsoft.com/office/drawing/2014/main" id="{D13CF25B-6776-464C-8089-4525A3FAF51D}"/>
              </a:ext>
            </a:extLst>
          </p:cNvPr>
          <p:cNvGrpSpPr/>
          <p:nvPr/>
        </p:nvGrpSpPr>
        <p:grpSpPr>
          <a:xfrm>
            <a:off x="3967035" y="4284353"/>
            <a:ext cx="293039" cy="1450127"/>
            <a:chOff x="2443034" y="4284352"/>
            <a:chExt cx="293039" cy="1450127"/>
          </a:xfrm>
        </p:grpSpPr>
        <p:pic>
          <p:nvPicPr>
            <p:cNvPr id="61" name="Picture 60" descr="A drawing of a face  Description automatically generated">
              <a:extLst>
                <a:ext uri="{FF2B5EF4-FFF2-40B4-BE49-F238E27FC236}">
                  <a16:creationId xmlns:a16="http://schemas.microsoft.com/office/drawing/2014/main" id="{302DD487-E87B-4913-9240-D7449F8D93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3034" y="4284352"/>
              <a:ext cx="293039" cy="293039"/>
            </a:xfrm>
            <a:prstGeom prst="rect">
              <a:avLst/>
            </a:prstGeom>
          </p:spPr>
        </p:pic>
        <p:pic>
          <p:nvPicPr>
            <p:cNvPr id="62" name="Picture 61" descr="A drawing of a face  Description automatically generated">
              <a:extLst>
                <a:ext uri="{FF2B5EF4-FFF2-40B4-BE49-F238E27FC236}">
                  <a16:creationId xmlns:a16="http://schemas.microsoft.com/office/drawing/2014/main" id="{7C372BA3-D284-4EAA-A9F4-7FC2F5070F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3034" y="4670048"/>
              <a:ext cx="293039" cy="293039"/>
            </a:xfrm>
            <a:prstGeom prst="rect">
              <a:avLst/>
            </a:prstGeom>
          </p:spPr>
        </p:pic>
        <p:pic>
          <p:nvPicPr>
            <p:cNvPr id="63" name="Picture 62" descr="A drawing of a face  Description automatically generated">
              <a:extLst>
                <a:ext uri="{FF2B5EF4-FFF2-40B4-BE49-F238E27FC236}">
                  <a16:creationId xmlns:a16="http://schemas.microsoft.com/office/drawing/2014/main" id="{D4D72F54-BA62-4A50-9BC2-C813D7D03C1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3034" y="5055744"/>
              <a:ext cx="293039" cy="293039"/>
            </a:xfrm>
            <a:prstGeom prst="rect">
              <a:avLst/>
            </a:prstGeom>
          </p:spPr>
        </p:pic>
        <p:pic>
          <p:nvPicPr>
            <p:cNvPr id="64" name="Picture 63" descr="A drawing of a face  Description automatically generated">
              <a:extLst>
                <a:ext uri="{FF2B5EF4-FFF2-40B4-BE49-F238E27FC236}">
                  <a16:creationId xmlns:a16="http://schemas.microsoft.com/office/drawing/2014/main" id="{A6BA74E4-B401-4837-941A-7E397C259D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43034" y="5441440"/>
              <a:ext cx="293039" cy="293039"/>
            </a:xfrm>
            <a:prstGeom prst="rect">
              <a:avLst/>
            </a:prstGeom>
          </p:spPr>
        </p:pic>
      </p:grpSp>
      <p:sp>
        <p:nvSpPr>
          <p:cNvPr id="65" name="Rectangle 64">
            <a:extLst>
              <a:ext uri="{FF2B5EF4-FFF2-40B4-BE49-F238E27FC236}">
                <a16:creationId xmlns:a16="http://schemas.microsoft.com/office/drawing/2014/main" id="{F3C42353-6E29-4E3B-A0FE-5A262A72F991}"/>
              </a:ext>
            </a:extLst>
          </p:cNvPr>
          <p:cNvSpPr/>
          <p:nvPr/>
        </p:nvSpPr>
        <p:spPr bwMode="auto">
          <a:xfrm>
            <a:off x="3172156" y="4253879"/>
            <a:ext cx="724649" cy="1512102"/>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4" name="Picture 13" descr="A drawing of a face  Description automatically generated">
            <a:extLst>
              <a:ext uri="{FF2B5EF4-FFF2-40B4-BE49-F238E27FC236}">
                <a16:creationId xmlns:a16="http://schemas.microsoft.com/office/drawing/2014/main" id="{118B2360-4A75-49EA-B4B3-ECEC881E62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1314" y="3323049"/>
            <a:ext cx="293039" cy="293039"/>
          </a:xfrm>
          <a:prstGeom prst="rect">
            <a:avLst/>
          </a:prstGeom>
        </p:spPr>
      </p:pic>
      <p:pic>
        <p:nvPicPr>
          <p:cNvPr id="49" name="Picture 48" descr="A drawing of a face  Description automatically generated">
            <a:extLst>
              <a:ext uri="{FF2B5EF4-FFF2-40B4-BE49-F238E27FC236}">
                <a16:creationId xmlns:a16="http://schemas.microsoft.com/office/drawing/2014/main" id="{3E628280-91AE-4A39-A44E-D57F9A87FE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8335" y="3323049"/>
            <a:ext cx="293039" cy="293039"/>
          </a:xfrm>
          <a:prstGeom prst="rect">
            <a:avLst/>
          </a:prstGeom>
        </p:spPr>
      </p:pic>
      <p:pic>
        <p:nvPicPr>
          <p:cNvPr id="50" name="Picture 49" descr="A drawing of a face  Description automatically generated">
            <a:extLst>
              <a:ext uri="{FF2B5EF4-FFF2-40B4-BE49-F238E27FC236}">
                <a16:creationId xmlns:a16="http://schemas.microsoft.com/office/drawing/2014/main" id="{064D0FDF-49D4-4B67-9596-A07ADCA938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45356" y="3323049"/>
            <a:ext cx="293039" cy="293039"/>
          </a:xfrm>
          <a:prstGeom prst="rect">
            <a:avLst/>
          </a:prstGeom>
        </p:spPr>
      </p:pic>
      <p:pic>
        <p:nvPicPr>
          <p:cNvPr id="51" name="Picture 50" descr="A drawing of a face  Description automatically generated">
            <a:extLst>
              <a:ext uri="{FF2B5EF4-FFF2-40B4-BE49-F238E27FC236}">
                <a16:creationId xmlns:a16="http://schemas.microsoft.com/office/drawing/2014/main" id="{56BFF2D8-0722-4CF1-8E77-7561CB033DD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12377" y="3323049"/>
            <a:ext cx="293039" cy="293039"/>
          </a:xfrm>
          <a:prstGeom prst="rect">
            <a:avLst/>
          </a:prstGeom>
        </p:spPr>
      </p:pic>
    </p:spTree>
    <p:extLst>
      <p:ext uri="{BB962C8B-B14F-4D97-AF65-F5344CB8AC3E}">
        <p14:creationId xmlns:p14="http://schemas.microsoft.com/office/powerpoint/2010/main" val="1898339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59"/>
                                        </p:tgtEl>
                                      </p:cBhvr>
                                    </p:animEffect>
                                    <p:set>
                                      <p:cBhvr>
                                        <p:cTn id="7" dur="1" fill="hold">
                                          <p:stCondLst>
                                            <p:cond delay="499"/>
                                          </p:stCondLst>
                                        </p:cTn>
                                        <p:tgtEl>
                                          <p:spTgt spid="5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fade">
                                      <p:cBhvr>
                                        <p:cTn id="11" dur="500"/>
                                        <p:tgtEl>
                                          <p:spTgt spid="9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fade">
                                      <p:cBhvr>
                                        <p:cTn id="16" dur="500"/>
                                        <p:tgtEl>
                                          <p:spTgt spid="65"/>
                                        </p:tgtEl>
                                      </p:cBhvr>
                                    </p:animEffect>
                                  </p:childTnLst>
                                </p:cTn>
                              </p:par>
                            </p:childTnLst>
                          </p:cTn>
                        </p:par>
                        <p:par>
                          <p:cTn id="17" fill="hold">
                            <p:stCondLst>
                              <p:cond delay="500"/>
                            </p:stCondLst>
                            <p:childTnLst>
                              <p:par>
                                <p:cTn id="18" presetID="42" presetClass="path" presetSubtype="0" accel="50000" fill="hold" nodeType="afterEffect">
                                  <p:stCondLst>
                                    <p:cond delay="0"/>
                                  </p:stCondLst>
                                  <p:childTnLst>
                                    <p:animMotion origin="layout" path="M 1.25E-6 2.96296E-6 L 0.11901 0.14236 " pathEditMode="relative" rAng="0" ptsTypes="AA">
                                      <p:cBhvr>
                                        <p:cTn id="19" dur="1500" fill="hold"/>
                                        <p:tgtEl>
                                          <p:spTgt spid="14"/>
                                        </p:tgtEl>
                                        <p:attrNameLst>
                                          <p:attrName>ppt_x</p:attrName>
                                          <p:attrName>ppt_y</p:attrName>
                                        </p:attrNameLst>
                                      </p:cBhvr>
                                      <p:rCtr x="5951" y="7106"/>
                                    </p:animMotion>
                                  </p:childTnLst>
                                </p:cTn>
                              </p:par>
                              <p:par>
                                <p:cTn id="20" presetID="42" presetClass="path" presetSubtype="0" accel="50000" fill="hold" nodeType="withEffect">
                                  <p:stCondLst>
                                    <p:cond delay="0"/>
                                  </p:stCondLst>
                                  <p:childTnLst>
                                    <p:animMotion origin="layout" path="M 3.125E-6 2.96296E-6 L 0.08945 0.19699 " pathEditMode="relative" rAng="0" ptsTypes="AA">
                                      <p:cBhvr>
                                        <p:cTn id="21" dur="1500" fill="hold"/>
                                        <p:tgtEl>
                                          <p:spTgt spid="49"/>
                                        </p:tgtEl>
                                        <p:attrNameLst>
                                          <p:attrName>ppt_x</p:attrName>
                                          <p:attrName>ppt_y</p:attrName>
                                        </p:attrNameLst>
                                      </p:cBhvr>
                                      <p:rCtr x="4466" y="9838"/>
                                    </p:animMotion>
                                  </p:childTnLst>
                                </p:cTn>
                              </p:par>
                              <p:par>
                                <p:cTn id="22" presetID="42" presetClass="path" presetSubtype="0" accel="50000" fill="hold" nodeType="withEffect">
                                  <p:stCondLst>
                                    <p:cond delay="0"/>
                                  </p:stCondLst>
                                  <p:childTnLst>
                                    <p:animMotion origin="layout" path="M 5E-6 2.96296E-6 L 0.05938 0.25208 " pathEditMode="relative" rAng="0" ptsTypes="AA">
                                      <p:cBhvr>
                                        <p:cTn id="23" dur="1500" fill="hold"/>
                                        <p:tgtEl>
                                          <p:spTgt spid="50"/>
                                        </p:tgtEl>
                                        <p:attrNameLst>
                                          <p:attrName>ppt_x</p:attrName>
                                          <p:attrName>ppt_y</p:attrName>
                                        </p:attrNameLst>
                                      </p:cBhvr>
                                      <p:rCtr x="2969" y="12593"/>
                                    </p:animMotion>
                                  </p:childTnLst>
                                </p:cTn>
                              </p:par>
                              <p:par>
                                <p:cTn id="24" presetID="42" presetClass="path" presetSubtype="0" accel="50000" fill="hold" nodeType="withEffect">
                                  <p:stCondLst>
                                    <p:cond delay="0"/>
                                  </p:stCondLst>
                                  <p:childTnLst>
                                    <p:animMotion origin="layout" path="M -3.33333E-6 2.96296E-6 L 0.02917 0.30625 " pathEditMode="relative" rAng="0" ptsTypes="AA">
                                      <p:cBhvr>
                                        <p:cTn id="25" dur="1500" fill="hold"/>
                                        <p:tgtEl>
                                          <p:spTgt spid="51"/>
                                        </p:tgtEl>
                                        <p:attrNameLst>
                                          <p:attrName>ppt_x</p:attrName>
                                          <p:attrName>ppt_y</p:attrName>
                                        </p:attrNameLst>
                                      </p:cBhvr>
                                      <p:rCtr x="1458" y="15301"/>
                                    </p:animMotion>
                                  </p:childTnLst>
                                </p:cTn>
                              </p:par>
                            </p:childTnLst>
                          </p:cTn>
                        </p:par>
                        <p:par>
                          <p:cTn id="26" fill="hold">
                            <p:stCondLst>
                              <p:cond delay="2000"/>
                            </p:stCondLst>
                            <p:childTnLst>
                              <p:par>
                                <p:cTn id="27" presetID="1" presetClass="exit" presetSubtype="0" fill="hold" nodeType="afterEffect">
                                  <p:stCondLst>
                                    <p:cond delay="0"/>
                                  </p:stCondLst>
                                  <p:childTnLst>
                                    <p:set>
                                      <p:cBhvr>
                                        <p:cTn id="28" dur="1" fill="hold">
                                          <p:stCondLst>
                                            <p:cond delay="0"/>
                                          </p:stCondLst>
                                        </p:cTn>
                                        <p:tgtEl>
                                          <p:spTgt spid="14"/>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9"/>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50"/>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51"/>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29" grpId="0"/>
      <p:bldP spid="59" grpId="0"/>
      <p:bldP spid="65"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C6B8D42-B49A-4117-98E5-5582CF03E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0985" y="4121744"/>
            <a:ext cx="3254589" cy="1783166"/>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3:1</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4624606" y="2140760"/>
            <a:ext cx="29427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3 – sharing the 10s:</a:t>
            </a:r>
            <a:endParaRPr lang="en-GB" sz="2000" dirty="0">
              <a:solidFill>
                <a:srgbClr val="FF0000"/>
              </a:solidFill>
              <a:latin typeface="Myriad Pro Semibold" charset="0"/>
              <a:ea typeface="Myriad Pro Semibold" charset="0"/>
              <a:cs typeface="Myriad Pro Semibold" charset="0"/>
            </a:endParaRPr>
          </a:p>
        </p:txBody>
      </p:sp>
      <p:sp>
        <p:nvSpPr>
          <p:cNvPr id="113" name="TextBox 112">
            <a:extLst>
              <a:ext uri="{FF2B5EF4-FFF2-40B4-BE49-F238E27FC236}">
                <a16:creationId xmlns:a16="http://schemas.microsoft.com/office/drawing/2014/main" id="{EE0C0F26-C290-4FAA-A31C-5674648A220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114" name="Rectangle 113">
            <a:extLst>
              <a:ext uri="{FF2B5EF4-FFF2-40B4-BE49-F238E27FC236}">
                <a16:creationId xmlns:a16="http://schemas.microsoft.com/office/drawing/2014/main" id="{A5896F27-871F-4211-928E-ECEAA90D2AC0}"/>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9" name="TextBox 28">
            <a:extLst>
              <a:ext uri="{FF2B5EF4-FFF2-40B4-BE49-F238E27FC236}">
                <a16:creationId xmlns:a16="http://schemas.microsoft.com/office/drawing/2014/main" id="{A2EBC7A1-40D5-4AD3-8DB3-56F11ACAFC72}"/>
              </a:ext>
            </a:extLst>
          </p:cNvPr>
          <p:cNvSpPr txBox="1"/>
          <p:nvPr/>
        </p:nvSpPr>
        <p:spPr bwMode="auto">
          <a:xfrm>
            <a:off x="7035297" y="4370110"/>
            <a:ext cx="22806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0070C0"/>
                </a:solidFill>
                <a:latin typeface="Myriad Pro Semibold" charset="0"/>
                <a:ea typeface="Myriad Pro Semibold" charset="0"/>
                <a:cs typeface="Myriad Pro Semibold" charset="0"/>
              </a:rPr>
              <a:t>4 tens ÷ 4 = 1 ten</a:t>
            </a:r>
          </a:p>
        </p:txBody>
      </p:sp>
      <p:sp>
        <p:nvSpPr>
          <p:cNvPr id="30" name="TextBox 29">
            <a:extLst>
              <a:ext uri="{FF2B5EF4-FFF2-40B4-BE49-F238E27FC236}">
                <a16:creationId xmlns:a16="http://schemas.microsoft.com/office/drawing/2014/main" id="{83D1B0F8-B536-4817-8FF5-AF8B47E93711}"/>
              </a:ext>
            </a:extLst>
          </p:cNvPr>
          <p:cNvSpPr txBox="1"/>
          <p:nvPr/>
        </p:nvSpPr>
        <p:spPr bwMode="auto">
          <a:xfrm>
            <a:off x="6949953" y="4989512"/>
            <a:ext cx="24513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FF0000"/>
                </a:solidFill>
                <a:latin typeface="Myriad Pro Semibold" charset="0"/>
                <a:ea typeface="Myriad Pro Semibold" charset="0"/>
                <a:cs typeface="Myriad Pro Semibold" charset="0"/>
              </a:rPr>
              <a:t>8 ones ÷ 4 = 2 ones</a:t>
            </a:r>
          </a:p>
        </p:txBody>
      </p:sp>
      <p:sp>
        <p:nvSpPr>
          <p:cNvPr id="31" name="TextBox 30">
            <a:extLst>
              <a:ext uri="{FF2B5EF4-FFF2-40B4-BE49-F238E27FC236}">
                <a16:creationId xmlns:a16="http://schemas.microsoft.com/office/drawing/2014/main" id="{CCB6875B-2752-4757-9042-9EFAE1E7DB83}"/>
              </a:ext>
            </a:extLst>
          </p:cNvPr>
          <p:cNvSpPr txBox="1"/>
          <p:nvPr/>
        </p:nvSpPr>
        <p:spPr bwMode="auto">
          <a:xfrm>
            <a:off x="6421156" y="3750707"/>
            <a:ext cx="3508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8 hundreds ÷ 4 = 2 hundreds</a:t>
            </a:r>
          </a:p>
        </p:txBody>
      </p:sp>
      <p:grpSp>
        <p:nvGrpSpPr>
          <p:cNvPr id="3" name="Group 2">
            <a:extLst>
              <a:ext uri="{FF2B5EF4-FFF2-40B4-BE49-F238E27FC236}">
                <a16:creationId xmlns:a16="http://schemas.microsoft.com/office/drawing/2014/main" id="{13BBED32-91D0-4B7E-8560-6054F6521C40}"/>
              </a:ext>
            </a:extLst>
          </p:cNvPr>
          <p:cNvGrpSpPr/>
          <p:nvPr/>
        </p:nvGrpSpPr>
        <p:grpSpPr>
          <a:xfrm>
            <a:off x="3202465" y="4284353"/>
            <a:ext cx="293039" cy="1450127"/>
            <a:chOff x="1678464" y="4284352"/>
            <a:chExt cx="293039" cy="1450127"/>
          </a:xfrm>
        </p:grpSpPr>
        <p:pic>
          <p:nvPicPr>
            <p:cNvPr id="34" name="Picture 33">
              <a:extLst>
                <a:ext uri="{FF2B5EF4-FFF2-40B4-BE49-F238E27FC236}">
                  <a16:creationId xmlns:a16="http://schemas.microsoft.com/office/drawing/2014/main" id="{1A6CD6D0-15E5-4D6A-BA54-DD3343A522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4284352"/>
              <a:ext cx="293039" cy="293039"/>
            </a:xfrm>
            <a:prstGeom prst="rect">
              <a:avLst/>
            </a:prstGeom>
          </p:spPr>
        </p:pic>
        <p:pic>
          <p:nvPicPr>
            <p:cNvPr id="35" name="Picture 34">
              <a:extLst>
                <a:ext uri="{FF2B5EF4-FFF2-40B4-BE49-F238E27FC236}">
                  <a16:creationId xmlns:a16="http://schemas.microsoft.com/office/drawing/2014/main" id="{9749D9F2-490F-4AE5-A136-367269A3E8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4670048"/>
              <a:ext cx="293039" cy="293039"/>
            </a:xfrm>
            <a:prstGeom prst="rect">
              <a:avLst/>
            </a:prstGeom>
          </p:spPr>
        </p:pic>
        <p:pic>
          <p:nvPicPr>
            <p:cNvPr id="36" name="Picture 35">
              <a:extLst>
                <a:ext uri="{FF2B5EF4-FFF2-40B4-BE49-F238E27FC236}">
                  <a16:creationId xmlns:a16="http://schemas.microsoft.com/office/drawing/2014/main" id="{95C4296B-B0E5-48EF-8777-8B1B4E8C6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5055744"/>
              <a:ext cx="293039" cy="293039"/>
            </a:xfrm>
            <a:prstGeom prst="rect">
              <a:avLst/>
            </a:prstGeom>
          </p:spPr>
        </p:pic>
        <p:pic>
          <p:nvPicPr>
            <p:cNvPr id="37" name="Picture 36">
              <a:extLst>
                <a:ext uri="{FF2B5EF4-FFF2-40B4-BE49-F238E27FC236}">
                  <a16:creationId xmlns:a16="http://schemas.microsoft.com/office/drawing/2014/main" id="{09462C05-38B8-4180-B00F-62C211A2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5441440"/>
              <a:ext cx="293039" cy="293039"/>
            </a:xfrm>
            <a:prstGeom prst="rect">
              <a:avLst/>
            </a:prstGeom>
          </p:spPr>
        </p:pic>
      </p:grpSp>
      <p:grpSp>
        <p:nvGrpSpPr>
          <p:cNvPr id="4" name="Group 3">
            <a:extLst>
              <a:ext uri="{FF2B5EF4-FFF2-40B4-BE49-F238E27FC236}">
                <a16:creationId xmlns:a16="http://schemas.microsoft.com/office/drawing/2014/main" id="{26FE32C7-50CC-4E96-B41B-9DDF33E4CE39}"/>
              </a:ext>
            </a:extLst>
          </p:cNvPr>
          <p:cNvGrpSpPr/>
          <p:nvPr/>
        </p:nvGrpSpPr>
        <p:grpSpPr>
          <a:xfrm>
            <a:off x="3581166" y="4284353"/>
            <a:ext cx="293039" cy="1450127"/>
            <a:chOff x="2057165" y="4284352"/>
            <a:chExt cx="293039" cy="1450127"/>
          </a:xfrm>
        </p:grpSpPr>
        <p:pic>
          <p:nvPicPr>
            <p:cNvPr id="38" name="Picture 37">
              <a:extLst>
                <a:ext uri="{FF2B5EF4-FFF2-40B4-BE49-F238E27FC236}">
                  <a16:creationId xmlns:a16="http://schemas.microsoft.com/office/drawing/2014/main" id="{01436D1B-49B8-4328-8922-3BDEF4B533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4284352"/>
              <a:ext cx="293039" cy="293039"/>
            </a:xfrm>
            <a:prstGeom prst="rect">
              <a:avLst/>
            </a:prstGeom>
          </p:spPr>
        </p:pic>
        <p:pic>
          <p:nvPicPr>
            <p:cNvPr id="39" name="Picture 38">
              <a:extLst>
                <a:ext uri="{FF2B5EF4-FFF2-40B4-BE49-F238E27FC236}">
                  <a16:creationId xmlns:a16="http://schemas.microsoft.com/office/drawing/2014/main" id="{66286999-AA96-454A-875E-A23FB02F7C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4670048"/>
              <a:ext cx="293039" cy="293039"/>
            </a:xfrm>
            <a:prstGeom prst="rect">
              <a:avLst/>
            </a:prstGeom>
          </p:spPr>
        </p:pic>
        <p:pic>
          <p:nvPicPr>
            <p:cNvPr id="40" name="Picture 39">
              <a:extLst>
                <a:ext uri="{FF2B5EF4-FFF2-40B4-BE49-F238E27FC236}">
                  <a16:creationId xmlns:a16="http://schemas.microsoft.com/office/drawing/2014/main" id="{4275F38A-F6FA-4FC8-A746-FA19CDBE99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5055744"/>
              <a:ext cx="293039" cy="293039"/>
            </a:xfrm>
            <a:prstGeom prst="rect">
              <a:avLst/>
            </a:prstGeom>
          </p:spPr>
        </p:pic>
        <p:pic>
          <p:nvPicPr>
            <p:cNvPr id="41" name="Picture 40">
              <a:extLst>
                <a:ext uri="{FF2B5EF4-FFF2-40B4-BE49-F238E27FC236}">
                  <a16:creationId xmlns:a16="http://schemas.microsoft.com/office/drawing/2014/main" id="{3469A162-1F8A-4887-9F74-7F2CB14B2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5441440"/>
              <a:ext cx="293039" cy="293039"/>
            </a:xfrm>
            <a:prstGeom prst="rect">
              <a:avLst/>
            </a:prstGeom>
          </p:spPr>
        </p:pic>
      </p:grpSp>
      <p:sp>
        <p:nvSpPr>
          <p:cNvPr id="59" name="TextBox 58">
            <a:extLst>
              <a:ext uri="{FF2B5EF4-FFF2-40B4-BE49-F238E27FC236}">
                <a16:creationId xmlns:a16="http://schemas.microsoft.com/office/drawing/2014/main" id="{C768F111-2D3E-4925-857D-9A961C34D7FC}"/>
              </a:ext>
            </a:extLst>
          </p:cNvPr>
          <p:cNvSpPr txBox="1"/>
          <p:nvPr/>
        </p:nvSpPr>
        <p:spPr bwMode="auto">
          <a:xfrm>
            <a:off x="4693534" y="2135453"/>
            <a:ext cx="28049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4 – sharing the 1s:</a:t>
            </a:r>
            <a:endParaRPr lang="en-GB" sz="2000" dirty="0">
              <a:solidFill>
                <a:srgbClr val="FF0000"/>
              </a:solidFill>
              <a:latin typeface="Myriad Pro Semibold" charset="0"/>
              <a:ea typeface="Myriad Pro Semibold" charset="0"/>
              <a:cs typeface="Myriad Pro Semibold" charset="0"/>
            </a:endParaRPr>
          </a:p>
        </p:txBody>
      </p:sp>
      <p:grpSp>
        <p:nvGrpSpPr>
          <p:cNvPr id="5" name="Group 4">
            <a:extLst>
              <a:ext uri="{FF2B5EF4-FFF2-40B4-BE49-F238E27FC236}">
                <a16:creationId xmlns:a16="http://schemas.microsoft.com/office/drawing/2014/main" id="{D13CF25B-6776-464C-8089-4525A3FAF51D}"/>
              </a:ext>
            </a:extLst>
          </p:cNvPr>
          <p:cNvGrpSpPr/>
          <p:nvPr/>
        </p:nvGrpSpPr>
        <p:grpSpPr>
          <a:xfrm>
            <a:off x="3967035" y="4284353"/>
            <a:ext cx="293039" cy="1450127"/>
            <a:chOff x="2443034" y="4284352"/>
            <a:chExt cx="293039" cy="1450127"/>
          </a:xfrm>
        </p:grpSpPr>
        <p:pic>
          <p:nvPicPr>
            <p:cNvPr id="61" name="Picture 60" descr="A drawing of a face  Description automatically generated">
              <a:extLst>
                <a:ext uri="{FF2B5EF4-FFF2-40B4-BE49-F238E27FC236}">
                  <a16:creationId xmlns:a16="http://schemas.microsoft.com/office/drawing/2014/main" id="{302DD487-E87B-4913-9240-D7449F8D93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4284352"/>
              <a:ext cx="293039" cy="293039"/>
            </a:xfrm>
            <a:prstGeom prst="rect">
              <a:avLst/>
            </a:prstGeom>
          </p:spPr>
        </p:pic>
        <p:pic>
          <p:nvPicPr>
            <p:cNvPr id="62" name="Picture 61" descr="A drawing of a face  Description automatically generated">
              <a:extLst>
                <a:ext uri="{FF2B5EF4-FFF2-40B4-BE49-F238E27FC236}">
                  <a16:creationId xmlns:a16="http://schemas.microsoft.com/office/drawing/2014/main" id="{7C372BA3-D284-4EAA-A9F4-7FC2F5070F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4670048"/>
              <a:ext cx="293039" cy="293039"/>
            </a:xfrm>
            <a:prstGeom prst="rect">
              <a:avLst/>
            </a:prstGeom>
          </p:spPr>
        </p:pic>
        <p:pic>
          <p:nvPicPr>
            <p:cNvPr id="63" name="Picture 62" descr="A drawing of a face  Description automatically generated">
              <a:extLst>
                <a:ext uri="{FF2B5EF4-FFF2-40B4-BE49-F238E27FC236}">
                  <a16:creationId xmlns:a16="http://schemas.microsoft.com/office/drawing/2014/main" id="{D4D72F54-BA62-4A50-9BC2-C813D7D03C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5055744"/>
              <a:ext cx="293039" cy="293039"/>
            </a:xfrm>
            <a:prstGeom prst="rect">
              <a:avLst/>
            </a:prstGeom>
          </p:spPr>
        </p:pic>
        <p:pic>
          <p:nvPicPr>
            <p:cNvPr id="64" name="Picture 63" descr="A drawing of a face  Description automatically generated">
              <a:extLst>
                <a:ext uri="{FF2B5EF4-FFF2-40B4-BE49-F238E27FC236}">
                  <a16:creationId xmlns:a16="http://schemas.microsoft.com/office/drawing/2014/main" id="{A6BA74E4-B401-4837-941A-7E397C259D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5441440"/>
              <a:ext cx="293039" cy="293039"/>
            </a:xfrm>
            <a:prstGeom prst="rect">
              <a:avLst/>
            </a:prstGeom>
          </p:spPr>
        </p:pic>
      </p:grpSp>
      <p:sp>
        <p:nvSpPr>
          <p:cNvPr id="65" name="Rectangle 64">
            <a:extLst>
              <a:ext uri="{FF2B5EF4-FFF2-40B4-BE49-F238E27FC236}">
                <a16:creationId xmlns:a16="http://schemas.microsoft.com/office/drawing/2014/main" id="{F3C42353-6E29-4E3B-A0FE-5A262A72F991}"/>
              </a:ext>
            </a:extLst>
          </p:cNvPr>
          <p:cNvSpPr/>
          <p:nvPr/>
        </p:nvSpPr>
        <p:spPr bwMode="auto">
          <a:xfrm>
            <a:off x="3172156" y="4253879"/>
            <a:ext cx="724649" cy="1512102"/>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2" name="Rectangle 51">
            <a:extLst>
              <a:ext uri="{FF2B5EF4-FFF2-40B4-BE49-F238E27FC236}">
                <a16:creationId xmlns:a16="http://schemas.microsoft.com/office/drawing/2014/main" id="{E1E1990F-889A-47F6-A502-7223C18FC22A}"/>
              </a:ext>
            </a:extLst>
          </p:cNvPr>
          <p:cNvSpPr/>
          <p:nvPr/>
        </p:nvSpPr>
        <p:spPr bwMode="auto">
          <a:xfrm>
            <a:off x="3927114" y="4253879"/>
            <a:ext cx="371043" cy="1512102"/>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7" name="Group 6">
            <a:extLst>
              <a:ext uri="{FF2B5EF4-FFF2-40B4-BE49-F238E27FC236}">
                <a16:creationId xmlns:a16="http://schemas.microsoft.com/office/drawing/2014/main" id="{346E5243-27FD-4500-88FA-08846167FF80}"/>
              </a:ext>
            </a:extLst>
          </p:cNvPr>
          <p:cNvGrpSpPr/>
          <p:nvPr/>
        </p:nvGrpSpPr>
        <p:grpSpPr>
          <a:xfrm>
            <a:off x="4348518" y="4284353"/>
            <a:ext cx="293039" cy="1450127"/>
            <a:chOff x="2824517" y="4284352"/>
            <a:chExt cx="293039" cy="1450127"/>
          </a:xfrm>
        </p:grpSpPr>
        <p:pic>
          <p:nvPicPr>
            <p:cNvPr id="53" name="Picture 52" descr="A picture containing object  Description automatically generated">
              <a:extLst>
                <a:ext uri="{FF2B5EF4-FFF2-40B4-BE49-F238E27FC236}">
                  <a16:creationId xmlns:a16="http://schemas.microsoft.com/office/drawing/2014/main" id="{BFEC2495-D22C-46D7-A9B6-FA8A74F352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4284352"/>
              <a:ext cx="293039" cy="293039"/>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18AE6AB6-B2B8-49A9-AF06-6AF04ECFD0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4670048"/>
              <a:ext cx="293039" cy="293039"/>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B7B59C22-130B-43B8-8CCD-3F411248BC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5055744"/>
              <a:ext cx="293039" cy="293039"/>
            </a:xfrm>
            <a:prstGeom prst="rect">
              <a:avLst/>
            </a:prstGeom>
          </p:spPr>
        </p:pic>
        <p:pic>
          <p:nvPicPr>
            <p:cNvPr id="56" name="Picture 55" descr="A picture containing object  Description automatically generated">
              <a:extLst>
                <a:ext uri="{FF2B5EF4-FFF2-40B4-BE49-F238E27FC236}">
                  <a16:creationId xmlns:a16="http://schemas.microsoft.com/office/drawing/2014/main" id="{AB8FE8FF-2E1D-4638-8F38-991796A68A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5441440"/>
              <a:ext cx="293039" cy="293039"/>
            </a:xfrm>
            <a:prstGeom prst="rect">
              <a:avLst/>
            </a:prstGeom>
          </p:spPr>
        </p:pic>
      </p:grpSp>
      <p:grpSp>
        <p:nvGrpSpPr>
          <p:cNvPr id="6" name="Group 5">
            <a:extLst>
              <a:ext uri="{FF2B5EF4-FFF2-40B4-BE49-F238E27FC236}">
                <a16:creationId xmlns:a16="http://schemas.microsoft.com/office/drawing/2014/main" id="{72D8D10A-5F1D-43A3-B20E-BE1825FCE829}"/>
              </a:ext>
            </a:extLst>
          </p:cNvPr>
          <p:cNvGrpSpPr/>
          <p:nvPr/>
        </p:nvGrpSpPr>
        <p:grpSpPr>
          <a:xfrm>
            <a:off x="4732584" y="4284353"/>
            <a:ext cx="293039" cy="1450127"/>
            <a:chOff x="3208583" y="4284352"/>
            <a:chExt cx="293039" cy="1450127"/>
          </a:xfrm>
        </p:grpSpPr>
        <p:pic>
          <p:nvPicPr>
            <p:cNvPr id="57" name="Picture 56" descr="A picture containing object  Description automatically generated">
              <a:extLst>
                <a:ext uri="{FF2B5EF4-FFF2-40B4-BE49-F238E27FC236}">
                  <a16:creationId xmlns:a16="http://schemas.microsoft.com/office/drawing/2014/main" id="{CB82624C-2980-47BA-BAE7-1250133E312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4284352"/>
              <a:ext cx="293039" cy="293039"/>
            </a:xfrm>
            <a:prstGeom prst="rect">
              <a:avLst/>
            </a:prstGeom>
          </p:spPr>
        </p:pic>
        <p:pic>
          <p:nvPicPr>
            <p:cNvPr id="58" name="Picture 57" descr="A picture containing object  Description automatically generated">
              <a:extLst>
                <a:ext uri="{FF2B5EF4-FFF2-40B4-BE49-F238E27FC236}">
                  <a16:creationId xmlns:a16="http://schemas.microsoft.com/office/drawing/2014/main" id="{72518976-5F9F-424F-BA5F-14EBD97D58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4670048"/>
              <a:ext cx="293039" cy="293039"/>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A652151A-491F-43E8-A09D-FB3E13F844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5055744"/>
              <a:ext cx="293039" cy="293039"/>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2E08636A-55B8-4932-9C61-327F8C9004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5441440"/>
              <a:ext cx="293039" cy="293039"/>
            </a:xfrm>
            <a:prstGeom prst="rect">
              <a:avLst/>
            </a:prstGeom>
          </p:spPr>
        </p:pic>
      </p:grpSp>
      <p:pic>
        <p:nvPicPr>
          <p:cNvPr id="18" name="Picture 17" descr="A picture containing object  Description automatically generated">
            <a:extLst>
              <a:ext uri="{FF2B5EF4-FFF2-40B4-BE49-F238E27FC236}">
                <a16:creationId xmlns:a16="http://schemas.microsoft.com/office/drawing/2014/main" id="{14E99935-02EA-4538-8128-3EFD08EF12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511314" y="3694013"/>
            <a:ext cx="293039" cy="293039"/>
          </a:xfrm>
          <a:prstGeom prst="rect">
            <a:avLst/>
          </a:prstGeom>
        </p:spPr>
      </p:pic>
      <p:pic>
        <p:nvPicPr>
          <p:cNvPr id="42" name="Picture 41" descr="A picture containing object  Description automatically generated">
            <a:extLst>
              <a:ext uri="{FF2B5EF4-FFF2-40B4-BE49-F238E27FC236}">
                <a16:creationId xmlns:a16="http://schemas.microsoft.com/office/drawing/2014/main" id="{A9A52FF7-45BA-4280-A51C-827957A602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78335" y="3694013"/>
            <a:ext cx="293039" cy="293039"/>
          </a:xfrm>
          <a:prstGeom prst="rect">
            <a:avLst/>
          </a:prstGeom>
        </p:spPr>
      </p:pic>
      <p:pic>
        <p:nvPicPr>
          <p:cNvPr id="43" name="Picture 42" descr="A picture containing object  Description automatically generated">
            <a:extLst>
              <a:ext uri="{FF2B5EF4-FFF2-40B4-BE49-F238E27FC236}">
                <a16:creationId xmlns:a16="http://schemas.microsoft.com/office/drawing/2014/main" id="{B5E1B5AE-E5A3-4EC1-9BBA-04889EFBABE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45356" y="3694013"/>
            <a:ext cx="293039" cy="293039"/>
          </a:xfrm>
          <a:prstGeom prst="rect">
            <a:avLst/>
          </a:prstGeom>
        </p:spPr>
      </p:pic>
      <p:pic>
        <p:nvPicPr>
          <p:cNvPr id="44" name="Picture 43" descr="A picture containing object  Description automatically generated">
            <a:extLst>
              <a:ext uri="{FF2B5EF4-FFF2-40B4-BE49-F238E27FC236}">
                <a16:creationId xmlns:a16="http://schemas.microsoft.com/office/drawing/2014/main" id="{5C31DCB8-0A86-49C4-9CB3-A271A4C464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12377" y="3694013"/>
            <a:ext cx="293039" cy="293039"/>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E7010410-B0B6-4476-BA43-51810E063C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79398" y="3694013"/>
            <a:ext cx="293039" cy="293039"/>
          </a:xfrm>
          <a:prstGeom prst="rect">
            <a:avLst/>
          </a:prstGeom>
        </p:spPr>
      </p:pic>
      <p:pic>
        <p:nvPicPr>
          <p:cNvPr id="46" name="Picture 45" descr="A picture containing object  Description automatically generated">
            <a:extLst>
              <a:ext uri="{FF2B5EF4-FFF2-40B4-BE49-F238E27FC236}">
                <a16:creationId xmlns:a16="http://schemas.microsoft.com/office/drawing/2014/main" id="{1F3395B9-3C70-4FC6-A183-3178FA0D08D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6419" y="3694013"/>
            <a:ext cx="293039" cy="293039"/>
          </a:xfrm>
          <a:prstGeom prst="rect">
            <a:avLst/>
          </a:prstGeom>
        </p:spPr>
      </p:pic>
      <p:pic>
        <p:nvPicPr>
          <p:cNvPr id="47" name="Picture 46" descr="A picture containing object  Description automatically generated">
            <a:extLst>
              <a:ext uri="{FF2B5EF4-FFF2-40B4-BE49-F238E27FC236}">
                <a16:creationId xmlns:a16="http://schemas.microsoft.com/office/drawing/2014/main" id="{A78EEA35-D717-4139-BB31-EB4E518E750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3440" y="3694013"/>
            <a:ext cx="293039" cy="293039"/>
          </a:xfrm>
          <a:prstGeom prst="rect">
            <a:avLst/>
          </a:prstGeom>
        </p:spPr>
      </p:pic>
      <p:pic>
        <p:nvPicPr>
          <p:cNvPr id="48" name="Picture 47" descr="A picture containing object  Description automatically generated">
            <a:extLst>
              <a:ext uri="{FF2B5EF4-FFF2-40B4-BE49-F238E27FC236}">
                <a16:creationId xmlns:a16="http://schemas.microsoft.com/office/drawing/2014/main" id="{6EC4FE47-34C3-4F64-B931-E3962684D9D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80462" y="3694013"/>
            <a:ext cx="293039" cy="293039"/>
          </a:xfrm>
          <a:prstGeom prst="rect">
            <a:avLst/>
          </a:prstGeom>
        </p:spPr>
      </p:pic>
    </p:spTree>
    <p:extLst>
      <p:ext uri="{BB962C8B-B14F-4D97-AF65-F5344CB8AC3E}">
        <p14:creationId xmlns:p14="http://schemas.microsoft.com/office/powerpoint/2010/main" val="2161673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96"/>
                                        </p:tgtEl>
                                      </p:cBhvr>
                                    </p:animEffect>
                                    <p:set>
                                      <p:cBhvr>
                                        <p:cTn id="7" dur="1" fill="hold">
                                          <p:stCondLst>
                                            <p:cond delay="499"/>
                                          </p:stCondLst>
                                        </p:cTn>
                                        <p:tgtEl>
                                          <p:spTgt spid="9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childTnLst>
                                </p:cTn>
                              </p:par>
                            </p:childTnLst>
                          </p:cTn>
                        </p:par>
                        <p:par>
                          <p:cTn id="17" fill="hold">
                            <p:stCondLst>
                              <p:cond delay="500"/>
                            </p:stCondLst>
                            <p:childTnLst>
                              <p:par>
                                <p:cTn id="18" presetID="42" presetClass="path" presetSubtype="0" accel="50000" fill="hold" nodeType="afterEffect">
                                  <p:stCondLst>
                                    <p:cond delay="0"/>
                                  </p:stCondLst>
                                  <p:childTnLst>
                                    <p:animMotion origin="layout" path="M 1.25E-6 -3.7037E-6 L 0.15078 0.0875 " pathEditMode="relative" rAng="0" ptsTypes="AA">
                                      <p:cBhvr>
                                        <p:cTn id="19" dur="1500" fill="hold"/>
                                        <p:tgtEl>
                                          <p:spTgt spid="18"/>
                                        </p:tgtEl>
                                        <p:attrNameLst>
                                          <p:attrName>ppt_x</p:attrName>
                                          <p:attrName>ppt_y</p:attrName>
                                        </p:attrNameLst>
                                      </p:cBhvr>
                                      <p:rCtr x="7539" y="4375"/>
                                    </p:animMotion>
                                  </p:childTnLst>
                                </p:cTn>
                              </p:par>
                              <p:par>
                                <p:cTn id="20" presetID="42" presetClass="path" presetSubtype="0" accel="50000" fill="hold" nodeType="withEffect">
                                  <p:stCondLst>
                                    <p:cond delay="0"/>
                                  </p:stCondLst>
                                  <p:childTnLst>
                                    <p:animMotion origin="layout" path="M 3.125E-6 -3.7037E-6 L 0.12187 0.14306 " pathEditMode="relative" rAng="0" ptsTypes="AA">
                                      <p:cBhvr>
                                        <p:cTn id="21" dur="1500" fill="hold"/>
                                        <p:tgtEl>
                                          <p:spTgt spid="42"/>
                                        </p:tgtEl>
                                        <p:attrNameLst>
                                          <p:attrName>ppt_x</p:attrName>
                                          <p:attrName>ppt_y</p:attrName>
                                        </p:attrNameLst>
                                      </p:cBhvr>
                                      <p:rCtr x="6094" y="7153"/>
                                    </p:animMotion>
                                  </p:childTnLst>
                                </p:cTn>
                              </p:par>
                              <p:par>
                                <p:cTn id="22" presetID="42" presetClass="path" presetSubtype="0" accel="50000" fill="hold" nodeType="withEffect">
                                  <p:stCondLst>
                                    <p:cond delay="0"/>
                                  </p:stCondLst>
                                  <p:childTnLst>
                                    <p:animMotion origin="layout" path="M 5E-6 -3.7037E-6 L 0.08946 0.19954 " pathEditMode="relative" rAng="0" ptsTypes="AA">
                                      <p:cBhvr>
                                        <p:cTn id="23" dur="1500" fill="hold"/>
                                        <p:tgtEl>
                                          <p:spTgt spid="43"/>
                                        </p:tgtEl>
                                        <p:attrNameLst>
                                          <p:attrName>ppt_x</p:attrName>
                                          <p:attrName>ppt_y</p:attrName>
                                        </p:attrNameLst>
                                      </p:cBhvr>
                                      <p:rCtr x="4466" y="9977"/>
                                    </p:animMotion>
                                  </p:childTnLst>
                                </p:cTn>
                              </p:par>
                              <p:par>
                                <p:cTn id="24" presetID="42" presetClass="path" presetSubtype="0" accel="50000" fill="hold" nodeType="withEffect">
                                  <p:stCondLst>
                                    <p:cond delay="0"/>
                                  </p:stCondLst>
                                  <p:childTnLst>
                                    <p:animMotion origin="layout" path="M -3.33333E-6 -3.7037E-6 L 0.05938 0.2551 " pathEditMode="relative" rAng="0" ptsTypes="AA">
                                      <p:cBhvr>
                                        <p:cTn id="25" dur="1500" fill="hold"/>
                                        <p:tgtEl>
                                          <p:spTgt spid="44"/>
                                        </p:tgtEl>
                                        <p:attrNameLst>
                                          <p:attrName>ppt_x</p:attrName>
                                          <p:attrName>ppt_y</p:attrName>
                                        </p:attrNameLst>
                                      </p:cBhvr>
                                      <p:rCtr x="2969" y="12755"/>
                                    </p:animMotion>
                                  </p:childTnLst>
                                </p:cTn>
                              </p:par>
                            </p:childTnLst>
                          </p:cTn>
                        </p:par>
                        <p:par>
                          <p:cTn id="26" fill="hold">
                            <p:stCondLst>
                              <p:cond delay="2000"/>
                            </p:stCondLst>
                            <p:childTnLst>
                              <p:par>
                                <p:cTn id="27" presetID="1" presetClass="exit" presetSubtype="0" fill="hold" nodeType="afterEffect">
                                  <p:stCondLst>
                                    <p:cond delay="0"/>
                                  </p:stCondLst>
                                  <p:childTnLst>
                                    <p:set>
                                      <p:cBhvr>
                                        <p:cTn id="28" dur="1" fill="hold">
                                          <p:stCondLst>
                                            <p:cond delay="0"/>
                                          </p:stCondLst>
                                        </p:cTn>
                                        <p:tgtEl>
                                          <p:spTgt spid="18"/>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42"/>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43"/>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44"/>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par>
                          <p:cTn id="37" fill="hold">
                            <p:stCondLst>
                              <p:cond delay="2000"/>
                            </p:stCondLst>
                            <p:childTnLst>
                              <p:par>
                                <p:cTn id="38" presetID="42" presetClass="path" presetSubtype="0" accel="50000" fill="hold" nodeType="afterEffect">
                                  <p:stCondLst>
                                    <p:cond delay="0"/>
                                  </p:stCondLst>
                                  <p:childTnLst>
                                    <p:animMotion origin="layout" path="M -1.45833E-6 -3.7037E-6 L 0.05938 0.08658 " pathEditMode="relative" rAng="0" ptsTypes="AA">
                                      <p:cBhvr>
                                        <p:cTn id="39" dur="1500" fill="hold"/>
                                        <p:tgtEl>
                                          <p:spTgt spid="45"/>
                                        </p:tgtEl>
                                        <p:attrNameLst>
                                          <p:attrName>ppt_x</p:attrName>
                                          <p:attrName>ppt_y</p:attrName>
                                        </p:attrNameLst>
                                      </p:cBhvr>
                                      <p:rCtr x="2969" y="4329"/>
                                    </p:animMotion>
                                  </p:childTnLst>
                                </p:cTn>
                              </p:par>
                              <p:par>
                                <p:cTn id="40" presetID="42" presetClass="path" presetSubtype="0" accel="50000" fill="hold" nodeType="withEffect">
                                  <p:stCondLst>
                                    <p:cond delay="0"/>
                                  </p:stCondLst>
                                  <p:childTnLst>
                                    <p:animMotion origin="layout" path="M 4.16667E-7 -3.7037E-6 L 0.03047 0.14306 " pathEditMode="relative" rAng="0" ptsTypes="AA">
                                      <p:cBhvr>
                                        <p:cTn id="41" dur="1500" fill="hold"/>
                                        <p:tgtEl>
                                          <p:spTgt spid="46"/>
                                        </p:tgtEl>
                                        <p:attrNameLst>
                                          <p:attrName>ppt_x</p:attrName>
                                          <p:attrName>ppt_y</p:attrName>
                                        </p:attrNameLst>
                                      </p:cBhvr>
                                      <p:rCtr x="1523" y="7153"/>
                                    </p:animMotion>
                                  </p:childTnLst>
                                </p:cTn>
                              </p:par>
                              <p:par>
                                <p:cTn id="42" presetID="42" presetClass="path" presetSubtype="0" accel="50000" fill="hold" nodeType="withEffect">
                                  <p:stCondLst>
                                    <p:cond delay="0"/>
                                  </p:stCondLst>
                                  <p:childTnLst>
                                    <p:animMotion origin="layout" path="M 3.05556E-6 -3.7037E-6 L 0.00191 0.19815 " pathEditMode="relative" rAng="0" ptsTypes="AA">
                                      <p:cBhvr>
                                        <p:cTn id="43" dur="1500" fill="hold"/>
                                        <p:tgtEl>
                                          <p:spTgt spid="47"/>
                                        </p:tgtEl>
                                        <p:attrNameLst>
                                          <p:attrName>ppt_x</p:attrName>
                                          <p:attrName>ppt_y</p:attrName>
                                        </p:attrNameLst>
                                      </p:cBhvr>
                                      <p:rCtr x="87" y="9907"/>
                                    </p:animMotion>
                                  </p:childTnLst>
                                </p:cTn>
                              </p:par>
                              <p:par>
                                <p:cTn id="44" presetID="42" presetClass="path" presetSubtype="0" accel="50000" fill="hold" nodeType="withEffect">
                                  <p:stCondLst>
                                    <p:cond delay="0"/>
                                  </p:stCondLst>
                                  <p:childTnLst>
                                    <p:animMotion origin="layout" path="M 4.16667E-6 -3.7037E-6 L -0.02839 0.25602 " pathEditMode="relative" rAng="0" ptsTypes="AA">
                                      <p:cBhvr>
                                        <p:cTn id="45" dur="1500" fill="hold"/>
                                        <p:tgtEl>
                                          <p:spTgt spid="48"/>
                                        </p:tgtEl>
                                        <p:attrNameLst>
                                          <p:attrName>ppt_x</p:attrName>
                                          <p:attrName>ppt_y</p:attrName>
                                        </p:attrNameLst>
                                      </p:cBhvr>
                                      <p:rCtr x="-1419" y="12801"/>
                                    </p:animMotion>
                                  </p:childTnLst>
                                </p:cTn>
                              </p:par>
                            </p:childTnLst>
                          </p:cTn>
                        </p:par>
                        <p:par>
                          <p:cTn id="46" fill="hold">
                            <p:stCondLst>
                              <p:cond delay="3500"/>
                            </p:stCondLst>
                            <p:childTnLst>
                              <p:par>
                                <p:cTn id="47" presetID="1" presetClass="exit" presetSubtype="0" fill="hold" nodeType="afterEffect">
                                  <p:stCondLst>
                                    <p:cond delay="0"/>
                                  </p:stCondLst>
                                  <p:childTnLst>
                                    <p:set>
                                      <p:cBhvr>
                                        <p:cTn id="48" dur="1" fill="hold">
                                          <p:stCondLst>
                                            <p:cond delay="0"/>
                                          </p:stCondLst>
                                        </p:cTn>
                                        <p:tgtEl>
                                          <p:spTgt spid="45"/>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46"/>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47"/>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48"/>
                                        </p:tgtEl>
                                        <p:attrNameLst>
                                          <p:attrName>style.visibility</p:attrName>
                                        </p:attrNameLst>
                                      </p:cBhvr>
                                      <p:to>
                                        <p:strVal val="hidden"/>
                                      </p:to>
                                    </p:set>
                                  </p:childTnLst>
                                </p:cTn>
                              </p:par>
                              <p:par>
                                <p:cTn id="55" presetID="1" presetClass="entr" presetSubtype="0" fill="hold" nodeType="withEffect">
                                  <p:stCondLst>
                                    <p:cond delay="0"/>
                                  </p:stCondLst>
                                  <p:childTnLst>
                                    <p:set>
                                      <p:cBhvr>
                                        <p:cTn id="56" dur="1" fill="hold">
                                          <p:stCondLst>
                                            <p:cond delay="0"/>
                                          </p:stCondLst>
                                        </p:cTn>
                                        <p:tgtEl>
                                          <p:spTgt spid="6"/>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30" grpId="0"/>
      <p:bldP spid="59" grpId="0"/>
      <p:bldP spid="5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4735943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26894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a:extLst>
              <a:ext uri="{FF2B5EF4-FFF2-40B4-BE49-F238E27FC236}">
                <a16:creationId xmlns:a16="http://schemas.microsoft.com/office/drawing/2014/main" id="{C768F111-2D3E-4925-857D-9A961C34D7FC}"/>
              </a:ext>
            </a:extLst>
          </p:cNvPr>
          <p:cNvSpPr txBox="1"/>
          <p:nvPr/>
        </p:nvSpPr>
        <p:spPr bwMode="auto">
          <a:xfrm>
            <a:off x="4693533" y="2135453"/>
            <a:ext cx="28049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4 – sharing the 1s:</a:t>
            </a:r>
            <a:endParaRPr lang="en-GB" sz="2000" dirty="0">
              <a:solidFill>
                <a:srgbClr val="FF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3:1</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5092680" y="2135453"/>
            <a:ext cx="20066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5 – adding:</a:t>
            </a:r>
            <a:endParaRPr lang="en-GB" sz="2000" dirty="0">
              <a:solidFill>
                <a:srgbClr val="FF0000"/>
              </a:solidFill>
              <a:latin typeface="Myriad Pro Semibold" charset="0"/>
              <a:ea typeface="Myriad Pro Semibold" charset="0"/>
              <a:cs typeface="Myriad Pro Semibold" charset="0"/>
            </a:endParaRPr>
          </a:p>
        </p:txBody>
      </p:sp>
      <p:sp>
        <p:nvSpPr>
          <p:cNvPr id="113" name="TextBox 112">
            <a:extLst>
              <a:ext uri="{FF2B5EF4-FFF2-40B4-BE49-F238E27FC236}">
                <a16:creationId xmlns:a16="http://schemas.microsoft.com/office/drawing/2014/main" id="{EE0C0F26-C290-4FAA-A31C-5674648A220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114" name="Rectangle 113">
            <a:extLst>
              <a:ext uri="{FF2B5EF4-FFF2-40B4-BE49-F238E27FC236}">
                <a16:creationId xmlns:a16="http://schemas.microsoft.com/office/drawing/2014/main" id="{A5896F27-871F-4211-928E-ECEAA90D2AC0}"/>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TextBox 22">
            <a:extLst>
              <a:ext uri="{FF2B5EF4-FFF2-40B4-BE49-F238E27FC236}">
                <a16:creationId xmlns:a16="http://schemas.microsoft.com/office/drawing/2014/main" id="{1DA029FC-83EC-4C70-811D-AB34F6AACCB4}"/>
              </a:ext>
            </a:extLst>
          </p:cNvPr>
          <p:cNvSpPr txBox="1"/>
          <p:nvPr/>
        </p:nvSpPr>
        <p:spPr bwMode="auto">
          <a:xfrm>
            <a:off x="6672750" y="1524945"/>
            <a:ext cx="6415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212</a:t>
            </a:r>
          </a:p>
        </p:txBody>
      </p:sp>
      <p:sp>
        <p:nvSpPr>
          <p:cNvPr id="29" name="TextBox 28">
            <a:extLst>
              <a:ext uri="{FF2B5EF4-FFF2-40B4-BE49-F238E27FC236}">
                <a16:creationId xmlns:a16="http://schemas.microsoft.com/office/drawing/2014/main" id="{A2EBC7A1-40D5-4AD3-8DB3-56F11ACAFC72}"/>
              </a:ext>
            </a:extLst>
          </p:cNvPr>
          <p:cNvSpPr txBox="1"/>
          <p:nvPr/>
        </p:nvSpPr>
        <p:spPr bwMode="auto">
          <a:xfrm>
            <a:off x="7035297" y="4370110"/>
            <a:ext cx="22806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0070C0"/>
                </a:solidFill>
                <a:latin typeface="Myriad Pro Semibold" charset="0"/>
                <a:ea typeface="Myriad Pro Semibold" charset="0"/>
                <a:cs typeface="Myriad Pro Semibold" charset="0"/>
              </a:rPr>
              <a:t>4 tens ÷ 4 = 1 ten</a:t>
            </a:r>
          </a:p>
        </p:txBody>
      </p:sp>
      <p:sp>
        <p:nvSpPr>
          <p:cNvPr id="30" name="TextBox 29">
            <a:extLst>
              <a:ext uri="{FF2B5EF4-FFF2-40B4-BE49-F238E27FC236}">
                <a16:creationId xmlns:a16="http://schemas.microsoft.com/office/drawing/2014/main" id="{83D1B0F8-B536-4817-8FF5-AF8B47E93711}"/>
              </a:ext>
            </a:extLst>
          </p:cNvPr>
          <p:cNvSpPr txBox="1"/>
          <p:nvPr/>
        </p:nvSpPr>
        <p:spPr bwMode="auto">
          <a:xfrm>
            <a:off x="6949953" y="4989512"/>
            <a:ext cx="24513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FF0000"/>
                </a:solidFill>
                <a:latin typeface="Myriad Pro Semibold" charset="0"/>
                <a:ea typeface="Myriad Pro Semibold" charset="0"/>
                <a:cs typeface="Myriad Pro Semibold" charset="0"/>
              </a:rPr>
              <a:t>8 ones ÷ 4 = 2 ones</a:t>
            </a:r>
          </a:p>
        </p:txBody>
      </p:sp>
      <p:sp>
        <p:nvSpPr>
          <p:cNvPr id="31" name="TextBox 30">
            <a:extLst>
              <a:ext uri="{FF2B5EF4-FFF2-40B4-BE49-F238E27FC236}">
                <a16:creationId xmlns:a16="http://schemas.microsoft.com/office/drawing/2014/main" id="{CCB6875B-2752-4757-9042-9EFAE1E7DB83}"/>
              </a:ext>
            </a:extLst>
          </p:cNvPr>
          <p:cNvSpPr txBox="1"/>
          <p:nvPr/>
        </p:nvSpPr>
        <p:spPr bwMode="auto">
          <a:xfrm>
            <a:off x="6421156" y="3750707"/>
            <a:ext cx="3508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8 hundreds ÷ 4 = 2 hundreds</a:t>
            </a:r>
          </a:p>
        </p:txBody>
      </p:sp>
      <p:sp>
        <p:nvSpPr>
          <p:cNvPr id="65" name="Rectangle 64">
            <a:extLst>
              <a:ext uri="{FF2B5EF4-FFF2-40B4-BE49-F238E27FC236}">
                <a16:creationId xmlns:a16="http://schemas.microsoft.com/office/drawing/2014/main" id="{F3C42353-6E29-4E3B-A0FE-5A262A72F991}"/>
              </a:ext>
            </a:extLst>
          </p:cNvPr>
          <p:cNvSpPr/>
          <p:nvPr/>
        </p:nvSpPr>
        <p:spPr bwMode="auto">
          <a:xfrm>
            <a:off x="3172156" y="4253879"/>
            <a:ext cx="724649" cy="1512102"/>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2" name="Rectangle 51">
            <a:extLst>
              <a:ext uri="{FF2B5EF4-FFF2-40B4-BE49-F238E27FC236}">
                <a16:creationId xmlns:a16="http://schemas.microsoft.com/office/drawing/2014/main" id="{E1E1990F-889A-47F6-A502-7223C18FC22A}"/>
              </a:ext>
            </a:extLst>
          </p:cNvPr>
          <p:cNvSpPr/>
          <p:nvPr/>
        </p:nvSpPr>
        <p:spPr bwMode="auto">
          <a:xfrm>
            <a:off x="3927114" y="4253879"/>
            <a:ext cx="371043" cy="1512102"/>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11" name="Group 10">
            <a:extLst>
              <a:ext uri="{FF2B5EF4-FFF2-40B4-BE49-F238E27FC236}">
                <a16:creationId xmlns:a16="http://schemas.microsoft.com/office/drawing/2014/main" id="{65C314A7-14A0-4250-86C4-A9A352358ED8}"/>
              </a:ext>
            </a:extLst>
          </p:cNvPr>
          <p:cNvGrpSpPr/>
          <p:nvPr/>
        </p:nvGrpSpPr>
        <p:grpSpPr>
          <a:xfrm>
            <a:off x="2280985" y="4121744"/>
            <a:ext cx="3254589" cy="1783166"/>
            <a:chOff x="756984" y="4121744"/>
            <a:chExt cx="3254589" cy="1783166"/>
          </a:xfrm>
        </p:grpSpPr>
        <p:pic>
          <p:nvPicPr>
            <p:cNvPr id="9" name="Picture 8">
              <a:extLst>
                <a:ext uri="{FF2B5EF4-FFF2-40B4-BE49-F238E27FC236}">
                  <a16:creationId xmlns:a16="http://schemas.microsoft.com/office/drawing/2014/main" id="{EC6B8D42-B49A-4117-98E5-5582CF03E1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984" y="4121744"/>
              <a:ext cx="3254589" cy="1783166"/>
            </a:xfrm>
            <a:prstGeom prst="rect">
              <a:avLst/>
            </a:prstGeom>
          </p:spPr>
        </p:pic>
        <p:grpSp>
          <p:nvGrpSpPr>
            <p:cNvPr id="3" name="Group 2">
              <a:extLst>
                <a:ext uri="{FF2B5EF4-FFF2-40B4-BE49-F238E27FC236}">
                  <a16:creationId xmlns:a16="http://schemas.microsoft.com/office/drawing/2014/main" id="{13BBED32-91D0-4B7E-8560-6054F6521C40}"/>
                </a:ext>
              </a:extLst>
            </p:cNvPr>
            <p:cNvGrpSpPr/>
            <p:nvPr/>
          </p:nvGrpSpPr>
          <p:grpSpPr>
            <a:xfrm>
              <a:off x="1678464" y="4284352"/>
              <a:ext cx="293039" cy="1450127"/>
              <a:chOff x="1678464" y="4284352"/>
              <a:chExt cx="293039" cy="1450127"/>
            </a:xfrm>
          </p:grpSpPr>
          <p:pic>
            <p:nvPicPr>
              <p:cNvPr id="34" name="Picture 33">
                <a:extLst>
                  <a:ext uri="{FF2B5EF4-FFF2-40B4-BE49-F238E27FC236}">
                    <a16:creationId xmlns:a16="http://schemas.microsoft.com/office/drawing/2014/main" id="{1A6CD6D0-15E5-4D6A-BA54-DD3343A522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4284352"/>
                <a:ext cx="293039" cy="293039"/>
              </a:xfrm>
              <a:prstGeom prst="rect">
                <a:avLst/>
              </a:prstGeom>
            </p:spPr>
          </p:pic>
          <p:pic>
            <p:nvPicPr>
              <p:cNvPr id="35" name="Picture 34">
                <a:extLst>
                  <a:ext uri="{FF2B5EF4-FFF2-40B4-BE49-F238E27FC236}">
                    <a16:creationId xmlns:a16="http://schemas.microsoft.com/office/drawing/2014/main" id="{9749D9F2-490F-4AE5-A136-367269A3E8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4670048"/>
                <a:ext cx="293039" cy="293039"/>
              </a:xfrm>
              <a:prstGeom prst="rect">
                <a:avLst/>
              </a:prstGeom>
            </p:spPr>
          </p:pic>
          <p:pic>
            <p:nvPicPr>
              <p:cNvPr id="36" name="Picture 35">
                <a:extLst>
                  <a:ext uri="{FF2B5EF4-FFF2-40B4-BE49-F238E27FC236}">
                    <a16:creationId xmlns:a16="http://schemas.microsoft.com/office/drawing/2014/main" id="{95C4296B-B0E5-48EF-8777-8B1B4E8C6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5055744"/>
                <a:ext cx="293039" cy="293039"/>
              </a:xfrm>
              <a:prstGeom prst="rect">
                <a:avLst/>
              </a:prstGeom>
            </p:spPr>
          </p:pic>
          <p:pic>
            <p:nvPicPr>
              <p:cNvPr id="37" name="Picture 36">
                <a:extLst>
                  <a:ext uri="{FF2B5EF4-FFF2-40B4-BE49-F238E27FC236}">
                    <a16:creationId xmlns:a16="http://schemas.microsoft.com/office/drawing/2014/main" id="{09462C05-38B8-4180-B00F-62C211A251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8464" y="5441440"/>
                <a:ext cx="293039" cy="293039"/>
              </a:xfrm>
              <a:prstGeom prst="rect">
                <a:avLst/>
              </a:prstGeom>
            </p:spPr>
          </p:pic>
        </p:grpSp>
        <p:grpSp>
          <p:nvGrpSpPr>
            <p:cNvPr id="4" name="Group 3">
              <a:extLst>
                <a:ext uri="{FF2B5EF4-FFF2-40B4-BE49-F238E27FC236}">
                  <a16:creationId xmlns:a16="http://schemas.microsoft.com/office/drawing/2014/main" id="{26FE32C7-50CC-4E96-B41B-9DDF33E4CE39}"/>
                </a:ext>
              </a:extLst>
            </p:cNvPr>
            <p:cNvGrpSpPr/>
            <p:nvPr/>
          </p:nvGrpSpPr>
          <p:grpSpPr>
            <a:xfrm>
              <a:off x="2057165" y="4284352"/>
              <a:ext cx="293039" cy="1450127"/>
              <a:chOff x="2057165" y="4284352"/>
              <a:chExt cx="293039" cy="1450127"/>
            </a:xfrm>
          </p:grpSpPr>
          <p:pic>
            <p:nvPicPr>
              <p:cNvPr id="38" name="Picture 37">
                <a:extLst>
                  <a:ext uri="{FF2B5EF4-FFF2-40B4-BE49-F238E27FC236}">
                    <a16:creationId xmlns:a16="http://schemas.microsoft.com/office/drawing/2014/main" id="{01436D1B-49B8-4328-8922-3BDEF4B533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4284352"/>
                <a:ext cx="293039" cy="293039"/>
              </a:xfrm>
              <a:prstGeom prst="rect">
                <a:avLst/>
              </a:prstGeom>
            </p:spPr>
          </p:pic>
          <p:pic>
            <p:nvPicPr>
              <p:cNvPr id="39" name="Picture 38">
                <a:extLst>
                  <a:ext uri="{FF2B5EF4-FFF2-40B4-BE49-F238E27FC236}">
                    <a16:creationId xmlns:a16="http://schemas.microsoft.com/office/drawing/2014/main" id="{66286999-AA96-454A-875E-A23FB02F7C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4670048"/>
                <a:ext cx="293039" cy="293039"/>
              </a:xfrm>
              <a:prstGeom prst="rect">
                <a:avLst/>
              </a:prstGeom>
            </p:spPr>
          </p:pic>
          <p:pic>
            <p:nvPicPr>
              <p:cNvPr id="40" name="Picture 39">
                <a:extLst>
                  <a:ext uri="{FF2B5EF4-FFF2-40B4-BE49-F238E27FC236}">
                    <a16:creationId xmlns:a16="http://schemas.microsoft.com/office/drawing/2014/main" id="{4275F38A-F6FA-4FC8-A746-FA19CDBE99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5055744"/>
                <a:ext cx="293039" cy="293039"/>
              </a:xfrm>
              <a:prstGeom prst="rect">
                <a:avLst/>
              </a:prstGeom>
            </p:spPr>
          </p:pic>
          <p:pic>
            <p:nvPicPr>
              <p:cNvPr id="41" name="Picture 40">
                <a:extLst>
                  <a:ext uri="{FF2B5EF4-FFF2-40B4-BE49-F238E27FC236}">
                    <a16:creationId xmlns:a16="http://schemas.microsoft.com/office/drawing/2014/main" id="{3469A162-1F8A-4887-9F74-7F2CB14B2D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57165" y="5441440"/>
                <a:ext cx="293039" cy="293039"/>
              </a:xfrm>
              <a:prstGeom prst="rect">
                <a:avLst/>
              </a:prstGeom>
            </p:spPr>
          </p:pic>
        </p:grpSp>
        <p:grpSp>
          <p:nvGrpSpPr>
            <p:cNvPr id="5" name="Group 4">
              <a:extLst>
                <a:ext uri="{FF2B5EF4-FFF2-40B4-BE49-F238E27FC236}">
                  <a16:creationId xmlns:a16="http://schemas.microsoft.com/office/drawing/2014/main" id="{D13CF25B-6776-464C-8089-4525A3FAF51D}"/>
                </a:ext>
              </a:extLst>
            </p:cNvPr>
            <p:cNvGrpSpPr/>
            <p:nvPr/>
          </p:nvGrpSpPr>
          <p:grpSpPr>
            <a:xfrm>
              <a:off x="2443034" y="4284352"/>
              <a:ext cx="293039" cy="1450127"/>
              <a:chOff x="2443034" y="4284352"/>
              <a:chExt cx="293039" cy="1450127"/>
            </a:xfrm>
          </p:grpSpPr>
          <p:pic>
            <p:nvPicPr>
              <p:cNvPr id="61" name="Picture 60" descr="A drawing of a face  Description automatically generated">
                <a:extLst>
                  <a:ext uri="{FF2B5EF4-FFF2-40B4-BE49-F238E27FC236}">
                    <a16:creationId xmlns:a16="http://schemas.microsoft.com/office/drawing/2014/main" id="{302DD487-E87B-4913-9240-D7449F8D93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4284352"/>
                <a:ext cx="293039" cy="293039"/>
              </a:xfrm>
              <a:prstGeom prst="rect">
                <a:avLst/>
              </a:prstGeom>
            </p:spPr>
          </p:pic>
          <p:pic>
            <p:nvPicPr>
              <p:cNvPr id="62" name="Picture 61" descr="A drawing of a face  Description automatically generated">
                <a:extLst>
                  <a:ext uri="{FF2B5EF4-FFF2-40B4-BE49-F238E27FC236}">
                    <a16:creationId xmlns:a16="http://schemas.microsoft.com/office/drawing/2014/main" id="{7C372BA3-D284-4EAA-A9F4-7FC2F5070F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4670048"/>
                <a:ext cx="293039" cy="293039"/>
              </a:xfrm>
              <a:prstGeom prst="rect">
                <a:avLst/>
              </a:prstGeom>
            </p:spPr>
          </p:pic>
          <p:pic>
            <p:nvPicPr>
              <p:cNvPr id="63" name="Picture 62" descr="A drawing of a face  Description automatically generated">
                <a:extLst>
                  <a:ext uri="{FF2B5EF4-FFF2-40B4-BE49-F238E27FC236}">
                    <a16:creationId xmlns:a16="http://schemas.microsoft.com/office/drawing/2014/main" id="{D4D72F54-BA62-4A50-9BC2-C813D7D03C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5055744"/>
                <a:ext cx="293039" cy="293039"/>
              </a:xfrm>
              <a:prstGeom prst="rect">
                <a:avLst/>
              </a:prstGeom>
            </p:spPr>
          </p:pic>
          <p:pic>
            <p:nvPicPr>
              <p:cNvPr id="64" name="Picture 63" descr="A drawing of a face  Description automatically generated">
                <a:extLst>
                  <a:ext uri="{FF2B5EF4-FFF2-40B4-BE49-F238E27FC236}">
                    <a16:creationId xmlns:a16="http://schemas.microsoft.com/office/drawing/2014/main" id="{A6BA74E4-B401-4837-941A-7E397C259D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43034" y="5441440"/>
                <a:ext cx="293039" cy="293039"/>
              </a:xfrm>
              <a:prstGeom prst="rect">
                <a:avLst/>
              </a:prstGeom>
            </p:spPr>
          </p:pic>
        </p:grpSp>
        <p:grpSp>
          <p:nvGrpSpPr>
            <p:cNvPr id="7" name="Group 6">
              <a:extLst>
                <a:ext uri="{FF2B5EF4-FFF2-40B4-BE49-F238E27FC236}">
                  <a16:creationId xmlns:a16="http://schemas.microsoft.com/office/drawing/2014/main" id="{346E5243-27FD-4500-88FA-08846167FF80}"/>
                </a:ext>
              </a:extLst>
            </p:cNvPr>
            <p:cNvGrpSpPr/>
            <p:nvPr/>
          </p:nvGrpSpPr>
          <p:grpSpPr>
            <a:xfrm>
              <a:off x="2824517" y="4284352"/>
              <a:ext cx="293039" cy="1450127"/>
              <a:chOff x="2824517" y="4284352"/>
              <a:chExt cx="293039" cy="1450127"/>
            </a:xfrm>
          </p:grpSpPr>
          <p:pic>
            <p:nvPicPr>
              <p:cNvPr id="53" name="Picture 52" descr="A picture containing object  Description automatically generated">
                <a:extLst>
                  <a:ext uri="{FF2B5EF4-FFF2-40B4-BE49-F238E27FC236}">
                    <a16:creationId xmlns:a16="http://schemas.microsoft.com/office/drawing/2014/main" id="{BFEC2495-D22C-46D7-A9B6-FA8A74F352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4284352"/>
                <a:ext cx="293039" cy="293039"/>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18AE6AB6-B2B8-49A9-AF06-6AF04ECFD0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4670048"/>
                <a:ext cx="293039" cy="293039"/>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B7B59C22-130B-43B8-8CCD-3F411248BC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5055744"/>
                <a:ext cx="293039" cy="293039"/>
              </a:xfrm>
              <a:prstGeom prst="rect">
                <a:avLst/>
              </a:prstGeom>
            </p:spPr>
          </p:pic>
          <p:pic>
            <p:nvPicPr>
              <p:cNvPr id="56" name="Picture 55" descr="A picture containing object  Description automatically generated">
                <a:extLst>
                  <a:ext uri="{FF2B5EF4-FFF2-40B4-BE49-F238E27FC236}">
                    <a16:creationId xmlns:a16="http://schemas.microsoft.com/office/drawing/2014/main" id="{AB8FE8FF-2E1D-4638-8F38-991796A68A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4517" y="5441440"/>
                <a:ext cx="293039" cy="293039"/>
              </a:xfrm>
              <a:prstGeom prst="rect">
                <a:avLst/>
              </a:prstGeom>
            </p:spPr>
          </p:pic>
        </p:grpSp>
        <p:grpSp>
          <p:nvGrpSpPr>
            <p:cNvPr id="6" name="Group 5">
              <a:extLst>
                <a:ext uri="{FF2B5EF4-FFF2-40B4-BE49-F238E27FC236}">
                  <a16:creationId xmlns:a16="http://schemas.microsoft.com/office/drawing/2014/main" id="{72D8D10A-5F1D-43A3-B20E-BE1825FCE829}"/>
                </a:ext>
              </a:extLst>
            </p:cNvPr>
            <p:cNvGrpSpPr/>
            <p:nvPr/>
          </p:nvGrpSpPr>
          <p:grpSpPr>
            <a:xfrm>
              <a:off x="3208583" y="4284352"/>
              <a:ext cx="293039" cy="1450127"/>
              <a:chOff x="3208583" y="4284352"/>
              <a:chExt cx="293039" cy="1450127"/>
            </a:xfrm>
          </p:grpSpPr>
          <p:pic>
            <p:nvPicPr>
              <p:cNvPr id="57" name="Picture 56" descr="A picture containing object  Description automatically generated">
                <a:extLst>
                  <a:ext uri="{FF2B5EF4-FFF2-40B4-BE49-F238E27FC236}">
                    <a16:creationId xmlns:a16="http://schemas.microsoft.com/office/drawing/2014/main" id="{CB82624C-2980-47BA-BAE7-1250133E312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4284352"/>
                <a:ext cx="293039" cy="293039"/>
              </a:xfrm>
              <a:prstGeom prst="rect">
                <a:avLst/>
              </a:prstGeom>
            </p:spPr>
          </p:pic>
          <p:pic>
            <p:nvPicPr>
              <p:cNvPr id="58" name="Picture 57" descr="A picture containing object  Description automatically generated">
                <a:extLst>
                  <a:ext uri="{FF2B5EF4-FFF2-40B4-BE49-F238E27FC236}">
                    <a16:creationId xmlns:a16="http://schemas.microsoft.com/office/drawing/2014/main" id="{72518976-5F9F-424F-BA5F-14EBD97D58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4670048"/>
                <a:ext cx="293039" cy="293039"/>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A652151A-491F-43E8-A09D-FB3E13F844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5055744"/>
                <a:ext cx="293039" cy="293039"/>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2E08636A-55B8-4932-9C61-327F8C9004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08583" y="5441440"/>
                <a:ext cx="293039" cy="293039"/>
              </a:xfrm>
              <a:prstGeom prst="rect">
                <a:avLst/>
              </a:prstGeom>
            </p:spPr>
          </p:pic>
        </p:grpSp>
      </p:grpSp>
      <p:pic>
        <p:nvPicPr>
          <p:cNvPr id="67" name="Picture 66">
            <a:extLst>
              <a:ext uri="{FF2B5EF4-FFF2-40B4-BE49-F238E27FC236}">
                <a16:creationId xmlns:a16="http://schemas.microsoft.com/office/drawing/2014/main" id="{FAE59BB0-3218-46C6-BD1D-1698795FDC44}"/>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070049" y="4917368"/>
            <a:ext cx="6051902" cy="1486333"/>
          </a:xfrm>
          <a:prstGeom prst="rect">
            <a:avLst/>
          </a:prstGeom>
        </p:spPr>
      </p:pic>
      <p:sp>
        <p:nvSpPr>
          <p:cNvPr id="99" name="Rectangle 98">
            <a:extLst>
              <a:ext uri="{FF2B5EF4-FFF2-40B4-BE49-F238E27FC236}">
                <a16:creationId xmlns:a16="http://schemas.microsoft.com/office/drawing/2014/main" id="{401CD4EF-7CBF-46A2-ADEF-0A29628CEF86}"/>
              </a:ext>
            </a:extLst>
          </p:cNvPr>
          <p:cNvSpPr/>
          <p:nvPr/>
        </p:nvSpPr>
        <p:spPr bwMode="auto">
          <a:xfrm>
            <a:off x="3149556" y="4253879"/>
            <a:ext cx="724649" cy="1512102"/>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0" name="Rectangle 99">
            <a:extLst>
              <a:ext uri="{FF2B5EF4-FFF2-40B4-BE49-F238E27FC236}">
                <a16:creationId xmlns:a16="http://schemas.microsoft.com/office/drawing/2014/main" id="{28E4B6D0-967D-44A9-A29F-BFAF87F8AAD3}"/>
              </a:ext>
            </a:extLst>
          </p:cNvPr>
          <p:cNvSpPr/>
          <p:nvPr/>
        </p:nvSpPr>
        <p:spPr bwMode="auto">
          <a:xfrm>
            <a:off x="3904514" y="4253879"/>
            <a:ext cx="371043" cy="1512102"/>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3487554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59"/>
                                        </p:tgtEl>
                                      </p:cBhvr>
                                    </p:animEffect>
                                    <p:set>
                                      <p:cBhvr>
                                        <p:cTn id="7" dur="1" fill="hold">
                                          <p:stCondLst>
                                            <p:cond delay="499"/>
                                          </p:stCondLst>
                                        </p:cTn>
                                        <p:tgtEl>
                                          <p:spTgt spid="5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fade">
                                      <p:cBhvr>
                                        <p:cTn id="11" dur="500"/>
                                        <p:tgtEl>
                                          <p:spTgt spid="9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99"/>
                                        </p:tgtEl>
                                      </p:cBhvr>
                                    </p:animEffect>
                                    <p:set>
                                      <p:cBhvr>
                                        <p:cTn id="16" dur="1" fill="hold">
                                          <p:stCondLst>
                                            <p:cond delay="499"/>
                                          </p:stCondLst>
                                        </p:cTn>
                                        <p:tgtEl>
                                          <p:spTgt spid="99"/>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00"/>
                                        </p:tgtEl>
                                      </p:cBhvr>
                                    </p:animEffect>
                                    <p:set>
                                      <p:cBhvr>
                                        <p:cTn id="19" dur="1" fill="hold">
                                          <p:stCondLst>
                                            <p:cond delay="499"/>
                                          </p:stCondLst>
                                        </p:cTn>
                                        <p:tgtEl>
                                          <p:spTgt spid="100"/>
                                        </p:tgtEl>
                                        <p:attrNameLst>
                                          <p:attrName>style.visibility</p:attrName>
                                        </p:attrNameLst>
                                      </p:cBhvr>
                                      <p:to>
                                        <p:strVal val="hidden"/>
                                      </p:to>
                                    </p:set>
                                  </p:childTnLst>
                                </p:cTn>
                              </p:par>
                            </p:childTnLst>
                          </p:cTn>
                        </p:par>
                        <p:par>
                          <p:cTn id="20" fill="hold">
                            <p:stCondLst>
                              <p:cond delay="500"/>
                            </p:stCondLst>
                            <p:childTnLst>
                              <p:par>
                                <p:cTn id="21" presetID="10" presetClass="exit" presetSubtype="0" fill="hold" grpId="0" nodeType="afterEffect">
                                  <p:stCondLst>
                                    <p:cond delay="0"/>
                                  </p:stCondLst>
                                  <p:childTnLst>
                                    <p:animEffect transition="out" filter="fade">
                                      <p:cBhvr>
                                        <p:cTn id="22" dur="500"/>
                                        <p:tgtEl>
                                          <p:spTgt spid="65"/>
                                        </p:tgtEl>
                                      </p:cBhvr>
                                    </p:animEffect>
                                    <p:set>
                                      <p:cBhvr>
                                        <p:cTn id="23" dur="1" fill="hold">
                                          <p:stCondLst>
                                            <p:cond delay="499"/>
                                          </p:stCondLst>
                                        </p:cTn>
                                        <p:tgtEl>
                                          <p:spTgt spid="65"/>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500"/>
                                        <p:tgtEl>
                                          <p:spTgt spid="52"/>
                                        </p:tgtEl>
                                      </p:cBhvr>
                                    </p:animEffect>
                                    <p:set>
                                      <p:cBhvr>
                                        <p:cTn id="26" dur="1" fill="hold">
                                          <p:stCondLst>
                                            <p:cond delay="499"/>
                                          </p:stCondLst>
                                        </p:cTn>
                                        <p:tgtEl>
                                          <p:spTgt spid="52"/>
                                        </p:tgtEl>
                                        <p:attrNameLst>
                                          <p:attrName>style.visibility</p:attrName>
                                        </p:attrNameLst>
                                      </p:cBhvr>
                                      <p:to>
                                        <p:strVal val="hidden"/>
                                      </p:to>
                                    </p:set>
                                  </p:childTnLst>
                                </p:cTn>
                              </p:par>
                              <p:par>
                                <p:cTn id="27" presetID="10" presetClass="exit" presetSubtype="0" fill="hold" grpId="0" nodeType="withEffect">
                                  <p:stCondLst>
                                    <p:cond delay="0"/>
                                  </p:stCondLst>
                                  <p:childTnLst>
                                    <p:animEffect transition="out" filter="fade">
                                      <p:cBhvr>
                                        <p:cTn id="28" dur="500"/>
                                        <p:tgtEl>
                                          <p:spTgt spid="31"/>
                                        </p:tgtEl>
                                      </p:cBhvr>
                                    </p:animEffect>
                                    <p:set>
                                      <p:cBhvr>
                                        <p:cTn id="29" dur="1" fill="hold">
                                          <p:stCondLst>
                                            <p:cond delay="499"/>
                                          </p:stCondLst>
                                        </p:cTn>
                                        <p:tgtEl>
                                          <p:spTgt spid="31"/>
                                        </p:tgtEl>
                                        <p:attrNameLst>
                                          <p:attrName>style.visibility</p:attrName>
                                        </p:attrNameLst>
                                      </p:cBhvr>
                                      <p:to>
                                        <p:strVal val="hidden"/>
                                      </p:to>
                                    </p:set>
                                  </p:childTnLst>
                                </p:cTn>
                              </p:par>
                              <p:par>
                                <p:cTn id="30" presetID="10" presetClass="exit" presetSubtype="0" fill="hold" grpId="0" nodeType="withEffect">
                                  <p:stCondLst>
                                    <p:cond delay="0"/>
                                  </p:stCondLst>
                                  <p:childTnLst>
                                    <p:animEffect transition="out" filter="fade">
                                      <p:cBhvr>
                                        <p:cTn id="31" dur="500"/>
                                        <p:tgtEl>
                                          <p:spTgt spid="29"/>
                                        </p:tgtEl>
                                      </p:cBhvr>
                                    </p:animEffect>
                                    <p:set>
                                      <p:cBhvr>
                                        <p:cTn id="32" dur="1" fill="hold">
                                          <p:stCondLst>
                                            <p:cond delay="499"/>
                                          </p:stCondLst>
                                        </p:cTn>
                                        <p:tgtEl>
                                          <p:spTgt spid="29"/>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30"/>
                                        </p:tgtEl>
                                      </p:cBhvr>
                                    </p:animEffect>
                                    <p:set>
                                      <p:cBhvr>
                                        <p:cTn id="35" dur="1" fill="hold">
                                          <p:stCondLst>
                                            <p:cond delay="499"/>
                                          </p:stCondLst>
                                        </p:cTn>
                                        <p:tgtEl>
                                          <p:spTgt spid="30"/>
                                        </p:tgtEl>
                                        <p:attrNameLst>
                                          <p:attrName>style.visibility</p:attrName>
                                        </p:attrNameLst>
                                      </p:cBhvr>
                                      <p:to>
                                        <p:strVal val="hidden"/>
                                      </p:to>
                                    </p:set>
                                  </p:childTnLst>
                                </p:cTn>
                              </p:par>
                            </p:childTnLst>
                          </p:cTn>
                        </p:par>
                        <p:par>
                          <p:cTn id="36" fill="hold">
                            <p:stCondLst>
                              <p:cond delay="1000"/>
                            </p:stCondLst>
                            <p:childTnLst>
                              <p:par>
                                <p:cTn id="37" presetID="64" presetClass="path" presetSubtype="0" accel="50000" fill="hold" nodeType="afterEffect">
                                  <p:stCondLst>
                                    <p:cond delay="0"/>
                                  </p:stCondLst>
                                  <p:childTnLst>
                                    <p:animMotion origin="layout" path="M -3.88889E-6 1.48148E-6 L 0.23421 -0.19445 " pathEditMode="relative" rAng="0" ptsTypes="AA">
                                      <p:cBhvr>
                                        <p:cTn id="38" dur="1500" fill="hold"/>
                                        <p:tgtEl>
                                          <p:spTgt spid="11"/>
                                        </p:tgtEl>
                                        <p:attrNameLst>
                                          <p:attrName>ppt_x</p:attrName>
                                          <p:attrName>ppt_y</p:attrName>
                                        </p:attrNameLst>
                                      </p:cBhvr>
                                      <p:rCtr x="11701" y="-9722"/>
                                    </p:animMotion>
                                  </p:childTnLst>
                                </p:cTn>
                              </p:par>
                              <p:par>
                                <p:cTn id="39" presetID="10" presetClass="entr" presetSubtype="0" fill="hold" nodeType="withEffect">
                                  <p:stCondLst>
                                    <p:cond delay="1000"/>
                                  </p:stCondLst>
                                  <p:childTnLst>
                                    <p:set>
                                      <p:cBhvr>
                                        <p:cTn id="40" dur="1" fill="hold">
                                          <p:stCondLst>
                                            <p:cond delay="0"/>
                                          </p:stCondLst>
                                        </p:cTn>
                                        <p:tgtEl>
                                          <p:spTgt spid="67"/>
                                        </p:tgtEl>
                                        <p:attrNameLst>
                                          <p:attrName>style.visibility</p:attrName>
                                        </p:attrNameLst>
                                      </p:cBhvr>
                                      <p:to>
                                        <p:strVal val="visible"/>
                                      </p:to>
                                    </p:set>
                                    <p:animEffect transition="in" filter="fade">
                                      <p:cBhvr>
                                        <p:cTn id="41" dur="500"/>
                                        <p:tgtEl>
                                          <p:spTgt spid="67"/>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96" grpId="0"/>
      <p:bldP spid="23" grpId="0"/>
      <p:bldP spid="29" grpId="0"/>
      <p:bldP spid="30" grpId="0"/>
      <p:bldP spid="31" grpId="0"/>
      <p:bldP spid="65" grpId="0" animBg="1"/>
      <p:bldP spid="52" grpId="0" animBg="1"/>
      <p:bldP spid="99" grpId="0" animBg="1"/>
      <p:bldP spid="100"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26</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9094711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three-digit number by a single-digit number using partitioning and representations (one exchange, no remainders)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91162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5525799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 and 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1762540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3:2</a:t>
            </a:r>
          </a:p>
        </p:txBody>
      </p:sp>
      <p:sp>
        <p:nvSpPr>
          <p:cNvPr id="93" name="TextBox 92">
            <a:extLst>
              <a:ext uri="{FF2B5EF4-FFF2-40B4-BE49-F238E27FC236}">
                <a16:creationId xmlns:a16="http://schemas.microsoft.com/office/drawing/2014/main" id="{FBED1103-7745-41DF-A9B7-9E0B2C70AA57}"/>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705 pencils shared equally between 5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96" name="TextBox 95">
            <a:extLst>
              <a:ext uri="{FF2B5EF4-FFF2-40B4-BE49-F238E27FC236}">
                <a16:creationId xmlns:a16="http://schemas.microsoft.com/office/drawing/2014/main" id="{D72DEB36-5275-4B8E-9B80-61214BEA7486}"/>
              </a:ext>
            </a:extLst>
          </p:cNvPr>
          <p:cNvSpPr txBox="1"/>
          <p:nvPr/>
        </p:nvSpPr>
        <p:spPr bwMode="auto">
          <a:xfrm>
            <a:off x="4151929" y="2140760"/>
            <a:ext cx="38881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1 – presenting the problem:</a:t>
            </a:r>
            <a:endParaRPr lang="en-GB" sz="2000" dirty="0">
              <a:solidFill>
                <a:srgbClr val="FF0000"/>
              </a:solidFill>
              <a:latin typeface="Myriad Pro Semibold" charset="0"/>
              <a:ea typeface="Myriad Pro Semibold" charset="0"/>
              <a:cs typeface="Myriad Pro Semibold" charset="0"/>
            </a:endParaRPr>
          </a:p>
        </p:txBody>
      </p:sp>
      <p:sp>
        <p:nvSpPr>
          <p:cNvPr id="113" name="TextBox 112">
            <a:extLst>
              <a:ext uri="{FF2B5EF4-FFF2-40B4-BE49-F238E27FC236}">
                <a16:creationId xmlns:a16="http://schemas.microsoft.com/office/drawing/2014/main" id="{EE0C0F26-C290-4FAA-A31C-5674648A220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114" name="Rectangle 113">
            <a:extLst>
              <a:ext uri="{FF2B5EF4-FFF2-40B4-BE49-F238E27FC236}">
                <a16:creationId xmlns:a16="http://schemas.microsoft.com/office/drawing/2014/main" id="{A5896F27-871F-4211-928E-ECEAA90D2AC0}"/>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10" name="Group 9">
            <a:extLst>
              <a:ext uri="{FF2B5EF4-FFF2-40B4-BE49-F238E27FC236}">
                <a16:creationId xmlns:a16="http://schemas.microsoft.com/office/drawing/2014/main" id="{44BC2BB2-7960-4BDA-B008-E5D5FE0E97B9}"/>
              </a:ext>
            </a:extLst>
          </p:cNvPr>
          <p:cNvGrpSpPr/>
          <p:nvPr/>
        </p:nvGrpSpPr>
        <p:grpSpPr>
          <a:xfrm>
            <a:off x="2280984" y="2995786"/>
            <a:ext cx="3254589" cy="2914681"/>
            <a:chOff x="756983" y="2995785"/>
            <a:chExt cx="3254589" cy="2914681"/>
          </a:xfrm>
        </p:grpSpPr>
        <p:pic>
          <p:nvPicPr>
            <p:cNvPr id="8" name="Picture 7" descr="A screenshot of a cell phone  Description automatically generated">
              <a:extLst>
                <a:ext uri="{FF2B5EF4-FFF2-40B4-BE49-F238E27FC236}">
                  <a16:creationId xmlns:a16="http://schemas.microsoft.com/office/drawing/2014/main" id="{BD45987B-5AED-4191-BB8D-929F63C58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983" y="3784384"/>
              <a:ext cx="3254589" cy="2126082"/>
            </a:xfrm>
            <a:prstGeom prst="rect">
              <a:avLst/>
            </a:prstGeom>
          </p:spPr>
        </p:pic>
        <p:pic>
          <p:nvPicPr>
            <p:cNvPr id="12" name="Picture 11">
              <a:extLst>
                <a:ext uri="{FF2B5EF4-FFF2-40B4-BE49-F238E27FC236}">
                  <a16:creationId xmlns:a16="http://schemas.microsoft.com/office/drawing/2014/main" id="{2454ED3E-1CA8-4407-A2FD-02C2AB3411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2229" y="2995785"/>
              <a:ext cx="293039" cy="293039"/>
            </a:xfrm>
            <a:prstGeom prst="rect">
              <a:avLst/>
            </a:prstGeom>
          </p:spPr>
        </p:pic>
        <p:pic>
          <p:nvPicPr>
            <p:cNvPr id="18" name="Picture 17" descr="A picture containing object  Description automatically generated">
              <a:extLst>
                <a:ext uri="{FF2B5EF4-FFF2-40B4-BE49-F238E27FC236}">
                  <a16:creationId xmlns:a16="http://schemas.microsoft.com/office/drawing/2014/main" id="{14E99935-02EA-4538-8128-3EFD08EF12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229" y="3358518"/>
              <a:ext cx="293039" cy="293039"/>
            </a:xfrm>
            <a:prstGeom prst="rect">
              <a:avLst/>
            </a:prstGeom>
          </p:spPr>
        </p:pic>
        <p:pic>
          <p:nvPicPr>
            <p:cNvPr id="42" name="Picture 41" descr="A picture containing object  Description automatically generated">
              <a:extLst>
                <a:ext uri="{FF2B5EF4-FFF2-40B4-BE49-F238E27FC236}">
                  <a16:creationId xmlns:a16="http://schemas.microsoft.com/office/drawing/2014/main" id="{A9A52FF7-45BA-4280-A51C-827957A602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69250" y="3358518"/>
              <a:ext cx="293039" cy="293039"/>
            </a:xfrm>
            <a:prstGeom prst="rect">
              <a:avLst/>
            </a:prstGeom>
          </p:spPr>
        </p:pic>
        <p:pic>
          <p:nvPicPr>
            <p:cNvPr id="43" name="Picture 42" descr="A picture containing object  Description automatically generated">
              <a:extLst>
                <a:ext uri="{FF2B5EF4-FFF2-40B4-BE49-F238E27FC236}">
                  <a16:creationId xmlns:a16="http://schemas.microsoft.com/office/drawing/2014/main" id="{B5E1B5AE-E5A3-4EC1-9BBA-04889EFBAB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6271" y="3358518"/>
              <a:ext cx="293039" cy="293039"/>
            </a:xfrm>
            <a:prstGeom prst="rect">
              <a:avLst/>
            </a:prstGeom>
          </p:spPr>
        </p:pic>
        <p:pic>
          <p:nvPicPr>
            <p:cNvPr id="44" name="Picture 43" descr="A picture containing object  Description automatically generated">
              <a:extLst>
                <a:ext uri="{FF2B5EF4-FFF2-40B4-BE49-F238E27FC236}">
                  <a16:creationId xmlns:a16="http://schemas.microsoft.com/office/drawing/2014/main" id="{5C31DCB8-0A86-49C4-9CB3-A271A4C464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3292" y="3358518"/>
              <a:ext cx="293039" cy="293039"/>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E7010410-B0B6-4476-BA43-51810E063C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0313" y="3358518"/>
              <a:ext cx="293039" cy="293039"/>
            </a:xfrm>
            <a:prstGeom prst="rect">
              <a:avLst/>
            </a:prstGeom>
          </p:spPr>
        </p:pic>
        <p:pic>
          <p:nvPicPr>
            <p:cNvPr id="52" name="Picture 51">
              <a:extLst>
                <a:ext uri="{FF2B5EF4-FFF2-40B4-BE49-F238E27FC236}">
                  <a16:creationId xmlns:a16="http://schemas.microsoft.com/office/drawing/2014/main" id="{2D900FCA-DB96-49F8-9F52-19CE965E51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9250" y="2995785"/>
              <a:ext cx="293039" cy="293039"/>
            </a:xfrm>
            <a:prstGeom prst="rect">
              <a:avLst/>
            </a:prstGeom>
          </p:spPr>
        </p:pic>
        <p:pic>
          <p:nvPicPr>
            <p:cNvPr id="53" name="Picture 52">
              <a:extLst>
                <a:ext uri="{FF2B5EF4-FFF2-40B4-BE49-F238E27FC236}">
                  <a16:creationId xmlns:a16="http://schemas.microsoft.com/office/drawing/2014/main" id="{2FD523E8-1A07-4989-9F97-A5B99A1F9C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6271" y="2995785"/>
              <a:ext cx="293039" cy="293039"/>
            </a:xfrm>
            <a:prstGeom prst="rect">
              <a:avLst/>
            </a:prstGeom>
          </p:spPr>
        </p:pic>
        <p:pic>
          <p:nvPicPr>
            <p:cNvPr id="54" name="Picture 53">
              <a:extLst>
                <a:ext uri="{FF2B5EF4-FFF2-40B4-BE49-F238E27FC236}">
                  <a16:creationId xmlns:a16="http://schemas.microsoft.com/office/drawing/2014/main" id="{CDD8BE72-8081-495C-98E6-04D0712A94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03292" y="2995785"/>
              <a:ext cx="293039" cy="293039"/>
            </a:xfrm>
            <a:prstGeom prst="rect">
              <a:avLst/>
            </a:prstGeom>
          </p:spPr>
        </p:pic>
        <p:pic>
          <p:nvPicPr>
            <p:cNvPr id="55" name="Picture 54">
              <a:extLst>
                <a:ext uri="{FF2B5EF4-FFF2-40B4-BE49-F238E27FC236}">
                  <a16:creationId xmlns:a16="http://schemas.microsoft.com/office/drawing/2014/main" id="{008C37E8-E7F4-4A10-9AA4-2DD20615D6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0313" y="2995785"/>
              <a:ext cx="293039" cy="293039"/>
            </a:xfrm>
            <a:prstGeom prst="rect">
              <a:avLst/>
            </a:prstGeom>
          </p:spPr>
        </p:pic>
        <p:pic>
          <p:nvPicPr>
            <p:cNvPr id="56" name="Picture 55">
              <a:extLst>
                <a:ext uri="{FF2B5EF4-FFF2-40B4-BE49-F238E27FC236}">
                  <a16:creationId xmlns:a16="http://schemas.microsoft.com/office/drawing/2014/main" id="{FBAE7D4D-B088-4F8E-952B-BB4F43AED8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7334" y="2995785"/>
              <a:ext cx="293039" cy="293039"/>
            </a:xfrm>
            <a:prstGeom prst="rect">
              <a:avLst/>
            </a:prstGeom>
          </p:spPr>
        </p:pic>
        <p:pic>
          <p:nvPicPr>
            <p:cNvPr id="57" name="Picture 56">
              <a:extLst>
                <a:ext uri="{FF2B5EF4-FFF2-40B4-BE49-F238E27FC236}">
                  <a16:creationId xmlns:a16="http://schemas.microsoft.com/office/drawing/2014/main" id="{14725B29-BD01-4BA0-8D6D-B301C3E308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04355" y="2995785"/>
              <a:ext cx="293039" cy="293039"/>
            </a:xfrm>
            <a:prstGeom prst="rect">
              <a:avLst/>
            </a:prstGeom>
          </p:spPr>
        </p:pic>
      </p:grpSp>
    </p:spTree>
    <p:extLst>
      <p:ext uri="{BB962C8B-B14F-4D97-AF65-F5344CB8AC3E}">
        <p14:creationId xmlns:p14="http://schemas.microsoft.com/office/powerpoint/2010/main" val="406314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fade">
                                      <p:cBhvr>
                                        <p:cTn id="7" dur="500"/>
                                        <p:tgtEl>
                                          <p:spTgt spid="1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500"/>
                                        <p:tgtEl>
                                          <p:spTgt spid="1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6"/>
                                        </p:tgtEl>
                                        <p:attrNameLst>
                                          <p:attrName>style.visibility</p:attrName>
                                        </p:attrNameLst>
                                      </p:cBhvr>
                                      <p:to>
                                        <p:strVal val="visible"/>
                                      </p:to>
                                    </p:set>
                                    <p:animEffect transition="in" filter="fade">
                                      <p:cBhvr>
                                        <p:cTn id="15" dur="500"/>
                                        <p:tgtEl>
                                          <p:spTgt spid="9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113" grpId="0"/>
      <p:bldP spid="114"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3:2</a:t>
            </a:r>
          </a:p>
        </p:txBody>
      </p:sp>
      <p:sp>
        <p:nvSpPr>
          <p:cNvPr id="52" name="TextBox 51">
            <a:extLst>
              <a:ext uri="{FF2B5EF4-FFF2-40B4-BE49-F238E27FC236}">
                <a16:creationId xmlns:a16="http://schemas.microsoft.com/office/drawing/2014/main" id="{4917C726-A150-4C4E-B117-59E18105F9AD}"/>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705 pencils shared equally between 5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53" name="TextBox 52">
            <a:extLst>
              <a:ext uri="{FF2B5EF4-FFF2-40B4-BE49-F238E27FC236}">
                <a16:creationId xmlns:a16="http://schemas.microsoft.com/office/drawing/2014/main" id="{B8DE76EA-3F38-4A70-AE7D-B772CE3CE37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705  </a:t>
            </a:r>
            <a:r>
              <a:rPr lang="en-GB" sz="2200">
                <a:latin typeface="Myriad Pro Semibold" charset="0"/>
                <a:ea typeface="Myriad Pro Semibold" charset="0"/>
                <a:cs typeface="Myriad Pro Semibold" charset="0"/>
              </a:rPr>
              <a:t>÷  5  </a:t>
            </a:r>
            <a:r>
              <a:rPr lang="en-GB" sz="2200" dirty="0">
                <a:latin typeface="Myriad Pro Semibold" charset="0"/>
                <a:ea typeface="Myriad Pro Semibold" charset="0"/>
                <a:cs typeface="Myriad Pro Semibold" charset="0"/>
              </a:rPr>
              <a:t>=</a:t>
            </a:r>
            <a:endParaRPr lang="en-GB" sz="2200" dirty="0">
              <a:solidFill>
                <a:srgbClr val="C00000"/>
              </a:solidFill>
              <a:latin typeface="Myriad Pro Semibold" charset="0"/>
              <a:ea typeface="Myriad Pro Semibold" charset="0"/>
              <a:cs typeface="Myriad Pro Semibold" charset="0"/>
            </a:endParaRPr>
          </a:p>
        </p:txBody>
      </p:sp>
      <p:sp>
        <p:nvSpPr>
          <p:cNvPr id="54" name="Rectangle 53">
            <a:extLst>
              <a:ext uri="{FF2B5EF4-FFF2-40B4-BE49-F238E27FC236}">
                <a16:creationId xmlns:a16="http://schemas.microsoft.com/office/drawing/2014/main" id="{439B8C44-3106-41C1-B9D5-BB016C37F5F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7" name="Picture 56" descr="A screenshot of a cell phone  Description automatically generated">
            <a:extLst>
              <a:ext uri="{FF2B5EF4-FFF2-40B4-BE49-F238E27FC236}">
                <a16:creationId xmlns:a16="http://schemas.microsoft.com/office/drawing/2014/main" id="{B03EC725-783B-44BE-8C35-E5A802D23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0984" y="3784384"/>
            <a:ext cx="3254589" cy="2126082"/>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7D1F0757-069D-431C-9C1D-0C7162EA01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6230" y="3358519"/>
            <a:ext cx="293039" cy="293039"/>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6C339936-CD32-47AB-B451-42CC15380E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3251" y="3358519"/>
            <a:ext cx="293039" cy="293039"/>
          </a:xfrm>
          <a:prstGeom prst="rect">
            <a:avLst/>
          </a:prstGeom>
        </p:spPr>
      </p:pic>
      <p:pic>
        <p:nvPicPr>
          <p:cNvPr id="67" name="Picture 66" descr="A picture containing object  Description automatically generated">
            <a:extLst>
              <a:ext uri="{FF2B5EF4-FFF2-40B4-BE49-F238E27FC236}">
                <a16:creationId xmlns:a16="http://schemas.microsoft.com/office/drawing/2014/main" id="{8BD22DAD-7A93-47F3-B92A-78C6992C53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0272" y="3358519"/>
            <a:ext cx="293039" cy="293039"/>
          </a:xfrm>
          <a:prstGeom prst="rect">
            <a:avLst/>
          </a:prstGeom>
        </p:spPr>
      </p:pic>
      <p:pic>
        <p:nvPicPr>
          <p:cNvPr id="68" name="Picture 67" descr="A picture containing object  Description automatically generated">
            <a:extLst>
              <a:ext uri="{FF2B5EF4-FFF2-40B4-BE49-F238E27FC236}">
                <a16:creationId xmlns:a16="http://schemas.microsoft.com/office/drawing/2014/main" id="{73D50015-EA1E-497A-B116-2F738F02D5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7293" y="3358519"/>
            <a:ext cx="293039" cy="293039"/>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E34E3BA0-E4CA-4856-9B6F-76A9BD9C45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4314" y="3358519"/>
            <a:ext cx="293039" cy="293039"/>
          </a:xfrm>
          <a:prstGeom prst="rect">
            <a:avLst/>
          </a:prstGeom>
        </p:spPr>
      </p:pic>
      <p:grpSp>
        <p:nvGrpSpPr>
          <p:cNvPr id="8" name="Group 7">
            <a:extLst>
              <a:ext uri="{FF2B5EF4-FFF2-40B4-BE49-F238E27FC236}">
                <a16:creationId xmlns:a16="http://schemas.microsoft.com/office/drawing/2014/main" id="{4EC01EF9-CC4E-4493-A69C-765D9DB9DC3C}"/>
              </a:ext>
            </a:extLst>
          </p:cNvPr>
          <p:cNvGrpSpPr/>
          <p:nvPr/>
        </p:nvGrpSpPr>
        <p:grpSpPr>
          <a:xfrm>
            <a:off x="3199648" y="3948279"/>
            <a:ext cx="293039" cy="1840751"/>
            <a:chOff x="1675647" y="3948278"/>
            <a:chExt cx="293039" cy="1840751"/>
          </a:xfrm>
        </p:grpSpPr>
        <p:pic>
          <p:nvPicPr>
            <p:cNvPr id="77" name="Picture 76">
              <a:extLst>
                <a:ext uri="{FF2B5EF4-FFF2-40B4-BE49-F238E27FC236}">
                  <a16:creationId xmlns:a16="http://schemas.microsoft.com/office/drawing/2014/main" id="{1389EADC-281C-48FB-AF6C-2F84B51CA9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3948278"/>
              <a:ext cx="293039" cy="293039"/>
            </a:xfrm>
            <a:prstGeom prst="rect">
              <a:avLst/>
            </a:prstGeom>
          </p:spPr>
        </p:pic>
        <p:pic>
          <p:nvPicPr>
            <p:cNvPr id="78" name="Picture 77">
              <a:extLst>
                <a:ext uri="{FF2B5EF4-FFF2-40B4-BE49-F238E27FC236}">
                  <a16:creationId xmlns:a16="http://schemas.microsoft.com/office/drawing/2014/main" id="{18D83B94-9E5E-4D1F-8FCA-A2A4562666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4335206"/>
              <a:ext cx="293039" cy="293039"/>
            </a:xfrm>
            <a:prstGeom prst="rect">
              <a:avLst/>
            </a:prstGeom>
          </p:spPr>
        </p:pic>
        <p:pic>
          <p:nvPicPr>
            <p:cNvPr id="79" name="Picture 78">
              <a:extLst>
                <a:ext uri="{FF2B5EF4-FFF2-40B4-BE49-F238E27FC236}">
                  <a16:creationId xmlns:a16="http://schemas.microsoft.com/office/drawing/2014/main" id="{5FECD4DB-6F01-49B5-88F8-55551729F0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4722134"/>
              <a:ext cx="293039" cy="293039"/>
            </a:xfrm>
            <a:prstGeom prst="rect">
              <a:avLst/>
            </a:prstGeom>
          </p:spPr>
        </p:pic>
        <p:pic>
          <p:nvPicPr>
            <p:cNvPr id="80" name="Picture 79">
              <a:extLst>
                <a:ext uri="{FF2B5EF4-FFF2-40B4-BE49-F238E27FC236}">
                  <a16:creationId xmlns:a16="http://schemas.microsoft.com/office/drawing/2014/main" id="{CD85818E-75D5-4142-98B1-2416199BDA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5109062"/>
              <a:ext cx="293039" cy="293039"/>
            </a:xfrm>
            <a:prstGeom prst="rect">
              <a:avLst/>
            </a:prstGeom>
          </p:spPr>
        </p:pic>
        <p:pic>
          <p:nvPicPr>
            <p:cNvPr id="81" name="Picture 80">
              <a:extLst>
                <a:ext uri="{FF2B5EF4-FFF2-40B4-BE49-F238E27FC236}">
                  <a16:creationId xmlns:a16="http://schemas.microsoft.com/office/drawing/2014/main" id="{35782111-AF4D-4501-A96B-AE8BCD0714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5495990"/>
              <a:ext cx="293039" cy="293039"/>
            </a:xfrm>
            <a:prstGeom prst="rect">
              <a:avLst/>
            </a:prstGeom>
          </p:spPr>
        </p:pic>
      </p:grpSp>
      <p:sp>
        <p:nvSpPr>
          <p:cNvPr id="84" name="TextBox 83">
            <a:extLst>
              <a:ext uri="{FF2B5EF4-FFF2-40B4-BE49-F238E27FC236}">
                <a16:creationId xmlns:a16="http://schemas.microsoft.com/office/drawing/2014/main" id="{648D38AE-F521-4D69-A1BA-767AA89A2ACE}"/>
              </a:ext>
            </a:extLst>
          </p:cNvPr>
          <p:cNvSpPr txBox="1"/>
          <p:nvPr/>
        </p:nvSpPr>
        <p:spPr bwMode="auto">
          <a:xfrm>
            <a:off x="5641530" y="3953698"/>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7 hundreds ÷ 5 = 1 hundred r 2 hundreds</a:t>
            </a:r>
          </a:p>
        </p:txBody>
      </p:sp>
      <p:sp>
        <p:nvSpPr>
          <p:cNvPr id="85" name="TextBox 84">
            <a:extLst>
              <a:ext uri="{FF2B5EF4-FFF2-40B4-BE49-F238E27FC236}">
                <a16:creationId xmlns:a16="http://schemas.microsoft.com/office/drawing/2014/main" id="{B9519B46-FC44-4D84-A878-119BF4BD268B}"/>
              </a:ext>
            </a:extLst>
          </p:cNvPr>
          <p:cNvSpPr txBox="1"/>
          <p:nvPr/>
        </p:nvSpPr>
        <p:spPr bwMode="auto">
          <a:xfrm>
            <a:off x="4151929" y="2140760"/>
            <a:ext cx="38881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1 – presenting the problem:</a:t>
            </a:r>
            <a:endParaRPr lang="en-GB" sz="2000" dirty="0">
              <a:solidFill>
                <a:srgbClr val="FF0000"/>
              </a:solidFill>
              <a:latin typeface="Myriad Pro Semibold" charset="0"/>
              <a:ea typeface="Myriad Pro Semibold" charset="0"/>
              <a:cs typeface="Myriad Pro Semibold" charset="0"/>
            </a:endParaRPr>
          </a:p>
        </p:txBody>
      </p:sp>
      <p:sp>
        <p:nvSpPr>
          <p:cNvPr id="86" name="TextBox 85">
            <a:extLst>
              <a:ext uri="{FF2B5EF4-FFF2-40B4-BE49-F238E27FC236}">
                <a16:creationId xmlns:a16="http://schemas.microsoft.com/office/drawing/2014/main" id="{E4F66897-8FD7-48AA-82DB-773C3EB3E0CF}"/>
              </a:ext>
            </a:extLst>
          </p:cNvPr>
          <p:cNvSpPr txBox="1"/>
          <p:nvPr/>
        </p:nvSpPr>
        <p:spPr bwMode="auto">
          <a:xfrm>
            <a:off x="4555675" y="2140760"/>
            <a:ext cx="30806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pic>
        <p:nvPicPr>
          <p:cNvPr id="58" name="Picture 57">
            <a:extLst>
              <a:ext uri="{FF2B5EF4-FFF2-40B4-BE49-F238E27FC236}">
                <a16:creationId xmlns:a16="http://schemas.microsoft.com/office/drawing/2014/main" id="{53755E23-0013-4CE8-88C7-7BEA0C1947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6230" y="2995786"/>
            <a:ext cx="293039" cy="293039"/>
          </a:xfrm>
          <a:prstGeom prst="rect">
            <a:avLst/>
          </a:prstGeom>
        </p:spPr>
      </p:pic>
      <p:pic>
        <p:nvPicPr>
          <p:cNvPr id="71" name="Picture 70">
            <a:extLst>
              <a:ext uri="{FF2B5EF4-FFF2-40B4-BE49-F238E27FC236}">
                <a16:creationId xmlns:a16="http://schemas.microsoft.com/office/drawing/2014/main" id="{BEF9A74A-86A4-418B-8BA2-5AACCE7783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60272" y="2995786"/>
            <a:ext cx="293039" cy="293039"/>
          </a:xfrm>
          <a:prstGeom prst="rect">
            <a:avLst/>
          </a:prstGeom>
        </p:spPr>
      </p:pic>
      <p:pic>
        <p:nvPicPr>
          <p:cNvPr id="72" name="Picture 71">
            <a:extLst>
              <a:ext uri="{FF2B5EF4-FFF2-40B4-BE49-F238E27FC236}">
                <a16:creationId xmlns:a16="http://schemas.microsoft.com/office/drawing/2014/main" id="{88DB6157-E2A1-4F4F-98E7-84F907BA8E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7293" y="2995786"/>
            <a:ext cx="293039" cy="293039"/>
          </a:xfrm>
          <a:prstGeom prst="rect">
            <a:avLst/>
          </a:prstGeom>
        </p:spPr>
      </p:pic>
      <p:pic>
        <p:nvPicPr>
          <p:cNvPr id="73" name="Picture 72">
            <a:extLst>
              <a:ext uri="{FF2B5EF4-FFF2-40B4-BE49-F238E27FC236}">
                <a16:creationId xmlns:a16="http://schemas.microsoft.com/office/drawing/2014/main" id="{376F74FD-01F5-471E-9FB3-37BF9F96B2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4314" y="2995786"/>
            <a:ext cx="293039" cy="293039"/>
          </a:xfrm>
          <a:prstGeom prst="rect">
            <a:avLst/>
          </a:prstGeom>
        </p:spPr>
      </p:pic>
      <p:pic>
        <p:nvPicPr>
          <p:cNvPr id="74" name="Picture 73">
            <a:extLst>
              <a:ext uri="{FF2B5EF4-FFF2-40B4-BE49-F238E27FC236}">
                <a16:creationId xmlns:a16="http://schemas.microsoft.com/office/drawing/2014/main" id="{2A43ECB1-45F8-4488-B8EA-59F43553F3D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61335" y="2995786"/>
            <a:ext cx="293039" cy="293039"/>
          </a:xfrm>
          <a:prstGeom prst="rect">
            <a:avLst/>
          </a:prstGeom>
        </p:spPr>
      </p:pic>
      <p:pic>
        <p:nvPicPr>
          <p:cNvPr id="75" name="Picture 74">
            <a:extLst>
              <a:ext uri="{FF2B5EF4-FFF2-40B4-BE49-F238E27FC236}">
                <a16:creationId xmlns:a16="http://schemas.microsoft.com/office/drawing/2014/main" id="{DE6ABF9C-1B07-419F-B5F1-AB86B1AA12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8356" y="2995786"/>
            <a:ext cx="293039" cy="293039"/>
          </a:xfrm>
          <a:prstGeom prst="rect">
            <a:avLst/>
          </a:prstGeom>
        </p:spPr>
      </p:pic>
      <p:pic>
        <p:nvPicPr>
          <p:cNvPr id="87" name="Picture 86">
            <a:extLst>
              <a:ext uri="{FF2B5EF4-FFF2-40B4-BE49-F238E27FC236}">
                <a16:creationId xmlns:a16="http://schemas.microsoft.com/office/drawing/2014/main" id="{78417930-5F5E-4F37-AC73-F86BC5AC87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3251" y="2995786"/>
            <a:ext cx="293039" cy="293039"/>
          </a:xfrm>
          <a:prstGeom prst="rect">
            <a:avLst/>
          </a:prstGeom>
        </p:spPr>
      </p:pic>
    </p:spTree>
    <p:extLst>
      <p:ext uri="{BB962C8B-B14F-4D97-AF65-F5344CB8AC3E}">
        <p14:creationId xmlns:p14="http://schemas.microsoft.com/office/powerpoint/2010/main" val="4161550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85"/>
                                        </p:tgtEl>
                                      </p:cBhvr>
                                    </p:animEffect>
                                    <p:set>
                                      <p:cBhvr>
                                        <p:cTn id="7" dur="1" fill="hold">
                                          <p:stCondLst>
                                            <p:cond delay="499"/>
                                          </p:stCondLst>
                                        </p:cTn>
                                        <p:tgtEl>
                                          <p:spTgt spid="8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fill="hold" nodeType="clickEffect">
                                  <p:stCondLst>
                                    <p:cond delay="0"/>
                                  </p:stCondLst>
                                  <p:childTnLst>
                                    <p:animMotion origin="layout" path="M -8.33333E-7 -1.85185E-6 L 0.01198 0.13889 " pathEditMode="relative" rAng="0" ptsTypes="AA">
                                      <p:cBhvr>
                                        <p:cTn id="15" dur="1500" fill="hold"/>
                                        <p:tgtEl>
                                          <p:spTgt spid="71"/>
                                        </p:tgtEl>
                                        <p:attrNameLst>
                                          <p:attrName>ppt_x</p:attrName>
                                          <p:attrName>ppt_y</p:attrName>
                                        </p:attrNameLst>
                                      </p:cBhvr>
                                      <p:rCtr x="599" y="6944"/>
                                    </p:animMotion>
                                  </p:childTnLst>
                                </p:cTn>
                              </p:par>
                              <p:par>
                                <p:cTn id="16" presetID="42" presetClass="path" presetSubtype="0" accel="50000" fill="hold" nodeType="withEffect">
                                  <p:stCondLst>
                                    <p:cond delay="0"/>
                                  </p:stCondLst>
                                  <p:childTnLst>
                                    <p:animMotion origin="layout" path="M 1.04167E-6 -1.85185E-6 L -0.0181 0.19445 " pathEditMode="relative" rAng="0" ptsTypes="AA">
                                      <p:cBhvr>
                                        <p:cTn id="17" dur="1500" fill="hold"/>
                                        <p:tgtEl>
                                          <p:spTgt spid="72"/>
                                        </p:tgtEl>
                                        <p:attrNameLst>
                                          <p:attrName>ppt_x</p:attrName>
                                          <p:attrName>ppt_y</p:attrName>
                                        </p:attrNameLst>
                                      </p:cBhvr>
                                      <p:rCtr x="-911" y="9722"/>
                                    </p:animMotion>
                                  </p:childTnLst>
                                </p:cTn>
                              </p:par>
                              <p:par>
                                <p:cTn id="18" presetID="42" presetClass="path" presetSubtype="0" accel="50000" fill="hold" nodeType="withEffect">
                                  <p:stCondLst>
                                    <p:cond delay="0"/>
                                  </p:stCondLst>
                                  <p:childTnLst>
                                    <p:animMotion origin="layout" path="M 2.91667E-6 -1.85185E-6 L -0.04818 0.25394 " pathEditMode="relative" rAng="0" ptsTypes="AA">
                                      <p:cBhvr>
                                        <p:cTn id="19" dur="1500" fill="hold"/>
                                        <p:tgtEl>
                                          <p:spTgt spid="73"/>
                                        </p:tgtEl>
                                        <p:attrNameLst>
                                          <p:attrName>ppt_x</p:attrName>
                                          <p:attrName>ppt_y</p:attrName>
                                        </p:attrNameLst>
                                      </p:cBhvr>
                                      <p:rCtr x="-2409" y="12685"/>
                                    </p:animMotion>
                                  </p:childTnLst>
                                </p:cTn>
                              </p:par>
                              <p:par>
                                <p:cTn id="20" presetID="42" presetClass="path" presetSubtype="0" accel="50000" fill="hold" nodeType="withEffect">
                                  <p:stCondLst>
                                    <p:cond delay="0"/>
                                  </p:stCondLst>
                                  <p:childTnLst>
                                    <p:animMotion origin="layout" path="M 4.79167E-6 -1.85185E-6 L -0.07826 0.30996 " pathEditMode="relative" rAng="0" ptsTypes="AA">
                                      <p:cBhvr>
                                        <p:cTn id="21" dur="1500" fill="hold"/>
                                        <p:tgtEl>
                                          <p:spTgt spid="74"/>
                                        </p:tgtEl>
                                        <p:attrNameLst>
                                          <p:attrName>ppt_x</p:attrName>
                                          <p:attrName>ppt_y</p:attrName>
                                        </p:attrNameLst>
                                      </p:cBhvr>
                                      <p:rCtr x="-3919" y="15486"/>
                                    </p:animMotion>
                                  </p:childTnLst>
                                </p:cTn>
                              </p:par>
                              <p:par>
                                <p:cTn id="22" presetID="42" presetClass="path" presetSubtype="0" accel="50000" fill="hold" nodeType="withEffect">
                                  <p:stCondLst>
                                    <p:cond delay="0"/>
                                  </p:stCondLst>
                                  <p:childTnLst>
                                    <p:animMotion origin="layout" path="M -3.54167E-6 -1.85185E-6 L -0.10846 0.36621 " pathEditMode="relative" rAng="0" ptsTypes="AA">
                                      <p:cBhvr>
                                        <p:cTn id="23" dur="1500" fill="hold"/>
                                        <p:tgtEl>
                                          <p:spTgt spid="75"/>
                                        </p:tgtEl>
                                        <p:attrNameLst>
                                          <p:attrName>ppt_x</p:attrName>
                                          <p:attrName>ppt_y</p:attrName>
                                        </p:attrNameLst>
                                      </p:cBhvr>
                                      <p:rCtr x="-5430" y="18310"/>
                                    </p:animMotion>
                                  </p:childTnLst>
                                </p:cTn>
                              </p:par>
                            </p:childTnLst>
                          </p:cTn>
                        </p:par>
                        <p:par>
                          <p:cTn id="24" fill="hold">
                            <p:stCondLst>
                              <p:cond delay="1500"/>
                            </p:stCondLst>
                            <p:childTnLst>
                              <p:par>
                                <p:cTn id="25" presetID="1" presetClass="exit" presetSubtype="0" fill="hold" nodeType="afterEffect">
                                  <p:stCondLst>
                                    <p:cond delay="0"/>
                                  </p:stCondLst>
                                  <p:childTnLst>
                                    <p:set>
                                      <p:cBhvr>
                                        <p:cTn id="26" dur="1" fill="hold">
                                          <p:stCondLst>
                                            <p:cond delay="0"/>
                                          </p:stCondLst>
                                        </p:cTn>
                                        <p:tgtEl>
                                          <p:spTgt spid="71"/>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72"/>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73"/>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74"/>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75"/>
                                        </p:tgtEl>
                                        <p:attrNameLst>
                                          <p:attrName>style.visibility</p:attrName>
                                        </p:attrNameLst>
                                      </p:cBhvr>
                                      <p:to>
                                        <p:strVal val="hidden"/>
                                      </p:to>
                                    </p:set>
                                  </p:childTnLst>
                                </p:cTn>
                              </p:par>
                              <p:par>
                                <p:cTn id="35" presetID="1" presetClass="entr" presetSubtype="0" fill="hold" nodeType="with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4"/>
                                        </p:tgtEl>
                                        <p:attrNameLst>
                                          <p:attrName>style.visibility</p:attrName>
                                        </p:attrNameLst>
                                      </p:cBhvr>
                                      <p:to>
                                        <p:strVal val="visible"/>
                                      </p:to>
                                    </p:set>
                                    <p:animEffect transition="in" filter="fade">
                                      <p:cBhvr>
                                        <p:cTn id="41"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3:2</a:t>
            </a:r>
          </a:p>
        </p:txBody>
      </p:sp>
      <p:sp>
        <p:nvSpPr>
          <p:cNvPr id="52" name="TextBox 51">
            <a:extLst>
              <a:ext uri="{FF2B5EF4-FFF2-40B4-BE49-F238E27FC236}">
                <a16:creationId xmlns:a16="http://schemas.microsoft.com/office/drawing/2014/main" id="{4917C726-A150-4C4E-B117-59E18105F9AD}"/>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705 pencils shared equally between 5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53" name="TextBox 52">
            <a:extLst>
              <a:ext uri="{FF2B5EF4-FFF2-40B4-BE49-F238E27FC236}">
                <a16:creationId xmlns:a16="http://schemas.microsoft.com/office/drawing/2014/main" id="{B8DE76EA-3F38-4A70-AE7D-B772CE3CE37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54" name="Rectangle 53">
            <a:extLst>
              <a:ext uri="{FF2B5EF4-FFF2-40B4-BE49-F238E27FC236}">
                <a16:creationId xmlns:a16="http://schemas.microsoft.com/office/drawing/2014/main" id="{439B8C44-3106-41C1-B9D5-BB016C37F5F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7" name="Picture 56" descr="A screenshot of a cell phone  Description automatically generated">
            <a:extLst>
              <a:ext uri="{FF2B5EF4-FFF2-40B4-BE49-F238E27FC236}">
                <a16:creationId xmlns:a16="http://schemas.microsoft.com/office/drawing/2014/main" id="{B03EC725-783B-44BE-8C35-E5A802D23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0984" y="3784384"/>
            <a:ext cx="3254589" cy="2126082"/>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7D1F0757-069D-431C-9C1D-0C7162EA01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6230" y="3358519"/>
            <a:ext cx="293039" cy="293039"/>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6C339936-CD32-47AB-B451-42CC15380E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3251" y="3358519"/>
            <a:ext cx="293039" cy="293039"/>
          </a:xfrm>
          <a:prstGeom prst="rect">
            <a:avLst/>
          </a:prstGeom>
        </p:spPr>
      </p:pic>
      <p:pic>
        <p:nvPicPr>
          <p:cNvPr id="67" name="Picture 66" descr="A picture containing object  Description automatically generated">
            <a:extLst>
              <a:ext uri="{FF2B5EF4-FFF2-40B4-BE49-F238E27FC236}">
                <a16:creationId xmlns:a16="http://schemas.microsoft.com/office/drawing/2014/main" id="{8BD22DAD-7A93-47F3-B92A-78C6992C53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0272" y="3358519"/>
            <a:ext cx="293039" cy="293039"/>
          </a:xfrm>
          <a:prstGeom prst="rect">
            <a:avLst/>
          </a:prstGeom>
        </p:spPr>
      </p:pic>
      <p:pic>
        <p:nvPicPr>
          <p:cNvPr id="68" name="Picture 67" descr="A picture containing object  Description automatically generated">
            <a:extLst>
              <a:ext uri="{FF2B5EF4-FFF2-40B4-BE49-F238E27FC236}">
                <a16:creationId xmlns:a16="http://schemas.microsoft.com/office/drawing/2014/main" id="{73D50015-EA1E-497A-B116-2F738F02D5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7293" y="3358519"/>
            <a:ext cx="293039" cy="293039"/>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E34E3BA0-E4CA-4856-9B6F-76A9BD9C45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4314" y="3358519"/>
            <a:ext cx="293039" cy="293039"/>
          </a:xfrm>
          <a:prstGeom prst="rect">
            <a:avLst/>
          </a:prstGeom>
        </p:spPr>
      </p:pic>
      <p:grpSp>
        <p:nvGrpSpPr>
          <p:cNvPr id="8" name="Group 7">
            <a:extLst>
              <a:ext uri="{FF2B5EF4-FFF2-40B4-BE49-F238E27FC236}">
                <a16:creationId xmlns:a16="http://schemas.microsoft.com/office/drawing/2014/main" id="{4EC01EF9-CC4E-4493-A69C-765D9DB9DC3C}"/>
              </a:ext>
            </a:extLst>
          </p:cNvPr>
          <p:cNvGrpSpPr/>
          <p:nvPr/>
        </p:nvGrpSpPr>
        <p:grpSpPr>
          <a:xfrm>
            <a:off x="3199648" y="3948279"/>
            <a:ext cx="293039" cy="1840751"/>
            <a:chOff x="1675647" y="3948278"/>
            <a:chExt cx="293039" cy="1840751"/>
          </a:xfrm>
        </p:grpSpPr>
        <p:pic>
          <p:nvPicPr>
            <p:cNvPr id="77" name="Picture 76">
              <a:extLst>
                <a:ext uri="{FF2B5EF4-FFF2-40B4-BE49-F238E27FC236}">
                  <a16:creationId xmlns:a16="http://schemas.microsoft.com/office/drawing/2014/main" id="{1389EADC-281C-48FB-AF6C-2F84B51CA9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3948278"/>
              <a:ext cx="293039" cy="293039"/>
            </a:xfrm>
            <a:prstGeom prst="rect">
              <a:avLst/>
            </a:prstGeom>
          </p:spPr>
        </p:pic>
        <p:pic>
          <p:nvPicPr>
            <p:cNvPr id="78" name="Picture 77">
              <a:extLst>
                <a:ext uri="{FF2B5EF4-FFF2-40B4-BE49-F238E27FC236}">
                  <a16:creationId xmlns:a16="http://schemas.microsoft.com/office/drawing/2014/main" id="{18D83B94-9E5E-4D1F-8FCA-A2A4562666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4335206"/>
              <a:ext cx="293039" cy="293039"/>
            </a:xfrm>
            <a:prstGeom prst="rect">
              <a:avLst/>
            </a:prstGeom>
          </p:spPr>
        </p:pic>
        <p:pic>
          <p:nvPicPr>
            <p:cNvPr id="79" name="Picture 78">
              <a:extLst>
                <a:ext uri="{FF2B5EF4-FFF2-40B4-BE49-F238E27FC236}">
                  <a16:creationId xmlns:a16="http://schemas.microsoft.com/office/drawing/2014/main" id="{5FECD4DB-6F01-49B5-88F8-55551729F0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4722134"/>
              <a:ext cx="293039" cy="293039"/>
            </a:xfrm>
            <a:prstGeom prst="rect">
              <a:avLst/>
            </a:prstGeom>
          </p:spPr>
        </p:pic>
        <p:pic>
          <p:nvPicPr>
            <p:cNvPr id="80" name="Picture 79">
              <a:extLst>
                <a:ext uri="{FF2B5EF4-FFF2-40B4-BE49-F238E27FC236}">
                  <a16:creationId xmlns:a16="http://schemas.microsoft.com/office/drawing/2014/main" id="{CD85818E-75D5-4142-98B1-2416199BDA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5109062"/>
              <a:ext cx="293039" cy="293039"/>
            </a:xfrm>
            <a:prstGeom prst="rect">
              <a:avLst/>
            </a:prstGeom>
          </p:spPr>
        </p:pic>
        <p:pic>
          <p:nvPicPr>
            <p:cNvPr id="81" name="Picture 80">
              <a:extLst>
                <a:ext uri="{FF2B5EF4-FFF2-40B4-BE49-F238E27FC236}">
                  <a16:creationId xmlns:a16="http://schemas.microsoft.com/office/drawing/2014/main" id="{35782111-AF4D-4501-A96B-AE8BCD0714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5495990"/>
              <a:ext cx="293039" cy="293039"/>
            </a:xfrm>
            <a:prstGeom prst="rect">
              <a:avLst/>
            </a:prstGeom>
          </p:spPr>
        </p:pic>
      </p:grpSp>
      <p:sp>
        <p:nvSpPr>
          <p:cNvPr id="84" name="TextBox 83">
            <a:extLst>
              <a:ext uri="{FF2B5EF4-FFF2-40B4-BE49-F238E27FC236}">
                <a16:creationId xmlns:a16="http://schemas.microsoft.com/office/drawing/2014/main" id="{648D38AE-F521-4D69-A1BA-767AA89A2ACE}"/>
              </a:ext>
            </a:extLst>
          </p:cNvPr>
          <p:cNvSpPr txBox="1"/>
          <p:nvPr/>
        </p:nvSpPr>
        <p:spPr bwMode="auto">
          <a:xfrm>
            <a:off x="5641530" y="3953698"/>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7 hundreds ÷ 5 = 1 hundred r 2 hundreds</a:t>
            </a:r>
          </a:p>
        </p:txBody>
      </p:sp>
      <p:sp>
        <p:nvSpPr>
          <p:cNvPr id="34" name="TextBox 33">
            <a:extLst>
              <a:ext uri="{FF2B5EF4-FFF2-40B4-BE49-F238E27FC236}">
                <a16:creationId xmlns:a16="http://schemas.microsoft.com/office/drawing/2014/main" id="{930724D6-C2F6-49A6-A572-D479A7E300E3}"/>
              </a:ext>
            </a:extLst>
          </p:cNvPr>
          <p:cNvSpPr txBox="1"/>
          <p:nvPr/>
        </p:nvSpPr>
        <p:spPr bwMode="auto">
          <a:xfrm>
            <a:off x="2976498" y="2140760"/>
            <a:ext cx="6239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3 – exchanging the remaining hundreds for tens:</a:t>
            </a:r>
            <a:endParaRPr lang="en-GB" sz="2000" dirty="0">
              <a:solidFill>
                <a:srgbClr val="FF0000"/>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A5D4419C-E5D7-4244-82BE-078CEB7EA76A}"/>
              </a:ext>
            </a:extLst>
          </p:cNvPr>
          <p:cNvSpPr txBox="1"/>
          <p:nvPr/>
        </p:nvSpPr>
        <p:spPr bwMode="auto">
          <a:xfrm>
            <a:off x="4555675" y="2140760"/>
            <a:ext cx="30806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pic>
        <p:nvPicPr>
          <p:cNvPr id="38" name="Picture 37">
            <a:extLst>
              <a:ext uri="{FF2B5EF4-FFF2-40B4-BE49-F238E27FC236}">
                <a16:creationId xmlns:a16="http://schemas.microsoft.com/office/drawing/2014/main" id="{17CA5532-030E-4EE7-A247-C060A4891D1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26230" y="2995786"/>
            <a:ext cx="293039" cy="293039"/>
          </a:xfrm>
          <a:prstGeom prst="rect">
            <a:avLst/>
          </a:prstGeom>
        </p:spPr>
      </p:pic>
      <p:pic>
        <p:nvPicPr>
          <p:cNvPr id="39" name="Picture 38">
            <a:extLst>
              <a:ext uri="{FF2B5EF4-FFF2-40B4-BE49-F238E27FC236}">
                <a16:creationId xmlns:a16="http://schemas.microsoft.com/office/drawing/2014/main" id="{E2857FB7-FABF-45AE-9024-D9D1B52998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3251" y="2995786"/>
            <a:ext cx="293039" cy="293039"/>
          </a:xfrm>
          <a:prstGeom prst="rect">
            <a:avLst/>
          </a:prstGeom>
        </p:spPr>
      </p:pic>
      <p:grpSp>
        <p:nvGrpSpPr>
          <p:cNvPr id="5" name="Group 4">
            <a:extLst>
              <a:ext uri="{FF2B5EF4-FFF2-40B4-BE49-F238E27FC236}">
                <a16:creationId xmlns:a16="http://schemas.microsoft.com/office/drawing/2014/main" id="{1BF1B3BA-2AD3-4B17-9EFC-231D1499CDDB}"/>
              </a:ext>
            </a:extLst>
          </p:cNvPr>
          <p:cNvGrpSpPr/>
          <p:nvPr/>
        </p:nvGrpSpPr>
        <p:grpSpPr>
          <a:xfrm>
            <a:off x="2326229" y="2619836"/>
            <a:ext cx="3609112" cy="664438"/>
            <a:chOff x="802229" y="2619836"/>
            <a:chExt cx="3609112" cy="664438"/>
          </a:xfrm>
        </p:grpSpPr>
        <p:pic>
          <p:nvPicPr>
            <p:cNvPr id="40" name="Picture 39" descr="A drawing of a face  Description automatically generated">
              <a:extLst>
                <a:ext uri="{FF2B5EF4-FFF2-40B4-BE49-F238E27FC236}">
                  <a16:creationId xmlns:a16="http://schemas.microsoft.com/office/drawing/2014/main" id="{E2F6D1C9-E441-4E26-93F3-4AEBC9D4FE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229" y="2619836"/>
              <a:ext cx="293039" cy="293039"/>
            </a:xfrm>
            <a:prstGeom prst="rect">
              <a:avLst/>
            </a:prstGeom>
          </p:spPr>
        </p:pic>
        <p:pic>
          <p:nvPicPr>
            <p:cNvPr id="41" name="Picture 40" descr="A drawing of a face  Description automatically generated">
              <a:extLst>
                <a:ext uri="{FF2B5EF4-FFF2-40B4-BE49-F238E27FC236}">
                  <a16:creationId xmlns:a16="http://schemas.microsoft.com/office/drawing/2014/main" id="{B384D457-64E6-4320-8FBD-FAA959E9F5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0682" y="2619836"/>
              <a:ext cx="293039" cy="293039"/>
            </a:xfrm>
            <a:prstGeom prst="rect">
              <a:avLst/>
            </a:prstGeom>
          </p:spPr>
        </p:pic>
        <p:pic>
          <p:nvPicPr>
            <p:cNvPr id="42" name="Picture 41" descr="A drawing of a face  Description automatically generated">
              <a:extLst>
                <a:ext uri="{FF2B5EF4-FFF2-40B4-BE49-F238E27FC236}">
                  <a16:creationId xmlns:a16="http://schemas.microsoft.com/office/drawing/2014/main" id="{6EF1C8E1-0ACF-451E-8CA3-DFE97DAEEB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9135" y="2619836"/>
              <a:ext cx="293039" cy="293039"/>
            </a:xfrm>
            <a:prstGeom prst="rect">
              <a:avLst/>
            </a:prstGeom>
          </p:spPr>
        </p:pic>
        <p:pic>
          <p:nvPicPr>
            <p:cNvPr id="43" name="Picture 42" descr="A drawing of a face  Description automatically generated">
              <a:extLst>
                <a:ext uri="{FF2B5EF4-FFF2-40B4-BE49-F238E27FC236}">
                  <a16:creationId xmlns:a16="http://schemas.microsoft.com/office/drawing/2014/main" id="{85047140-C593-4BB7-AB8E-0032DCF5DF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7588" y="2619836"/>
              <a:ext cx="293039" cy="293039"/>
            </a:xfrm>
            <a:prstGeom prst="rect">
              <a:avLst/>
            </a:prstGeom>
          </p:spPr>
        </p:pic>
        <p:pic>
          <p:nvPicPr>
            <p:cNvPr id="44" name="Picture 43" descr="A drawing of a face  Description automatically generated">
              <a:extLst>
                <a:ext uri="{FF2B5EF4-FFF2-40B4-BE49-F238E27FC236}">
                  <a16:creationId xmlns:a16="http://schemas.microsoft.com/office/drawing/2014/main" id="{F1785FEE-81DC-492E-9D30-8A99D202F8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76041" y="2619836"/>
              <a:ext cx="293039" cy="293039"/>
            </a:xfrm>
            <a:prstGeom prst="rect">
              <a:avLst/>
            </a:prstGeom>
          </p:spPr>
        </p:pic>
        <p:pic>
          <p:nvPicPr>
            <p:cNvPr id="45" name="Picture 44" descr="A drawing of a face  Description automatically generated">
              <a:extLst>
                <a:ext uri="{FF2B5EF4-FFF2-40B4-BE49-F238E27FC236}">
                  <a16:creationId xmlns:a16="http://schemas.microsoft.com/office/drawing/2014/main" id="{49361B72-C38A-4AED-B811-679F295E17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4494" y="2619836"/>
              <a:ext cx="293039" cy="293039"/>
            </a:xfrm>
            <a:prstGeom prst="rect">
              <a:avLst/>
            </a:prstGeom>
          </p:spPr>
        </p:pic>
        <p:pic>
          <p:nvPicPr>
            <p:cNvPr id="46" name="Picture 45" descr="A drawing of a face  Description automatically generated">
              <a:extLst>
                <a:ext uri="{FF2B5EF4-FFF2-40B4-BE49-F238E27FC236}">
                  <a16:creationId xmlns:a16="http://schemas.microsoft.com/office/drawing/2014/main" id="{ADCB44FF-3982-4A36-BFD9-D9A7D4257E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12947" y="2619836"/>
              <a:ext cx="293039" cy="293039"/>
            </a:xfrm>
            <a:prstGeom prst="rect">
              <a:avLst/>
            </a:prstGeom>
          </p:spPr>
        </p:pic>
        <p:pic>
          <p:nvPicPr>
            <p:cNvPr id="47" name="Picture 46" descr="A drawing of a face  Description automatically generated">
              <a:extLst>
                <a:ext uri="{FF2B5EF4-FFF2-40B4-BE49-F238E27FC236}">
                  <a16:creationId xmlns:a16="http://schemas.microsoft.com/office/drawing/2014/main" id="{5C1F1073-DFA3-4A89-A17B-D8D326F960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1400" y="2619836"/>
              <a:ext cx="293039" cy="293039"/>
            </a:xfrm>
            <a:prstGeom prst="rect">
              <a:avLst/>
            </a:prstGeom>
          </p:spPr>
        </p:pic>
        <p:pic>
          <p:nvPicPr>
            <p:cNvPr id="48" name="Picture 47" descr="A drawing of a face  Description automatically generated">
              <a:extLst>
                <a:ext uri="{FF2B5EF4-FFF2-40B4-BE49-F238E27FC236}">
                  <a16:creationId xmlns:a16="http://schemas.microsoft.com/office/drawing/2014/main" id="{05807AB4-99DE-4DA7-AF95-BB1B3D52FD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9853" y="2619836"/>
              <a:ext cx="293039" cy="293039"/>
            </a:xfrm>
            <a:prstGeom prst="rect">
              <a:avLst/>
            </a:prstGeom>
          </p:spPr>
        </p:pic>
        <p:pic>
          <p:nvPicPr>
            <p:cNvPr id="49" name="Picture 48" descr="A drawing of a face  Description automatically generated">
              <a:extLst>
                <a:ext uri="{FF2B5EF4-FFF2-40B4-BE49-F238E27FC236}">
                  <a16:creationId xmlns:a16="http://schemas.microsoft.com/office/drawing/2014/main" id="{73EC9FDF-25C0-4123-A741-639F17BBA6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8302" y="2619836"/>
              <a:ext cx="293039" cy="293039"/>
            </a:xfrm>
            <a:prstGeom prst="rect">
              <a:avLst/>
            </a:prstGeom>
          </p:spPr>
        </p:pic>
        <p:pic>
          <p:nvPicPr>
            <p:cNvPr id="50" name="Picture 49" descr="A drawing of a face  Description automatically generated">
              <a:extLst>
                <a:ext uri="{FF2B5EF4-FFF2-40B4-BE49-F238E27FC236}">
                  <a16:creationId xmlns:a16="http://schemas.microsoft.com/office/drawing/2014/main" id="{373C5D59-5302-422F-85BC-FE7B744DA1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2229" y="2991235"/>
              <a:ext cx="293039" cy="293039"/>
            </a:xfrm>
            <a:prstGeom prst="rect">
              <a:avLst/>
            </a:prstGeom>
          </p:spPr>
        </p:pic>
        <p:pic>
          <p:nvPicPr>
            <p:cNvPr id="51" name="Picture 50" descr="A drawing of a face  Description automatically generated">
              <a:extLst>
                <a:ext uri="{FF2B5EF4-FFF2-40B4-BE49-F238E27FC236}">
                  <a16:creationId xmlns:a16="http://schemas.microsoft.com/office/drawing/2014/main" id="{3C6EC3D9-892D-4677-AEE3-ACFD651065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0682" y="2991235"/>
              <a:ext cx="293039" cy="293039"/>
            </a:xfrm>
            <a:prstGeom prst="rect">
              <a:avLst/>
            </a:prstGeom>
          </p:spPr>
        </p:pic>
        <p:pic>
          <p:nvPicPr>
            <p:cNvPr id="56" name="Picture 55" descr="A drawing of a face  Description automatically generated">
              <a:extLst>
                <a:ext uri="{FF2B5EF4-FFF2-40B4-BE49-F238E27FC236}">
                  <a16:creationId xmlns:a16="http://schemas.microsoft.com/office/drawing/2014/main" id="{33A50BF3-2BD9-4350-B014-6F2C83C2B2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39135" y="2991235"/>
              <a:ext cx="293039" cy="293039"/>
            </a:xfrm>
            <a:prstGeom prst="rect">
              <a:avLst/>
            </a:prstGeom>
          </p:spPr>
        </p:pic>
        <p:pic>
          <p:nvPicPr>
            <p:cNvPr id="59" name="Picture 58" descr="A drawing of a face  Description automatically generated">
              <a:extLst>
                <a:ext uri="{FF2B5EF4-FFF2-40B4-BE49-F238E27FC236}">
                  <a16:creationId xmlns:a16="http://schemas.microsoft.com/office/drawing/2014/main" id="{2F564DB7-24CA-4E54-BB97-4310B42178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07588" y="2991235"/>
              <a:ext cx="293039" cy="293039"/>
            </a:xfrm>
            <a:prstGeom prst="rect">
              <a:avLst/>
            </a:prstGeom>
          </p:spPr>
        </p:pic>
        <p:pic>
          <p:nvPicPr>
            <p:cNvPr id="61" name="Picture 60" descr="A drawing of a face  Description automatically generated">
              <a:extLst>
                <a:ext uri="{FF2B5EF4-FFF2-40B4-BE49-F238E27FC236}">
                  <a16:creationId xmlns:a16="http://schemas.microsoft.com/office/drawing/2014/main" id="{5139C43B-78B5-4AAE-9592-BDAF064AA9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76041" y="2991235"/>
              <a:ext cx="293039" cy="293039"/>
            </a:xfrm>
            <a:prstGeom prst="rect">
              <a:avLst/>
            </a:prstGeom>
          </p:spPr>
        </p:pic>
        <p:pic>
          <p:nvPicPr>
            <p:cNvPr id="62" name="Picture 61" descr="A drawing of a face  Description automatically generated">
              <a:extLst>
                <a:ext uri="{FF2B5EF4-FFF2-40B4-BE49-F238E27FC236}">
                  <a16:creationId xmlns:a16="http://schemas.microsoft.com/office/drawing/2014/main" id="{8F38F5DA-E032-4C5B-8141-B31CE3D5A9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44494" y="2991235"/>
              <a:ext cx="293039" cy="293039"/>
            </a:xfrm>
            <a:prstGeom prst="rect">
              <a:avLst/>
            </a:prstGeom>
          </p:spPr>
        </p:pic>
        <p:pic>
          <p:nvPicPr>
            <p:cNvPr id="63" name="Picture 62" descr="A drawing of a face  Description automatically generated">
              <a:extLst>
                <a:ext uri="{FF2B5EF4-FFF2-40B4-BE49-F238E27FC236}">
                  <a16:creationId xmlns:a16="http://schemas.microsoft.com/office/drawing/2014/main" id="{DA99A014-88E3-40DF-91E1-4555C0568C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12947" y="2991235"/>
              <a:ext cx="293039" cy="293039"/>
            </a:xfrm>
            <a:prstGeom prst="rect">
              <a:avLst/>
            </a:prstGeom>
          </p:spPr>
        </p:pic>
        <p:pic>
          <p:nvPicPr>
            <p:cNvPr id="64" name="Picture 63" descr="A drawing of a face  Description automatically generated">
              <a:extLst>
                <a:ext uri="{FF2B5EF4-FFF2-40B4-BE49-F238E27FC236}">
                  <a16:creationId xmlns:a16="http://schemas.microsoft.com/office/drawing/2014/main" id="{8624D7D8-DF3C-4571-AAB4-AA14CDEC01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81400" y="2991235"/>
              <a:ext cx="293039" cy="293039"/>
            </a:xfrm>
            <a:prstGeom prst="rect">
              <a:avLst/>
            </a:prstGeom>
          </p:spPr>
        </p:pic>
        <p:pic>
          <p:nvPicPr>
            <p:cNvPr id="65" name="Picture 64" descr="A drawing of a face  Description automatically generated">
              <a:extLst>
                <a:ext uri="{FF2B5EF4-FFF2-40B4-BE49-F238E27FC236}">
                  <a16:creationId xmlns:a16="http://schemas.microsoft.com/office/drawing/2014/main" id="{C1FADAD6-5522-4046-B8E2-3C71BA094D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49853" y="2991235"/>
              <a:ext cx="293039" cy="293039"/>
            </a:xfrm>
            <a:prstGeom prst="rect">
              <a:avLst/>
            </a:prstGeom>
          </p:spPr>
        </p:pic>
        <p:pic>
          <p:nvPicPr>
            <p:cNvPr id="70" name="Picture 69" descr="A drawing of a face  Description automatically generated">
              <a:extLst>
                <a:ext uri="{FF2B5EF4-FFF2-40B4-BE49-F238E27FC236}">
                  <a16:creationId xmlns:a16="http://schemas.microsoft.com/office/drawing/2014/main" id="{222E27F9-9097-45DA-9D7A-7EC286D6D3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18302" y="2991235"/>
              <a:ext cx="293039" cy="293039"/>
            </a:xfrm>
            <a:prstGeom prst="rect">
              <a:avLst/>
            </a:prstGeom>
          </p:spPr>
        </p:pic>
      </p:grpSp>
      <p:sp>
        <p:nvSpPr>
          <p:cNvPr id="88" name="TextBox 87">
            <a:extLst>
              <a:ext uri="{FF2B5EF4-FFF2-40B4-BE49-F238E27FC236}">
                <a16:creationId xmlns:a16="http://schemas.microsoft.com/office/drawing/2014/main" id="{32E103AC-9735-48E1-A698-ABBB098ED1C5}"/>
              </a:ext>
            </a:extLst>
          </p:cNvPr>
          <p:cNvSpPr txBox="1"/>
          <p:nvPr/>
        </p:nvSpPr>
        <p:spPr bwMode="auto">
          <a:xfrm>
            <a:off x="6827620" y="4414097"/>
            <a:ext cx="259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2 hundreds = 20 tens</a:t>
            </a:r>
          </a:p>
        </p:txBody>
      </p:sp>
    </p:spTree>
    <p:extLst>
      <p:ext uri="{BB962C8B-B14F-4D97-AF65-F5344CB8AC3E}">
        <p14:creationId xmlns:p14="http://schemas.microsoft.com/office/powerpoint/2010/main" val="78473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38"/>
                                        </p:tgtEl>
                                      </p:cBhvr>
                                    </p:animEffect>
                                    <p:set>
                                      <p:cBhvr>
                                        <p:cTn id="16" dur="1" fill="hold">
                                          <p:stCondLst>
                                            <p:cond delay="499"/>
                                          </p:stCondLst>
                                        </p:cTn>
                                        <p:tgtEl>
                                          <p:spTgt spid="38"/>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39"/>
                                        </p:tgtEl>
                                      </p:cBhvr>
                                    </p:animEffect>
                                    <p:set>
                                      <p:cBhvr>
                                        <p:cTn id="19" dur="1" fill="hold">
                                          <p:stCondLst>
                                            <p:cond delay="499"/>
                                          </p:stCondLst>
                                        </p:cTn>
                                        <p:tgtEl>
                                          <p:spTgt spid="39"/>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88"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descr="A screenshot of a cell phone  Description automatically generated">
            <a:extLst>
              <a:ext uri="{FF2B5EF4-FFF2-40B4-BE49-F238E27FC236}">
                <a16:creationId xmlns:a16="http://schemas.microsoft.com/office/drawing/2014/main" id="{B03EC725-783B-44BE-8C35-E5A802D23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0984" y="3784384"/>
            <a:ext cx="3254589" cy="2126082"/>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3:2</a:t>
            </a:r>
          </a:p>
        </p:txBody>
      </p:sp>
      <p:sp>
        <p:nvSpPr>
          <p:cNvPr id="52" name="TextBox 51">
            <a:extLst>
              <a:ext uri="{FF2B5EF4-FFF2-40B4-BE49-F238E27FC236}">
                <a16:creationId xmlns:a16="http://schemas.microsoft.com/office/drawing/2014/main" id="{4917C726-A150-4C4E-B117-59E18105F9AD}"/>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705 pencils shared equally between 5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53" name="TextBox 52">
            <a:extLst>
              <a:ext uri="{FF2B5EF4-FFF2-40B4-BE49-F238E27FC236}">
                <a16:creationId xmlns:a16="http://schemas.microsoft.com/office/drawing/2014/main" id="{B8DE76EA-3F38-4A70-AE7D-B772CE3CE37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54" name="Rectangle 53">
            <a:extLst>
              <a:ext uri="{FF2B5EF4-FFF2-40B4-BE49-F238E27FC236}">
                <a16:creationId xmlns:a16="http://schemas.microsoft.com/office/drawing/2014/main" id="{439B8C44-3106-41C1-B9D5-BB016C37F5F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60" name="Picture 59" descr="A picture containing object  Description automatically generated">
            <a:extLst>
              <a:ext uri="{FF2B5EF4-FFF2-40B4-BE49-F238E27FC236}">
                <a16:creationId xmlns:a16="http://schemas.microsoft.com/office/drawing/2014/main" id="{7D1F0757-069D-431C-9C1D-0C7162EA01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26230" y="3358519"/>
            <a:ext cx="293039" cy="293039"/>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6C339936-CD32-47AB-B451-42CC15380E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3251" y="3358519"/>
            <a:ext cx="293039" cy="293039"/>
          </a:xfrm>
          <a:prstGeom prst="rect">
            <a:avLst/>
          </a:prstGeom>
        </p:spPr>
      </p:pic>
      <p:pic>
        <p:nvPicPr>
          <p:cNvPr id="67" name="Picture 66" descr="A picture containing object  Description automatically generated">
            <a:extLst>
              <a:ext uri="{FF2B5EF4-FFF2-40B4-BE49-F238E27FC236}">
                <a16:creationId xmlns:a16="http://schemas.microsoft.com/office/drawing/2014/main" id="{8BD22DAD-7A93-47F3-B92A-78C6992C53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60272" y="3358519"/>
            <a:ext cx="293039" cy="293039"/>
          </a:xfrm>
          <a:prstGeom prst="rect">
            <a:avLst/>
          </a:prstGeom>
        </p:spPr>
      </p:pic>
      <p:pic>
        <p:nvPicPr>
          <p:cNvPr id="68" name="Picture 67" descr="A picture containing object  Description automatically generated">
            <a:extLst>
              <a:ext uri="{FF2B5EF4-FFF2-40B4-BE49-F238E27FC236}">
                <a16:creationId xmlns:a16="http://schemas.microsoft.com/office/drawing/2014/main" id="{73D50015-EA1E-497A-B116-2F738F02D5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7293" y="3358519"/>
            <a:ext cx="293039" cy="293039"/>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E34E3BA0-E4CA-4856-9B6F-76A9BD9C45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94314" y="3358519"/>
            <a:ext cx="293039" cy="293039"/>
          </a:xfrm>
          <a:prstGeom prst="rect">
            <a:avLst/>
          </a:prstGeom>
        </p:spPr>
      </p:pic>
      <p:grpSp>
        <p:nvGrpSpPr>
          <p:cNvPr id="8" name="Group 7">
            <a:extLst>
              <a:ext uri="{FF2B5EF4-FFF2-40B4-BE49-F238E27FC236}">
                <a16:creationId xmlns:a16="http://schemas.microsoft.com/office/drawing/2014/main" id="{4EC01EF9-CC4E-4493-A69C-765D9DB9DC3C}"/>
              </a:ext>
            </a:extLst>
          </p:cNvPr>
          <p:cNvGrpSpPr/>
          <p:nvPr/>
        </p:nvGrpSpPr>
        <p:grpSpPr>
          <a:xfrm>
            <a:off x="3199648" y="3948279"/>
            <a:ext cx="293039" cy="1840751"/>
            <a:chOff x="1675647" y="3948278"/>
            <a:chExt cx="293039" cy="1840751"/>
          </a:xfrm>
        </p:grpSpPr>
        <p:pic>
          <p:nvPicPr>
            <p:cNvPr id="77" name="Picture 76">
              <a:extLst>
                <a:ext uri="{FF2B5EF4-FFF2-40B4-BE49-F238E27FC236}">
                  <a16:creationId xmlns:a16="http://schemas.microsoft.com/office/drawing/2014/main" id="{1389EADC-281C-48FB-AF6C-2F84B51CA9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3948278"/>
              <a:ext cx="293039" cy="293039"/>
            </a:xfrm>
            <a:prstGeom prst="rect">
              <a:avLst/>
            </a:prstGeom>
          </p:spPr>
        </p:pic>
        <p:pic>
          <p:nvPicPr>
            <p:cNvPr id="78" name="Picture 77">
              <a:extLst>
                <a:ext uri="{FF2B5EF4-FFF2-40B4-BE49-F238E27FC236}">
                  <a16:creationId xmlns:a16="http://schemas.microsoft.com/office/drawing/2014/main" id="{18D83B94-9E5E-4D1F-8FCA-A2A4562666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4335206"/>
              <a:ext cx="293039" cy="293039"/>
            </a:xfrm>
            <a:prstGeom prst="rect">
              <a:avLst/>
            </a:prstGeom>
          </p:spPr>
        </p:pic>
        <p:pic>
          <p:nvPicPr>
            <p:cNvPr id="79" name="Picture 78">
              <a:extLst>
                <a:ext uri="{FF2B5EF4-FFF2-40B4-BE49-F238E27FC236}">
                  <a16:creationId xmlns:a16="http://schemas.microsoft.com/office/drawing/2014/main" id="{5FECD4DB-6F01-49B5-88F8-55551729F0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4722134"/>
              <a:ext cx="293039" cy="293039"/>
            </a:xfrm>
            <a:prstGeom prst="rect">
              <a:avLst/>
            </a:prstGeom>
          </p:spPr>
        </p:pic>
        <p:pic>
          <p:nvPicPr>
            <p:cNvPr id="80" name="Picture 79">
              <a:extLst>
                <a:ext uri="{FF2B5EF4-FFF2-40B4-BE49-F238E27FC236}">
                  <a16:creationId xmlns:a16="http://schemas.microsoft.com/office/drawing/2014/main" id="{CD85818E-75D5-4142-98B1-2416199BDA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5109062"/>
              <a:ext cx="293039" cy="293039"/>
            </a:xfrm>
            <a:prstGeom prst="rect">
              <a:avLst/>
            </a:prstGeom>
          </p:spPr>
        </p:pic>
        <p:pic>
          <p:nvPicPr>
            <p:cNvPr id="81" name="Picture 80">
              <a:extLst>
                <a:ext uri="{FF2B5EF4-FFF2-40B4-BE49-F238E27FC236}">
                  <a16:creationId xmlns:a16="http://schemas.microsoft.com/office/drawing/2014/main" id="{35782111-AF4D-4501-A96B-AE8BCD07141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5647" y="5495990"/>
              <a:ext cx="293039" cy="293039"/>
            </a:xfrm>
            <a:prstGeom prst="rect">
              <a:avLst/>
            </a:prstGeom>
          </p:spPr>
        </p:pic>
      </p:grpSp>
      <p:sp>
        <p:nvSpPr>
          <p:cNvPr id="82" name="TextBox 81">
            <a:extLst>
              <a:ext uri="{FF2B5EF4-FFF2-40B4-BE49-F238E27FC236}">
                <a16:creationId xmlns:a16="http://schemas.microsoft.com/office/drawing/2014/main" id="{310F0400-198F-4F06-8DF4-592D49D24ADE}"/>
              </a:ext>
            </a:extLst>
          </p:cNvPr>
          <p:cNvSpPr txBox="1"/>
          <p:nvPr/>
        </p:nvSpPr>
        <p:spPr bwMode="auto">
          <a:xfrm>
            <a:off x="6867122" y="4874496"/>
            <a:ext cx="24569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0070C0"/>
                </a:solidFill>
                <a:latin typeface="Myriad Pro Semibold" charset="0"/>
                <a:ea typeface="Myriad Pro Semibold" charset="0"/>
                <a:cs typeface="Myriad Pro Semibold" charset="0"/>
              </a:rPr>
              <a:t>20 tens ÷ 5 = 4 tens</a:t>
            </a:r>
          </a:p>
        </p:txBody>
      </p:sp>
      <p:sp>
        <p:nvSpPr>
          <p:cNvPr id="84" name="TextBox 83">
            <a:extLst>
              <a:ext uri="{FF2B5EF4-FFF2-40B4-BE49-F238E27FC236}">
                <a16:creationId xmlns:a16="http://schemas.microsoft.com/office/drawing/2014/main" id="{648D38AE-F521-4D69-A1BA-767AA89A2ACE}"/>
              </a:ext>
            </a:extLst>
          </p:cNvPr>
          <p:cNvSpPr txBox="1"/>
          <p:nvPr/>
        </p:nvSpPr>
        <p:spPr bwMode="auto">
          <a:xfrm>
            <a:off x="5641530" y="3953698"/>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7 hundreds ÷ 5 = 1 hundred r 2 hundreds</a:t>
            </a:r>
          </a:p>
        </p:txBody>
      </p:sp>
      <p:sp>
        <p:nvSpPr>
          <p:cNvPr id="34" name="TextBox 33">
            <a:extLst>
              <a:ext uri="{FF2B5EF4-FFF2-40B4-BE49-F238E27FC236}">
                <a16:creationId xmlns:a16="http://schemas.microsoft.com/office/drawing/2014/main" id="{930724D6-C2F6-49A6-A572-D479A7E300E3}"/>
              </a:ext>
            </a:extLst>
          </p:cNvPr>
          <p:cNvSpPr txBox="1"/>
          <p:nvPr/>
        </p:nvSpPr>
        <p:spPr bwMode="auto">
          <a:xfrm>
            <a:off x="2976498" y="2140760"/>
            <a:ext cx="62390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3 – exchanging the remaining hundreds for tens:</a:t>
            </a:r>
            <a:endParaRPr lang="en-GB" sz="2000" dirty="0">
              <a:solidFill>
                <a:srgbClr val="FF0000"/>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A5D4419C-E5D7-4244-82BE-078CEB7EA76A}"/>
              </a:ext>
            </a:extLst>
          </p:cNvPr>
          <p:cNvSpPr txBox="1"/>
          <p:nvPr/>
        </p:nvSpPr>
        <p:spPr bwMode="auto">
          <a:xfrm>
            <a:off x="4624606" y="2140760"/>
            <a:ext cx="29427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sp>
        <p:nvSpPr>
          <p:cNvPr id="88" name="TextBox 87">
            <a:extLst>
              <a:ext uri="{FF2B5EF4-FFF2-40B4-BE49-F238E27FC236}">
                <a16:creationId xmlns:a16="http://schemas.microsoft.com/office/drawing/2014/main" id="{32E103AC-9735-48E1-A698-ABBB098ED1C5}"/>
              </a:ext>
            </a:extLst>
          </p:cNvPr>
          <p:cNvSpPr txBox="1"/>
          <p:nvPr/>
        </p:nvSpPr>
        <p:spPr bwMode="auto">
          <a:xfrm>
            <a:off x="6827620" y="4414097"/>
            <a:ext cx="259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2 hundreds = 20 tens</a:t>
            </a:r>
          </a:p>
        </p:txBody>
      </p:sp>
      <p:sp>
        <p:nvSpPr>
          <p:cNvPr id="55" name="Rectangle 54">
            <a:extLst>
              <a:ext uri="{FF2B5EF4-FFF2-40B4-BE49-F238E27FC236}">
                <a16:creationId xmlns:a16="http://schemas.microsoft.com/office/drawing/2014/main" id="{B20BD0D8-63A2-4250-A0F4-BEF63B8B0177}"/>
              </a:ext>
            </a:extLst>
          </p:cNvPr>
          <p:cNvSpPr/>
          <p:nvPr/>
        </p:nvSpPr>
        <p:spPr bwMode="auto">
          <a:xfrm>
            <a:off x="3189979" y="3943080"/>
            <a:ext cx="309058" cy="1852299"/>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9" name="Group 8">
            <a:extLst>
              <a:ext uri="{FF2B5EF4-FFF2-40B4-BE49-F238E27FC236}">
                <a16:creationId xmlns:a16="http://schemas.microsoft.com/office/drawing/2014/main" id="{96E8F2A5-3066-49BE-950B-51CA47200F0C}"/>
              </a:ext>
            </a:extLst>
          </p:cNvPr>
          <p:cNvGrpSpPr/>
          <p:nvPr/>
        </p:nvGrpSpPr>
        <p:grpSpPr>
          <a:xfrm>
            <a:off x="3578704" y="3948279"/>
            <a:ext cx="293039" cy="1840751"/>
            <a:chOff x="2054703" y="3948278"/>
            <a:chExt cx="293039" cy="1840751"/>
          </a:xfrm>
        </p:grpSpPr>
        <p:pic>
          <p:nvPicPr>
            <p:cNvPr id="58" name="Picture 57" descr="A drawing of a face  Description automatically generated">
              <a:extLst>
                <a:ext uri="{FF2B5EF4-FFF2-40B4-BE49-F238E27FC236}">
                  <a16:creationId xmlns:a16="http://schemas.microsoft.com/office/drawing/2014/main" id="{4F396A4F-0871-4C49-AD2A-797FBD88EBC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71" name="Picture 70" descr="A drawing of a face  Description automatically generated">
              <a:extLst>
                <a:ext uri="{FF2B5EF4-FFF2-40B4-BE49-F238E27FC236}">
                  <a16:creationId xmlns:a16="http://schemas.microsoft.com/office/drawing/2014/main" id="{AAA001B4-382F-447D-800A-DA6C91BD6C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72" name="Picture 71" descr="A drawing of a face  Description automatically generated">
              <a:extLst>
                <a:ext uri="{FF2B5EF4-FFF2-40B4-BE49-F238E27FC236}">
                  <a16:creationId xmlns:a16="http://schemas.microsoft.com/office/drawing/2014/main" id="{148A29AA-82AD-46FC-BEF0-4EE08BC445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73" name="Picture 72" descr="A drawing of a face  Description automatically generated">
              <a:extLst>
                <a:ext uri="{FF2B5EF4-FFF2-40B4-BE49-F238E27FC236}">
                  <a16:creationId xmlns:a16="http://schemas.microsoft.com/office/drawing/2014/main" id="{2ECDD8C8-30EE-42E1-B269-407C9389C8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74" name="Picture 73" descr="A drawing of a face  Description automatically generated">
              <a:extLst>
                <a:ext uri="{FF2B5EF4-FFF2-40B4-BE49-F238E27FC236}">
                  <a16:creationId xmlns:a16="http://schemas.microsoft.com/office/drawing/2014/main" id="{EFCCE11B-4BF1-417E-9523-3036EB330D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00" name="Group 99">
            <a:extLst>
              <a:ext uri="{FF2B5EF4-FFF2-40B4-BE49-F238E27FC236}">
                <a16:creationId xmlns:a16="http://schemas.microsoft.com/office/drawing/2014/main" id="{5E9350BA-9779-4442-BB9D-DB1B495FD39F}"/>
              </a:ext>
            </a:extLst>
          </p:cNvPr>
          <p:cNvGrpSpPr/>
          <p:nvPr/>
        </p:nvGrpSpPr>
        <p:grpSpPr>
          <a:xfrm>
            <a:off x="3967819" y="3948279"/>
            <a:ext cx="293039" cy="1840751"/>
            <a:chOff x="2054703" y="3948278"/>
            <a:chExt cx="293039" cy="1840751"/>
          </a:xfrm>
        </p:grpSpPr>
        <p:pic>
          <p:nvPicPr>
            <p:cNvPr id="101" name="Picture 100" descr="A drawing of a face  Description automatically generated">
              <a:extLst>
                <a:ext uri="{FF2B5EF4-FFF2-40B4-BE49-F238E27FC236}">
                  <a16:creationId xmlns:a16="http://schemas.microsoft.com/office/drawing/2014/main" id="{F80E1157-D41A-4214-B518-ADC8740ABE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02" name="Picture 101" descr="A drawing of a face  Description automatically generated">
              <a:extLst>
                <a:ext uri="{FF2B5EF4-FFF2-40B4-BE49-F238E27FC236}">
                  <a16:creationId xmlns:a16="http://schemas.microsoft.com/office/drawing/2014/main" id="{F0C72257-3952-4389-81D7-E1A23813B4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03" name="Picture 102" descr="A drawing of a face  Description automatically generated">
              <a:extLst>
                <a:ext uri="{FF2B5EF4-FFF2-40B4-BE49-F238E27FC236}">
                  <a16:creationId xmlns:a16="http://schemas.microsoft.com/office/drawing/2014/main" id="{D3E4AB1D-2C82-413E-AC07-F8AA417937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04" name="Picture 103" descr="A drawing of a face  Description automatically generated">
              <a:extLst>
                <a:ext uri="{FF2B5EF4-FFF2-40B4-BE49-F238E27FC236}">
                  <a16:creationId xmlns:a16="http://schemas.microsoft.com/office/drawing/2014/main" id="{BEDBD8EC-A256-4C96-BA73-8FC2F06BBEA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05" name="Picture 104" descr="A drawing of a face  Description automatically generated">
              <a:extLst>
                <a:ext uri="{FF2B5EF4-FFF2-40B4-BE49-F238E27FC236}">
                  <a16:creationId xmlns:a16="http://schemas.microsoft.com/office/drawing/2014/main" id="{6BED54FA-B493-41FB-ACC8-4CE9BAFCCF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06" name="Group 105">
            <a:extLst>
              <a:ext uri="{FF2B5EF4-FFF2-40B4-BE49-F238E27FC236}">
                <a16:creationId xmlns:a16="http://schemas.microsoft.com/office/drawing/2014/main" id="{C8A08EE1-A44B-4EF2-A113-11CEF34BD865}"/>
              </a:ext>
            </a:extLst>
          </p:cNvPr>
          <p:cNvGrpSpPr/>
          <p:nvPr/>
        </p:nvGrpSpPr>
        <p:grpSpPr>
          <a:xfrm>
            <a:off x="4356934" y="3948279"/>
            <a:ext cx="293039" cy="1840751"/>
            <a:chOff x="2054703" y="3948278"/>
            <a:chExt cx="293039" cy="1840751"/>
          </a:xfrm>
        </p:grpSpPr>
        <p:pic>
          <p:nvPicPr>
            <p:cNvPr id="107" name="Picture 106" descr="A drawing of a face  Description automatically generated">
              <a:extLst>
                <a:ext uri="{FF2B5EF4-FFF2-40B4-BE49-F238E27FC236}">
                  <a16:creationId xmlns:a16="http://schemas.microsoft.com/office/drawing/2014/main" id="{75A0C86C-DBA3-4382-BF39-53377C4C8C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08" name="Picture 107" descr="A drawing of a face  Description automatically generated">
              <a:extLst>
                <a:ext uri="{FF2B5EF4-FFF2-40B4-BE49-F238E27FC236}">
                  <a16:creationId xmlns:a16="http://schemas.microsoft.com/office/drawing/2014/main" id="{0CC0EBFC-3AA5-4873-AB83-C95C6CCCAB7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09" name="Picture 108" descr="A drawing of a face  Description automatically generated">
              <a:extLst>
                <a:ext uri="{FF2B5EF4-FFF2-40B4-BE49-F238E27FC236}">
                  <a16:creationId xmlns:a16="http://schemas.microsoft.com/office/drawing/2014/main" id="{CD527553-CAA2-436C-8997-EF4424EF5D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10" name="Picture 109" descr="A drawing of a face  Description automatically generated">
              <a:extLst>
                <a:ext uri="{FF2B5EF4-FFF2-40B4-BE49-F238E27FC236}">
                  <a16:creationId xmlns:a16="http://schemas.microsoft.com/office/drawing/2014/main" id="{2BAB75D0-57A2-41A2-A7BF-44E44DF6299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11" name="Picture 110" descr="A drawing of a face  Description automatically generated">
              <a:extLst>
                <a:ext uri="{FF2B5EF4-FFF2-40B4-BE49-F238E27FC236}">
                  <a16:creationId xmlns:a16="http://schemas.microsoft.com/office/drawing/2014/main" id="{64F051BC-6395-49DB-A895-9A35AC7F1E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12" name="Group 111">
            <a:extLst>
              <a:ext uri="{FF2B5EF4-FFF2-40B4-BE49-F238E27FC236}">
                <a16:creationId xmlns:a16="http://schemas.microsoft.com/office/drawing/2014/main" id="{B76BD814-DA3E-4292-8D3E-38D1316B01D4}"/>
              </a:ext>
            </a:extLst>
          </p:cNvPr>
          <p:cNvGrpSpPr/>
          <p:nvPr/>
        </p:nvGrpSpPr>
        <p:grpSpPr>
          <a:xfrm>
            <a:off x="4746048" y="3948279"/>
            <a:ext cx="293039" cy="1840751"/>
            <a:chOff x="2054703" y="3948278"/>
            <a:chExt cx="293039" cy="1840751"/>
          </a:xfrm>
        </p:grpSpPr>
        <p:pic>
          <p:nvPicPr>
            <p:cNvPr id="113" name="Picture 112" descr="A drawing of a face  Description automatically generated">
              <a:extLst>
                <a:ext uri="{FF2B5EF4-FFF2-40B4-BE49-F238E27FC236}">
                  <a16:creationId xmlns:a16="http://schemas.microsoft.com/office/drawing/2014/main" id="{70F03BFD-76ED-48C2-AAF5-F4C93D4FCC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14" name="Picture 113" descr="A drawing of a face  Description automatically generated">
              <a:extLst>
                <a:ext uri="{FF2B5EF4-FFF2-40B4-BE49-F238E27FC236}">
                  <a16:creationId xmlns:a16="http://schemas.microsoft.com/office/drawing/2014/main" id="{EC9FADDA-CB37-4049-9F30-4636A06C77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15" name="Picture 114" descr="A drawing of a face  Description automatically generated">
              <a:extLst>
                <a:ext uri="{FF2B5EF4-FFF2-40B4-BE49-F238E27FC236}">
                  <a16:creationId xmlns:a16="http://schemas.microsoft.com/office/drawing/2014/main" id="{55936D47-7435-44A3-A7DD-0C4B9CCC7A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16" name="Picture 115" descr="A drawing of a face  Description automatically generated">
              <a:extLst>
                <a:ext uri="{FF2B5EF4-FFF2-40B4-BE49-F238E27FC236}">
                  <a16:creationId xmlns:a16="http://schemas.microsoft.com/office/drawing/2014/main" id="{C65110AF-606B-4491-B555-85C8EFAA1C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17" name="Picture 116" descr="A drawing of a face  Description automatically generated">
              <a:extLst>
                <a:ext uri="{FF2B5EF4-FFF2-40B4-BE49-F238E27FC236}">
                  <a16:creationId xmlns:a16="http://schemas.microsoft.com/office/drawing/2014/main" id="{780326DC-F8EA-449C-BFFC-FD5B973ACF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pic>
        <p:nvPicPr>
          <p:cNvPr id="50" name="Picture 49" descr="A drawing of a face  Description automatically generated">
            <a:extLst>
              <a:ext uri="{FF2B5EF4-FFF2-40B4-BE49-F238E27FC236}">
                <a16:creationId xmlns:a16="http://schemas.microsoft.com/office/drawing/2014/main" id="{373C5D59-5302-422F-85BC-FE7B744DA1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6230" y="2991236"/>
            <a:ext cx="293039" cy="293039"/>
          </a:xfrm>
          <a:prstGeom prst="rect">
            <a:avLst/>
          </a:prstGeom>
        </p:spPr>
      </p:pic>
      <p:pic>
        <p:nvPicPr>
          <p:cNvPr id="51" name="Picture 50" descr="A drawing of a face  Description automatically generated">
            <a:extLst>
              <a:ext uri="{FF2B5EF4-FFF2-40B4-BE49-F238E27FC236}">
                <a16:creationId xmlns:a16="http://schemas.microsoft.com/office/drawing/2014/main" id="{3C6EC3D9-892D-4677-AEE3-ACFD651065B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4683" y="2991236"/>
            <a:ext cx="293039" cy="293039"/>
          </a:xfrm>
          <a:prstGeom prst="rect">
            <a:avLst/>
          </a:prstGeom>
        </p:spPr>
      </p:pic>
      <p:pic>
        <p:nvPicPr>
          <p:cNvPr id="56" name="Picture 55" descr="A drawing of a face  Description automatically generated">
            <a:extLst>
              <a:ext uri="{FF2B5EF4-FFF2-40B4-BE49-F238E27FC236}">
                <a16:creationId xmlns:a16="http://schemas.microsoft.com/office/drawing/2014/main" id="{33A50BF3-2BD9-4350-B014-6F2C83C2B2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63136" y="2991236"/>
            <a:ext cx="293039" cy="293039"/>
          </a:xfrm>
          <a:prstGeom prst="rect">
            <a:avLst/>
          </a:prstGeom>
        </p:spPr>
      </p:pic>
      <p:pic>
        <p:nvPicPr>
          <p:cNvPr id="59" name="Picture 58" descr="A drawing of a face  Description automatically generated">
            <a:extLst>
              <a:ext uri="{FF2B5EF4-FFF2-40B4-BE49-F238E27FC236}">
                <a16:creationId xmlns:a16="http://schemas.microsoft.com/office/drawing/2014/main" id="{2F564DB7-24CA-4E54-BB97-4310B42178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1589" y="2991236"/>
            <a:ext cx="293039" cy="293039"/>
          </a:xfrm>
          <a:prstGeom prst="rect">
            <a:avLst/>
          </a:prstGeom>
        </p:spPr>
      </p:pic>
      <p:pic>
        <p:nvPicPr>
          <p:cNvPr id="61" name="Picture 60" descr="A drawing of a face  Description automatically generated">
            <a:extLst>
              <a:ext uri="{FF2B5EF4-FFF2-40B4-BE49-F238E27FC236}">
                <a16:creationId xmlns:a16="http://schemas.microsoft.com/office/drawing/2014/main" id="{5139C43B-78B5-4AAE-9592-BDAF064AA99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00042" y="2991236"/>
            <a:ext cx="293039" cy="293039"/>
          </a:xfrm>
          <a:prstGeom prst="rect">
            <a:avLst/>
          </a:prstGeom>
        </p:spPr>
      </p:pic>
      <p:pic>
        <p:nvPicPr>
          <p:cNvPr id="62" name="Picture 61" descr="A drawing of a face  Description automatically generated">
            <a:extLst>
              <a:ext uri="{FF2B5EF4-FFF2-40B4-BE49-F238E27FC236}">
                <a16:creationId xmlns:a16="http://schemas.microsoft.com/office/drawing/2014/main" id="{8F38F5DA-E032-4C5B-8141-B31CE3D5A9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8495" y="2991236"/>
            <a:ext cx="293039" cy="293039"/>
          </a:xfrm>
          <a:prstGeom prst="rect">
            <a:avLst/>
          </a:prstGeom>
        </p:spPr>
      </p:pic>
      <p:pic>
        <p:nvPicPr>
          <p:cNvPr id="63" name="Picture 62" descr="A drawing of a face  Description automatically generated">
            <a:extLst>
              <a:ext uri="{FF2B5EF4-FFF2-40B4-BE49-F238E27FC236}">
                <a16:creationId xmlns:a16="http://schemas.microsoft.com/office/drawing/2014/main" id="{DA99A014-88E3-40DF-91E1-4555C0568CB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36948" y="2991236"/>
            <a:ext cx="293039" cy="293039"/>
          </a:xfrm>
          <a:prstGeom prst="rect">
            <a:avLst/>
          </a:prstGeom>
        </p:spPr>
      </p:pic>
      <p:pic>
        <p:nvPicPr>
          <p:cNvPr id="64" name="Picture 63" descr="A drawing of a face  Description automatically generated">
            <a:extLst>
              <a:ext uri="{FF2B5EF4-FFF2-40B4-BE49-F238E27FC236}">
                <a16:creationId xmlns:a16="http://schemas.microsoft.com/office/drawing/2014/main" id="{8624D7D8-DF3C-4571-AAB4-AA14CDEC016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5401" y="2991236"/>
            <a:ext cx="293039" cy="293039"/>
          </a:xfrm>
          <a:prstGeom prst="rect">
            <a:avLst/>
          </a:prstGeom>
        </p:spPr>
      </p:pic>
      <p:pic>
        <p:nvPicPr>
          <p:cNvPr id="65" name="Picture 64" descr="A drawing of a face  Description automatically generated">
            <a:extLst>
              <a:ext uri="{FF2B5EF4-FFF2-40B4-BE49-F238E27FC236}">
                <a16:creationId xmlns:a16="http://schemas.microsoft.com/office/drawing/2014/main" id="{C1FADAD6-5522-4046-B8E2-3C71BA094D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3854" y="2991236"/>
            <a:ext cx="293039" cy="293039"/>
          </a:xfrm>
          <a:prstGeom prst="rect">
            <a:avLst/>
          </a:prstGeom>
        </p:spPr>
      </p:pic>
      <p:pic>
        <p:nvPicPr>
          <p:cNvPr id="70" name="Picture 69" descr="A drawing of a face  Description automatically generated">
            <a:extLst>
              <a:ext uri="{FF2B5EF4-FFF2-40B4-BE49-F238E27FC236}">
                <a16:creationId xmlns:a16="http://schemas.microsoft.com/office/drawing/2014/main" id="{222E27F9-9097-45DA-9D7A-7EC286D6D38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2303" y="2991236"/>
            <a:ext cx="293039" cy="293039"/>
          </a:xfrm>
          <a:prstGeom prst="rect">
            <a:avLst/>
          </a:prstGeom>
        </p:spPr>
      </p:pic>
      <p:pic>
        <p:nvPicPr>
          <p:cNvPr id="40" name="Picture 39" descr="A drawing of a face  Description automatically generated">
            <a:extLst>
              <a:ext uri="{FF2B5EF4-FFF2-40B4-BE49-F238E27FC236}">
                <a16:creationId xmlns:a16="http://schemas.microsoft.com/office/drawing/2014/main" id="{E2F6D1C9-E441-4E26-93F3-4AEBC9D4FE0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6230" y="2619837"/>
            <a:ext cx="293039" cy="293039"/>
          </a:xfrm>
          <a:prstGeom prst="rect">
            <a:avLst/>
          </a:prstGeom>
        </p:spPr>
      </p:pic>
      <p:pic>
        <p:nvPicPr>
          <p:cNvPr id="41" name="Picture 40" descr="A drawing of a face  Description automatically generated">
            <a:extLst>
              <a:ext uri="{FF2B5EF4-FFF2-40B4-BE49-F238E27FC236}">
                <a16:creationId xmlns:a16="http://schemas.microsoft.com/office/drawing/2014/main" id="{B384D457-64E6-4320-8FBD-FAA959E9F5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4683" y="2619837"/>
            <a:ext cx="293039" cy="293039"/>
          </a:xfrm>
          <a:prstGeom prst="rect">
            <a:avLst/>
          </a:prstGeom>
        </p:spPr>
      </p:pic>
      <p:pic>
        <p:nvPicPr>
          <p:cNvPr id="42" name="Picture 41" descr="A drawing of a face  Description automatically generated">
            <a:extLst>
              <a:ext uri="{FF2B5EF4-FFF2-40B4-BE49-F238E27FC236}">
                <a16:creationId xmlns:a16="http://schemas.microsoft.com/office/drawing/2014/main" id="{6EF1C8E1-0ACF-451E-8CA3-DFE97DAEEB5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63136" y="2619837"/>
            <a:ext cx="293039" cy="293039"/>
          </a:xfrm>
          <a:prstGeom prst="rect">
            <a:avLst/>
          </a:prstGeom>
        </p:spPr>
      </p:pic>
      <p:pic>
        <p:nvPicPr>
          <p:cNvPr id="43" name="Picture 42" descr="A drawing of a face  Description automatically generated">
            <a:extLst>
              <a:ext uri="{FF2B5EF4-FFF2-40B4-BE49-F238E27FC236}">
                <a16:creationId xmlns:a16="http://schemas.microsoft.com/office/drawing/2014/main" id="{85047140-C593-4BB7-AB8E-0032DCF5DF0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31589" y="2619837"/>
            <a:ext cx="293039" cy="293039"/>
          </a:xfrm>
          <a:prstGeom prst="rect">
            <a:avLst/>
          </a:prstGeom>
        </p:spPr>
      </p:pic>
      <p:pic>
        <p:nvPicPr>
          <p:cNvPr id="44" name="Picture 43" descr="A drawing of a face  Description automatically generated">
            <a:extLst>
              <a:ext uri="{FF2B5EF4-FFF2-40B4-BE49-F238E27FC236}">
                <a16:creationId xmlns:a16="http://schemas.microsoft.com/office/drawing/2014/main" id="{F1785FEE-81DC-492E-9D30-8A99D202F8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00042" y="2619837"/>
            <a:ext cx="293039" cy="293039"/>
          </a:xfrm>
          <a:prstGeom prst="rect">
            <a:avLst/>
          </a:prstGeom>
        </p:spPr>
      </p:pic>
      <p:pic>
        <p:nvPicPr>
          <p:cNvPr id="45" name="Picture 44" descr="A drawing of a face  Description automatically generated">
            <a:extLst>
              <a:ext uri="{FF2B5EF4-FFF2-40B4-BE49-F238E27FC236}">
                <a16:creationId xmlns:a16="http://schemas.microsoft.com/office/drawing/2014/main" id="{49361B72-C38A-4AED-B811-679F295E17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8495" y="2619837"/>
            <a:ext cx="293039" cy="293039"/>
          </a:xfrm>
          <a:prstGeom prst="rect">
            <a:avLst/>
          </a:prstGeom>
        </p:spPr>
      </p:pic>
      <p:pic>
        <p:nvPicPr>
          <p:cNvPr id="46" name="Picture 45" descr="A drawing of a face  Description automatically generated">
            <a:extLst>
              <a:ext uri="{FF2B5EF4-FFF2-40B4-BE49-F238E27FC236}">
                <a16:creationId xmlns:a16="http://schemas.microsoft.com/office/drawing/2014/main" id="{ADCB44FF-3982-4A36-BFD9-D9A7D4257EC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36948" y="2619837"/>
            <a:ext cx="293039" cy="293039"/>
          </a:xfrm>
          <a:prstGeom prst="rect">
            <a:avLst/>
          </a:prstGeom>
        </p:spPr>
      </p:pic>
      <p:pic>
        <p:nvPicPr>
          <p:cNvPr id="47" name="Picture 46" descr="A drawing of a face  Description automatically generated">
            <a:extLst>
              <a:ext uri="{FF2B5EF4-FFF2-40B4-BE49-F238E27FC236}">
                <a16:creationId xmlns:a16="http://schemas.microsoft.com/office/drawing/2014/main" id="{5C1F1073-DFA3-4A89-A17B-D8D326F960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5401" y="2619837"/>
            <a:ext cx="293039" cy="293039"/>
          </a:xfrm>
          <a:prstGeom prst="rect">
            <a:avLst/>
          </a:prstGeom>
        </p:spPr>
      </p:pic>
      <p:pic>
        <p:nvPicPr>
          <p:cNvPr id="48" name="Picture 47" descr="A drawing of a face  Description automatically generated">
            <a:extLst>
              <a:ext uri="{FF2B5EF4-FFF2-40B4-BE49-F238E27FC236}">
                <a16:creationId xmlns:a16="http://schemas.microsoft.com/office/drawing/2014/main" id="{05807AB4-99DE-4DA7-AF95-BB1B3D52FD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3854" y="2619837"/>
            <a:ext cx="293039" cy="293039"/>
          </a:xfrm>
          <a:prstGeom prst="rect">
            <a:avLst/>
          </a:prstGeom>
        </p:spPr>
      </p:pic>
      <p:pic>
        <p:nvPicPr>
          <p:cNvPr id="49" name="Picture 48" descr="A drawing of a face  Description automatically generated">
            <a:extLst>
              <a:ext uri="{FF2B5EF4-FFF2-40B4-BE49-F238E27FC236}">
                <a16:creationId xmlns:a16="http://schemas.microsoft.com/office/drawing/2014/main" id="{73EC9FDF-25C0-4123-A741-639F17BBA6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42303" y="2619837"/>
            <a:ext cx="293039" cy="293039"/>
          </a:xfrm>
          <a:prstGeom prst="rect">
            <a:avLst/>
          </a:prstGeom>
        </p:spPr>
      </p:pic>
    </p:spTree>
    <p:extLst>
      <p:ext uri="{BB962C8B-B14F-4D97-AF65-F5344CB8AC3E}">
        <p14:creationId xmlns:p14="http://schemas.microsoft.com/office/powerpoint/2010/main" val="1155219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4"/>
                                        </p:tgtEl>
                                      </p:cBhvr>
                                    </p:animEffect>
                                    <p:set>
                                      <p:cBhvr>
                                        <p:cTn id="7" dur="1" fill="hold">
                                          <p:stCondLst>
                                            <p:cond delay="499"/>
                                          </p:stCondLst>
                                        </p:cTn>
                                        <p:tgtEl>
                                          <p:spTgt spid="3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500"/>
                                        <p:tgtEl>
                                          <p:spTgt spid="55"/>
                                        </p:tgtEl>
                                      </p:cBhvr>
                                    </p:animEffect>
                                  </p:childTnLst>
                                </p:cTn>
                              </p:par>
                            </p:childTnLst>
                          </p:cTn>
                        </p:par>
                        <p:par>
                          <p:cTn id="17" fill="hold">
                            <p:stCondLst>
                              <p:cond delay="500"/>
                            </p:stCondLst>
                            <p:childTnLst>
                              <p:par>
                                <p:cTn id="18" presetID="42" presetClass="path" presetSubtype="0" accel="50000" fill="hold" nodeType="afterEffect">
                                  <p:stCondLst>
                                    <p:cond delay="0"/>
                                  </p:stCondLst>
                                  <p:childTnLst>
                                    <p:animMotion origin="layout" path="M -4.375E-6 -7.40741E-7 L 0.10235 0.19375 " pathEditMode="relative" rAng="0" ptsTypes="AA">
                                      <p:cBhvr>
                                        <p:cTn id="19" dur="1500" fill="hold"/>
                                        <p:tgtEl>
                                          <p:spTgt spid="40"/>
                                        </p:tgtEl>
                                        <p:attrNameLst>
                                          <p:attrName>ppt_x</p:attrName>
                                          <p:attrName>ppt_y</p:attrName>
                                        </p:attrNameLst>
                                      </p:cBhvr>
                                      <p:rCtr x="5117" y="9676"/>
                                    </p:animMotion>
                                  </p:childTnLst>
                                </p:cTn>
                              </p:par>
                              <p:par>
                                <p:cTn id="20" presetID="42" presetClass="path" presetSubtype="0" accel="50000" fill="hold" nodeType="withEffect">
                                  <p:stCondLst>
                                    <p:cond delay="0"/>
                                  </p:stCondLst>
                                  <p:childTnLst>
                                    <p:animMotion origin="layout" path="M -2.70833E-6 -7.40741E-7 L 0.07214 0.25232 " pathEditMode="relative" rAng="0" ptsTypes="AA">
                                      <p:cBhvr>
                                        <p:cTn id="21" dur="1500" fill="hold"/>
                                        <p:tgtEl>
                                          <p:spTgt spid="41"/>
                                        </p:tgtEl>
                                        <p:attrNameLst>
                                          <p:attrName>ppt_x</p:attrName>
                                          <p:attrName>ppt_y</p:attrName>
                                        </p:attrNameLst>
                                      </p:cBhvr>
                                      <p:rCtr x="3607" y="12616"/>
                                    </p:animMotion>
                                  </p:childTnLst>
                                </p:cTn>
                              </p:par>
                              <p:par>
                                <p:cTn id="22" presetID="42" presetClass="path" presetSubtype="0" accel="50000" fill="hold" nodeType="withEffect">
                                  <p:stCondLst>
                                    <p:cond delay="0"/>
                                  </p:stCondLst>
                                  <p:childTnLst>
                                    <p:animMotion origin="layout" path="M -1.25E-6 -7.40741E-7 L 0.04193 0.30764 " pathEditMode="relative" rAng="0" ptsTypes="AA">
                                      <p:cBhvr>
                                        <p:cTn id="23" dur="1500" fill="hold"/>
                                        <p:tgtEl>
                                          <p:spTgt spid="42"/>
                                        </p:tgtEl>
                                        <p:attrNameLst>
                                          <p:attrName>ppt_x</p:attrName>
                                          <p:attrName>ppt_y</p:attrName>
                                        </p:attrNameLst>
                                      </p:cBhvr>
                                      <p:rCtr x="2096" y="15370"/>
                                    </p:animMotion>
                                  </p:childTnLst>
                                </p:cTn>
                              </p:par>
                              <p:par>
                                <p:cTn id="24" presetID="42" presetClass="path" presetSubtype="0" accel="50000" fill="hold" nodeType="withEffect">
                                  <p:stCondLst>
                                    <p:cond delay="0"/>
                                  </p:stCondLst>
                                  <p:childTnLst>
                                    <p:animMotion origin="layout" path="M -2.77778E-6 -7.40741E-7 L 0.01598 0.36227 " pathEditMode="relative" rAng="0" ptsTypes="AA">
                                      <p:cBhvr>
                                        <p:cTn id="25" dur="1500" fill="hold"/>
                                        <p:tgtEl>
                                          <p:spTgt spid="43"/>
                                        </p:tgtEl>
                                        <p:attrNameLst>
                                          <p:attrName>ppt_x</p:attrName>
                                          <p:attrName>ppt_y</p:attrName>
                                        </p:attrNameLst>
                                      </p:cBhvr>
                                      <p:rCtr x="799" y="18102"/>
                                    </p:animMotion>
                                  </p:childTnLst>
                                </p:cTn>
                              </p:par>
                              <p:par>
                                <p:cTn id="26" presetID="42" presetClass="path" presetSubtype="0" accel="50000" fill="hold" nodeType="withEffect">
                                  <p:stCondLst>
                                    <p:cond delay="0"/>
                                  </p:stCondLst>
                                  <p:childTnLst>
                                    <p:animMotion origin="layout" path="M 2.08333E-6 -7.40741E-7 L -0.01862 0.42107 " pathEditMode="relative" rAng="0" ptsTypes="AA">
                                      <p:cBhvr>
                                        <p:cTn id="27" dur="1500" fill="hold"/>
                                        <p:tgtEl>
                                          <p:spTgt spid="44"/>
                                        </p:tgtEl>
                                        <p:attrNameLst>
                                          <p:attrName>ppt_x</p:attrName>
                                          <p:attrName>ppt_y</p:attrName>
                                        </p:attrNameLst>
                                      </p:cBhvr>
                                      <p:rCtr x="-938" y="21042"/>
                                    </p:animMotion>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4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41"/>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42"/>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43"/>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44"/>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par>
                          <p:cTn id="41" fill="hold">
                            <p:stCondLst>
                              <p:cond delay="2000"/>
                            </p:stCondLst>
                            <p:childTnLst>
                              <p:par>
                                <p:cTn id="42" presetID="42" presetClass="path" presetSubtype="0" accel="50000" fill="hold" nodeType="afterEffect">
                                  <p:stCondLst>
                                    <p:cond delay="0"/>
                                  </p:stCondLst>
                                  <p:childTnLst>
                                    <p:animMotion origin="layout" path="M 3.75E-6 -7.40741E-7 L -0.01862 0.19468 " pathEditMode="relative" rAng="0" ptsTypes="AA">
                                      <p:cBhvr>
                                        <p:cTn id="43" dur="1500" fill="hold"/>
                                        <p:tgtEl>
                                          <p:spTgt spid="45"/>
                                        </p:tgtEl>
                                        <p:attrNameLst>
                                          <p:attrName>ppt_x</p:attrName>
                                          <p:attrName>ppt_y</p:attrName>
                                        </p:attrNameLst>
                                      </p:cBhvr>
                                      <p:rCtr x="-938" y="9722"/>
                                    </p:animMotion>
                                  </p:childTnLst>
                                </p:cTn>
                              </p:par>
                              <p:par>
                                <p:cTn id="44" presetID="42" presetClass="path" presetSubtype="0" accel="50000" fill="hold" nodeType="withEffect">
                                  <p:stCondLst>
                                    <p:cond delay="0"/>
                                  </p:stCondLst>
                                  <p:childTnLst>
                                    <p:animMotion origin="layout" path="M -4.58333E-6 -7.40741E-7 L -0.04882 0.25139 " pathEditMode="relative" rAng="0" ptsTypes="AA">
                                      <p:cBhvr>
                                        <p:cTn id="45" dur="1500" fill="hold"/>
                                        <p:tgtEl>
                                          <p:spTgt spid="46"/>
                                        </p:tgtEl>
                                        <p:attrNameLst>
                                          <p:attrName>ppt_x</p:attrName>
                                          <p:attrName>ppt_y</p:attrName>
                                        </p:attrNameLst>
                                      </p:cBhvr>
                                      <p:rCtr x="-2448" y="12569"/>
                                    </p:animMotion>
                                  </p:childTnLst>
                                </p:cTn>
                              </p:par>
                              <p:par>
                                <p:cTn id="46" presetID="42" presetClass="path" presetSubtype="0" accel="50000" fill="hold" nodeType="withEffect">
                                  <p:stCondLst>
                                    <p:cond delay="0"/>
                                  </p:stCondLst>
                                  <p:childTnLst>
                                    <p:animMotion origin="layout" path="M -2.91667E-6 -7.40741E-7 L -0.07903 0.30764 " pathEditMode="relative" rAng="0" ptsTypes="AA">
                                      <p:cBhvr>
                                        <p:cTn id="47" dur="1500" fill="hold"/>
                                        <p:tgtEl>
                                          <p:spTgt spid="47"/>
                                        </p:tgtEl>
                                        <p:attrNameLst>
                                          <p:attrName>ppt_x</p:attrName>
                                          <p:attrName>ppt_y</p:attrName>
                                        </p:attrNameLst>
                                      </p:cBhvr>
                                      <p:rCtr x="-3958" y="15370"/>
                                    </p:animMotion>
                                  </p:childTnLst>
                                </p:cTn>
                              </p:par>
                              <p:par>
                                <p:cTn id="48" presetID="42" presetClass="path" presetSubtype="0" accel="50000" fill="hold" nodeType="withEffect">
                                  <p:stCondLst>
                                    <p:cond delay="0"/>
                                  </p:stCondLst>
                                  <p:childTnLst>
                                    <p:animMotion origin="layout" path="M -1.25E-6 -7.40741E-7 L -0.10924 0.36597 " pathEditMode="relative" rAng="0" ptsTypes="AA">
                                      <p:cBhvr>
                                        <p:cTn id="49" dur="1500" fill="hold"/>
                                        <p:tgtEl>
                                          <p:spTgt spid="48"/>
                                        </p:tgtEl>
                                        <p:attrNameLst>
                                          <p:attrName>ppt_x</p:attrName>
                                          <p:attrName>ppt_y</p:attrName>
                                        </p:attrNameLst>
                                      </p:cBhvr>
                                      <p:rCtr x="-5469" y="18287"/>
                                    </p:animMotion>
                                  </p:childTnLst>
                                </p:cTn>
                              </p:par>
                              <p:par>
                                <p:cTn id="50" presetID="42" presetClass="path" presetSubtype="0" accel="50000" fill="hold" nodeType="withEffect">
                                  <p:stCondLst>
                                    <p:cond delay="0"/>
                                  </p:stCondLst>
                                  <p:childTnLst>
                                    <p:animMotion origin="layout" path="M 4.16667E-7 -7.40741E-7 L -0.13945 0.41991 " pathEditMode="relative" rAng="0" ptsTypes="AA">
                                      <p:cBhvr>
                                        <p:cTn id="51" dur="1500" fill="hold"/>
                                        <p:tgtEl>
                                          <p:spTgt spid="49"/>
                                        </p:tgtEl>
                                        <p:attrNameLst>
                                          <p:attrName>ppt_x</p:attrName>
                                          <p:attrName>ppt_y</p:attrName>
                                        </p:attrNameLst>
                                      </p:cBhvr>
                                      <p:rCtr x="-6979" y="20995"/>
                                    </p:animMotion>
                                  </p:childTnLst>
                                </p:cTn>
                              </p:par>
                            </p:childTnLst>
                          </p:cTn>
                        </p:par>
                        <p:par>
                          <p:cTn id="52" fill="hold">
                            <p:stCondLst>
                              <p:cond delay="3500"/>
                            </p:stCondLst>
                            <p:childTnLst>
                              <p:par>
                                <p:cTn id="53" presetID="1" presetClass="exit" presetSubtype="0" fill="hold" nodeType="afterEffect">
                                  <p:stCondLst>
                                    <p:cond delay="0"/>
                                  </p:stCondLst>
                                  <p:childTnLst>
                                    <p:set>
                                      <p:cBhvr>
                                        <p:cTn id="54" dur="1" fill="hold">
                                          <p:stCondLst>
                                            <p:cond delay="0"/>
                                          </p:stCondLst>
                                        </p:cTn>
                                        <p:tgtEl>
                                          <p:spTgt spid="45"/>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46"/>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47"/>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48"/>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49"/>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100"/>
                                        </p:tgtEl>
                                        <p:attrNameLst>
                                          <p:attrName>style.visibility</p:attrName>
                                        </p:attrNameLst>
                                      </p:cBhvr>
                                      <p:to>
                                        <p:strVal val="visible"/>
                                      </p:to>
                                    </p:set>
                                  </p:childTnLst>
                                </p:cTn>
                              </p:par>
                            </p:childTnLst>
                          </p:cTn>
                        </p:par>
                        <p:par>
                          <p:cTn id="65" fill="hold">
                            <p:stCondLst>
                              <p:cond delay="3500"/>
                            </p:stCondLst>
                            <p:childTnLst>
                              <p:par>
                                <p:cTn id="66" presetID="42" presetClass="path" presetSubtype="0" accel="50000" fill="hold" nodeType="afterEffect">
                                  <p:stCondLst>
                                    <p:cond delay="0"/>
                                  </p:stCondLst>
                                  <p:childTnLst>
                                    <p:animMotion origin="layout" path="M -4.375E-6 2.59259E-6 L 0.16316 0.13958 " pathEditMode="relative" rAng="0" ptsTypes="AA">
                                      <p:cBhvr>
                                        <p:cTn id="67" dur="1500" fill="hold"/>
                                        <p:tgtEl>
                                          <p:spTgt spid="50"/>
                                        </p:tgtEl>
                                        <p:attrNameLst>
                                          <p:attrName>ppt_x</p:attrName>
                                          <p:attrName>ppt_y</p:attrName>
                                        </p:attrNameLst>
                                      </p:cBhvr>
                                      <p:rCtr x="8151" y="6968"/>
                                    </p:animMotion>
                                  </p:childTnLst>
                                </p:cTn>
                              </p:par>
                              <p:par>
                                <p:cTn id="68" presetID="42" presetClass="path" presetSubtype="0" accel="50000" fill="hold" nodeType="withEffect">
                                  <p:stCondLst>
                                    <p:cond delay="0"/>
                                  </p:stCondLst>
                                  <p:childTnLst>
                                    <p:animMotion origin="layout" path="M -2.70833E-6 2.59259E-6 L 0.1392 0.19514 " pathEditMode="relative" rAng="0" ptsTypes="AA">
                                      <p:cBhvr>
                                        <p:cTn id="69" dur="1500" fill="hold"/>
                                        <p:tgtEl>
                                          <p:spTgt spid="51"/>
                                        </p:tgtEl>
                                        <p:attrNameLst>
                                          <p:attrName>ppt_x</p:attrName>
                                          <p:attrName>ppt_y</p:attrName>
                                        </p:attrNameLst>
                                      </p:cBhvr>
                                      <p:rCtr x="6953" y="9745"/>
                                    </p:animMotion>
                                  </p:childTnLst>
                                </p:cTn>
                              </p:par>
                              <p:par>
                                <p:cTn id="70" presetID="42" presetClass="path" presetSubtype="0" accel="50000" fill="hold" nodeType="withEffect">
                                  <p:stCondLst>
                                    <p:cond delay="0"/>
                                  </p:stCondLst>
                                  <p:childTnLst>
                                    <p:animMotion origin="layout" path="M -1.25E-6 2.59259E-6 L 0.10612 0.25347 " pathEditMode="relative" rAng="0" ptsTypes="AA">
                                      <p:cBhvr>
                                        <p:cTn id="71" dur="1500" fill="hold"/>
                                        <p:tgtEl>
                                          <p:spTgt spid="56"/>
                                        </p:tgtEl>
                                        <p:attrNameLst>
                                          <p:attrName>ppt_x</p:attrName>
                                          <p:attrName>ppt_y</p:attrName>
                                        </p:attrNameLst>
                                      </p:cBhvr>
                                      <p:rCtr x="5299" y="12662"/>
                                    </p:animMotion>
                                  </p:childTnLst>
                                </p:cTn>
                              </p:par>
                              <p:par>
                                <p:cTn id="72" presetID="42" presetClass="path" presetSubtype="0" accel="50000" fill="hold" nodeType="withEffect">
                                  <p:stCondLst>
                                    <p:cond delay="0"/>
                                  </p:stCondLst>
                                  <p:childTnLst>
                                    <p:animMotion origin="layout" path="M 4.16667E-7 2.59259E-6 L 0.07565 0.30995 " pathEditMode="relative" rAng="0" ptsTypes="AA">
                                      <p:cBhvr>
                                        <p:cTn id="73" dur="1500" fill="hold"/>
                                        <p:tgtEl>
                                          <p:spTgt spid="59"/>
                                        </p:tgtEl>
                                        <p:attrNameLst>
                                          <p:attrName>ppt_x</p:attrName>
                                          <p:attrName>ppt_y</p:attrName>
                                        </p:attrNameLst>
                                      </p:cBhvr>
                                      <p:rCtr x="3776" y="15486"/>
                                    </p:animMotion>
                                  </p:childTnLst>
                                </p:cTn>
                              </p:par>
                              <p:par>
                                <p:cTn id="74" presetID="42" presetClass="path" presetSubtype="0" accel="50000" fill="hold" nodeType="withEffect">
                                  <p:stCondLst>
                                    <p:cond delay="0"/>
                                  </p:stCondLst>
                                  <p:childTnLst>
                                    <p:animMotion origin="layout" path="M -0.01654 2.59259E-6 L 0.04401 0.36504 " pathEditMode="relative" rAng="0" ptsTypes="AA">
                                      <p:cBhvr>
                                        <p:cTn id="75" dur="1500" fill="hold"/>
                                        <p:tgtEl>
                                          <p:spTgt spid="61"/>
                                        </p:tgtEl>
                                        <p:attrNameLst>
                                          <p:attrName>ppt_x</p:attrName>
                                          <p:attrName>ppt_y</p:attrName>
                                        </p:attrNameLst>
                                      </p:cBhvr>
                                      <p:rCtr x="3021" y="18241"/>
                                    </p:animMotion>
                                  </p:childTnLst>
                                </p:cTn>
                              </p:par>
                            </p:childTnLst>
                          </p:cTn>
                        </p:par>
                        <p:par>
                          <p:cTn id="76" fill="hold">
                            <p:stCondLst>
                              <p:cond delay="5000"/>
                            </p:stCondLst>
                            <p:childTnLst>
                              <p:par>
                                <p:cTn id="77" presetID="1" presetClass="exit" presetSubtype="0" fill="hold" nodeType="afterEffect">
                                  <p:stCondLst>
                                    <p:cond delay="0"/>
                                  </p:stCondLst>
                                  <p:childTnLst>
                                    <p:set>
                                      <p:cBhvr>
                                        <p:cTn id="78" dur="1" fill="hold">
                                          <p:stCondLst>
                                            <p:cond delay="0"/>
                                          </p:stCondLst>
                                        </p:cTn>
                                        <p:tgtEl>
                                          <p:spTgt spid="50"/>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51"/>
                                        </p:tgtEl>
                                        <p:attrNameLst>
                                          <p:attrName>style.visibility</p:attrName>
                                        </p:attrNameLst>
                                      </p:cBhvr>
                                      <p:to>
                                        <p:strVal val="hidden"/>
                                      </p:to>
                                    </p:set>
                                  </p:childTnLst>
                                </p:cTn>
                              </p:par>
                              <p:par>
                                <p:cTn id="81" presetID="1" presetClass="exit" presetSubtype="0" fill="hold" nodeType="withEffect">
                                  <p:stCondLst>
                                    <p:cond delay="0"/>
                                  </p:stCondLst>
                                  <p:childTnLst>
                                    <p:set>
                                      <p:cBhvr>
                                        <p:cTn id="82" dur="1" fill="hold">
                                          <p:stCondLst>
                                            <p:cond delay="0"/>
                                          </p:stCondLst>
                                        </p:cTn>
                                        <p:tgtEl>
                                          <p:spTgt spid="56"/>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59"/>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61"/>
                                        </p:tgtEl>
                                        <p:attrNameLst>
                                          <p:attrName>style.visibility</p:attrName>
                                        </p:attrNameLst>
                                      </p:cBhvr>
                                      <p:to>
                                        <p:strVal val="hidden"/>
                                      </p:to>
                                    </p:set>
                                  </p:childTnLst>
                                </p:cTn>
                              </p:par>
                              <p:par>
                                <p:cTn id="87" presetID="1" presetClass="entr" presetSubtype="0" fill="hold" nodeType="withEffect">
                                  <p:stCondLst>
                                    <p:cond delay="0"/>
                                  </p:stCondLst>
                                  <p:childTnLst>
                                    <p:set>
                                      <p:cBhvr>
                                        <p:cTn id="88" dur="1" fill="hold">
                                          <p:stCondLst>
                                            <p:cond delay="0"/>
                                          </p:stCondLst>
                                        </p:cTn>
                                        <p:tgtEl>
                                          <p:spTgt spid="106"/>
                                        </p:tgtEl>
                                        <p:attrNameLst>
                                          <p:attrName>style.visibility</p:attrName>
                                        </p:attrNameLst>
                                      </p:cBhvr>
                                      <p:to>
                                        <p:strVal val="visible"/>
                                      </p:to>
                                    </p:set>
                                  </p:childTnLst>
                                </p:cTn>
                              </p:par>
                            </p:childTnLst>
                          </p:cTn>
                        </p:par>
                        <p:par>
                          <p:cTn id="89" fill="hold">
                            <p:stCondLst>
                              <p:cond delay="5000"/>
                            </p:stCondLst>
                            <p:childTnLst>
                              <p:par>
                                <p:cTn id="90" presetID="42" presetClass="path" presetSubtype="0" accel="50000" fill="hold" nodeType="afterEffect">
                                  <p:stCondLst>
                                    <p:cond delay="0"/>
                                  </p:stCondLst>
                                  <p:childTnLst>
                                    <p:animMotion origin="layout" path="M 3.75E-6 2.59259E-6 L 0.04843 0.1375 " pathEditMode="relative" rAng="0" ptsTypes="AA">
                                      <p:cBhvr>
                                        <p:cTn id="91" dur="1500" fill="hold"/>
                                        <p:tgtEl>
                                          <p:spTgt spid="62"/>
                                        </p:tgtEl>
                                        <p:attrNameLst>
                                          <p:attrName>ppt_x</p:attrName>
                                          <p:attrName>ppt_y</p:attrName>
                                        </p:attrNameLst>
                                      </p:cBhvr>
                                      <p:rCtr x="2422" y="6875"/>
                                    </p:animMotion>
                                  </p:childTnLst>
                                </p:cTn>
                              </p:par>
                              <p:par>
                                <p:cTn id="92" presetID="42" presetClass="path" presetSubtype="0" accel="50000" fill="hold" nodeType="withEffect">
                                  <p:stCondLst>
                                    <p:cond delay="0"/>
                                  </p:stCondLst>
                                  <p:childTnLst>
                                    <p:animMotion origin="layout" path="M -4.58333E-6 2.59259E-6 L 0.01589 0.19467 " pathEditMode="relative" rAng="0" ptsTypes="AA">
                                      <p:cBhvr>
                                        <p:cTn id="93" dur="1500" fill="hold"/>
                                        <p:tgtEl>
                                          <p:spTgt spid="63"/>
                                        </p:tgtEl>
                                        <p:attrNameLst>
                                          <p:attrName>ppt_x</p:attrName>
                                          <p:attrName>ppt_y</p:attrName>
                                        </p:attrNameLst>
                                      </p:cBhvr>
                                      <p:rCtr x="794" y="9722"/>
                                    </p:animMotion>
                                  </p:childTnLst>
                                </p:cTn>
                              </p:par>
                              <p:par>
                                <p:cTn id="94" presetID="42" presetClass="path" presetSubtype="0" accel="50000" fill="hold" nodeType="withEffect">
                                  <p:stCondLst>
                                    <p:cond delay="0"/>
                                  </p:stCondLst>
                                  <p:childTnLst>
                                    <p:animMotion origin="layout" path="M -2.91667E-6 2.59259E-6 L -0.01198 0.25347 " pathEditMode="relative" rAng="0" ptsTypes="AA">
                                      <p:cBhvr>
                                        <p:cTn id="95" dur="1500" fill="hold"/>
                                        <p:tgtEl>
                                          <p:spTgt spid="64"/>
                                        </p:tgtEl>
                                        <p:attrNameLst>
                                          <p:attrName>ppt_x</p:attrName>
                                          <p:attrName>ppt_y</p:attrName>
                                        </p:attrNameLst>
                                      </p:cBhvr>
                                      <p:rCtr x="-599" y="12662"/>
                                    </p:animMotion>
                                  </p:childTnLst>
                                </p:cTn>
                              </p:par>
                              <p:par>
                                <p:cTn id="96" presetID="42" presetClass="path" presetSubtype="0" accel="50000" fill="hold" nodeType="withEffect">
                                  <p:stCondLst>
                                    <p:cond delay="0"/>
                                  </p:stCondLst>
                                  <p:childTnLst>
                                    <p:animMotion origin="layout" path="M -1.25E-6 2.59259E-6 L -0.04219 0.30578 " pathEditMode="relative" rAng="0" ptsTypes="AA">
                                      <p:cBhvr>
                                        <p:cTn id="97" dur="1500" fill="hold"/>
                                        <p:tgtEl>
                                          <p:spTgt spid="65"/>
                                        </p:tgtEl>
                                        <p:attrNameLst>
                                          <p:attrName>ppt_x</p:attrName>
                                          <p:attrName>ppt_y</p:attrName>
                                        </p:attrNameLst>
                                      </p:cBhvr>
                                      <p:rCtr x="-2109" y="15278"/>
                                    </p:animMotion>
                                  </p:childTnLst>
                                </p:cTn>
                              </p:par>
                              <p:par>
                                <p:cTn id="98" presetID="42" presetClass="path" presetSubtype="0" accel="50000" fill="hold" nodeType="withEffect">
                                  <p:stCondLst>
                                    <p:cond delay="0"/>
                                  </p:stCondLst>
                                  <p:childTnLst>
                                    <p:animMotion origin="layout" path="M 0.00924 0.0037 L -0.0724 0.36481 " pathEditMode="relative" rAng="0" ptsTypes="AA">
                                      <p:cBhvr>
                                        <p:cTn id="99" dur="1500" fill="hold"/>
                                        <p:tgtEl>
                                          <p:spTgt spid="70"/>
                                        </p:tgtEl>
                                        <p:attrNameLst>
                                          <p:attrName>ppt_x</p:attrName>
                                          <p:attrName>ppt_y</p:attrName>
                                        </p:attrNameLst>
                                      </p:cBhvr>
                                      <p:rCtr x="-4089" y="18056"/>
                                    </p:animMotion>
                                  </p:childTnLst>
                                </p:cTn>
                              </p:par>
                            </p:childTnLst>
                          </p:cTn>
                        </p:par>
                        <p:par>
                          <p:cTn id="100" fill="hold">
                            <p:stCondLst>
                              <p:cond delay="6500"/>
                            </p:stCondLst>
                            <p:childTnLst>
                              <p:par>
                                <p:cTn id="101" presetID="1" presetClass="exit" presetSubtype="0" fill="hold" nodeType="afterEffect">
                                  <p:stCondLst>
                                    <p:cond delay="0"/>
                                  </p:stCondLst>
                                  <p:childTnLst>
                                    <p:set>
                                      <p:cBhvr>
                                        <p:cTn id="102" dur="1" fill="hold">
                                          <p:stCondLst>
                                            <p:cond delay="0"/>
                                          </p:stCondLst>
                                        </p:cTn>
                                        <p:tgtEl>
                                          <p:spTgt spid="62"/>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63"/>
                                        </p:tgtEl>
                                        <p:attrNameLst>
                                          <p:attrName>style.visibility</p:attrName>
                                        </p:attrNameLst>
                                      </p:cBhvr>
                                      <p:to>
                                        <p:strVal val="hidden"/>
                                      </p:to>
                                    </p:set>
                                  </p:childTnLst>
                                </p:cTn>
                              </p:par>
                              <p:par>
                                <p:cTn id="105" presetID="1" presetClass="exit" presetSubtype="0" fill="hold" nodeType="withEffect">
                                  <p:stCondLst>
                                    <p:cond delay="0"/>
                                  </p:stCondLst>
                                  <p:childTnLst>
                                    <p:set>
                                      <p:cBhvr>
                                        <p:cTn id="106" dur="1" fill="hold">
                                          <p:stCondLst>
                                            <p:cond delay="0"/>
                                          </p:stCondLst>
                                        </p:cTn>
                                        <p:tgtEl>
                                          <p:spTgt spid="64"/>
                                        </p:tgtEl>
                                        <p:attrNameLst>
                                          <p:attrName>style.visibility</p:attrName>
                                        </p:attrNameLst>
                                      </p:cBhvr>
                                      <p:to>
                                        <p:strVal val="hidden"/>
                                      </p:to>
                                    </p:set>
                                  </p:childTnLst>
                                </p:cTn>
                              </p:par>
                              <p:par>
                                <p:cTn id="107" presetID="1" presetClass="exit" presetSubtype="0" fill="hold" nodeType="withEffect">
                                  <p:stCondLst>
                                    <p:cond delay="0"/>
                                  </p:stCondLst>
                                  <p:childTnLst>
                                    <p:set>
                                      <p:cBhvr>
                                        <p:cTn id="108" dur="1" fill="hold">
                                          <p:stCondLst>
                                            <p:cond delay="0"/>
                                          </p:stCondLst>
                                        </p:cTn>
                                        <p:tgtEl>
                                          <p:spTgt spid="65"/>
                                        </p:tgtEl>
                                        <p:attrNameLst>
                                          <p:attrName>style.visibility</p:attrName>
                                        </p:attrNameLst>
                                      </p:cBhvr>
                                      <p:to>
                                        <p:strVal val="hidden"/>
                                      </p:to>
                                    </p:set>
                                  </p:childTnLst>
                                </p:cTn>
                              </p:par>
                              <p:par>
                                <p:cTn id="109" presetID="1" presetClass="exit" presetSubtype="0" fill="hold" nodeType="withEffect">
                                  <p:stCondLst>
                                    <p:cond delay="0"/>
                                  </p:stCondLst>
                                  <p:childTnLst>
                                    <p:set>
                                      <p:cBhvr>
                                        <p:cTn id="110" dur="1" fill="hold">
                                          <p:stCondLst>
                                            <p:cond delay="0"/>
                                          </p:stCondLst>
                                        </p:cTn>
                                        <p:tgtEl>
                                          <p:spTgt spid="70"/>
                                        </p:tgtEl>
                                        <p:attrNameLst>
                                          <p:attrName>style.visibility</p:attrName>
                                        </p:attrNameLst>
                                      </p:cBhvr>
                                      <p:to>
                                        <p:strVal val="hidden"/>
                                      </p:to>
                                    </p:set>
                                  </p:childTnLst>
                                </p:cTn>
                              </p:par>
                              <p:par>
                                <p:cTn id="111" presetID="1" presetClass="entr" presetSubtype="0" fill="hold" nodeType="withEffect">
                                  <p:stCondLst>
                                    <p:cond delay="0"/>
                                  </p:stCondLst>
                                  <p:childTnLst>
                                    <p:set>
                                      <p:cBhvr>
                                        <p:cTn id="112" dur="1" fill="hold">
                                          <p:stCondLst>
                                            <p:cond delay="0"/>
                                          </p:stCondLst>
                                        </p:cTn>
                                        <p:tgtEl>
                                          <p:spTgt spid="112"/>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82"/>
                                        </p:tgtEl>
                                        <p:attrNameLst>
                                          <p:attrName>style.visibility</p:attrName>
                                        </p:attrNameLst>
                                      </p:cBhvr>
                                      <p:to>
                                        <p:strVal val="visible"/>
                                      </p:to>
                                    </p:set>
                                    <p:animEffect transition="in" filter="fade">
                                      <p:cBhvr>
                                        <p:cTn id="11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34" grpId="0"/>
      <p:bldP spid="35" grpId="0"/>
      <p:bldP spid="55"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56" descr="A screenshot of a cell phone  Description automatically generated">
            <a:extLst>
              <a:ext uri="{FF2B5EF4-FFF2-40B4-BE49-F238E27FC236}">
                <a16:creationId xmlns:a16="http://schemas.microsoft.com/office/drawing/2014/main" id="{B03EC725-783B-44BE-8C35-E5A802D23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0984" y="3784384"/>
            <a:ext cx="3254589" cy="2126082"/>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3:2</a:t>
            </a:r>
          </a:p>
        </p:txBody>
      </p:sp>
      <p:sp>
        <p:nvSpPr>
          <p:cNvPr id="52" name="TextBox 51">
            <a:extLst>
              <a:ext uri="{FF2B5EF4-FFF2-40B4-BE49-F238E27FC236}">
                <a16:creationId xmlns:a16="http://schemas.microsoft.com/office/drawing/2014/main" id="{4917C726-A150-4C4E-B117-59E18105F9AD}"/>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705 pencils shared equally between 5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53" name="TextBox 52">
            <a:extLst>
              <a:ext uri="{FF2B5EF4-FFF2-40B4-BE49-F238E27FC236}">
                <a16:creationId xmlns:a16="http://schemas.microsoft.com/office/drawing/2014/main" id="{B8DE76EA-3F38-4A70-AE7D-B772CE3CE37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54" name="Rectangle 53">
            <a:extLst>
              <a:ext uri="{FF2B5EF4-FFF2-40B4-BE49-F238E27FC236}">
                <a16:creationId xmlns:a16="http://schemas.microsoft.com/office/drawing/2014/main" id="{439B8C44-3106-41C1-B9D5-BB016C37F5F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8" name="Group 7">
            <a:extLst>
              <a:ext uri="{FF2B5EF4-FFF2-40B4-BE49-F238E27FC236}">
                <a16:creationId xmlns:a16="http://schemas.microsoft.com/office/drawing/2014/main" id="{4EC01EF9-CC4E-4493-A69C-765D9DB9DC3C}"/>
              </a:ext>
            </a:extLst>
          </p:cNvPr>
          <p:cNvGrpSpPr/>
          <p:nvPr/>
        </p:nvGrpSpPr>
        <p:grpSpPr>
          <a:xfrm>
            <a:off x="3199648" y="3948279"/>
            <a:ext cx="293039" cy="1840751"/>
            <a:chOff x="1675647" y="3948278"/>
            <a:chExt cx="293039" cy="1840751"/>
          </a:xfrm>
        </p:grpSpPr>
        <p:pic>
          <p:nvPicPr>
            <p:cNvPr id="77" name="Picture 76">
              <a:extLst>
                <a:ext uri="{FF2B5EF4-FFF2-40B4-BE49-F238E27FC236}">
                  <a16:creationId xmlns:a16="http://schemas.microsoft.com/office/drawing/2014/main" id="{1389EADC-281C-48FB-AF6C-2F84B51CA9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3948278"/>
              <a:ext cx="293039" cy="293039"/>
            </a:xfrm>
            <a:prstGeom prst="rect">
              <a:avLst/>
            </a:prstGeom>
          </p:spPr>
        </p:pic>
        <p:pic>
          <p:nvPicPr>
            <p:cNvPr id="78" name="Picture 77">
              <a:extLst>
                <a:ext uri="{FF2B5EF4-FFF2-40B4-BE49-F238E27FC236}">
                  <a16:creationId xmlns:a16="http://schemas.microsoft.com/office/drawing/2014/main" id="{18D83B94-9E5E-4D1F-8FCA-A2A4562666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4335206"/>
              <a:ext cx="293039" cy="293039"/>
            </a:xfrm>
            <a:prstGeom prst="rect">
              <a:avLst/>
            </a:prstGeom>
          </p:spPr>
        </p:pic>
        <p:pic>
          <p:nvPicPr>
            <p:cNvPr id="79" name="Picture 78">
              <a:extLst>
                <a:ext uri="{FF2B5EF4-FFF2-40B4-BE49-F238E27FC236}">
                  <a16:creationId xmlns:a16="http://schemas.microsoft.com/office/drawing/2014/main" id="{5FECD4DB-6F01-49B5-88F8-55551729F0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4722134"/>
              <a:ext cx="293039" cy="293039"/>
            </a:xfrm>
            <a:prstGeom prst="rect">
              <a:avLst/>
            </a:prstGeom>
          </p:spPr>
        </p:pic>
        <p:pic>
          <p:nvPicPr>
            <p:cNvPr id="80" name="Picture 79">
              <a:extLst>
                <a:ext uri="{FF2B5EF4-FFF2-40B4-BE49-F238E27FC236}">
                  <a16:creationId xmlns:a16="http://schemas.microsoft.com/office/drawing/2014/main" id="{CD85818E-75D5-4142-98B1-2416199BD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5109062"/>
              <a:ext cx="293039" cy="293039"/>
            </a:xfrm>
            <a:prstGeom prst="rect">
              <a:avLst/>
            </a:prstGeom>
          </p:spPr>
        </p:pic>
        <p:pic>
          <p:nvPicPr>
            <p:cNvPr id="81" name="Picture 80">
              <a:extLst>
                <a:ext uri="{FF2B5EF4-FFF2-40B4-BE49-F238E27FC236}">
                  <a16:creationId xmlns:a16="http://schemas.microsoft.com/office/drawing/2014/main" id="{35782111-AF4D-4501-A96B-AE8BCD071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5495990"/>
              <a:ext cx="293039" cy="293039"/>
            </a:xfrm>
            <a:prstGeom prst="rect">
              <a:avLst/>
            </a:prstGeom>
          </p:spPr>
        </p:pic>
      </p:grpSp>
      <p:sp>
        <p:nvSpPr>
          <p:cNvPr id="82" name="TextBox 81">
            <a:extLst>
              <a:ext uri="{FF2B5EF4-FFF2-40B4-BE49-F238E27FC236}">
                <a16:creationId xmlns:a16="http://schemas.microsoft.com/office/drawing/2014/main" id="{310F0400-198F-4F06-8DF4-592D49D24ADE}"/>
              </a:ext>
            </a:extLst>
          </p:cNvPr>
          <p:cNvSpPr txBox="1"/>
          <p:nvPr/>
        </p:nvSpPr>
        <p:spPr bwMode="auto">
          <a:xfrm>
            <a:off x="6867123" y="4874496"/>
            <a:ext cx="24569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0070C0"/>
                </a:solidFill>
                <a:latin typeface="Myriad Pro Semibold" charset="0"/>
                <a:ea typeface="Myriad Pro Semibold" charset="0"/>
                <a:cs typeface="Myriad Pro Semibold" charset="0"/>
              </a:rPr>
              <a:t>20 tens ÷ 5 = 4 tens</a:t>
            </a:r>
          </a:p>
        </p:txBody>
      </p:sp>
      <p:sp>
        <p:nvSpPr>
          <p:cNvPr id="83" name="TextBox 82">
            <a:extLst>
              <a:ext uri="{FF2B5EF4-FFF2-40B4-BE49-F238E27FC236}">
                <a16:creationId xmlns:a16="http://schemas.microsoft.com/office/drawing/2014/main" id="{650CA530-1667-4A47-96D0-D7D325689B5E}"/>
              </a:ext>
            </a:extLst>
          </p:cNvPr>
          <p:cNvSpPr txBox="1"/>
          <p:nvPr/>
        </p:nvSpPr>
        <p:spPr bwMode="auto">
          <a:xfrm>
            <a:off x="6924445" y="5334894"/>
            <a:ext cx="2342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FF0000"/>
                </a:solidFill>
                <a:latin typeface="Myriad Pro Semibold" charset="0"/>
                <a:ea typeface="Myriad Pro Semibold" charset="0"/>
                <a:cs typeface="Myriad Pro Semibold" charset="0"/>
              </a:rPr>
              <a:t>5 ones ÷ 5 = 1 one</a:t>
            </a:r>
          </a:p>
        </p:txBody>
      </p:sp>
      <p:sp>
        <p:nvSpPr>
          <p:cNvPr id="84" name="TextBox 83">
            <a:extLst>
              <a:ext uri="{FF2B5EF4-FFF2-40B4-BE49-F238E27FC236}">
                <a16:creationId xmlns:a16="http://schemas.microsoft.com/office/drawing/2014/main" id="{648D38AE-F521-4D69-A1BA-767AA89A2ACE}"/>
              </a:ext>
            </a:extLst>
          </p:cNvPr>
          <p:cNvSpPr txBox="1"/>
          <p:nvPr/>
        </p:nvSpPr>
        <p:spPr bwMode="auto">
          <a:xfrm>
            <a:off x="5641530" y="3953698"/>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7 hundreds ÷ 5 = 1 hundred r 2 hundreds</a:t>
            </a:r>
          </a:p>
        </p:txBody>
      </p:sp>
      <p:sp>
        <p:nvSpPr>
          <p:cNvPr id="34" name="TextBox 33">
            <a:extLst>
              <a:ext uri="{FF2B5EF4-FFF2-40B4-BE49-F238E27FC236}">
                <a16:creationId xmlns:a16="http://schemas.microsoft.com/office/drawing/2014/main" id="{930724D6-C2F6-49A6-A572-D479A7E300E3}"/>
              </a:ext>
            </a:extLst>
          </p:cNvPr>
          <p:cNvSpPr txBox="1"/>
          <p:nvPr/>
        </p:nvSpPr>
        <p:spPr bwMode="auto">
          <a:xfrm>
            <a:off x="4693537" y="2140760"/>
            <a:ext cx="28049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5 – sharing the 1s:</a:t>
            </a:r>
            <a:endParaRPr lang="en-GB" sz="2000" dirty="0">
              <a:solidFill>
                <a:srgbClr val="FF0000"/>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A5D4419C-E5D7-4244-82BE-078CEB7EA76A}"/>
              </a:ext>
            </a:extLst>
          </p:cNvPr>
          <p:cNvSpPr txBox="1"/>
          <p:nvPr/>
        </p:nvSpPr>
        <p:spPr bwMode="auto">
          <a:xfrm>
            <a:off x="4624605" y="2140760"/>
            <a:ext cx="294279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sp>
        <p:nvSpPr>
          <p:cNvPr id="88" name="TextBox 87">
            <a:extLst>
              <a:ext uri="{FF2B5EF4-FFF2-40B4-BE49-F238E27FC236}">
                <a16:creationId xmlns:a16="http://schemas.microsoft.com/office/drawing/2014/main" id="{32E103AC-9735-48E1-A698-ABBB098ED1C5}"/>
              </a:ext>
            </a:extLst>
          </p:cNvPr>
          <p:cNvSpPr txBox="1"/>
          <p:nvPr/>
        </p:nvSpPr>
        <p:spPr bwMode="auto">
          <a:xfrm>
            <a:off x="6827620" y="4414097"/>
            <a:ext cx="259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2 hundreds = 20 tens</a:t>
            </a:r>
          </a:p>
        </p:txBody>
      </p:sp>
      <p:sp>
        <p:nvSpPr>
          <p:cNvPr id="55" name="Rectangle 54">
            <a:extLst>
              <a:ext uri="{FF2B5EF4-FFF2-40B4-BE49-F238E27FC236}">
                <a16:creationId xmlns:a16="http://schemas.microsoft.com/office/drawing/2014/main" id="{B20BD0D8-63A2-4250-A0F4-BEF63B8B0177}"/>
              </a:ext>
            </a:extLst>
          </p:cNvPr>
          <p:cNvSpPr/>
          <p:nvPr/>
        </p:nvSpPr>
        <p:spPr bwMode="auto">
          <a:xfrm>
            <a:off x="3189979" y="3943080"/>
            <a:ext cx="309058" cy="1852299"/>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9" name="Group 8">
            <a:extLst>
              <a:ext uri="{FF2B5EF4-FFF2-40B4-BE49-F238E27FC236}">
                <a16:creationId xmlns:a16="http://schemas.microsoft.com/office/drawing/2014/main" id="{96E8F2A5-3066-49BE-950B-51CA47200F0C}"/>
              </a:ext>
            </a:extLst>
          </p:cNvPr>
          <p:cNvGrpSpPr/>
          <p:nvPr/>
        </p:nvGrpSpPr>
        <p:grpSpPr>
          <a:xfrm>
            <a:off x="3578704" y="3948279"/>
            <a:ext cx="293039" cy="1840751"/>
            <a:chOff x="2054703" y="3948278"/>
            <a:chExt cx="293039" cy="1840751"/>
          </a:xfrm>
        </p:grpSpPr>
        <p:pic>
          <p:nvPicPr>
            <p:cNvPr id="58" name="Picture 57" descr="A drawing of a face  Description automatically generated">
              <a:extLst>
                <a:ext uri="{FF2B5EF4-FFF2-40B4-BE49-F238E27FC236}">
                  <a16:creationId xmlns:a16="http://schemas.microsoft.com/office/drawing/2014/main" id="{4F396A4F-0871-4C49-AD2A-797FBD88EB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71" name="Picture 70" descr="A drawing of a face  Description automatically generated">
              <a:extLst>
                <a:ext uri="{FF2B5EF4-FFF2-40B4-BE49-F238E27FC236}">
                  <a16:creationId xmlns:a16="http://schemas.microsoft.com/office/drawing/2014/main" id="{AAA001B4-382F-447D-800A-DA6C91BD6C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72" name="Picture 71" descr="A drawing of a face  Description automatically generated">
              <a:extLst>
                <a:ext uri="{FF2B5EF4-FFF2-40B4-BE49-F238E27FC236}">
                  <a16:creationId xmlns:a16="http://schemas.microsoft.com/office/drawing/2014/main" id="{148A29AA-82AD-46FC-BEF0-4EE08BC445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73" name="Picture 72" descr="A drawing of a face  Description automatically generated">
              <a:extLst>
                <a:ext uri="{FF2B5EF4-FFF2-40B4-BE49-F238E27FC236}">
                  <a16:creationId xmlns:a16="http://schemas.microsoft.com/office/drawing/2014/main" id="{2ECDD8C8-30EE-42E1-B269-407C9389C8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74" name="Picture 73" descr="A drawing of a face  Description automatically generated">
              <a:extLst>
                <a:ext uri="{FF2B5EF4-FFF2-40B4-BE49-F238E27FC236}">
                  <a16:creationId xmlns:a16="http://schemas.microsoft.com/office/drawing/2014/main" id="{EFCCE11B-4BF1-417E-9523-3036EB330D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00" name="Group 99">
            <a:extLst>
              <a:ext uri="{FF2B5EF4-FFF2-40B4-BE49-F238E27FC236}">
                <a16:creationId xmlns:a16="http://schemas.microsoft.com/office/drawing/2014/main" id="{5E9350BA-9779-4442-BB9D-DB1B495FD39F}"/>
              </a:ext>
            </a:extLst>
          </p:cNvPr>
          <p:cNvGrpSpPr/>
          <p:nvPr/>
        </p:nvGrpSpPr>
        <p:grpSpPr>
          <a:xfrm>
            <a:off x="3967819" y="3948279"/>
            <a:ext cx="293039" cy="1840751"/>
            <a:chOff x="2054703" y="3948278"/>
            <a:chExt cx="293039" cy="1840751"/>
          </a:xfrm>
        </p:grpSpPr>
        <p:pic>
          <p:nvPicPr>
            <p:cNvPr id="101" name="Picture 100" descr="A drawing of a face  Description automatically generated">
              <a:extLst>
                <a:ext uri="{FF2B5EF4-FFF2-40B4-BE49-F238E27FC236}">
                  <a16:creationId xmlns:a16="http://schemas.microsoft.com/office/drawing/2014/main" id="{F80E1157-D41A-4214-B518-ADC8740AB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02" name="Picture 101" descr="A drawing of a face  Description automatically generated">
              <a:extLst>
                <a:ext uri="{FF2B5EF4-FFF2-40B4-BE49-F238E27FC236}">
                  <a16:creationId xmlns:a16="http://schemas.microsoft.com/office/drawing/2014/main" id="{F0C72257-3952-4389-81D7-E1A23813B4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03" name="Picture 102" descr="A drawing of a face  Description automatically generated">
              <a:extLst>
                <a:ext uri="{FF2B5EF4-FFF2-40B4-BE49-F238E27FC236}">
                  <a16:creationId xmlns:a16="http://schemas.microsoft.com/office/drawing/2014/main" id="{D3E4AB1D-2C82-413E-AC07-F8AA417937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04" name="Picture 103" descr="A drawing of a face  Description automatically generated">
              <a:extLst>
                <a:ext uri="{FF2B5EF4-FFF2-40B4-BE49-F238E27FC236}">
                  <a16:creationId xmlns:a16="http://schemas.microsoft.com/office/drawing/2014/main" id="{BEDBD8EC-A256-4C96-BA73-8FC2F06BBE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05" name="Picture 104" descr="A drawing of a face  Description automatically generated">
              <a:extLst>
                <a:ext uri="{FF2B5EF4-FFF2-40B4-BE49-F238E27FC236}">
                  <a16:creationId xmlns:a16="http://schemas.microsoft.com/office/drawing/2014/main" id="{6BED54FA-B493-41FB-ACC8-4CE9BAFCCF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06" name="Group 105">
            <a:extLst>
              <a:ext uri="{FF2B5EF4-FFF2-40B4-BE49-F238E27FC236}">
                <a16:creationId xmlns:a16="http://schemas.microsoft.com/office/drawing/2014/main" id="{C8A08EE1-A44B-4EF2-A113-11CEF34BD865}"/>
              </a:ext>
            </a:extLst>
          </p:cNvPr>
          <p:cNvGrpSpPr/>
          <p:nvPr/>
        </p:nvGrpSpPr>
        <p:grpSpPr>
          <a:xfrm>
            <a:off x="4356934" y="3948279"/>
            <a:ext cx="293039" cy="1840751"/>
            <a:chOff x="2054703" y="3948278"/>
            <a:chExt cx="293039" cy="1840751"/>
          </a:xfrm>
        </p:grpSpPr>
        <p:pic>
          <p:nvPicPr>
            <p:cNvPr id="107" name="Picture 106" descr="A drawing of a face  Description automatically generated">
              <a:extLst>
                <a:ext uri="{FF2B5EF4-FFF2-40B4-BE49-F238E27FC236}">
                  <a16:creationId xmlns:a16="http://schemas.microsoft.com/office/drawing/2014/main" id="{75A0C86C-DBA3-4382-BF39-53377C4C8C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08" name="Picture 107" descr="A drawing of a face  Description automatically generated">
              <a:extLst>
                <a:ext uri="{FF2B5EF4-FFF2-40B4-BE49-F238E27FC236}">
                  <a16:creationId xmlns:a16="http://schemas.microsoft.com/office/drawing/2014/main" id="{0CC0EBFC-3AA5-4873-AB83-C95C6CCCAB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09" name="Picture 108" descr="A drawing of a face  Description automatically generated">
              <a:extLst>
                <a:ext uri="{FF2B5EF4-FFF2-40B4-BE49-F238E27FC236}">
                  <a16:creationId xmlns:a16="http://schemas.microsoft.com/office/drawing/2014/main" id="{CD527553-CAA2-436C-8997-EF4424EF5D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10" name="Picture 109" descr="A drawing of a face  Description automatically generated">
              <a:extLst>
                <a:ext uri="{FF2B5EF4-FFF2-40B4-BE49-F238E27FC236}">
                  <a16:creationId xmlns:a16="http://schemas.microsoft.com/office/drawing/2014/main" id="{2BAB75D0-57A2-41A2-A7BF-44E44DF629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11" name="Picture 110" descr="A drawing of a face  Description automatically generated">
              <a:extLst>
                <a:ext uri="{FF2B5EF4-FFF2-40B4-BE49-F238E27FC236}">
                  <a16:creationId xmlns:a16="http://schemas.microsoft.com/office/drawing/2014/main" id="{64F051BC-6395-49DB-A895-9A35AC7F1E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12" name="Group 111">
            <a:extLst>
              <a:ext uri="{FF2B5EF4-FFF2-40B4-BE49-F238E27FC236}">
                <a16:creationId xmlns:a16="http://schemas.microsoft.com/office/drawing/2014/main" id="{B76BD814-DA3E-4292-8D3E-38D1316B01D4}"/>
              </a:ext>
            </a:extLst>
          </p:cNvPr>
          <p:cNvGrpSpPr/>
          <p:nvPr/>
        </p:nvGrpSpPr>
        <p:grpSpPr>
          <a:xfrm>
            <a:off x="4746048" y="3948279"/>
            <a:ext cx="293039" cy="1840751"/>
            <a:chOff x="2054703" y="3948278"/>
            <a:chExt cx="293039" cy="1840751"/>
          </a:xfrm>
        </p:grpSpPr>
        <p:pic>
          <p:nvPicPr>
            <p:cNvPr id="113" name="Picture 112" descr="A drawing of a face  Description automatically generated">
              <a:extLst>
                <a:ext uri="{FF2B5EF4-FFF2-40B4-BE49-F238E27FC236}">
                  <a16:creationId xmlns:a16="http://schemas.microsoft.com/office/drawing/2014/main" id="{70F03BFD-76ED-48C2-AAF5-F4C93D4FCC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14" name="Picture 113" descr="A drawing of a face  Description automatically generated">
              <a:extLst>
                <a:ext uri="{FF2B5EF4-FFF2-40B4-BE49-F238E27FC236}">
                  <a16:creationId xmlns:a16="http://schemas.microsoft.com/office/drawing/2014/main" id="{EC9FADDA-CB37-4049-9F30-4636A06C77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15" name="Picture 114" descr="A drawing of a face  Description automatically generated">
              <a:extLst>
                <a:ext uri="{FF2B5EF4-FFF2-40B4-BE49-F238E27FC236}">
                  <a16:creationId xmlns:a16="http://schemas.microsoft.com/office/drawing/2014/main" id="{55936D47-7435-44A3-A7DD-0C4B9CCC7A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16" name="Picture 115" descr="A drawing of a face  Description automatically generated">
              <a:extLst>
                <a:ext uri="{FF2B5EF4-FFF2-40B4-BE49-F238E27FC236}">
                  <a16:creationId xmlns:a16="http://schemas.microsoft.com/office/drawing/2014/main" id="{C65110AF-606B-4491-B555-85C8EFAA1C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17" name="Picture 116" descr="A drawing of a face  Description automatically generated">
              <a:extLst>
                <a:ext uri="{FF2B5EF4-FFF2-40B4-BE49-F238E27FC236}">
                  <a16:creationId xmlns:a16="http://schemas.microsoft.com/office/drawing/2014/main" id="{780326DC-F8EA-449C-BFFC-FD5B973ACF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sp>
        <p:nvSpPr>
          <p:cNvPr id="75" name="Rectangle 74">
            <a:extLst>
              <a:ext uri="{FF2B5EF4-FFF2-40B4-BE49-F238E27FC236}">
                <a16:creationId xmlns:a16="http://schemas.microsoft.com/office/drawing/2014/main" id="{8698AC48-BB35-452C-9AD7-677709B125B5}"/>
              </a:ext>
            </a:extLst>
          </p:cNvPr>
          <p:cNvSpPr/>
          <p:nvPr/>
        </p:nvSpPr>
        <p:spPr bwMode="auto">
          <a:xfrm>
            <a:off x="3572603" y="3943080"/>
            <a:ext cx="1466483" cy="1852299"/>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3" name="Group 2">
            <a:extLst>
              <a:ext uri="{FF2B5EF4-FFF2-40B4-BE49-F238E27FC236}">
                <a16:creationId xmlns:a16="http://schemas.microsoft.com/office/drawing/2014/main" id="{2355DA66-F4AA-479F-9672-73ED68DA19DB}"/>
              </a:ext>
            </a:extLst>
          </p:cNvPr>
          <p:cNvGrpSpPr/>
          <p:nvPr/>
        </p:nvGrpSpPr>
        <p:grpSpPr>
          <a:xfrm>
            <a:off x="5119556" y="3948279"/>
            <a:ext cx="293039" cy="1840751"/>
            <a:chOff x="3595555" y="3948278"/>
            <a:chExt cx="293039" cy="1840751"/>
          </a:xfrm>
        </p:grpSpPr>
        <p:pic>
          <p:nvPicPr>
            <p:cNvPr id="76" name="Picture 75" descr="A picture containing object  Description automatically generated">
              <a:extLst>
                <a:ext uri="{FF2B5EF4-FFF2-40B4-BE49-F238E27FC236}">
                  <a16:creationId xmlns:a16="http://schemas.microsoft.com/office/drawing/2014/main" id="{CEF71DA9-334A-401E-9551-F0EF7AD128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3948278"/>
              <a:ext cx="293039" cy="293039"/>
            </a:xfrm>
            <a:prstGeom prst="rect">
              <a:avLst/>
            </a:prstGeom>
          </p:spPr>
        </p:pic>
        <p:pic>
          <p:nvPicPr>
            <p:cNvPr id="85" name="Picture 84" descr="A picture containing object  Description automatically generated">
              <a:extLst>
                <a:ext uri="{FF2B5EF4-FFF2-40B4-BE49-F238E27FC236}">
                  <a16:creationId xmlns:a16="http://schemas.microsoft.com/office/drawing/2014/main" id="{5B8DC7F9-DED8-40DA-A74B-EF8548DB0F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4335206"/>
              <a:ext cx="293039" cy="293039"/>
            </a:xfrm>
            <a:prstGeom prst="rect">
              <a:avLst/>
            </a:prstGeom>
          </p:spPr>
        </p:pic>
        <p:pic>
          <p:nvPicPr>
            <p:cNvPr id="86" name="Picture 85" descr="A picture containing object  Description automatically generated">
              <a:extLst>
                <a:ext uri="{FF2B5EF4-FFF2-40B4-BE49-F238E27FC236}">
                  <a16:creationId xmlns:a16="http://schemas.microsoft.com/office/drawing/2014/main" id="{4AF72C64-A6F2-4730-8BAD-31E503768A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4722134"/>
              <a:ext cx="293039" cy="293039"/>
            </a:xfrm>
            <a:prstGeom prst="rect">
              <a:avLst/>
            </a:prstGeom>
          </p:spPr>
        </p:pic>
        <p:pic>
          <p:nvPicPr>
            <p:cNvPr id="87" name="Picture 86" descr="A picture containing object  Description automatically generated">
              <a:extLst>
                <a:ext uri="{FF2B5EF4-FFF2-40B4-BE49-F238E27FC236}">
                  <a16:creationId xmlns:a16="http://schemas.microsoft.com/office/drawing/2014/main" id="{DA46B329-E39B-4625-AC53-AB778BEF86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5109062"/>
              <a:ext cx="293039" cy="293039"/>
            </a:xfrm>
            <a:prstGeom prst="rect">
              <a:avLst/>
            </a:prstGeom>
          </p:spPr>
        </p:pic>
        <p:pic>
          <p:nvPicPr>
            <p:cNvPr id="89" name="Picture 88" descr="A picture containing object  Description automatically generated">
              <a:extLst>
                <a:ext uri="{FF2B5EF4-FFF2-40B4-BE49-F238E27FC236}">
                  <a16:creationId xmlns:a16="http://schemas.microsoft.com/office/drawing/2014/main" id="{F5A24BD3-1AB7-4818-99EF-FA06D0C934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5495990"/>
              <a:ext cx="293039" cy="293039"/>
            </a:xfrm>
            <a:prstGeom prst="rect">
              <a:avLst/>
            </a:prstGeom>
          </p:spPr>
        </p:pic>
      </p:grpSp>
      <p:pic>
        <p:nvPicPr>
          <p:cNvPr id="60" name="Picture 59" descr="A picture containing object  Description automatically generated">
            <a:extLst>
              <a:ext uri="{FF2B5EF4-FFF2-40B4-BE49-F238E27FC236}">
                <a16:creationId xmlns:a16="http://schemas.microsoft.com/office/drawing/2014/main" id="{7D1F0757-069D-431C-9C1D-0C7162EA018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26230" y="3358519"/>
            <a:ext cx="293039" cy="293039"/>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6C339936-CD32-47AB-B451-42CC15380E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3251" y="3358519"/>
            <a:ext cx="293039" cy="293039"/>
          </a:xfrm>
          <a:prstGeom prst="rect">
            <a:avLst/>
          </a:prstGeom>
        </p:spPr>
      </p:pic>
      <p:pic>
        <p:nvPicPr>
          <p:cNvPr id="67" name="Picture 66" descr="A picture containing object  Description automatically generated">
            <a:extLst>
              <a:ext uri="{FF2B5EF4-FFF2-40B4-BE49-F238E27FC236}">
                <a16:creationId xmlns:a16="http://schemas.microsoft.com/office/drawing/2014/main" id="{8BD22DAD-7A93-47F3-B92A-78C6992C53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60272" y="3358519"/>
            <a:ext cx="293039" cy="293039"/>
          </a:xfrm>
          <a:prstGeom prst="rect">
            <a:avLst/>
          </a:prstGeom>
        </p:spPr>
      </p:pic>
      <p:pic>
        <p:nvPicPr>
          <p:cNvPr id="68" name="Picture 67" descr="A picture containing object  Description automatically generated">
            <a:extLst>
              <a:ext uri="{FF2B5EF4-FFF2-40B4-BE49-F238E27FC236}">
                <a16:creationId xmlns:a16="http://schemas.microsoft.com/office/drawing/2014/main" id="{73D50015-EA1E-497A-B116-2F738F02D5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27293" y="3358519"/>
            <a:ext cx="293039" cy="293039"/>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E34E3BA0-E4CA-4856-9B6F-76A9BD9C45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4314" y="3358519"/>
            <a:ext cx="293039" cy="293039"/>
          </a:xfrm>
          <a:prstGeom prst="rect">
            <a:avLst/>
          </a:prstGeom>
        </p:spPr>
      </p:pic>
    </p:spTree>
    <p:extLst>
      <p:ext uri="{BB962C8B-B14F-4D97-AF65-F5344CB8AC3E}">
        <p14:creationId xmlns:p14="http://schemas.microsoft.com/office/powerpoint/2010/main" val="2102089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fade">
                                      <p:cBhvr>
                                        <p:cTn id="16" dur="500"/>
                                        <p:tgtEl>
                                          <p:spTgt spid="75"/>
                                        </p:tgtEl>
                                      </p:cBhvr>
                                    </p:animEffect>
                                  </p:childTnLst>
                                </p:cTn>
                              </p:par>
                            </p:childTnLst>
                          </p:cTn>
                        </p:par>
                        <p:par>
                          <p:cTn id="17" fill="hold">
                            <p:stCondLst>
                              <p:cond delay="500"/>
                            </p:stCondLst>
                            <p:childTnLst>
                              <p:par>
                                <p:cTn id="18" presetID="42" presetClass="path" presetSubtype="0" accel="50000" fill="hold" nodeType="afterEffect">
                                  <p:stCondLst>
                                    <p:cond delay="0"/>
                                  </p:stCondLst>
                                  <p:childTnLst>
                                    <p:animMotion origin="layout" path="M -4.375E-6 -1.11111E-6 L 0.23073 0.08588 " pathEditMode="relative" rAng="0" ptsTypes="AA">
                                      <p:cBhvr>
                                        <p:cTn id="19" dur="1500" fill="hold"/>
                                        <p:tgtEl>
                                          <p:spTgt spid="60"/>
                                        </p:tgtEl>
                                        <p:attrNameLst>
                                          <p:attrName>ppt_x</p:attrName>
                                          <p:attrName>ppt_y</p:attrName>
                                        </p:attrNameLst>
                                      </p:cBhvr>
                                      <p:rCtr x="11536" y="4282"/>
                                    </p:animMotion>
                                  </p:childTnLst>
                                </p:cTn>
                              </p:par>
                              <p:par>
                                <p:cTn id="20" presetID="42" presetClass="path" presetSubtype="0" accel="50000" fill="hold" nodeType="withEffect">
                                  <p:stCondLst>
                                    <p:cond delay="0"/>
                                  </p:stCondLst>
                                  <p:childTnLst>
                                    <p:animMotion origin="layout" path="M -2.70833E-6 -1.11111E-6 L 0.19948 0.14236 " pathEditMode="relative" rAng="0" ptsTypes="AA">
                                      <p:cBhvr>
                                        <p:cTn id="21" dur="1500" fill="hold"/>
                                        <p:tgtEl>
                                          <p:spTgt spid="66"/>
                                        </p:tgtEl>
                                        <p:attrNameLst>
                                          <p:attrName>ppt_x</p:attrName>
                                          <p:attrName>ppt_y</p:attrName>
                                        </p:attrNameLst>
                                      </p:cBhvr>
                                      <p:rCtr x="9974" y="7106"/>
                                    </p:animMotion>
                                  </p:childTnLst>
                                </p:cTn>
                              </p:par>
                              <p:par>
                                <p:cTn id="22" presetID="42" presetClass="path" presetSubtype="0" accel="50000" fill="hold" nodeType="withEffect">
                                  <p:stCondLst>
                                    <p:cond delay="0"/>
                                  </p:stCondLst>
                                  <p:childTnLst>
                                    <p:animMotion origin="layout" path="M -8.33333E-7 -1.11111E-6 L 0.16823 0.19977 " pathEditMode="relative" rAng="0" ptsTypes="AA">
                                      <p:cBhvr>
                                        <p:cTn id="23" dur="1500" fill="hold"/>
                                        <p:tgtEl>
                                          <p:spTgt spid="67"/>
                                        </p:tgtEl>
                                        <p:attrNameLst>
                                          <p:attrName>ppt_x</p:attrName>
                                          <p:attrName>ppt_y</p:attrName>
                                        </p:attrNameLst>
                                      </p:cBhvr>
                                      <p:rCtr x="8411" y="9977"/>
                                    </p:animMotion>
                                  </p:childTnLst>
                                </p:cTn>
                              </p:par>
                              <p:par>
                                <p:cTn id="24" presetID="42" presetClass="path" presetSubtype="0" accel="50000" fill="hold" nodeType="withEffect">
                                  <p:stCondLst>
                                    <p:cond delay="0"/>
                                  </p:stCondLst>
                                  <p:childTnLst>
                                    <p:animMotion origin="layout" path="M 1.04167E-6 -1.11111E-6 L 0.13815 0.2581 " pathEditMode="relative" rAng="0" ptsTypes="AA">
                                      <p:cBhvr>
                                        <p:cTn id="25" dur="1500" fill="hold"/>
                                        <p:tgtEl>
                                          <p:spTgt spid="68"/>
                                        </p:tgtEl>
                                        <p:attrNameLst>
                                          <p:attrName>ppt_x</p:attrName>
                                          <p:attrName>ppt_y</p:attrName>
                                        </p:attrNameLst>
                                      </p:cBhvr>
                                      <p:rCtr x="6901" y="12894"/>
                                    </p:animMotion>
                                  </p:childTnLst>
                                </p:cTn>
                              </p:par>
                              <p:par>
                                <p:cTn id="26" presetID="42" presetClass="path" presetSubtype="0" accel="50000" fill="hold" nodeType="withEffect">
                                  <p:stCondLst>
                                    <p:cond delay="0"/>
                                  </p:stCondLst>
                                  <p:childTnLst>
                                    <p:animMotion origin="layout" path="M 2.91667E-6 -1.11111E-6 L 0.10833 0.30995 " pathEditMode="relative" rAng="0" ptsTypes="AA">
                                      <p:cBhvr>
                                        <p:cTn id="27" dur="1500" fill="hold"/>
                                        <p:tgtEl>
                                          <p:spTgt spid="69"/>
                                        </p:tgtEl>
                                        <p:attrNameLst>
                                          <p:attrName>ppt_x</p:attrName>
                                          <p:attrName>ppt_y</p:attrName>
                                        </p:attrNameLst>
                                      </p:cBhvr>
                                      <p:rCtr x="5417" y="15486"/>
                                    </p:animMotion>
                                  </p:childTnLst>
                                </p:cTn>
                              </p:par>
                            </p:childTnLst>
                          </p:cTn>
                        </p:par>
                        <p:par>
                          <p:cTn id="28" fill="hold">
                            <p:stCondLst>
                              <p:cond delay="2000"/>
                            </p:stCondLst>
                            <p:childTnLst>
                              <p:par>
                                <p:cTn id="29" presetID="1" presetClass="exit" presetSubtype="0" fill="hold" nodeType="afterEffect">
                                  <p:stCondLst>
                                    <p:cond delay="0"/>
                                  </p:stCondLst>
                                  <p:childTnLst>
                                    <p:set>
                                      <p:cBhvr>
                                        <p:cTn id="30" dur="1" fill="hold">
                                          <p:stCondLst>
                                            <p:cond delay="0"/>
                                          </p:stCondLst>
                                        </p:cTn>
                                        <p:tgtEl>
                                          <p:spTgt spid="60"/>
                                        </p:tgtEl>
                                        <p:attrNameLst>
                                          <p:attrName>style.visibility</p:attrName>
                                        </p:attrNameLst>
                                      </p:cBhvr>
                                      <p:to>
                                        <p:strVal val="hidden"/>
                                      </p:to>
                                    </p:set>
                                  </p:childTnLst>
                                </p:cTn>
                              </p:par>
                              <p:par>
                                <p:cTn id="31" presetID="1" presetClass="exit" presetSubtype="0" fill="hold" nodeType="withEffect">
                                  <p:stCondLst>
                                    <p:cond delay="0"/>
                                  </p:stCondLst>
                                  <p:childTnLst>
                                    <p:set>
                                      <p:cBhvr>
                                        <p:cTn id="32" dur="1" fill="hold">
                                          <p:stCondLst>
                                            <p:cond delay="0"/>
                                          </p:stCondLst>
                                        </p:cTn>
                                        <p:tgtEl>
                                          <p:spTgt spid="66"/>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67"/>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68"/>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69"/>
                                        </p:tgtEl>
                                        <p:attrNameLst>
                                          <p:attrName>style.visibility</p:attrName>
                                        </p:attrNameLst>
                                      </p:cBhvr>
                                      <p:to>
                                        <p:strVal val="hidden"/>
                                      </p:to>
                                    </p:set>
                                  </p:childTnLst>
                                </p:cTn>
                              </p:par>
                              <p:par>
                                <p:cTn id="39" presetID="1" presetClass="entr" presetSubtype="0" fill="hold"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fade">
                                      <p:cBhvr>
                                        <p:cTn id="4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34" grpId="0"/>
      <p:bldP spid="35" grpId="0"/>
      <p:bldP spid="75"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3:2</a:t>
            </a:r>
          </a:p>
        </p:txBody>
      </p:sp>
      <p:sp>
        <p:nvSpPr>
          <p:cNvPr id="52" name="TextBox 51">
            <a:extLst>
              <a:ext uri="{FF2B5EF4-FFF2-40B4-BE49-F238E27FC236}">
                <a16:creationId xmlns:a16="http://schemas.microsoft.com/office/drawing/2014/main" id="{4917C726-A150-4C4E-B117-59E18105F9AD}"/>
              </a:ext>
            </a:extLst>
          </p:cNvPr>
          <p:cNvSpPr txBox="1"/>
          <p:nvPr/>
        </p:nvSpPr>
        <p:spPr bwMode="auto">
          <a:xfrm>
            <a:off x="1732341"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705 pencils shared equally between 5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53" name="TextBox 52">
            <a:extLst>
              <a:ext uri="{FF2B5EF4-FFF2-40B4-BE49-F238E27FC236}">
                <a16:creationId xmlns:a16="http://schemas.microsoft.com/office/drawing/2014/main" id="{B8DE76EA-3F38-4A70-AE7D-B772CE3CE372}"/>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54" name="Rectangle 53">
            <a:extLst>
              <a:ext uri="{FF2B5EF4-FFF2-40B4-BE49-F238E27FC236}">
                <a16:creationId xmlns:a16="http://schemas.microsoft.com/office/drawing/2014/main" id="{439B8C44-3106-41C1-B9D5-BB016C37F5F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2" name="TextBox 81">
            <a:extLst>
              <a:ext uri="{FF2B5EF4-FFF2-40B4-BE49-F238E27FC236}">
                <a16:creationId xmlns:a16="http://schemas.microsoft.com/office/drawing/2014/main" id="{310F0400-198F-4F06-8DF4-592D49D24ADE}"/>
              </a:ext>
            </a:extLst>
          </p:cNvPr>
          <p:cNvSpPr txBox="1"/>
          <p:nvPr/>
        </p:nvSpPr>
        <p:spPr bwMode="auto">
          <a:xfrm>
            <a:off x="6867123" y="4874496"/>
            <a:ext cx="24569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0070C0"/>
                </a:solidFill>
                <a:latin typeface="Myriad Pro Semibold" charset="0"/>
                <a:ea typeface="Myriad Pro Semibold" charset="0"/>
                <a:cs typeface="Myriad Pro Semibold" charset="0"/>
              </a:rPr>
              <a:t>20 tens ÷ 5 = 4 tens</a:t>
            </a:r>
          </a:p>
        </p:txBody>
      </p:sp>
      <p:sp>
        <p:nvSpPr>
          <p:cNvPr id="83" name="TextBox 82">
            <a:extLst>
              <a:ext uri="{FF2B5EF4-FFF2-40B4-BE49-F238E27FC236}">
                <a16:creationId xmlns:a16="http://schemas.microsoft.com/office/drawing/2014/main" id="{650CA530-1667-4A47-96D0-D7D325689B5E}"/>
              </a:ext>
            </a:extLst>
          </p:cNvPr>
          <p:cNvSpPr txBox="1"/>
          <p:nvPr/>
        </p:nvSpPr>
        <p:spPr bwMode="auto">
          <a:xfrm>
            <a:off x="6924445" y="5334894"/>
            <a:ext cx="234230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FF0000"/>
                </a:solidFill>
                <a:latin typeface="Myriad Pro Semibold" charset="0"/>
                <a:ea typeface="Myriad Pro Semibold" charset="0"/>
                <a:cs typeface="Myriad Pro Semibold" charset="0"/>
              </a:rPr>
              <a:t>5 ones ÷ 5 = 1 one</a:t>
            </a:r>
          </a:p>
        </p:txBody>
      </p:sp>
      <p:sp>
        <p:nvSpPr>
          <p:cNvPr id="84" name="TextBox 83">
            <a:extLst>
              <a:ext uri="{FF2B5EF4-FFF2-40B4-BE49-F238E27FC236}">
                <a16:creationId xmlns:a16="http://schemas.microsoft.com/office/drawing/2014/main" id="{648D38AE-F521-4D69-A1BA-767AA89A2ACE}"/>
              </a:ext>
            </a:extLst>
          </p:cNvPr>
          <p:cNvSpPr txBox="1"/>
          <p:nvPr/>
        </p:nvSpPr>
        <p:spPr bwMode="auto">
          <a:xfrm>
            <a:off x="5641530" y="3953698"/>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solidFill>
                  <a:srgbClr val="7030A0"/>
                </a:solidFill>
                <a:latin typeface="Myriad Pro Semibold" charset="0"/>
                <a:ea typeface="Myriad Pro Semibold" charset="0"/>
                <a:cs typeface="Myriad Pro Semibold" charset="0"/>
              </a:rPr>
              <a:t>7 hundreds ÷ 5 = 1 hundred r 2 hundreds</a:t>
            </a:r>
          </a:p>
        </p:txBody>
      </p:sp>
      <p:sp>
        <p:nvSpPr>
          <p:cNvPr id="34" name="TextBox 33">
            <a:extLst>
              <a:ext uri="{FF2B5EF4-FFF2-40B4-BE49-F238E27FC236}">
                <a16:creationId xmlns:a16="http://schemas.microsoft.com/office/drawing/2014/main" id="{930724D6-C2F6-49A6-A572-D479A7E300E3}"/>
              </a:ext>
            </a:extLst>
          </p:cNvPr>
          <p:cNvSpPr txBox="1"/>
          <p:nvPr/>
        </p:nvSpPr>
        <p:spPr bwMode="auto">
          <a:xfrm>
            <a:off x="4693537" y="2140760"/>
            <a:ext cx="28049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5 – sharing the 1s:</a:t>
            </a:r>
            <a:endParaRPr lang="en-GB" sz="2000" dirty="0">
              <a:solidFill>
                <a:srgbClr val="FF0000"/>
              </a:solidFill>
              <a:latin typeface="Myriad Pro Semibold" charset="0"/>
              <a:ea typeface="Myriad Pro Semibold" charset="0"/>
              <a:cs typeface="Myriad Pro Semibold" charset="0"/>
            </a:endParaRPr>
          </a:p>
        </p:txBody>
      </p:sp>
      <p:sp>
        <p:nvSpPr>
          <p:cNvPr id="35" name="TextBox 34">
            <a:extLst>
              <a:ext uri="{FF2B5EF4-FFF2-40B4-BE49-F238E27FC236}">
                <a16:creationId xmlns:a16="http://schemas.microsoft.com/office/drawing/2014/main" id="{A5D4419C-E5D7-4244-82BE-078CEB7EA76A}"/>
              </a:ext>
            </a:extLst>
          </p:cNvPr>
          <p:cNvSpPr txBox="1"/>
          <p:nvPr/>
        </p:nvSpPr>
        <p:spPr bwMode="auto">
          <a:xfrm>
            <a:off x="5092680" y="2136928"/>
            <a:ext cx="20066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Step 6 – adding:</a:t>
            </a:r>
            <a:endParaRPr lang="en-GB" sz="2000" dirty="0">
              <a:solidFill>
                <a:srgbClr val="FF0000"/>
              </a:solidFill>
              <a:latin typeface="Myriad Pro Semibold" charset="0"/>
              <a:ea typeface="Myriad Pro Semibold" charset="0"/>
              <a:cs typeface="Myriad Pro Semibold" charset="0"/>
            </a:endParaRPr>
          </a:p>
        </p:txBody>
      </p:sp>
      <p:sp>
        <p:nvSpPr>
          <p:cNvPr id="88" name="TextBox 87">
            <a:extLst>
              <a:ext uri="{FF2B5EF4-FFF2-40B4-BE49-F238E27FC236}">
                <a16:creationId xmlns:a16="http://schemas.microsoft.com/office/drawing/2014/main" id="{32E103AC-9735-48E1-A698-ABBB098ED1C5}"/>
              </a:ext>
            </a:extLst>
          </p:cNvPr>
          <p:cNvSpPr txBox="1"/>
          <p:nvPr/>
        </p:nvSpPr>
        <p:spPr bwMode="auto">
          <a:xfrm>
            <a:off x="6827620" y="4414097"/>
            <a:ext cx="2597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Semibold" charset="0"/>
                <a:ea typeface="Myriad Pro Semibold" charset="0"/>
                <a:cs typeface="Myriad Pro Semibold" charset="0"/>
              </a:rPr>
              <a:t>2 hundreds = 20 tens</a:t>
            </a:r>
          </a:p>
        </p:txBody>
      </p:sp>
      <p:sp>
        <p:nvSpPr>
          <p:cNvPr id="55" name="Rectangle 54">
            <a:extLst>
              <a:ext uri="{FF2B5EF4-FFF2-40B4-BE49-F238E27FC236}">
                <a16:creationId xmlns:a16="http://schemas.microsoft.com/office/drawing/2014/main" id="{B20BD0D8-63A2-4250-A0F4-BEF63B8B0177}"/>
              </a:ext>
            </a:extLst>
          </p:cNvPr>
          <p:cNvSpPr/>
          <p:nvPr/>
        </p:nvSpPr>
        <p:spPr bwMode="auto">
          <a:xfrm>
            <a:off x="3189979" y="3943080"/>
            <a:ext cx="309058" cy="1852299"/>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5" name="Rectangle 74">
            <a:extLst>
              <a:ext uri="{FF2B5EF4-FFF2-40B4-BE49-F238E27FC236}">
                <a16:creationId xmlns:a16="http://schemas.microsoft.com/office/drawing/2014/main" id="{8698AC48-BB35-452C-9AD7-677709B125B5}"/>
              </a:ext>
            </a:extLst>
          </p:cNvPr>
          <p:cNvSpPr/>
          <p:nvPr/>
        </p:nvSpPr>
        <p:spPr bwMode="auto">
          <a:xfrm>
            <a:off x="3572603" y="3943080"/>
            <a:ext cx="1466483" cy="1852299"/>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nvGrpSpPr>
          <p:cNvPr id="4" name="Group 3">
            <a:extLst>
              <a:ext uri="{FF2B5EF4-FFF2-40B4-BE49-F238E27FC236}">
                <a16:creationId xmlns:a16="http://schemas.microsoft.com/office/drawing/2014/main" id="{FDB5BAC9-181F-4A40-9051-33C781BC8039}"/>
              </a:ext>
            </a:extLst>
          </p:cNvPr>
          <p:cNvGrpSpPr/>
          <p:nvPr/>
        </p:nvGrpSpPr>
        <p:grpSpPr>
          <a:xfrm>
            <a:off x="2280984" y="3784384"/>
            <a:ext cx="3254589" cy="2126082"/>
            <a:chOff x="756983" y="3784384"/>
            <a:chExt cx="3254589" cy="2126082"/>
          </a:xfrm>
        </p:grpSpPr>
        <p:pic>
          <p:nvPicPr>
            <p:cNvPr id="57" name="Picture 56" descr="A screenshot of a cell phone  Description automatically generated">
              <a:extLst>
                <a:ext uri="{FF2B5EF4-FFF2-40B4-BE49-F238E27FC236}">
                  <a16:creationId xmlns:a16="http://schemas.microsoft.com/office/drawing/2014/main" id="{B03EC725-783B-44BE-8C35-E5A802D23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983" y="3784384"/>
              <a:ext cx="3254589" cy="2126082"/>
            </a:xfrm>
            <a:prstGeom prst="rect">
              <a:avLst/>
            </a:prstGeom>
          </p:spPr>
        </p:pic>
        <p:grpSp>
          <p:nvGrpSpPr>
            <p:cNvPr id="8" name="Group 7">
              <a:extLst>
                <a:ext uri="{FF2B5EF4-FFF2-40B4-BE49-F238E27FC236}">
                  <a16:creationId xmlns:a16="http://schemas.microsoft.com/office/drawing/2014/main" id="{4EC01EF9-CC4E-4493-A69C-765D9DB9DC3C}"/>
                </a:ext>
              </a:extLst>
            </p:cNvPr>
            <p:cNvGrpSpPr/>
            <p:nvPr/>
          </p:nvGrpSpPr>
          <p:grpSpPr>
            <a:xfrm>
              <a:off x="1675647" y="3948278"/>
              <a:ext cx="293039" cy="1840751"/>
              <a:chOff x="1675647" y="3948278"/>
              <a:chExt cx="293039" cy="1840751"/>
            </a:xfrm>
          </p:grpSpPr>
          <p:pic>
            <p:nvPicPr>
              <p:cNvPr id="77" name="Picture 76">
                <a:extLst>
                  <a:ext uri="{FF2B5EF4-FFF2-40B4-BE49-F238E27FC236}">
                    <a16:creationId xmlns:a16="http://schemas.microsoft.com/office/drawing/2014/main" id="{1389EADC-281C-48FB-AF6C-2F84B51CA9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3948278"/>
                <a:ext cx="293039" cy="293039"/>
              </a:xfrm>
              <a:prstGeom prst="rect">
                <a:avLst/>
              </a:prstGeom>
            </p:spPr>
          </p:pic>
          <p:pic>
            <p:nvPicPr>
              <p:cNvPr id="78" name="Picture 77">
                <a:extLst>
                  <a:ext uri="{FF2B5EF4-FFF2-40B4-BE49-F238E27FC236}">
                    <a16:creationId xmlns:a16="http://schemas.microsoft.com/office/drawing/2014/main" id="{18D83B94-9E5E-4D1F-8FCA-A2A4562666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4335206"/>
                <a:ext cx="293039" cy="293039"/>
              </a:xfrm>
              <a:prstGeom prst="rect">
                <a:avLst/>
              </a:prstGeom>
            </p:spPr>
          </p:pic>
          <p:pic>
            <p:nvPicPr>
              <p:cNvPr id="79" name="Picture 78">
                <a:extLst>
                  <a:ext uri="{FF2B5EF4-FFF2-40B4-BE49-F238E27FC236}">
                    <a16:creationId xmlns:a16="http://schemas.microsoft.com/office/drawing/2014/main" id="{5FECD4DB-6F01-49B5-88F8-55551729F0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4722134"/>
                <a:ext cx="293039" cy="293039"/>
              </a:xfrm>
              <a:prstGeom prst="rect">
                <a:avLst/>
              </a:prstGeom>
            </p:spPr>
          </p:pic>
          <p:pic>
            <p:nvPicPr>
              <p:cNvPr id="80" name="Picture 79">
                <a:extLst>
                  <a:ext uri="{FF2B5EF4-FFF2-40B4-BE49-F238E27FC236}">
                    <a16:creationId xmlns:a16="http://schemas.microsoft.com/office/drawing/2014/main" id="{CD85818E-75D5-4142-98B1-2416199BDA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5109062"/>
                <a:ext cx="293039" cy="293039"/>
              </a:xfrm>
              <a:prstGeom prst="rect">
                <a:avLst/>
              </a:prstGeom>
            </p:spPr>
          </p:pic>
          <p:pic>
            <p:nvPicPr>
              <p:cNvPr id="81" name="Picture 80">
                <a:extLst>
                  <a:ext uri="{FF2B5EF4-FFF2-40B4-BE49-F238E27FC236}">
                    <a16:creationId xmlns:a16="http://schemas.microsoft.com/office/drawing/2014/main" id="{35782111-AF4D-4501-A96B-AE8BCD0714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5647" y="5495990"/>
                <a:ext cx="293039" cy="293039"/>
              </a:xfrm>
              <a:prstGeom prst="rect">
                <a:avLst/>
              </a:prstGeom>
            </p:spPr>
          </p:pic>
        </p:grpSp>
        <p:grpSp>
          <p:nvGrpSpPr>
            <p:cNvPr id="9" name="Group 8">
              <a:extLst>
                <a:ext uri="{FF2B5EF4-FFF2-40B4-BE49-F238E27FC236}">
                  <a16:creationId xmlns:a16="http://schemas.microsoft.com/office/drawing/2014/main" id="{96E8F2A5-3066-49BE-950B-51CA47200F0C}"/>
                </a:ext>
              </a:extLst>
            </p:cNvPr>
            <p:cNvGrpSpPr/>
            <p:nvPr/>
          </p:nvGrpSpPr>
          <p:grpSpPr>
            <a:xfrm>
              <a:off x="2054703" y="3948278"/>
              <a:ext cx="293039" cy="1840751"/>
              <a:chOff x="2054703" y="3948278"/>
              <a:chExt cx="293039" cy="1840751"/>
            </a:xfrm>
          </p:grpSpPr>
          <p:pic>
            <p:nvPicPr>
              <p:cNvPr id="58" name="Picture 57" descr="A drawing of a face  Description automatically generated">
                <a:extLst>
                  <a:ext uri="{FF2B5EF4-FFF2-40B4-BE49-F238E27FC236}">
                    <a16:creationId xmlns:a16="http://schemas.microsoft.com/office/drawing/2014/main" id="{4F396A4F-0871-4C49-AD2A-797FBD88EBC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71" name="Picture 70" descr="A drawing of a face  Description automatically generated">
                <a:extLst>
                  <a:ext uri="{FF2B5EF4-FFF2-40B4-BE49-F238E27FC236}">
                    <a16:creationId xmlns:a16="http://schemas.microsoft.com/office/drawing/2014/main" id="{AAA001B4-382F-447D-800A-DA6C91BD6C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72" name="Picture 71" descr="A drawing of a face  Description automatically generated">
                <a:extLst>
                  <a:ext uri="{FF2B5EF4-FFF2-40B4-BE49-F238E27FC236}">
                    <a16:creationId xmlns:a16="http://schemas.microsoft.com/office/drawing/2014/main" id="{148A29AA-82AD-46FC-BEF0-4EE08BC445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73" name="Picture 72" descr="A drawing of a face  Description automatically generated">
                <a:extLst>
                  <a:ext uri="{FF2B5EF4-FFF2-40B4-BE49-F238E27FC236}">
                    <a16:creationId xmlns:a16="http://schemas.microsoft.com/office/drawing/2014/main" id="{2ECDD8C8-30EE-42E1-B269-407C9389C8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74" name="Picture 73" descr="A drawing of a face  Description automatically generated">
                <a:extLst>
                  <a:ext uri="{FF2B5EF4-FFF2-40B4-BE49-F238E27FC236}">
                    <a16:creationId xmlns:a16="http://schemas.microsoft.com/office/drawing/2014/main" id="{EFCCE11B-4BF1-417E-9523-3036EB330D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00" name="Group 99">
              <a:extLst>
                <a:ext uri="{FF2B5EF4-FFF2-40B4-BE49-F238E27FC236}">
                  <a16:creationId xmlns:a16="http://schemas.microsoft.com/office/drawing/2014/main" id="{5E9350BA-9779-4442-BB9D-DB1B495FD39F}"/>
                </a:ext>
              </a:extLst>
            </p:cNvPr>
            <p:cNvGrpSpPr/>
            <p:nvPr/>
          </p:nvGrpSpPr>
          <p:grpSpPr>
            <a:xfrm>
              <a:off x="2443818" y="3948278"/>
              <a:ext cx="293039" cy="1840751"/>
              <a:chOff x="2054703" y="3948278"/>
              <a:chExt cx="293039" cy="1840751"/>
            </a:xfrm>
          </p:grpSpPr>
          <p:pic>
            <p:nvPicPr>
              <p:cNvPr id="101" name="Picture 100" descr="A drawing of a face  Description automatically generated">
                <a:extLst>
                  <a:ext uri="{FF2B5EF4-FFF2-40B4-BE49-F238E27FC236}">
                    <a16:creationId xmlns:a16="http://schemas.microsoft.com/office/drawing/2014/main" id="{F80E1157-D41A-4214-B518-ADC8740AB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02" name="Picture 101" descr="A drawing of a face  Description automatically generated">
                <a:extLst>
                  <a:ext uri="{FF2B5EF4-FFF2-40B4-BE49-F238E27FC236}">
                    <a16:creationId xmlns:a16="http://schemas.microsoft.com/office/drawing/2014/main" id="{F0C72257-3952-4389-81D7-E1A23813B4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03" name="Picture 102" descr="A drawing of a face  Description automatically generated">
                <a:extLst>
                  <a:ext uri="{FF2B5EF4-FFF2-40B4-BE49-F238E27FC236}">
                    <a16:creationId xmlns:a16="http://schemas.microsoft.com/office/drawing/2014/main" id="{D3E4AB1D-2C82-413E-AC07-F8AA417937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04" name="Picture 103" descr="A drawing of a face  Description automatically generated">
                <a:extLst>
                  <a:ext uri="{FF2B5EF4-FFF2-40B4-BE49-F238E27FC236}">
                    <a16:creationId xmlns:a16="http://schemas.microsoft.com/office/drawing/2014/main" id="{BEDBD8EC-A256-4C96-BA73-8FC2F06BBE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05" name="Picture 104" descr="A drawing of a face  Description automatically generated">
                <a:extLst>
                  <a:ext uri="{FF2B5EF4-FFF2-40B4-BE49-F238E27FC236}">
                    <a16:creationId xmlns:a16="http://schemas.microsoft.com/office/drawing/2014/main" id="{6BED54FA-B493-41FB-ACC8-4CE9BAFCCF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06" name="Group 105">
              <a:extLst>
                <a:ext uri="{FF2B5EF4-FFF2-40B4-BE49-F238E27FC236}">
                  <a16:creationId xmlns:a16="http://schemas.microsoft.com/office/drawing/2014/main" id="{C8A08EE1-A44B-4EF2-A113-11CEF34BD865}"/>
                </a:ext>
              </a:extLst>
            </p:cNvPr>
            <p:cNvGrpSpPr/>
            <p:nvPr/>
          </p:nvGrpSpPr>
          <p:grpSpPr>
            <a:xfrm>
              <a:off x="2832933" y="3948278"/>
              <a:ext cx="293039" cy="1840751"/>
              <a:chOff x="2054703" y="3948278"/>
              <a:chExt cx="293039" cy="1840751"/>
            </a:xfrm>
          </p:grpSpPr>
          <p:pic>
            <p:nvPicPr>
              <p:cNvPr id="107" name="Picture 106" descr="A drawing of a face  Description automatically generated">
                <a:extLst>
                  <a:ext uri="{FF2B5EF4-FFF2-40B4-BE49-F238E27FC236}">
                    <a16:creationId xmlns:a16="http://schemas.microsoft.com/office/drawing/2014/main" id="{75A0C86C-DBA3-4382-BF39-53377C4C8C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08" name="Picture 107" descr="A drawing of a face  Description automatically generated">
                <a:extLst>
                  <a:ext uri="{FF2B5EF4-FFF2-40B4-BE49-F238E27FC236}">
                    <a16:creationId xmlns:a16="http://schemas.microsoft.com/office/drawing/2014/main" id="{0CC0EBFC-3AA5-4873-AB83-C95C6CCCAB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09" name="Picture 108" descr="A drawing of a face  Description automatically generated">
                <a:extLst>
                  <a:ext uri="{FF2B5EF4-FFF2-40B4-BE49-F238E27FC236}">
                    <a16:creationId xmlns:a16="http://schemas.microsoft.com/office/drawing/2014/main" id="{CD527553-CAA2-436C-8997-EF4424EF5D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10" name="Picture 109" descr="A drawing of a face  Description automatically generated">
                <a:extLst>
                  <a:ext uri="{FF2B5EF4-FFF2-40B4-BE49-F238E27FC236}">
                    <a16:creationId xmlns:a16="http://schemas.microsoft.com/office/drawing/2014/main" id="{2BAB75D0-57A2-41A2-A7BF-44E44DF629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11" name="Picture 110" descr="A drawing of a face  Description automatically generated">
                <a:extLst>
                  <a:ext uri="{FF2B5EF4-FFF2-40B4-BE49-F238E27FC236}">
                    <a16:creationId xmlns:a16="http://schemas.microsoft.com/office/drawing/2014/main" id="{64F051BC-6395-49DB-A895-9A35AC7F1E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112" name="Group 111">
              <a:extLst>
                <a:ext uri="{FF2B5EF4-FFF2-40B4-BE49-F238E27FC236}">
                  <a16:creationId xmlns:a16="http://schemas.microsoft.com/office/drawing/2014/main" id="{B76BD814-DA3E-4292-8D3E-38D1316B01D4}"/>
                </a:ext>
              </a:extLst>
            </p:cNvPr>
            <p:cNvGrpSpPr/>
            <p:nvPr/>
          </p:nvGrpSpPr>
          <p:grpSpPr>
            <a:xfrm>
              <a:off x="3222047" y="3948278"/>
              <a:ext cx="293039" cy="1840751"/>
              <a:chOff x="2054703" y="3948278"/>
              <a:chExt cx="293039" cy="1840751"/>
            </a:xfrm>
          </p:grpSpPr>
          <p:pic>
            <p:nvPicPr>
              <p:cNvPr id="113" name="Picture 112" descr="A drawing of a face  Description automatically generated">
                <a:extLst>
                  <a:ext uri="{FF2B5EF4-FFF2-40B4-BE49-F238E27FC236}">
                    <a16:creationId xmlns:a16="http://schemas.microsoft.com/office/drawing/2014/main" id="{70F03BFD-76ED-48C2-AAF5-F4C93D4FCC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3948278"/>
                <a:ext cx="293039" cy="293039"/>
              </a:xfrm>
              <a:prstGeom prst="rect">
                <a:avLst/>
              </a:prstGeom>
            </p:spPr>
          </p:pic>
          <p:pic>
            <p:nvPicPr>
              <p:cNvPr id="114" name="Picture 113" descr="A drawing of a face  Description automatically generated">
                <a:extLst>
                  <a:ext uri="{FF2B5EF4-FFF2-40B4-BE49-F238E27FC236}">
                    <a16:creationId xmlns:a16="http://schemas.microsoft.com/office/drawing/2014/main" id="{EC9FADDA-CB37-4049-9F30-4636A06C77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335206"/>
                <a:ext cx="293039" cy="293039"/>
              </a:xfrm>
              <a:prstGeom prst="rect">
                <a:avLst/>
              </a:prstGeom>
            </p:spPr>
          </p:pic>
          <p:pic>
            <p:nvPicPr>
              <p:cNvPr id="115" name="Picture 114" descr="A drawing of a face  Description automatically generated">
                <a:extLst>
                  <a:ext uri="{FF2B5EF4-FFF2-40B4-BE49-F238E27FC236}">
                    <a16:creationId xmlns:a16="http://schemas.microsoft.com/office/drawing/2014/main" id="{55936D47-7435-44A3-A7DD-0C4B9CCC7A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4722134"/>
                <a:ext cx="293039" cy="293039"/>
              </a:xfrm>
              <a:prstGeom prst="rect">
                <a:avLst/>
              </a:prstGeom>
            </p:spPr>
          </p:pic>
          <p:pic>
            <p:nvPicPr>
              <p:cNvPr id="116" name="Picture 115" descr="A drawing of a face  Description automatically generated">
                <a:extLst>
                  <a:ext uri="{FF2B5EF4-FFF2-40B4-BE49-F238E27FC236}">
                    <a16:creationId xmlns:a16="http://schemas.microsoft.com/office/drawing/2014/main" id="{C65110AF-606B-4491-B555-85C8EFAA1C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109062"/>
                <a:ext cx="293039" cy="293039"/>
              </a:xfrm>
              <a:prstGeom prst="rect">
                <a:avLst/>
              </a:prstGeom>
            </p:spPr>
          </p:pic>
          <p:pic>
            <p:nvPicPr>
              <p:cNvPr id="117" name="Picture 116" descr="A drawing of a face  Description automatically generated">
                <a:extLst>
                  <a:ext uri="{FF2B5EF4-FFF2-40B4-BE49-F238E27FC236}">
                    <a16:creationId xmlns:a16="http://schemas.microsoft.com/office/drawing/2014/main" id="{780326DC-F8EA-449C-BFFC-FD5B973ACF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4703" y="5495990"/>
                <a:ext cx="293039" cy="293039"/>
              </a:xfrm>
              <a:prstGeom prst="rect">
                <a:avLst/>
              </a:prstGeom>
            </p:spPr>
          </p:pic>
        </p:grpSp>
        <p:grpSp>
          <p:nvGrpSpPr>
            <p:cNvPr id="3" name="Group 2">
              <a:extLst>
                <a:ext uri="{FF2B5EF4-FFF2-40B4-BE49-F238E27FC236}">
                  <a16:creationId xmlns:a16="http://schemas.microsoft.com/office/drawing/2014/main" id="{2355DA66-F4AA-479F-9672-73ED68DA19DB}"/>
                </a:ext>
              </a:extLst>
            </p:cNvPr>
            <p:cNvGrpSpPr/>
            <p:nvPr/>
          </p:nvGrpSpPr>
          <p:grpSpPr>
            <a:xfrm>
              <a:off x="3595555" y="3948278"/>
              <a:ext cx="293039" cy="1840751"/>
              <a:chOff x="3595555" y="3948278"/>
              <a:chExt cx="293039" cy="1840751"/>
            </a:xfrm>
          </p:grpSpPr>
          <p:pic>
            <p:nvPicPr>
              <p:cNvPr id="76" name="Picture 75" descr="A picture containing object  Description automatically generated">
                <a:extLst>
                  <a:ext uri="{FF2B5EF4-FFF2-40B4-BE49-F238E27FC236}">
                    <a16:creationId xmlns:a16="http://schemas.microsoft.com/office/drawing/2014/main" id="{CEF71DA9-334A-401E-9551-F0EF7AD128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3948278"/>
                <a:ext cx="293039" cy="293039"/>
              </a:xfrm>
              <a:prstGeom prst="rect">
                <a:avLst/>
              </a:prstGeom>
            </p:spPr>
          </p:pic>
          <p:pic>
            <p:nvPicPr>
              <p:cNvPr id="85" name="Picture 84" descr="A picture containing object  Description automatically generated">
                <a:extLst>
                  <a:ext uri="{FF2B5EF4-FFF2-40B4-BE49-F238E27FC236}">
                    <a16:creationId xmlns:a16="http://schemas.microsoft.com/office/drawing/2014/main" id="{5B8DC7F9-DED8-40DA-A74B-EF8548DB0F9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4335206"/>
                <a:ext cx="293039" cy="293039"/>
              </a:xfrm>
              <a:prstGeom prst="rect">
                <a:avLst/>
              </a:prstGeom>
            </p:spPr>
          </p:pic>
          <p:pic>
            <p:nvPicPr>
              <p:cNvPr id="86" name="Picture 85" descr="A picture containing object  Description automatically generated">
                <a:extLst>
                  <a:ext uri="{FF2B5EF4-FFF2-40B4-BE49-F238E27FC236}">
                    <a16:creationId xmlns:a16="http://schemas.microsoft.com/office/drawing/2014/main" id="{4AF72C64-A6F2-4730-8BAD-31E503768AC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4722134"/>
                <a:ext cx="293039" cy="293039"/>
              </a:xfrm>
              <a:prstGeom prst="rect">
                <a:avLst/>
              </a:prstGeom>
            </p:spPr>
          </p:pic>
          <p:pic>
            <p:nvPicPr>
              <p:cNvPr id="87" name="Picture 86" descr="A picture containing object  Description automatically generated">
                <a:extLst>
                  <a:ext uri="{FF2B5EF4-FFF2-40B4-BE49-F238E27FC236}">
                    <a16:creationId xmlns:a16="http://schemas.microsoft.com/office/drawing/2014/main" id="{DA46B329-E39B-4625-AC53-AB778BEF866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5109062"/>
                <a:ext cx="293039" cy="293039"/>
              </a:xfrm>
              <a:prstGeom prst="rect">
                <a:avLst/>
              </a:prstGeom>
            </p:spPr>
          </p:pic>
          <p:pic>
            <p:nvPicPr>
              <p:cNvPr id="89" name="Picture 88" descr="A picture containing object  Description automatically generated">
                <a:extLst>
                  <a:ext uri="{FF2B5EF4-FFF2-40B4-BE49-F238E27FC236}">
                    <a16:creationId xmlns:a16="http://schemas.microsoft.com/office/drawing/2014/main" id="{F5A24BD3-1AB7-4818-99EF-FA06D0C934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95555" y="5495990"/>
                <a:ext cx="293039" cy="293039"/>
              </a:xfrm>
              <a:prstGeom prst="rect">
                <a:avLst/>
              </a:prstGeom>
            </p:spPr>
          </p:pic>
        </p:grpSp>
      </p:grpSp>
      <p:pic>
        <p:nvPicPr>
          <p:cNvPr id="139" name="Picture 138">
            <a:extLst>
              <a:ext uri="{FF2B5EF4-FFF2-40B4-BE49-F238E27FC236}">
                <a16:creationId xmlns:a16="http://schemas.microsoft.com/office/drawing/2014/main" id="{01DE1625-DCA0-44EF-A8F2-F36935A7162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070051" y="4917368"/>
            <a:ext cx="6051899" cy="1486333"/>
          </a:xfrm>
          <a:prstGeom prst="rect">
            <a:avLst/>
          </a:prstGeom>
        </p:spPr>
      </p:pic>
      <p:sp>
        <p:nvSpPr>
          <p:cNvPr id="140" name="TextBox 139">
            <a:extLst>
              <a:ext uri="{FF2B5EF4-FFF2-40B4-BE49-F238E27FC236}">
                <a16:creationId xmlns:a16="http://schemas.microsoft.com/office/drawing/2014/main" id="{7458ADDA-3AD3-4D8B-919F-DEFC3FD81B43}"/>
              </a:ext>
            </a:extLst>
          </p:cNvPr>
          <p:cNvSpPr txBox="1"/>
          <p:nvPr/>
        </p:nvSpPr>
        <p:spPr bwMode="auto">
          <a:xfrm>
            <a:off x="6672750" y="1524945"/>
            <a:ext cx="6415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141</a:t>
            </a:r>
          </a:p>
        </p:txBody>
      </p:sp>
      <p:sp>
        <p:nvSpPr>
          <p:cNvPr id="141" name="Rectangle 140">
            <a:extLst>
              <a:ext uri="{FF2B5EF4-FFF2-40B4-BE49-F238E27FC236}">
                <a16:creationId xmlns:a16="http://schemas.microsoft.com/office/drawing/2014/main" id="{BEE71ECF-C80D-41FA-A663-5FAE43BFA1ED}"/>
              </a:ext>
            </a:extLst>
          </p:cNvPr>
          <p:cNvSpPr/>
          <p:nvPr/>
        </p:nvSpPr>
        <p:spPr bwMode="auto">
          <a:xfrm>
            <a:off x="3194884" y="3939639"/>
            <a:ext cx="309058" cy="1852299"/>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2" name="Rectangle 141">
            <a:extLst>
              <a:ext uri="{FF2B5EF4-FFF2-40B4-BE49-F238E27FC236}">
                <a16:creationId xmlns:a16="http://schemas.microsoft.com/office/drawing/2014/main" id="{1D857130-2D0A-47F5-917A-157241B86221}"/>
              </a:ext>
            </a:extLst>
          </p:cNvPr>
          <p:cNvSpPr/>
          <p:nvPr/>
        </p:nvSpPr>
        <p:spPr bwMode="auto">
          <a:xfrm>
            <a:off x="3577508" y="3939639"/>
            <a:ext cx="1466483" cy="1852299"/>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120881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4"/>
                                        </p:tgtEl>
                                      </p:cBhvr>
                                    </p:animEffect>
                                    <p:set>
                                      <p:cBhvr>
                                        <p:cTn id="7" dur="1" fill="hold">
                                          <p:stCondLst>
                                            <p:cond delay="499"/>
                                          </p:stCondLst>
                                        </p:cTn>
                                        <p:tgtEl>
                                          <p:spTgt spid="3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0" nodeType="clickEffect">
                                  <p:stCondLst>
                                    <p:cond delay="0"/>
                                  </p:stCondLst>
                                  <p:childTnLst>
                                    <p:animEffect transition="out" filter="fade">
                                      <p:cBhvr>
                                        <p:cTn id="15" dur="500"/>
                                        <p:tgtEl>
                                          <p:spTgt spid="141"/>
                                        </p:tgtEl>
                                      </p:cBhvr>
                                    </p:animEffect>
                                    <p:set>
                                      <p:cBhvr>
                                        <p:cTn id="16" dur="1" fill="hold">
                                          <p:stCondLst>
                                            <p:cond delay="499"/>
                                          </p:stCondLst>
                                        </p:cTn>
                                        <p:tgtEl>
                                          <p:spTgt spid="141"/>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142"/>
                                        </p:tgtEl>
                                      </p:cBhvr>
                                    </p:animEffect>
                                    <p:set>
                                      <p:cBhvr>
                                        <p:cTn id="19" dur="1" fill="hold">
                                          <p:stCondLst>
                                            <p:cond delay="499"/>
                                          </p:stCondLst>
                                        </p:cTn>
                                        <p:tgtEl>
                                          <p:spTgt spid="142"/>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55"/>
                                        </p:tgtEl>
                                      </p:cBhvr>
                                    </p:animEffect>
                                    <p:set>
                                      <p:cBhvr>
                                        <p:cTn id="22" dur="1" fill="hold">
                                          <p:stCondLst>
                                            <p:cond delay="499"/>
                                          </p:stCondLst>
                                        </p:cTn>
                                        <p:tgtEl>
                                          <p:spTgt spid="55"/>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5"/>
                                        </p:tgtEl>
                                      </p:cBhvr>
                                    </p:animEffect>
                                    <p:set>
                                      <p:cBhvr>
                                        <p:cTn id="25" dur="1" fill="hold">
                                          <p:stCondLst>
                                            <p:cond delay="499"/>
                                          </p:stCondLst>
                                        </p:cTn>
                                        <p:tgtEl>
                                          <p:spTgt spid="75"/>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82"/>
                                        </p:tgtEl>
                                      </p:cBhvr>
                                    </p:animEffect>
                                    <p:set>
                                      <p:cBhvr>
                                        <p:cTn id="28" dur="1" fill="hold">
                                          <p:stCondLst>
                                            <p:cond delay="499"/>
                                          </p:stCondLst>
                                        </p:cTn>
                                        <p:tgtEl>
                                          <p:spTgt spid="82"/>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83"/>
                                        </p:tgtEl>
                                      </p:cBhvr>
                                    </p:animEffect>
                                    <p:set>
                                      <p:cBhvr>
                                        <p:cTn id="31" dur="1" fill="hold">
                                          <p:stCondLst>
                                            <p:cond delay="499"/>
                                          </p:stCondLst>
                                        </p:cTn>
                                        <p:tgtEl>
                                          <p:spTgt spid="83"/>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84"/>
                                        </p:tgtEl>
                                      </p:cBhvr>
                                    </p:animEffect>
                                    <p:set>
                                      <p:cBhvr>
                                        <p:cTn id="34" dur="1" fill="hold">
                                          <p:stCondLst>
                                            <p:cond delay="499"/>
                                          </p:stCondLst>
                                        </p:cTn>
                                        <p:tgtEl>
                                          <p:spTgt spid="84"/>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88"/>
                                        </p:tgtEl>
                                      </p:cBhvr>
                                    </p:animEffect>
                                    <p:set>
                                      <p:cBhvr>
                                        <p:cTn id="37" dur="1" fill="hold">
                                          <p:stCondLst>
                                            <p:cond delay="499"/>
                                          </p:stCondLst>
                                        </p:cTn>
                                        <p:tgtEl>
                                          <p:spTgt spid="88"/>
                                        </p:tgtEl>
                                        <p:attrNameLst>
                                          <p:attrName>style.visibility</p:attrName>
                                        </p:attrNameLst>
                                      </p:cBhvr>
                                      <p:to>
                                        <p:strVal val="hidden"/>
                                      </p:to>
                                    </p:set>
                                  </p:childTnLst>
                                </p:cTn>
                              </p:par>
                            </p:childTnLst>
                          </p:cTn>
                        </p:par>
                        <p:par>
                          <p:cTn id="38" fill="hold">
                            <p:stCondLst>
                              <p:cond delay="500"/>
                            </p:stCondLst>
                            <p:childTnLst>
                              <p:par>
                                <p:cTn id="39" presetID="64" presetClass="path" presetSubtype="0" accel="50000" fill="hold" nodeType="afterEffect">
                                  <p:stCondLst>
                                    <p:cond delay="0"/>
                                  </p:stCondLst>
                                  <p:childTnLst>
                                    <p:animMotion origin="layout" path="M -3.88889E-6 -2.96296E-6 L 0.23768 -0.15856 " pathEditMode="relative" rAng="0" ptsTypes="AA">
                                      <p:cBhvr>
                                        <p:cTn id="40" dur="1500" fill="hold"/>
                                        <p:tgtEl>
                                          <p:spTgt spid="4"/>
                                        </p:tgtEl>
                                        <p:attrNameLst>
                                          <p:attrName>ppt_x</p:attrName>
                                          <p:attrName>ppt_y</p:attrName>
                                        </p:attrNameLst>
                                      </p:cBhvr>
                                      <p:rCtr x="11875" y="-7940"/>
                                    </p:animMotion>
                                  </p:childTnLst>
                                </p:cTn>
                              </p:par>
                              <p:par>
                                <p:cTn id="41" presetID="10" presetClass="entr" presetSubtype="0" fill="hold" nodeType="withEffect">
                                  <p:stCondLst>
                                    <p:cond delay="1000"/>
                                  </p:stCondLst>
                                  <p:childTnLst>
                                    <p:set>
                                      <p:cBhvr>
                                        <p:cTn id="42" dur="1" fill="hold">
                                          <p:stCondLst>
                                            <p:cond delay="0"/>
                                          </p:stCondLst>
                                        </p:cTn>
                                        <p:tgtEl>
                                          <p:spTgt spid="139"/>
                                        </p:tgtEl>
                                        <p:attrNameLst>
                                          <p:attrName>style.visibility</p:attrName>
                                        </p:attrNameLst>
                                      </p:cBhvr>
                                      <p:to>
                                        <p:strVal val="visible"/>
                                      </p:to>
                                    </p:set>
                                    <p:animEffect transition="in" filter="fade">
                                      <p:cBhvr>
                                        <p:cTn id="43" dur="500"/>
                                        <p:tgtEl>
                                          <p:spTgt spid="13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40"/>
                                        </p:tgtEl>
                                        <p:attrNameLst>
                                          <p:attrName>style.visibility</p:attrName>
                                        </p:attrNameLst>
                                      </p:cBhvr>
                                      <p:to>
                                        <p:strVal val="visible"/>
                                      </p:to>
                                    </p:set>
                                    <p:animEffect transition="in" filter="fade">
                                      <p:cBhvr>
                                        <p:cTn id="48"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34" grpId="0"/>
      <p:bldP spid="35" grpId="0"/>
      <p:bldP spid="88" grpId="0"/>
      <p:bldP spid="55" grpId="0" animBg="1"/>
      <p:bldP spid="75" grpId="0" animBg="1"/>
      <p:bldP spid="140" grpId="0"/>
      <p:bldP spid="141" grpId="0" animBg="1"/>
      <p:bldP spid="142"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 supports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27</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1767330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three-digit number by a single-digit number using partitioning and representations (with exchanging and remainders)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4610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BA56376-3206-497A-9A6B-11A7A68658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5090" y="1288697"/>
            <a:ext cx="648424" cy="912781"/>
          </a:xfrm>
          <a:prstGeom prst="rect">
            <a:avLst/>
          </a:prstGeom>
        </p:spPr>
      </p:pic>
      <p:pic>
        <p:nvPicPr>
          <p:cNvPr id="21" name="Picture 20">
            <a:extLst>
              <a:ext uri="{FF2B5EF4-FFF2-40B4-BE49-F238E27FC236}">
                <a16:creationId xmlns:a16="http://schemas.microsoft.com/office/drawing/2014/main" id="{48AF9F5A-6ABD-4E16-B112-9039DE986DC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8436" y="1323034"/>
            <a:ext cx="174091" cy="1187114"/>
          </a:xfrm>
          <a:prstGeom prst="rect">
            <a:avLst/>
          </a:prstGeom>
        </p:spPr>
      </p:pic>
      <p:sp>
        <p:nvSpPr>
          <p:cNvPr id="31" name="Rectangle: Rounded Corners 30">
            <a:extLst>
              <a:ext uri="{FF2B5EF4-FFF2-40B4-BE49-F238E27FC236}">
                <a16:creationId xmlns:a16="http://schemas.microsoft.com/office/drawing/2014/main" id="{10AFC67C-208F-4487-B344-0182E564471F}"/>
              </a:ext>
            </a:extLst>
          </p:cNvPr>
          <p:cNvSpPr/>
          <p:nvPr/>
        </p:nvSpPr>
        <p:spPr bwMode="auto">
          <a:xfrm>
            <a:off x="6211442" y="1265104"/>
            <a:ext cx="238244" cy="1306546"/>
          </a:xfrm>
          <a:prstGeom prst="roundRect">
            <a:avLst>
              <a:gd name="adj" fmla="val 9368"/>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 name="Text Placeholder 1">
            <a:extLst>
              <a:ext uri="{FF2B5EF4-FFF2-40B4-BE49-F238E27FC236}">
                <a16:creationId xmlns:a16="http://schemas.microsoft.com/office/drawing/2014/main" id="{ECB95A23-1928-40B6-BB7B-BB8666015DC2}"/>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1:3</a:t>
            </a:r>
          </a:p>
        </p:txBody>
      </p:sp>
      <p:sp>
        <p:nvSpPr>
          <p:cNvPr id="3" name="Rectangle 2">
            <a:extLst>
              <a:ext uri="{FF2B5EF4-FFF2-40B4-BE49-F238E27FC236}">
                <a16:creationId xmlns:a16="http://schemas.microsoft.com/office/drawing/2014/main" id="{509A9267-275E-4570-9818-2D85F89B7FD8}"/>
              </a:ext>
            </a:extLst>
          </p:cNvPr>
          <p:cNvSpPr/>
          <p:nvPr/>
        </p:nvSpPr>
        <p:spPr>
          <a:xfrm>
            <a:off x="1895527" y="764705"/>
            <a:ext cx="8614681" cy="461665"/>
          </a:xfrm>
          <a:prstGeom prst="rect">
            <a:avLst/>
          </a:prstGeom>
        </p:spPr>
        <p:txBody>
          <a:bodyPr wrap="square">
            <a:spAutoFit/>
          </a:bodyPr>
          <a:lstStyle/>
          <a:p>
            <a:pPr algn="ct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3</a:t>
            </a:r>
            <a:r>
              <a:rPr lang="en-GB" sz="2400" dirty="0">
                <a:latin typeface="Myriad Pro" panose="020B0503030403020204" pitchFamily="34" charset="0"/>
                <a:ea typeface="Calibri" panose="020F0502020204030204" pitchFamily="34" charset="0"/>
              </a:rPr>
              <a:t> rows, each with 24 chairs. How many chairs altogether?</a:t>
            </a:r>
            <a:r>
              <a:rPr lang="en-GB" sz="2400" dirty="0">
                <a:latin typeface="Myriad Pro" panose="020B0503030403020204" pitchFamily="34" charset="0"/>
              </a:rPr>
              <a:t> </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20ED36F3-2673-4F2C-A403-CBC54462F38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52926" y="1320313"/>
            <a:ext cx="395278" cy="1187114"/>
          </a:xfrm>
          <a:prstGeom prst="rect">
            <a:avLst/>
          </a:prstGeom>
        </p:spPr>
      </p:pic>
      <p:pic>
        <p:nvPicPr>
          <p:cNvPr id="8" name="Picture 7">
            <a:extLst>
              <a:ext uri="{FF2B5EF4-FFF2-40B4-BE49-F238E27FC236}">
                <a16:creationId xmlns:a16="http://schemas.microsoft.com/office/drawing/2014/main" id="{F98A72C2-BDB2-4517-BC37-390710468CF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1529"/>
          <a:stretch/>
        </p:blipFill>
        <p:spPr>
          <a:xfrm>
            <a:off x="6461581" y="1317271"/>
            <a:ext cx="216014" cy="729434"/>
          </a:xfrm>
          <a:prstGeom prst="rect">
            <a:avLst/>
          </a:prstGeom>
        </p:spPr>
      </p:pic>
      <p:pic>
        <p:nvPicPr>
          <p:cNvPr id="9" name="Picture 8">
            <a:extLst>
              <a:ext uri="{FF2B5EF4-FFF2-40B4-BE49-F238E27FC236}">
                <a16:creationId xmlns:a16="http://schemas.microsoft.com/office/drawing/2014/main" id="{4C2C7866-570C-4671-BC8C-90BA85029BF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57775" y="3826586"/>
            <a:ext cx="395278" cy="1187114"/>
          </a:xfrm>
          <a:prstGeom prst="rect">
            <a:avLst/>
          </a:prstGeom>
        </p:spPr>
      </p:pic>
      <p:pic>
        <p:nvPicPr>
          <p:cNvPr id="10" name="Picture 9">
            <a:extLst>
              <a:ext uri="{FF2B5EF4-FFF2-40B4-BE49-F238E27FC236}">
                <a16:creationId xmlns:a16="http://schemas.microsoft.com/office/drawing/2014/main" id="{B50B0D83-F6F2-4F30-B2AA-CAB2487690F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1529"/>
          <a:stretch/>
        </p:blipFill>
        <p:spPr>
          <a:xfrm>
            <a:off x="6466430" y="3823544"/>
            <a:ext cx="216014" cy="729434"/>
          </a:xfrm>
          <a:prstGeom prst="rect">
            <a:avLst/>
          </a:prstGeom>
        </p:spPr>
      </p:pic>
      <p:pic>
        <p:nvPicPr>
          <p:cNvPr id="11" name="Picture 10">
            <a:extLst>
              <a:ext uri="{FF2B5EF4-FFF2-40B4-BE49-F238E27FC236}">
                <a16:creationId xmlns:a16="http://schemas.microsoft.com/office/drawing/2014/main" id="{47F862BF-C2BA-453E-A76F-96449687E620}"/>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56493" y="2567946"/>
            <a:ext cx="395278" cy="1187114"/>
          </a:xfrm>
          <a:prstGeom prst="rect">
            <a:avLst/>
          </a:prstGeom>
        </p:spPr>
      </p:pic>
      <p:pic>
        <p:nvPicPr>
          <p:cNvPr id="12" name="Picture 11">
            <a:extLst>
              <a:ext uri="{FF2B5EF4-FFF2-40B4-BE49-F238E27FC236}">
                <a16:creationId xmlns:a16="http://schemas.microsoft.com/office/drawing/2014/main" id="{F0D2FE17-3E97-4372-8208-BD35C3CB378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1529"/>
          <a:stretch/>
        </p:blipFill>
        <p:spPr>
          <a:xfrm>
            <a:off x="6465148" y="2564904"/>
            <a:ext cx="216014" cy="729434"/>
          </a:xfrm>
          <a:prstGeom prst="rect">
            <a:avLst/>
          </a:prstGeom>
        </p:spPr>
      </p:pic>
      <p:sp>
        <p:nvSpPr>
          <p:cNvPr id="13" name="Rectangle: Rounded Corners 12">
            <a:extLst>
              <a:ext uri="{FF2B5EF4-FFF2-40B4-BE49-F238E27FC236}">
                <a16:creationId xmlns:a16="http://schemas.microsoft.com/office/drawing/2014/main" id="{65F65470-D997-4806-BC4C-F3CF19D0DE46}"/>
              </a:ext>
            </a:extLst>
          </p:cNvPr>
          <p:cNvSpPr/>
          <p:nvPr/>
        </p:nvSpPr>
        <p:spPr bwMode="auto">
          <a:xfrm>
            <a:off x="4943873" y="1265104"/>
            <a:ext cx="1322774" cy="1306546"/>
          </a:xfrm>
          <a:prstGeom prst="roundRect">
            <a:avLst>
              <a:gd name="adj" fmla="val 2394"/>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BAF96748-56C3-404A-B296-10D5420E2C2F}"/>
              </a:ext>
            </a:extLst>
          </p:cNvPr>
          <p:cNvSpPr/>
          <p:nvPr/>
        </p:nvSpPr>
        <p:spPr>
          <a:xfrm>
            <a:off x="4540258" y="5095216"/>
            <a:ext cx="3506462"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24 × 3 = 20 × 3 + 4 × 3</a:t>
            </a:r>
          </a:p>
        </p:txBody>
      </p:sp>
      <p:sp>
        <p:nvSpPr>
          <p:cNvPr id="29" name="Rectangle 28">
            <a:extLst>
              <a:ext uri="{FF2B5EF4-FFF2-40B4-BE49-F238E27FC236}">
                <a16:creationId xmlns:a16="http://schemas.microsoft.com/office/drawing/2014/main" id="{3CAF1504-3A06-468F-A707-864372FFDCE0}"/>
              </a:ext>
            </a:extLst>
          </p:cNvPr>
          <p:cNvSpPr/>
          <p:nvPr/>
        </p:nvSpPr>
        <p:spPr>
          <a:xfrm>
            <a:off x="5358224" y="5426643"/>
            <a:ext cx="3111485"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60 + 12</a:t>
            </a:r>
          </a:p>
        </p:txBody>
      </p:sp>
      <p:sp>
        <p:nvSpPr>
          <p:cNvPr id="30" name="Rectangle 29">
            <a:extLst>
              <a:ext uri="{FF2B5EF4-FFF2-40B4-BE49-F238E27FC236}">
                <a16:creationId xmlns:a16="http://schemas.microsoft.com/office/drawing/2014/main" id="{FA8370B8-C568-43FD-8390-1ED26DE6ED70}"/>
              </a:ext>
            </a:extLst>
          </p:cNvPr>
          <p:cNvSpPr/>
          <p:nvPr/>
        </p:nvSpPr>
        <p:spPr>
          <a:xfrm>
            <a:off x="5358223" y="5773962"/>
            <a:ext cx="3111485"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70 + 2</a:t>
            </a:r>
          </a:p>
        </p:txBody>
      </p:sp>
      <p:pic>
        <p:nvPicPr>
          <p:cNvPr id="32" name="Picture 31">
            <a:extLst>
              <a:ext uri="{FF2B5EF4-FFF2-40B4-BE49-F238E27FC236}">
                <a16:creationId xmlns:a16="http://schemas.microsoft.com/office/drawing/2014/main" id="{336229BB-9460-4091-804C-86B36DFF1E1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881121" y="1283170"/>
            <a:ext cx="247374" cy="912781"/>
          </a:xfrm>
          <a:prstGeom prst="rect">
            <a:avLst/>
          </a:prstGeom>
        </p:spPr>
      </p:pic>
      <p:sp>
        <p:nvSpPr>
          <p:cNvPr id="19" name="Rectangle: Rounded Corners 18">
            <a:extLst>
              <a:ext uri="{FF2B5EF4-FFF2-40B4-BE49-F238E27FC236}">
                <a16:creationId xmlns:a16="http://schemas.microsoft.com/office/drawing/2014/main" id="{8F4AAD83-F88D-4072-AE44-52482955F3DA}"/>
              </a:ext>
            </a:extLst>
          </p:cNvPr>
          <p:cNvSpPr/>
          <p:nvPr/>
        </p:nvSpPr>
        <p:spPr bwMode="auto">
          <a:xfrm>
            <a:off x="6449685" y="1265104"/>
            <a:ext cx="701896" cy="945984"/>
          </a:xfrm>
          <a:prstGeom prst="roundRect">
            <a:avLst>
              <a:gd name="adj" fmla="val 459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0" name="Picture 19">
            <a:extLst>
              <a:ext uri="{FF2B5EF4-FFF2-40B4-BE49-F238E27FC236}">
                <a16:creationId xmlns:a16="http://schemas.microsoft.com/office/drawing/2014/main" id="{2508BA3D-0005-4D90-B7B1-4FCC9A6850F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018742" y="1322987"/>
            <a:ext cx="395278" cy="1187114"/>
          </a:xfrm>
          <a:prstGeom prst="rect">
            <a:avLst/>
          </a:prstGeom>
        </p:spPr>
      </p:pic>
      <p:pic>
        <p:nvPicPr>
          <p:cNvPr id="23" name="Picture 22">
            <a:extLst>
              <a:ext uri="{FF2B5EF4-FFF2-40B4-BE49-F238E27FC236}">
                <a16:creationId xmlns:a16="http://schemas.microsoft.com/office/drawing/2014/main" id="{658809ED-04F3-4943-9E0A-77261506883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31740" y="1326383"/>
            <a:ext cx="395278" cy="1187114"/>
          </a:xfrm>
          <a:prstGeom prst="rect">
            <a:avLst/>
          </a:prstGeom>
        </p:spPr>
      </p:pic>
      <p:sp>
        <p:nvSpPr>
          <p:cNvPr id="24" name="Rectangle: Rounded Corners 23">
            <a:extLst>
              <a:ext uri="{FF2B5EF4-FFF2-40B4-BE49-F238E27FC236}">
                <a16:creationId xmlns:a16="http://schemas.microsoft.com/office/drawing/2014/main" id="{6CC532DC-F634-477F-B2FD-6BBE6886BC61}"/>
              </a:ext>
            </a:extLst>
          </p:cNvPr>
          <p:cNvSpPr/>
          <p:nvPr/>
        </p:nvSpPr>
        <p:spPr bwMode="auto">
          <a:xfrm>
            <a:off x="6449686" y="1265104"/>
            <a:ext cx="438403" cy="945984"/>
          </a:xfrm>
          <a:prstGeom prst="roundRect">
            <a:avLst>
              <a:gd name="adj" fmla="val 459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Rounded Corners 24">
            <a:extLst>
              <a:ext uri="{FF2B5EF4-FFF2-40B4-BE49-F238E27FC236}">
                <a16:creationId xmlns:a16="http://schemas.microsoft.com/office/drawing/2014/main" id="{C44EBE31-2637-4DF9-9C80-01CA57F7ED1F}"/>
              </a:ext>
            </a:extLst>
          </p:cNvPr>
          <p:cNvSpPr/>
          <p:nvPr/>
        </p:nvSpPr>
        <p:spPr bwMode="auto">
          <a:xfrm>
            <a:off x="6466560" y="1261408"/>
            <a:ext cx="216014" cy="3816000"/>
          </a:xfrm>
          <a:prstGeom prst="roundRect">
            <a:avLst>
              <a:gd name="adj" fmla="val 459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6" name="Rectangle: Rounded Corners 25">
            <a:extLst>
              <a:ext uri="{FF2B5EF4-FFF2-40B4-BE49-F238E27FC236}">
                <a16:creationId xmlns:a16="http://schemas.microsoft.com/office/drawing/2014/main" id="{AEE5D2FC-95C5-4A00-9DF2-4958EEAC56F7}"/>
              </a:ext>
            </a:extLst>
          </p:cNvPr>
          <p:cNvSpPr/>
          <p:nvPr/>
        </p:nvSpPr>
        <p:spPr bwMode="auto">
          <a:xfrm>
            <a:off x="5798444" y="1256826"/>
            <a:ext cx="441582" cy="3816000"/>
          </a:xfrm>
          <a:prstGeom prst="roundRect">
            <a:avLst>
              <a:gd name="adj" fmla="val 4596"/>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Rectangle 26">
            <a:extLst>
              <a:ext uri="{FF2B5EF4-FFF2-40B4-BE49-F238E27FC236}">
                <a16:creationId xmlns:a16="http://schemas.microsoft.com/office/drawing/2014/main" id="{D67BDF5F-2394-4247-BB58-67E83D976161}"/>
              </a:ext>
            </a:extLst>
          </p:cNvPr>
          <p:cNvSpPr/>
          <p:nvPr/>
        </p:nvSpPr>
        <p:spPr>
          <a:xfrm>
            <a:off x="5358223" y="6103807"/>
            <a:ext cx="3111485"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72</a:t>
            </a:r>
          </a:p>
        </p:txBody>
      </p:sp>
    </p:spTree>
    <p:extLst>
      <p:ext uri="{BB962C8B-B14F-4D97-AF65-F5344CB8AC3E}">
        <p14:creationId xmlns:p14="http://schemas.microsoft.com/office/powerpoint/2010/main" val="2856295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par>
                          <p:cTn id="33" fill="hold">
                            <p:stCondLst>
                              <p:cond delay="500"/>
                            </p:stCondLst>
                            <p:childTnLst>
                              <p:par>
                                <p:cTn id="34" presetID="10" presetClass="exit" presetSubtype="0" fill="hold" grpId="1" nodeType="afterEffect">
                                  <p:stCondLst>
                                    <p:cond delay="200"/>
                                  </p:stCondLst>
                                  <p:childTnLst>
                                    <p:animEffect transition="out" filter="fade">
                                      <p:cBhvr>
                                        <p:cTn id="35" dur="500"/>
                                        <p:tgtEl>
                                          <p:spTgt spid="25"/>
                                        </p:tgtEl>
                                      </p:cBhvr>
                                    </p:animEffect>
                                    <p:set>
                                      <p:cBhvr>
                                        <p:cTn id="36" dur="1" fill="hold">
                                          <p:stCondLst>
                                            <p:cond delay="499"/>
                                          </p:stCondLst>
                                        </p:cTn>
                                        <p:tgtEl>
                                          <p:spTgt spid="25"/>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500"/>
                            </p:stCondLst>
                            <p:childTnLst>
                              <p:par>
                                <p:cTn id="43" presetID="10" presetClass="exit" presetSubtype="0" fill="hold" grpId="1" nodeType="afterEffect">
                                  <p:stCondLst>
                                    <p:cond delay="200"/>
                                  </p:stCondLst>
                                  <p:childTnLst>
                                    <p:animEffect transition="out" filter="fade">
                                      <p:cBhvr>
                                        <p:cTn id="44" dur="500"/>
                                        <p:tgtEl>
                                          <p:spTgt spid="26"/>
                                        </p:tgtEl>
                                      </p:cBhvr>
                                    </p:animEffect>
                                    <p:set>
                                      <p:cBhvr>
                                        <p:cTn id="45" dur="1" fill="hold">
                                          <p:stCondLst>
                                            <p:cond delay="499"/>
                                          </p:stCondLst>
                                        </p:cTn>
                                        <p:tgtEl>
                                          <p:spTgt spid="2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nodeType="clickEffect">
                                  <p:stCondLst>
                                    <p:cond delay="0"/>
                                  </p:stCondLst>
                                  <p:childTnLst>
                                    <p:animEffect transition="out" filter="fade">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par>
                                <p:cTn id="51" presetID="10" presetClass="exit" presetSubtype="0" fill="hold" nodeType="withEffect">
                                  <p:stCondLst>
                                    <p:cond delay="0"/>
                                  </p:stCondLst>
                                  <p:childTnLst>
                                    <p:animEffect transition="out" filter="fade">
                                      <p:cBhvr>
                                        <p:cTn id="52" dur="500"/>
                                        <p:tgtEl>
                                          <p:spTgt spid="8"/>
                                        </p:tgtEl>
                                      </p:cBhvr>
                                    </p:animEffect>
                                    <p:set>
                                      <p:cBhvr>
                                        <p:cTn id="53" dur="1" fill="hold">
                                          <p:stCondLst>
                                            <p:cond delay="499"/>
                                          </p:stCondLst>
                                        </p:cTn>
                                        <p:tgtEl>
                                          <p:spTgt spid="8"/>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12"/>
                                        </p:tgtEl>
                                      </p:cBhvr>
                                    </p:animEffect>
                                    <p:set>
                                      <p:cBhvr>
                                        <p:cTn id="56" dur="1" fill="hold">
                                          <p:stCondLst>
                                            <p:cond delay="499"/>
                                          </p:stCondLst>
                                        </p:cTn>
                                        <p:tgtEl>
                                          <p:spTgt spid="12"/>
                                        </p:tgtEl>
                                        <p:attrNameLst>
                                          <p:attrName>style.visibility</p:attrName>
                                        </p:attrNameLst>
                                      </p:cBhvr>
                                      <p:to>
                                        <p:strVal val="hidden"/>
                                      </p:to>
                                    </p:set>
                                  </p:childTnLst>
                                </p:cTn>
                              </p:par>
                            </p:childTnLst>
                          </p:cTn>
                        </p:par>
                        <p:par>
                          <p:cTn id="57" fill="hold">
                            <p:stCondLst>
                              <p:cond delay="500"/>
                            </p:stCondLst>
                            <p:childTnLst>
                              <p:par>
                                <p:cTn id="58" presetID="10" presetClass="entr" presetSubtype="0" fill="hold" nodeType="afterEffect">
                                  <p:stCondLst>
                                    <p:cond delay="20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500"/>
                            </p:stCondLst>
                            <p:childTnLst>
                              <p:par>
                                <p:cTn id="67" presetID="10" presetClass="exit" presetSubtype="0" fill="hold" grpId="1" nodeType="afterEffect">
                                  <p:stCondLst>
                                    <p:cond delay="200"/>
                                  </p:stCondLst>
                                  <p:childTnLst>
                                    <p:animEffect transition="out" filter="fade">
                                      <p:cBhvr>
                                        <p:cTn id="68" dur="500"/>
                                        <p:tgtEl>
                                          <p:spTgt spid="19"/>
                                        </p:tgtEl>
                                      </p:cBhvr>
                                    </p:animEffect>
                                    <p:set>
                                      <p:cBhvr>
                                        <p:cTn id="69" dur="1" fill="hold">
                                          <p:stCondLst>
                                            <p:cond delay="499"/>
                                          </p:stCondLst>
                                        </p:cTn>
                                        <p:tgtEl>
                                          <p:spTgt spid="19"/>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11"/>
                                        </p:tgtEl>
                                      </p:cBhvr>
                                    </p:animEffect>
                                    <p:set>
                                      <p:cBhvr>
                                        <p:cTn id="74" dur="1" fill="hold">
                                          <p:stCondLst>
                                            <p:cond delay="499"/>
                                          </p:stCondLst>
                                        </p:cTn>
                                        <p:tgtEl>
                                          <p:spTgt spid="1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9"/>
                                        </p:tgtEl>
                                      </p:cBhvr>
                                    </p:animEffect>
                                    <p:set>
                                      <p:cBhvr>
                                        <p:cTn id="77" dur="1" fill="hold">
                                          <p:stCondLst>
                                            <p:cond delay="499"/>
                                          </p:stCondLst>
                                        </p:cTn>
                                        <p:tgtEl>
                                          <p:spTgt spid="9"/>
                                        </p:tgtEl>
                                        <p:attrNameLst>
                                          <p:attrName>style.visibility</p:attrName>
                                        </p:attrNameLst>
                                      </p:cBhvr>
                                      <p:to>
                                        <p:strVal val="hidden"/>
                                      </p:to>
                                    </p:set>
                                  </p:childTnLst>
                                </p:cTn>
                              </p:par>
                            </p:childTnLst>
                          </p:cTn>
                        </p:par>
                        <p:par>
                          <p:cTn id="78" fill="hold">
                            <p:stCondLst>
                              <p:cond delay="500"/>
                            </p:stCondLst>
                            <p:childTnLst>
                              <p:par>
                                <p:cTn id="79" presetID="10" presetClass="entr" presetSubtype="0" fill="hold" nodeType="afterEffect">
                                  <p:stCondLst>
                                    <p:cond delay="200"/>
                                  </p:stCondLst>
                                  <p:childTnLst>
                                    <p:set>
                                      <p:cBhvr>
                                        <p:cTn id="80" dur="1" fill="hold">
                                          <p:stCondLst>
                                            <p:cond delay="0"/>
                                          </p:stCondLst>
                                        </p:cTn>
                                        <p:tgtEl>
                                          <p:spTgt spid="23"/>
                                        </p:tgtEl>
                                        <p:attrNameLst>
                                          <p:attrName>style.visibility</p:attrName>
                                        </p:attrNameLst>
                                      </p:cBhvr>
                                      <p:to>
                                        <p:strVal val="visible"/>
                                      </p:to>
                                    </p:set>
                                    <p:animEffect transition="in" filter="fade">
                                      <p:cBhvr>
                                        <p:cTn id="81" dur="500"/>
                                        <p:tgtEl>
                                          <p:spTgt spid="23"/>
                                        </p:tgtEl>
                                      </p:cBhvr>
                                    </p:animEffect>
                                  </p:childTnLst>
                                </p:cTn>
                              </p:par>
                              <p:par>
                                <p:cTn id="82" presetID="10" presetClass="entr" presetSubtype="0" fill="hold" nodeType="withEffect">
                                  <p:stCondLst>
                                    <p:cond delay="200"/>
                                  </p:stCondLst>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500"/>
                                        <p:tgtEl>
                                          <p:spTgt spid="13"/>
                                        </p:tgtEl>
                                      </p:cBhvr>
                                    </p:animEffect>
                                  </p:childTnLst>
                                </p:cTn>
                              </p:par>
                            </p:childTnLst>
                          </p:cTn>
                        </p:par>
                        <p:par>
                          <p:cTn id="90" fill="hold">
                            <p:stCondLst>
                              <p:cond delay="500"/>
                            </p:stCondLst>
                            <p:childTnLst>
                              <p:par>
                                <p:cTn id="91" presetID="10" presetClass="exit" presetSubtype="0" fill="hold" grpId="1" nodeType="afterEffect">
                                  <p:stCondLst>
                                    <p:cond delay="200"/>
                                  </p:stCondLst>
                                  <p:childTnLst>
                                    <p:animEffect transition="out" filter="fade">
                                      <p:cBhvr>
                                        <p:cTn id="92" dur="500"/>
                                        <p:tgtEl>
                                          <p:spTgt spid="13"/>
                                        </p:tgtEl>
                                      </p:cBhvr>
                                    </p:animEffect>
                                    <p:set>
                                      <p:cBhvr>
                                        <p:cTn id="93" dur="1" fill="hold">
                                          <p:stCondLst>
                                            <p:cond delay="499"/>
                                          </p:stCondLst>
                                        </p:cTn>
                                        <p:tgtEl>
                                          <p:spTgt spid="13"/>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fade">
                                      <p:cBhvr>
                                        <p:cTn id="98" dur="500"/>
                                        <p:tgtEl>
                                          <p:spTgt spid="24"/>
                                        </p:tgtEl>
                                      </p:cBhvr>
                                    </p:animEffect>
                                  </p:childTnLst>
                                </p:cTn>
                              </p:par>
                            </p:childTnLst>
                          </p:cTn>
                        </p:par>
                        <p:par>
                          <p:cTn id="99" fill="hold">
                            <p:stCondLst>
                              <p:cond delay="500"/>
                            </p:stCondLst>
                            <p:childTnLst>
                              <p:par>
                                <p:cTn id="100" presetID="10" presetClass="exit" presetSubtype="0" fill="hold" grpId="1" nodeType="afterEffect">
                                  <p:stCondLst>
                                    <p:cond delay="200"/>
                                  </p:stCondLst>
                                  <p:childTnLst>
                                    <p:animEffect transition="out" filter="fade">
                                      <p:cBhvr>
                                        <p:cTn id="101" dur="500"/>
                                        <p:tgtEl>
                                          <p:spTgt spid="24"/>
                                        </p:tgtEl>
                                      </p:cBhvr>
                                    </p:animEffect>
                                    <p:set>
                                      <p:cBhvr>
                                        <p:cTn id="102" dur="1" fill="hold">
                                          <p:stCondLst>
                                            <p:cond delay="499"/>
                                          </p:stCondLst>
                                        </p:cTn>
                                        <p:tgtEl>
                                          <p:spTgt spid="24"/>
                                        </p:tgtEl>
                                        <p:attrNameLst>
                                          <p:attrName>style.visibility</p:attrName>
                                        </p:attrNameLst>
                                      </p:cBhvr>
                                      <p:to>
                                        <p:strVal val="hidden"/>
                                      </p:to>
                                    </p:se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nodeType="clickEffect">
                                  <p:stCondLst>
                                    <p:cond delay="0"/>
                                  </p:stCondLst>
                                  <p:childTnLst>
                                    <p:animEffect transition="out" filter="fade">
                                      <p:cBhvr>
                                        <p:cTn id="106" dur="500"/>
                                        <p:tgtEl>
                                          <p:spTgt spid="22"/>
                                        </p:tgtEl>
                                      </p:cBhvr>
                                    </p:animEffect>
                                    <p:set>
                                      <p:cBhvr>
                                        <p:cTn id="107" dur="1" fill="hold">
                                          <p:stCondLst>
                                            <p:cond delay="499"/>
                                          </p:stCondLst>
                                        </p:cTn>
                                        <p:tgtEl>
                                          <p:spTgt spid="22"/>
                                        </p:tgtEl>
                                        <p:attrNameLst>
                                          <p:attrName>style.visibility</p:attrName>
                                        </p:attrNameLst>
                                      </p:cBhvr>
                                      <p:to>
                                        <p:strVal val="hidden"/>
                                      </p:to>
                                    </p:set>
                                  </p:childTnLst>
                                </p:cTn>
                              </p:par>
                            </p:childTnLst>
                          </p:cTn>
                        </p:par>
                        <p:par>
                          <p:cTn id="108" fill="hold">
                            <p:stCondLst>
                              <p:cond delay="500"/>
                            </p:stCondLst>
                            <p:childTnLst>
                              <p:par>
                                <p:cTn id="109" presetID="10" presetClass="entr" presetSubtype="0" fill="hold" nodeType="afterEffect">
                                  <p:stCondLst>
                                    <p:cond delay="20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500"/>
                                        <p:tgtEl>
                                          <p:spTgt spid="21"/>
                                        </p:tgtEl>
                                      </p:cBhvr>
                                    </p:animEffect>
                                  </p:childTnLst>
                                </p:cTn>
                              </p:par>
                              <p:par>
                                <p:cTn id="112" presetID="10" presetClass="entr" presetSubtype="0" fill="hold" nodeType="withEffect">
                                  <p:stCondLst>
                                    <p:cond delay="200"/>
                                  </p:stCondLst>
                                  <p:childTnLst>
                                    <p:set>
                                      <p:cBhvr>
                                        <p:cTn id="113" dur="1" fill="hold">
                                          <p:stCondLst>
                                            <p:cond delay="0"/>
                                          </p:stCondLst>
                                        </p:cTn>
                                        <p:tgtEl>
                                          <p:spTgt spid="32"/>
                                        </p:tgtEl>
                                        <p:attrNameLst>
                                          <p:attrName>style.visibility</p:attrName>
                                        </p:attrNameLst>
                                      </p:cBhvr>
                                      <p:to>
                                        <p:strVal val="visible"/>
                                      </p:to>
                                    </p:set>
                                    <p:animEffect transition="in" filter="fade">
                                      <p:cBhvr>
                                        <p:cTn id="114" dur="500"/>
                                        <p:tgtEl>
                                          <p:spTgt spid="32"/>
                                        </p:tgtEl>
                                      </p:cBhvr>
                                    </p:animEffect>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31"/>
                                        </p:tgtEl>
                                        <p:attrNameLst>
                                          <p:attrName>style.visibility</p:attrName>
                                        </p:attrNameLst>
                                      </p:cBhvr>
                                      <p:to>
                                        <p:strVal val="visible"/>
                                      </p:to>
                                    </p:set>
                                    <p:animEffect transition="in" filter="fade">
                                      <p:cBhvr>
                                        <p:cTn id="119" dur="500"/>
                                        <p:tgtEl>
                                          <p:spTgt spid="31"/>
                                        </p:tgtEl>
                                      </p:cBhvr>
                                    </p:animEffect>
                                  </p:childTnLst>
                                </p:cTn>
                              </p:par>
                            </p:childTnLst>
                          </p:cTn>
                        </p:par>
                        <p:par>
                          <p:cTn id="120" fill="hold">
                            <p:stCondLst>
                              <p:cond delay="500"/>
                            </p:stCondLst>
                            <p:childTnLst>
                              <p:par>
                                <p:cTn id="121" presetID="10" presetClass="exit" presetSubtype="0" fill="hold" grpId="1" nodeType="afterEffect">
                                  <p:stCondLst>
                                    <p:cond delay="200"/>
                                  </p:stCondLst>
                                  <p:childTnLst>
                                    <p:animEffect transition="out" filter="fade">
                                      <p:cBhvr>
                                        <p:cTn id="122" dur="500"/>
                                        <p:tgtEl>
                                          <p:spTgt spid="31"/>
                                        </p:tgtEl>
                                      </p:cBhvr>
                                    </p:animEffect>
                                    <p:set>
                                      <p:cBhvr>
                                        <p:cTn id="123" dur="1" fill="hold">
                                          <p:stCondLst>
                                            <p:cond delay="499"/>
                                          </p:stCondLst>
                                        </p:cTn>
                                        <p:tgtEl>
                                          <p:spTgt spid="31"/>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29"/>
                                        </p:tgtEl>
                                        <p:attrNameLst>
                                          <p:attrName>style.visibility</p:attrName>
                                        </p:attrNameLst>
                                      </p:cBhvr>
                                      <p:to>
                                        <p:strVal val="visible"/>
                                      </p:to>
                                    </p:set>
                                    <p:animEffect transition="in" filter="fade">
                                      <p:cBhvr>
                                        <p:cTn id="128" dur="500"/>
                                        <p:tgtEl>
                                          <p:spTgt spid="29"/>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30"/>
                                        </p:tgtEl>
                                        <p:attrNameLst>
                                          <p:attrName>style.visibility</p:attrName>
                                        </p:attrNameLst>
                                      </p:cBhvr>
                                      <p:to>
                                        <p:strVal val="visible"/>
                                      </p:to>
                                    </p:set>
                                    <p:animEffect transition="in" filter="fade">
                                      <p:cBhvr>
                                        <p:cTn id="133" dur="500"/>
                                        <p:tgtEl>
                                          <p:spTgt spid="30"/>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27"/>
                                        </p:tgtEl>
                                        <p:attrNameLst>
                                          <p:attrName>style.visibility</p:attrName>
                                        </p:attrNameLst>
                                      </p:cBhvr>
                                      <p:to>
                                        <p:strVal val="visible"/>
                                      </p:to>
                                    </p:set>
                                    <p:animEffect transition="in" filter="fade">
                                      <p:cBhvr>
                                        <p:cTn id="13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13" grpId="0" animBg="1"/>
      <p:bldP spid="13" grpId="1" animBg="1"/>
      <p:bldP spid="15" grpId="0"/>
      <p:bldP spid="29" grpId="0"/>
      <p:bldP spid="30" grpId="0"/>
      <p:bldP spid="19" grpId="0" animBg="1"/>
      <p:bldP spid="19" grpId="1" animBg="1"/>
      <p:bldP spid="24" grpId="0" animBg="1"/>
      <p:bldP spid="24" grpId="1" animBg="1"/>
      <p:bldP spid="25" grpId="0" animBg="1"/>
      <p:bldP spid="25" grpId="1" animBg="1"/>
      <p:bldP spid="26" grpId="0" animBg="1"/>
      <p:bldP spid="26" grpId="1" animBg="1"/>
      <p:bldP spid="27"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81955186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3:3-3:4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2461404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28</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25411076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three-digit number by a single-digit number using short division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22827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5155565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4:1-4:4 and 4:10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29-31 and 35-36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2708698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p:cNvPicPr>
            <a:picLocks noChangeAspect="1"/>
          </p:cNvPicPr>
          <p:nvPr/>
        </p:nvPicPr>
        <p:blipFill>
          <a:blip r:embed="rId3" cstate="print"/>
          <a:stretch>
            <a:fillRect/>
          </a:stretch>
        </p:blipFill>
        <p:spPr>
          <a:xfrm>
            <a:off x="3485825" y="2588936"/>
            <a:ext cx="1603654" cy="885600"/>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4:1</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732337"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DFDA4298-65B3-4B3D-9061-D5343DF9B7AF}"/>
              </a:ext>
            </a:extLst>
          </p:cNvPr>
          <p:cNvSpPr txBox="1"/>
          <p:nvPr/>
        </p:nvSpPr>
        <p:spPr bwMode="auto">
          <a:xfrm>
            <a:off x="3407141" y="2140760"/>
            <a:ext cx="53777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divisor and the dividend:</a:t>
            </a:r>
            <a:endParaRPr lang="en-GB" sz="2000" dirty="0">
              <a:solidFill>
                <a:srgbClr val="FF0000"/>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0" name="Rectangle 19">
            <a:extLst>
              <a:ext uri="{FF2B5EF4-FFF2-40B4-BE49-F238E27FC236}">
                <a16:creationId xmlns:a16="http://schemas.microsoft.com/office/drawing/2014/main" id="{1FBD39F8-21EA-49DB-BC72-64127BEE2E28}"/>
              </a:ext>
            </a:extLst>
          </p:cNvPr>
          <p:cNvSpPr/>
          <p:nvPr/>
        </p:nvSpPr>
        <p:spPr bwMode="auto">
          <a:xfrm>
            <a:off x="3893820"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5" name="Rectangle 64">
            <a:extLst>
              <a:ext uri="{FF2B5EF4-FFF2-40B4-BE49-F238E27FC236}">
                <a16:creationId xmlns:a16="http://schemas.microsoft.com/office/drawing/2014/main" id="{6C452734-EBAF-4D69-A4DA-55CA9EE8C2E7}"/>
              </a:ext>
            </a:extLst>
          </p:cNvPr>
          <p:cNvSpPr/>
          <p:nvPr/>
        </p:nvSpPr>
        <p:spPr bwMode="auto">
          <a:xfrm>
            <a:off x="4248351"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6" name="Rectangle 65">
            <a:extLst>
              <a:ext uri="{FF2B5EF4-FFF2-40B4-BE49-F238E27FC236}">
                <a16:creationId xmlns:a16="http://schemas.microsoft.com/office/drawing/2014/main" id="{AA917C95-72E9-4609-9B53-E50327284234}"/>
              </a:ext>
            </a:extLst>
          </p:cNvPr>
          <p:cNvSpPr/>
          <p:nvPr/>
        </p:nvSpPr>
        <p:spPr bwMode="auto">
          <a:xfrm>
            <a:off x="4602881"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27" name="Group 26">
            <a:extLst>
              <a:ext uri="{FF2B5EF4-FFF2-40B4-BE49-F238E27FC236}">
                <a16:creationId xmlns:a16="http://schemas.microsoft.com/office/drawing/2014/main" id="{8C32E23B-9C34-433D-99B3-58FEA9751AF4}"/>
              </a:ext>
            </a:extLst>
          </p:cNvPr>
          <p:cNvGrpSpPr/>
          <p:nvPr/>
        </p:nvGrpSpPr>
        <p:grpSpPr>
          <a:xfrm>
            <a:off x="6164257" y="2964656"/>
            <a:ext cx="2585319" cy="2095920"/>
            <a:chOff x="4640256" y="2964656"/>
            <a:chExt cx="2585319" cy="2095920"/>
          </a:xfrm>
        </p:grpSpPr>
        <p:grpSp>
          <p:nvGrpSpPr>
            <p:cNvPr id="18" name="Group 17">
              <a:extLst>
                <a:ext uri="{FF2B5EF4-FFF2-40B4-BE49-F238E27FC236}">
                  <a16:creationId xmlns:a16="http://schemas.microsoft.com/office/drawing/2014/main" id="{D307FBA2-5611-43A6-83C9-EED5AFDCC8F1}"/>
                </a:ext>
              </a:extLst>
            </p:cNvPr>
            <p:cNvGrpSpPr/>
            <p:nvPr/>
          </p:nvGrpSpPr>
          <p:grpSpPr>
            <a:xfrm>
              <a:off x="4871921" y="2964656"/>
              <a:ext cx="2353654" cy="2095920"/>
              <a:chOff x="4871921" y="2964656"/>
              <a:chExt cx="2353654" cy="2095920"/>
            </a:xfrm>
          </p:grpSpPr>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1921" y="2964656"/>
                <a:ext cx="2353654" cy="446831"/>
              </a:xfrm>
              <a:prstGeom prst="rect">
                <a:avLst/>
              </a:prstGeom>
            </p:spPr>
          </p:pic>
          <p:pic>
            <p:nvPicPr>
              <p:cNvPr id="12" name="Picture 11">
                <a:extLst>
                  <a:ext uri="{FF2B5EF4-FFF2-40B4-BE49-F238E27FC236}">
                    <a16:creationId xmlns:a16="http://schemas.microsoft.com/office/drawing/2014/main" id="{4E3A9A3F-2640-4062-92E7-AE5530ACD3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14" name="Picture 13" descr="A picture containing clipart  Description automatically generated">
                <a:extLst>
                  <a:ext uri="{FF2B5EF4-FFF2-40B4-BE49-F238E27FC236}">
                    <a16:creationId xmlns:a16="http://schemas.microsoft.com/office/drawing/2014/main" id="{15F7064D-E959-482D-8AF0-6A6F9D6C79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0169" y="3026973"/>
                <a:ext cx="233806" cy="233806"/>
              </a:xfrm>
              <a:prstGeom prst="rect">
                <a:avLst/>
              </a:prstGeom>
            </p:spPr>
          </p:pic>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39" name="Picture 38">
                <a:extLst>
                  <a:ext uri="{FF2B5EF4-FFF2-40B4-BE49-F238E27FC236}">
                    <a16:creationId xmlns:a16="http://schemas.microsoft.com/office/drawing/2014/main" id="{3EBAA522-3D33-431A-9D58-216A60E7C9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40" name="Picture 39">
                <a:extLst>
                  <a:ext uri="{FF2B5EF4-FFF2-40B4-BE49-F238E27FC236}">
                    <a16:creationId xmlns:a16="http://schemas.microsoft.com/office/drawing/2014/main" id="{EB73255A-D926-4754-8A17-438C8F81CA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44" name="Picture 43">
                <a:extLst>
                  <a:ext uri="{FF2B5EF4-FFF2-40B4-BE49-F238E27FC236}">
                    <a16:creationId xmlns:a16="http://schemas.microsoft.com/office/drawing/2014/main" id="{0F8A55EA-EF7F-491C-8066-DFF90A3E7A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pic>
            <p:nvPicPr>
              <p:cNvPr id="45" name="Picture 44">
                <a:extLst>
                  <a:ext uri="{FF2B5EF4-FFF2-40B4-BE49-F238E27FC236}">
                    <a16:creationId xmlns:a16="http://schemas.microsoft.com/office/drawing/2014/main" id="{FF5ACA48-D462-4BD1-B90C-64BA4BF38C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pic>
            <p:nvPicPr>
              <p:cNvPr id="46" name="Picture 45">
                <a:extLst>
                  <a:ext uri="{FF2B5EF4-FFF2-40B4-BE49-F238E27FC236}">
                    <a16:creationId xmlns:a16="http://schemas.microsoft.com/office/drawing/2014/main" id="{005042B6-AE76-4914-870C-637657066D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4312543"/>
                <a:ext cx="233806" cy="233806"/>
              </a:xfrm>
              <a:prstGeom prst="rect">
                <a:avLst/>
              </a:prstGeom>
            </p:spPr>
          </p:pic>
          <p:pic>
            <p:nvPicPr>
              <p:cNvPr id="47" name="Picture 46">
                <a:extLst>
                  <a:ext uri="{FF2B5EF4-FFF2-40B4-BE49-F238E27FC236}">
                    <a16:creationId xmlns:a16="http://schemas.microsoft.com/office/drawing/2014/main" id="{4B4A2770-4AF9-419D-BB14-BF31AC32F0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4569657"/>
                <a:ext cx="233806" cy="233806"/>
              </a:xfrm>
              <a:prstGeom prst="rect">
                <a:avLst/>
              </a:prstGeom>
            </p:spPr>
          </p:pic>
          <p:pic>
            <p:nvPicPr>
              <p:cNvPr id="48" name="Picture 47">
                <a:extLst>
                  <a:ext uri="{FF2B5EF4-FFF2-40B4-BE49-F238E27FC236}">
                    <a16:creationId xmlns:a16="http://schemas.microsoft.com/office/drawing/2014/main" id="{2DA02373-2348-4C85-91DD-C8CF558FDA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4826770"/>
                <a:ext cx="233806" cy="233806"/>
              </a:xfrm>
              <a:prstGeom prst="rect">
                <a:avLst/>
              </a:prstGeom>
            </p:spPr>
          </p:pic>
          <p:pic>
            <p:nvPicPr>
              <p:cNvPr id="49" name="Picture 48" descr="A picture containing clipart  Description automatically generated">
                <a:extLst>
                  <a:ext uri="{FF2B5EF4-FFF2-40B4-BE49-F238E27FC236}">
                    <a16:creationId xmlns:a16="http://schemas.microsoft.com/office/drawing/2014/main" id="{5ADC331C-06BF-4051-9C46-CC27C03B2E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0169" y="3284087"/>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395F5CEE-A7D2-47DC-97DE-1A8692E7EE6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0169" y="3541201"/>
                <a:ext cx="233806" cy="233806"/>
              </a:xfrm>
              <a:prstGeom prst="rect">
                <a:avLst/>
              </a:prstGeom>
            </p:spPr>
          </p:pic>
          <p:pic>
            <p:nvPicPr>
              <p:cNvPr id="51" name="Picture 50" descr="A picture containing clipart  Description automatically generated">
                <a:extLst>
                  <a:ext uri="{FF2B5EF4-FFF2-40B4-BE49-F238E27FC236}">
                    <a16:creationId xmlns:a16="http://schemas.microsoft.com/office/drawing/2014/main" id="{3CE07FB9-2F4F-4C4B-97B9-0DB744E8334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50169" y="3798315"/>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pic>
            <p:nvPicPr>
              <p:cNvPr id="56" name="Picture 55" descr="A picture containing object  Description automatically generated">
                <a:extLst>
                  <a:ext uri="{FF2B5EF4-FFF2-40B4-BE49-F238E27FC236}">
                    <a16:creationId xmlns:a16="http://schemas.microsoft.com/office/drawing/2014/main" id="{CD2B2EEE-40C6-4DB0-BE8C-E8CC724F0F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4312543"/>
                <a:ext cx="233806" cy="233806"/>
              </a:xfrm>
              <a:prstGeom prst="rect">
                <a:avLst/>
              </a:prstGeom>
            </p:spPr>
          </p:pic>
          <p:pic>
            <p:nvPicPr>
              <p:cNvPr id="63" name="Picture 62" descr="A picture containing object  Description automatically generated">
                <a:extLst>
                  <a:ext uri="{FF2B5EF4-FFF2-40B4-BE49-F238E27FC236}">
                    <a16:creationId xmlns:a16="http://schemas.microsoft.com/office/drawing/2014/main" id="{2729FE2D-2FD6-4275-9ED0-DF49A80C7D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4569657"/>
                <a:ext cx="233806" cy="233806"/>
              </a:xfrm>
              <a:prstGeom prst="rect">
                <a:avLst/>
              </a:prstGeom>
            </p:spPr>
          </p:pic>
          <p:pic>
            <p:nvPicPr>
              <p:cNvPr id="64" name="Picture 63" descr="A picture containing object  Description automatically generated">
                <a:extLst>
                  <a:ext uri="{FF2B5EF4-FFF2-40B4-BE49-F238E27FC236}">
                    <a16:creationId xmlns:a16="http://schemas.microsoft.com/office/drawing/2014/main" id="{4832917E-8D2E-4BB3-BB51-8A2CB20F3B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4826770"/>
                <a:ext cx="233806" cy="233806"/>
              </a:xfrm>
              <a:prstGeom prst="rect">
                <a:avLst/>
              </a:prstGeom>
            </p:spPr>
          </p:pic>
        </p:grpSp>
        <p:sp>
          <p:nvSpPr>
            <p:cNvPr id="67" name="TextBox 66">
              <a:extLst>
                <a:ext uri="{FF2B5EF4-FFF2-40B4-BE49-F238E27FC236}">
                  <a16:creationId xmlns:a16="http://schemas.microsoft.com/office/drawing/2014/main" id="{DFC47669-B5A6-45D5-B3DB-38082628379D}"/>
                </a:ext>
              </a:extLst>
            </p:cNvPr>
            <p:cNvSpPr txBox="1"/>
            <p:nvPr/>
          </p:nvSpPr>
          <p:spPr bwMode="auto">
            <a:xfrm>
              <a:off x="4640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grpSp>
      <p:sp>
        <p:nvSpPr>
          <p:cNvPr id="69" name="Rectangle 68">
            <a:extLst>
              <a:ext uri="{FF2B5EF4-FFF2-40B4-BE49-F238E27FC236}">
                <a16:creationId xmlns:a16="http://schemas.microsoft.com/office/drawing/2014/main" id="{C9472184-5278-4E73-999A-2FE5155459DB}"/>
              </a:ext>
            </a:extLst>
          </p:cNvPr>
          <p:cNvSpPr/>
          <p:nvPr/>
        </p:nvSpPr>
        <p:spPr bwMode="auto">
          <a:xfrm>
            <a:off x="3689771" y="2957294"/>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70" name="Group 69">
            <a:extLst>
              <a:ext uri="{FF2B5EF4-FFF2-40B4-BE49-F238E27FC236}">
                <a16:creationId xmlns:a16="http://schemas.microsoft.com/office/drawing/2014/main" id="{9ED94C62-5341-4A31-8EA5-C114AEBD8410}"/>
              </a:ext>
            </a:extLst>
          </p:cNvPr>
          <p:cNvGrpSpPr/>
          <p:nvPr/>
        </p:nvGrpSpPr>
        <p:grpSpPr>
          <a:xfrm>
            <a:off x="3337049" y="2935188"/>
            <a:ext cx="1625476" cy="564329"/>
            <a:chOff x="3733049" y="5315443"/>
            <a:chExt cx="1625476" cy="564329"/>
          </a:xfrm>
        </p:grpSpPr>
        <p:grpSp>
          <p:nvGrpSpPr>
            <p:cNvPr id="71" name="Group 70">
              <a:extLst>
                <a:ext uri="{FF2B5EF4-FFF2-40B4-BE49-F238E27FC236}">
                  <a16:creationId xmlns:a16="http://schemas.microsoft.com/office/drawing/2014/main" id="{255366A9-61E0-4DA9-B6AB-F20297F4DAD7}"/>
                </a:ext>
              </a:extLst>
            </p:cNvPr>
            <p:cNvGrpSpPr/>
            <p:nvPr/>
          </p:nvGrpSpPr>
          <p:grpSpPr>
            <a:xfrm>
              <a:off x="4085070" y="5365750"/>
              <a:ext cx="1273455" cy="507156"/>
              <a:chOff x="4085070" y="5365750"/>
              <a:chExt cx="1273455" cy="507156"/>
            </a:xfrm>
            <a:solidFill>
              <a:schemeClr val="bg1"/>
            </a:solidFill>
          </p:grpSpPr>
          <p:sp>
            <p:nvSpPr>
              <p:cNvPr id="75" name="Rectangle 74">
                <a:extLst>
                  <a:ext uri="{FF2B5EF4-FFF2-40B4-BE49-F238E27FC236}">
                    <a16:creationId xmlns:a16="http://schemas.microsoft.com/office/drawing/2014/main" id="{9E3EF4F7-A5F8-463A-B9A9-8F35A307E0D7}"/>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6" name="Rectangle 75">
                <a:extLst>
                  <a:ext uri="{FF2B5EF4-FFF2-40B4-BE49-F238E27FC236}">
                    <a16:creationId xmlns:a16="http://schemas.microsoft.com/office/drawing/2014/main" id="{AA311BC5-7DC3-4C57-BA90-302D03307FA4}"/>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2" name="Group 71">
              <a:extLst>
                <a:ext uri="{FF2B5EF4-FFF2-40B4-BE49-F238E27FC236}">
                  <a16:creationId xmlns:a16="http://schemas.microsoft.com/office/drawing/2014/main" id="{88E2F886-2399-4B34-AE53-194D98AA3F2A}"/>
                </a:ext>
              </a:extLst>
            </p:cNvPr>
            <p:cNvGrpSpPr/>
            <p:nvPr/>
          </p:nvGrpSpPr>
          <p:grpSpPr>
            <a:xfrm>
              <a:off x="3733049" y="5315443"/>
              <a:ext cx="1620714" cy="564329"/>
              <a:chOff x="3722832" y="5310208"/>
              <a:chExt cx="1620714" cy="564329"/>
            </a:xfrm>
          </p:grpSpPr>
          <p:cxnSp>
            <p:nvCxnSpPr>
              <p:cNvPr id="73" name="Straight Connector 72">
                <a:extLst>
                  <a:ext uri="{FF2B5EF4-FFF2-40B4-BE49-F238E27FC236}">
                    <a16:creationId xmlns:a16="http://schemas.microsoft.com/office/drawing/2014/main" id="{4D827F8D-252F-471A-B99D-0DB7D665FD72}"/>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Arc 73">
                <a:extLst>
                  <a:ext uri="{FF2B5EF4-FFF2-40B4-BE49-F238E27FC236}">
                    <a16:creationId xmlns:a16="http://schemas.microsoft.com/office/drawing/2014/main" id="{F35450F6-7116-4CC7-8FBA-D6B1A0580C6F}"/>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77" name="Group 76">
            <a:extLst>
              <a:ext uri="{FF2B5EF4-FFF2-40B4-BE49-F238E27FC236}">
                <a16:creationId xmlns:a16="http://schemas.microsoft.com/office/drawing/2014/main" id="{909F8D88-A0FD-45B5-9314-8F8747201DB4}"/>
              </a:ext>
            </a:extLst>
          </p:cNvPr>
          <p:cNvGrpSpPr>
            <a:grpSpLocks noChangeAspect="1"/>
          </p:cNvGrpSpPr>
          <p:nvPr/>
        </p:nvGrpSpPr>
        <p:grpSpPr>
          <a:xfrm>
            <a:off x="6033718" y="2898716"/>
            <a:ext cx="2721152" cy="578710"/>
            <a:chOff x="3733049" y="5315443"/>
            <a:chExt cx="2683918" cy="570792"/>
          </a:xfrm>
        </p:grpSpPr>
        <p:grpSp>
          <p:nvGrpSpPr>
            <p:cNvPr id="78" name="Group 77">
              <a:extLst>
                <a:ext uri="{FF2B5EF4-FFF2-40B4-BE49-F238E27FC236}">
                  <a16:creationId xmlns:a16="http://schemas.microsoft.com/office/drawing/2014/main" id="{4DEB84C3-1FC3-454D-B30E-7E18BC840F38}"/>
                </a:ext>
              </a:extLst>
            </p:cNvPr>
            <p:cNvGrpSpPr/>
            <p:nvPr/>
          </p:nvGrpSpPr>
          <p:grpSpPr>
            <a:xfrm>
              <a:off x="4085067" y="5354684"/>
              <a:ext cx="2331900" cy="531551"/>
              <a:chOff x="4085067" y="5354684"/>
              <a:chExt cx="2331900" cy="531551"/>
            </a:xfrm>
            <a:solidFill>
              <a:schemeClr val="bg1"/>
            </a:solidFill>
          </p:grpSpPr>
          <p:sp>
            <p:nvSpPr>
              <p:cNvPr id="82" name="Rectangle 81">
                <a:extLst>
                  <a:ext uri="{FF2B5EF4-FFF2-40B4-BE49-F238E27FC236}">
                    <a16:creationId xmlns:a16="http://schemas.microsoft.com/office/drawing/2014/main" id="{46DAC591-9F76-4830-9A19-5CECA0A85D59}"/>
                  </a:ext>
                </a:extLst>
              </p:cNvPr>
              <p:cNvSpPr/>
              <p:nvPr/>
            </p:nvSpPr>
            <p:spPr bwMode="auto">
              <a:xfrm>
                <a:off x="4085067" y="5354684"/>
                <a:ext cx="2331900" cy="642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3" name="Rectangle 82">
                <a:extLst>
                  <a:ext uri="{FF2B5EF4-FFF2-40B4-BE49-F238E27FC236}">
                    <a16:creationId xmlns:a16="http://schemas.microsoft.com/office/drawing/2014/main" id="{92193A1B-5280-415C-B47E-313657C6C3BC}"/>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9" name="Group 78">
              <a:extLst>
                <a:ext uri="{FF2B5EF4-FFF2-40B4-BE49-F238E27FC236}">
                  <a16:creationId xmlns:a16="http://schemas.microsoft.com/office/drawing/2014/main" id="{E12E4E46-56CC-406C-B194-F9A12A4712A2}"/>
                </a:ext>
              </a:extLst>
            </p:cNvPr>
            <p:cNvGrpSpPr/>
            <p:nvPr/>
          </p:nvGrpSpPr>
          <p:grpSpPr>
            <a:xfrm>
              <a:off x="3733049" y="5315443"/>
              <a:ext cx="2678695" cy="564329"/>
              <a:chOff x="3722832" y="5310208"/>
              <a:chExt cx="2678695" cy="564329"/>
            </a:xfrm>
          </p:grpSpPr>
          <p:cxnSp>
            <p:nvCxnSpPr>
              <p:cNvPr id="80" name="Straight Connector 79">
                <a:extLst>
                  <a:ext uri="{FF2B5EF4-FFF2-40B4-BE49-F238E27FC236}">
                    <a16:creationId xmlns:a16="http://schemas.microsoft.com/office/drawing/2014/main" id="{4143B06D-74AB-43FB-94F4-65E58E395360}"/>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1" name="Arc 80">
                <a:extLst>
                  <a:ext uri="{FF2B5EF4-FFF2-40B4-BE49-F238E27FC236}">
                    <a16:creationId xmlns:a16="http://schemas.microsoft.com/office/drawing/2014/main" id="{F97A650E-3521-4866-9011-4700A1879767}"/>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753992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5"/>
                                        </p:tgtEl>
                                        <p:attrNameLst>
                                          <p:attrName>style.visibility</p:attrName>
                                        </p:attrNameLst>
                                      </p:cBhvr>
                                      <p:to>
                                        <p:strVal val="visible"/>
                                      </p:to>
                                    </p:set>
                                    <p:animEffect transition="in" filter="fade">
                                      <p:cBhvr>
                                        <p:cTn id="29" dur="500"/>
                                        <p:tgtEl>
                                          <p:spTgt spid="6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500"/>
                                        <p:tgtEl>
                                          <p:spTgt spid="66"/>
                                        </p:tgtEl>
                                      </p:cBhvr>
                                    </p:animEffec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nodeType="withEffect">
                                  <p:stCondLst>
                                    <p:cond delay="0"/>
                                  </p:stCondLst>
                                  <p:childTnLst>
                                    <p:set>
                                      <p:cBhvr>
                                        <p:cTn id="38" dur="1" fill="hold">
                                          <p:stCondLst>
                                            <p:cond delay="0"/>
                                          </p:stCondLst>
                                        </p:cTn>
                                        <p:tgtEl>
                                          <p:spTgt spid="77"/>
                                        </p:tgtEl>
                                        <p:attrNameLst>
                                          <p:attrName>style.visibility</p:attrName>
                                        </p:attrNameLst>
                                      </p:cBhvr>
                                      <p:to>
                                        <p:strVal val="visible"/>
                                      </p:to>
                                    </p:set>
                                    <p:animEffect transition="in" filter="fade">
                                      <p:cBhvr>
                                        <p:cTn id="39"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23" grpId="0" animBg="1"/>
      <p:bldP spid="20" grpId="0" animBg="1"/>
      <p:bldP spid="65" grpId="0" animBg="1"/>
      <p:bldP spid="66"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p:cNvPicPr>
            <a:picLocks noChangeAspect="1"/>
          </p:cNvPicPr>
          <p:nvPr/>
        </p:nvPicPr>
        <p:blipFill>
          <a:blip r:embed="rId3" cstate="print"/>
          <a:stretch>
            <a:fillRect/>
          </a:stretch>
        </p:blipFill>
        <p:spPr>
          <a:xfrm>
            <a:off x="3485825" y="2588936"/>
            <a:ext cx="1603654" cy="885600"/>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4:1</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732337"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DFDA4298-65B3-4B3D-9061-D5343DF9B7AF}"/>
              </a:ext>
            </a:extLst>
          </p:cNvPr>
          <p:cNvSpPr txBox="1"/>
          <p:nvPr/>
        </p:nvSpPr>
        <p:spPr bwMode="auto">
          <a:xfrm>
            <a:off x="3474466" y="2140760"/>
            <a:ext cx="524310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divisor and the dividend:</a:t>
            </a:r>
            <a:endParaRPr lang="en-GB" sz="2000" dirty="0">
              <a:solidFill>
                <a:srgbClr val="FF0000"/>
              </a:solidFill>
              <a:latin typeface="Myriad Pro Semibold" charset="0"/>
              <a:ea typeface="Myriad Pro Semibold" charset="0"/>
              <a:cs typeface="Myriad Pro Semibold" charset="0"/>
            </a:endParaRPr>
          </a:p>
        </p:txBody>
      </p:sp>
      <p:sp>
        <p:nvSpPr>
          <p:cNvPr id="42" name="TextBox 41">
            <a:extLst>
              <a:ext uri="{FF2B5EF4-FFF2-40B4-BE49-F238E27FC236}">
                <a16:creationId xmlns:a16="http://schemas.microsoft.com/office/drawing/2014/main" id="{10F1BEC2-CFC9-4366-BA33-6AAA1865790B}"/>
              </a:ext>
            </a:extLst>
          </p:cNvPr>
          <p:cNvSpPr txBox="1"/>
          <p:nvPr/>
        </p:nvSpPr>
        <p:spPr bwMode="auto">
          <a:xfrm>
            <a:off x="6164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5921" y="2964657"/>
            <a:ext cx="2353654" cy="446831"/>
          </a:xfrm>
          <a:prstGeom prst="rect">
            <a:avLst/>
          </a:prstGeom>
        </p:spPr>
      </p:pic>
      <p:pic>
        <p:nvPicPr>
          <p:cNvPr id="14" name="Picture 13" descr="A picture containing clipart  Description automatically generated">
            <a:extLst>
              <a:ext uri="{FF2B5EF4-FFF2-40B4-BE49-F238E27FC236}">
                <a16:creationId xmlns:a16="http://schemas.microsoft.com/office/drawing/2014/main" id="{15F7064D-E959-482D-8AF0-6A6F9D6C79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4169" y="3026973"/>
            <a:ext cx="233806" cy="233806"/>
          </a:xfrm>
          <a:prstGeom prst="rect">
            <a:avLst/>
          </a:prstGeom>
        </p:spPr>
      </p:pic>
      <p:grpSp>
        <p:nvGrpSpPr>
          <p:cNvPr id="62" name="Group 61">
            <a:extLst>
              <a:ext uri="{FF2B5EF4-FFF2-40B4-BE49-F238E27FC236}">
                <a16:creationId xmlns:a16="http://schemas.microsoft.com/office/drawing/2014/main" id="{BD59A8E5-F471-40D8-B91E-72726006E0A8}"/>
              </a:ext>
            </a:extLst>
          </p:cNvPr>
          <p:cNvGrpSpPr/>
          <p:nvPr/>
        </p:nvGrpSpPr>
        <p:grpSpPr>
          <a:xfrm>
            <a:off x="6864754" y="3026973"/>
            <a:ext cx="233806" cy="1005148"/>
            <a:chOff x="5184879" y="3026973"/>
            <a:chExt cx="233806" cy="1005148"/>
          </a:xfrm>
        </p:grpSpPr>
        <p:pic>
          <p:nvPicPr>
            <p:cNvPr id="65" name="Picture 64">
              <a:extLst>
                <a:ext uri="{FF2B5EF4-FFF2-40B4-BE49-F238E27FC236}">
                  <a16:creationId xmlns:a16="http://schemas.microsoft.com/office/drawing/2014/main" id="{9B22D1E8-9545-4EF1-9165-7A733EFB6CB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66" name="Picture 65">
              <a:extLst>
                <a:ext uri="{FF2B5EF4-FFF2-40B4-BE49-F238E27FC236}">
                  <a16:creationId xmlns:a16="http://schemas.microsoft.com/office/drawing/2014/main" id="{AF0E62E3-18AC-436F-B627-59D57DB548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67" name="Picture 66">
              <a:extLst>
                <a:ext uri="{FF2B5EF4-FFF2-40B4-BE49-F238E27FC236}">
                  <a16:creationId xmlns:a16="http://schemas.microsoft.com/office/drawing/2014/main" id="{79BA6DEE-4236-4552-84A5-31B4D839162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68" name="Picture 67">
              <a:extLst>
                <a:ext uri="{FF2B5EF4-FFF2-40B4-BE49-F238E27FC236}">
                  <a16:creationId xmlns:a16="http://schemas.microsoft.com/office/drawing/2014/main" id="{E025254C-F380-4D84-A352-EF6D184B0E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grpSp>
      <p:grpSp>
        <p:nvGrpSpPr>
          <p:cNvPr id="57" name="Group 56">
            <a:extLst>
              <a:ext uri="{FF2B5EF4-FFF2-40B4-BE49-F238E27FC236}">
                <a16:creationId xmlns:a16="http://schemas.microsoft.com/office/drawing/2014/main" id="{832A7007-4400-46DE-9A21-A65F340C80EB}"/>
              </a:ext>
            </a:extLst>
          </p:cNvPr>
          <p:cNvGrpSpPr/>
          <p:nvPr/>
        </p:nvGrpSpPr>
        <p:grpSpPr>
          <a:xfrm>
            <a:off x="6550170" y="3026973"/>
            <a:ext cx="233806" cy="1005148"/>
            <a:chOff x="5184879" y="3026973"/>
            <a:chExt cx="233806" cy="1005148"/>
          </a:xfrm>
        </p:grpSpPr>
        <p:pic>
          <p:nvPicPr>
            <p:cNvPr id="58" name="Picture 57">
              <a:extLst>
                <a:ext uri="{FF2B5EF4-FFF2-40B4-BE49-F238E27FC236}">
                  <a16:creationId xmlns:a16="http://schemas.microsoft.com/office/drawing/2014/main" id="{812DD36C-D4B2-4EC7-AF8F-222EDA5E9F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59" name="Picture 58">
              <a:extLst>
                <a:ext uri="{FF2B5EF4-FFF2-40B4-BE49-F238E27FC236}">
                  <a16:creationId xmlns:a16="http://schemas.microsoft.com/office/drawing/2014/main" id="{990E2864-3B58-4C22-89F6-5E4B5FAD38B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60" name="Picture 59">
              <a:extLst>
                <a:ext uri="{FF2B5EF4-FFF2-40B4-BE49-F238E27FC236}">
                  <a16:creationId xmlns:a16="http://schemas.microsoft.com/office/drawing/2014/main" id="{E472ED16-A08A-4936-842C-EDE662A8C9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61" name="Picture 60">
              <a:extLst>
                <a:ext uri="{FF2B5EF4-FFF2-40B4-BE49-F238E27FC236}">
                  <a16:creationId xmlns:a16="http://schemas.microsoft.com/office/drawing/2014/main" id="{5355DABB-72A6-4D6E-91ED-B5A90412AC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grpSp>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3026973"/>
            <a:ext cx="233806" cy="233806"/>
          </a:xfrm>
          <a:prstGeom prst="rect">
            <a:avLst/>
          </a:prstGeom>
        </p:spPr>
      </p:pic>
      <p:grpSp>
        <p:nvGrpSpPr>
          <p:cNvPr id="11" name="Group 10">
            <a:extLst>
              <a:ext uri="{FF2B5EF4-FFF2-40B4-BE49-F238E27FC236}">
                <a16:creationId xmlns:a16="http://schemas.microsoft.com/office/drawing/2014/main" id="{41B6D5BB-06C3-4DF4-A8F6-B28D946F16A6}"/>
              </a:ext>
            </a:extLst>
          </p:cNvPr>
          <p:cNvGrpSpPr/>
          <p:nvPr/>
        </p:nvGrpSpPr>
        <p:grpSpPr>
          <a:xfrm>
            <a:off x="6708879" y="3026973"/>
            <a:ext cx="233806" cy="1005148"/>
            <a:chOff x="5184879" y="3026973"/>
            <a:chExt cx="233806" cy="1005148"/>
          </a:xfrm>
        </p:grpSpPr>
        <p:pic>
          <p:nvPicPr>
            <p:cNvPr id="12" name="Picture 11">
              <a:extLst>
                <a:ext uri="{FF2B5EF4-FFF2-40B4-BE49-F238E27FC236}">
                  <a16:creationId xmlns:a16="http://schemas.microsoft.com/office/drawing/2014/main" id="{4E3A9A3F-2640-4062-92E7-AE5530ACD3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39" name="Picture 38">
              <a:extLst>
                <a:ext uri="{FF2B5EF4-FFF2-40B4-BE49-F238E27FC236}">
                  <a16:creationId xmlns:a16="http://schemas.microsoft.com/office/drawing/2014/main" id="{3EBAA522-3D33-431A-9D58-216A60E7C9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40" name="Picture 39">
              <a:extLst>
                <a:ext uri="{FF2B5EF4-FFF2-40B4-BE49-F238E27FC236}">
                  <a16:creationId xmlns:a16="http://schemas.microsoft.com/office/drawing/2014/main" id="{EB73255A-D926-4754-8A17-438C8F81CA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44" name="Picture 43">
              <a:extLst>
                <a:ext uri="{FF2B5EF4-FFF2-40B4-BE49-F238E27FC236}">
                  <a16:creationId xmlns:a16="http://schemas.microsoft.com/office/drawing/2014/main" id="{0F8A55EA-EF7F-491C-8066-DFF90A3E7A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grpSp>
      <p:pic>
        <p:nvPicPr>
          <p:cNvPr id="49" name="Picture 48" descr="A picture containing clipart  Description automatically generated">
            <a:extLst>
              <a:ext uri="{FF2B5EF4-FFF2-40B4-BE49-F238E27FC236}">
                <a16:creationId xmlns:a16="http://schemas.microsoft.com/office/drawing/2014/main" id="{5ADC331C-06BF-4051-9C46-CC27C03B2E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4169" y="3284087"/>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395F5CEE-A7D2-47DC-97DE-1A8692E7EE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4169" y="3541201"/>
            <a:ext cx="233806" cy="233806"/>
          </a:xfrm>
          <a:prstGeom prst="rect">
            <a:avLst/>
          </a:prstGeom>
        </p:spPr>
      </p:pic>
      <p:pic>
        <p:nvPicPr>
          <p:cNvPr id="51" name="Picture 50" descr="A picture containing clipart  Description automatically generated">
            <a:extLst>
              <a:ext uri="{FF2B5EF4-FFF2-40B4-BE49-F238E27FC236}">
                <a16:creationId xmlns:a16="http://schemas.microsoft.com/office/drawing/2014/main" id="{3CE07FB9-2F4F-4C4B-97B9-0DB744E833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74169" y="3798315"/>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4055429"/>
            <a:ext cx="233806" cy="233806"/>
          </a:xfrm>
          <a:prstGeom prst="rect">
            <a:avLst/>
          </a:prstGeom>
        </p:spPr>
      </p:pic>
      <p:pic>
        <p:nvPicPr>
          <p:cNvPr id="56" name="Picture 55" descr="A picture containing object  Description automatically generated">
            <a:extLst>
              <a:ext uri="{FF2B5EF4-FFF2-40B4-BE49-F238E27FC236}">
                <a16:creationId xmlns:a16="http://schemas.microsoft.com/office/drawing/2014/main" id="{CD2B2EEE-40C6-4DB0-BE8C-E8CC724F0F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4312543"/>
            <a:ext cx="233806" cy="233806"/>
          </a:xfrm>
          <a:prstGeom prst="rect">
            <a:avLst/>
          </a:prstGeom>
        </p:spPr>
      </p:pic>
      <p:pic>
        <p:nvPicPr>
          <p:cNvPr id="63" name="Picture 62" descr="A picture containing object  Description automatically generated">
            <a:extLst>
              <a:ext uri="{FF2B5EF4-FFF2-40B4-BE49-F238E27FC236}">
                <a16:creationId xmlns:a16="http://schemas.microsoft.com/office/drawing/2014/main" id="{2729FE2D-2FD6-4275-9ED0-DF49A80C7D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4569657"/>
            <a:ext cx="233806" cy="233806"/>
          </a:xfrm>
          <a:prstGeom prst="rect">
            <a:avLst/>
          </a:prstGeom>
        </p:spPr>
      </p:pic>
      <p:pic>
        <p:nvPicPr>
          <p:cNvPr id="64" name="Picture 63" descr="A picture containing object  Description automatically generated">
            <a:extLst>
              <a:ext uri="{FF2B5EF4-FFF2-40B4-BE49-F238E27FC236}">
                <a16:creationId xmlns:a16="http://schemas.microsoft.com/office/drawing/2014/main" id="{4832917E-8D2E-4BB3-BB51-8A2CB20F3B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34639" y="4826770"/>
            <a:ext cx="233806" cy="233806"/>
          </a:xfrm>
          <a:prstGeom prst="rect">
            <a:avLst/>
          </a:prstGeom>
        </p:spPr>
      </p:pic>
      <p:sp>
        <p:nvSpPr>
          <p:cNvPr id="34" name="TextBox 33">
            <a:extLst>
              <a:ext uri="{FF2B5EF4-FFF2-40B4-BE49-F238E27FC236}">
                <a16:creationId xmlns:a16="http://schemas.microsoft.com/office/drawing/2014/main" id="{18DFADAC-E1AF-463E-8ABB-DEAE04D66D14}"/>
              </a:ext>
            </a:extLst>
          </p:cNvPr>
          <p:cNvSpPr txBox="1"/>
          <p:nvPr/>
        </p:nvSpPr>
        <p:spPr bwMode="auto">
          <a:xfrm>
            <a:off x="4555675" y="2140760"/>
            <a:ext cx="30806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pic>
        <p:nvPicPr>
          <p:cNvPr id="4" name="Image 3"/>
          <p:cNvPicPr>
            <a:picLocks noChangeAspect="1"/>
          </p:cNvPicPr>
          <p:nvPr/>
        </p:nvPicPr>
        <p:blipFill>
          <a:blip r:embed="rId8" cstate="print"/>
          <a:stretch>
            <a:fillRect/>
          </a:stretch>
        </p:blipFill>
        <p:spPr>
          <a:xfrm>
            <a:off x="3485825" y="2588936"/>
            <a:ext cx="1603654" cy="885600"/>
          </a:xfrm>
          <a:prstGeom prst="rect">
            <a:avLst/>
          </a:prstGeom>
        </p:spPr>
      </p:pic>
      <p:pic>
        <p:nvPicPr>
          <p:cNvPr id="5" name="Image 4"/>
          <p:cNvPicPr>
            <a:picLocks noChangeAspect="1"/>
          </p:cNvPicPr>
          <p:nvPr/>
        </p:nvPicPr>
        <p:blipFill>
          <a:blip r:embed="rId9" cstate="print"/>
          <a:stretch>
            <a:fillRect/>
          </a:stretch>
        </p:blipFill>
        <p:spPr>
          <a:xfrm>
            <a:off x="3485825" y="2588936"/>
            <a:ext cx="1603654" cy="885600"/>
          </a:xfrm>
          <a:prstGeom prst="rect">
            <a:avLst/>
          </a:prstGeom>
        </p:spPr>
      </p:pic>
      <p:sp>
        <p:nvSpPr>
          <p:cNvPr id="37" name="Rectangle 36">
            <a:extLst>
              <a:ext uri="{FF2B5EF4-FFF2-40B4-BE49-F238E27FC236}">
                <a16:creationId xmlns:a16="http://schemas.microsoft.com/office/drawing/2014/main" id="{54E1E1BF-F3E7-4C77-BB50-D7EDEA95F545}"/>
              </a:ext>
            </a:extLst>
          </p:cNvPr>
          <p:cNvSpPr/>
          <p:nvPr/>
        </p:nvSpPr>
        <p:spPr bwMode="auto">
          <a:xfrm>
            <a:off x="3893820"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ectangle 37">
            <a:extLst>
              <a:ext uri="{FF2B5EF4-FFF2-40B4-BE49-F238E27FC236}">
                <a16:creationId xmlns:a16="http://schemas.microsoft.com/office/drawing/2014/main" id="{8A87DB72-62E6-4B36-9EFC-84DF46A7E12E}"/>
              </a:ext>
            </a:extLst>
          </p:cNvPr>
          <p:cNvSpPr/>
          <p:nvPr/>
        </p:nvSpPr>
        <p:spPr bwMode="auto">
          <a:xfrm>
            <a:off x="4248351"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Rectangle 42">
            <a:extLst>
              <a:ext uri="{FF2B5EF4-FFF2-40B4-BE49-F238E27FC236}">
                <a16:creationId xmlns:a16="http://schemas.microsoft.com/office/drawing/2014/main" id="{D797F863-8B22-4B02-B07B-CA52A8258C4A}"/>
              </a:ext>
            </a:extLst>
          </p:cNvPr>
          <p:cNvSpPr/>
          <p:nvPr/>
        </p:nvSpPr>
        <p:spPr bwMode="auto">
          <a:xfrm>
            <a:off x="4602881"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9" name="Picture 18" descr="A close up of a logo  Description automatically generated">
            <a:extLst>
              <a:ext uri="{FF2B5EF4-FFF2-40B4-BE49-F238E27FC236}">
                <a16:creationId xmlns:a16="http://schemas.microsoft.com/office/drawing/2014/main" id="{660CCE3F-C12F-4215-89BD-44165C2631A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17560" y="2996941"/>
            <a:ext cx="301351" cy="1065120"/>
          </a:xfrm>
          <a:prstGeom prst="rect">
            <a:avLst/>
          </a:prstGeom>
        </p:spPr>
      </p:pic>
      <p:pic>
        <p:nvPicPr>
          <p:cNvPr id="69" name="Picture 68" descr="A close up of a logo  Description automatically generated">
            <a:extLst>
              <a:ext uri="{FF2B5EF4-FFF2-40B4-BE49-F238E27FC236}">
                <a16:creationId xmlns:a16="http://schemas.microsoft.com/office/drawing/2014/main" id="{425840E2-D937-4ADC-B357-9E8E2A9D407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829628" y="2996941"/>
            <a:ext cx="301351" cy="1065120"/>
          </a:xfrm>
          <a:prstGeom prst="rect">
            <a:avLst/>
          </a:prstGeom>
        </p:spPr>
      </p:pic>
      <p:sp>
        <p:nvSpPr>
          <p:cNvPr id="70" name="TextBox 69">
            <a:extLst>
              <a:ext uri="{FF2B5EF4-FFF2-40B4-BE49-F238E27FC236}">
                <a16:creationId xmlns:a16="http://schemas.microsoft.com/office/drawing/2014/main" id="{912D6497-DB72-4966-A45F-27C37E119DDE}"/>
              </a:ext>
            </a:extLst>
          </p:cNvPr>
          <p:cNvSpPr txBox="1"/>
          <p:nvPr/>
        </p:nvSpPr>
        <p:spPr bwMode="auto">
          <a:xfrm>
            <a:off x="6656056" y="262068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2</a:t>
            </a:r>
          </a:p>
        </p:txBody>
      </p:sp>
      <p:sp>
        <p:nvSpPr>
          <p:cNvPr id="71" name="TextBox 70">
            <a:extLst>
              <a:ext uri="{FF2B5EF4-FFF2-40B4-BE49-F238E27FC236}">
                <a16:creationId xmlns:a16="http://schemas.microsoft.com/office/drawing/2014/main" id="{956D71C0-CA13-4841-9E82-FD08620166A8}"/>
              </a:ext>
            </a:extLst>
          </p:cNvPr>
          <p:cNvSpPr txBox="1"/>
          <p:nvPr/>
        </p:nvSpPr>
        <p:spPr bwMode="auto">
          <a:xfrm>
            <a:off x="4341547" y="5175009"/>
            <a:ext cx="3508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8 hundreds ÷ 4 = 2 hundreds</a:t>
            </a:r>
          </a:p>
        </p:txBody>
      </p:sp>
      <p:grpSp>
        <p:nvGrpSpPr>
          <p:cNvPr id="13" name="Group 12">
            <a:extLst>
              <a:ext uri="{FF2B5EF4-FFF2-40B4-BE49-F238E27FC236}">
                <a16:creationId xmlns:a16="http://schemas.microsoft.com/office/drawing/2014/main" id="{9597755F-9D47-48A2-9F62-1990971284D9}"/>
              </a:ext>
            </a:extLst>
          </p:cNvPr>
          <p:cNvGrpSpPr/>
          <p:nvPr/>
        </p:nvGrpSpPr>
        <p:grpSpPr>
          <a:xfrm>
            <a:off x="6708879" y="4055430"/>
            <a:ext cx="233806" cy="1005147"/>
            <a:chOff x="5184879" y="4055429"/>
            <a:chExt cx="233806" cy="1005147"/>
          </a:xfrm>
        </p:grpSpPr>
        <p:pic>
          <p:nvPicPr>
            <p:cNvPr id="45" name="Picture 44">
              <a:extLst>
                <a:ext uri="{FF2B5EF4-FFF2-40B4-BE49-F238E27FC236}">
                  <a16:creationId xmlns:a16="http://schemas.microsoft.com/office/drawing/2014/main" id="{FF5ACA48-D462-4BD1-B90C-64BA4BF38C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pic>
          <p:nvPicPr>
            <p:cNvPr id="46" name="Picture 45">
              <a:extLst>
                <a:ext uri="{FF2B5EF4-FFF2-40B4-BE49-F238E27FC236}">
                  <a16:creationId xmlns:a16="http://schemas.microsoft.com/office/drawing/2014/main" id="{005042B6-AE76-4914-870C-637657066D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312543"/>
              <a:ext cx="233806" cy="233806"/>
            </a:xfrm>
            <a:prstGeom prst="rect">
              <a:avLst/>
            </a:prstGeom>
          </p:spPr>
        </p:pic>
        <p:pic>
          <p:nvPicPr>
            <p:cNvPr id="47" name="Picture 46">
              <a:extLst>
                <a:ext uri="{FF2B5EF4-FFF2-40B4-BE49-F238E27FC236}">
                  <a16:creationId xmlns:a16="http://schemas.microsoft.com/office/drawing/2014/main" id="{4B4A2770-4AF9-419D-BB14-BF31AC32F0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569657"/>
              <a:ext cx="233806" cy="233806"/>
            </a:xfrm>
            <a:prstGeom prst="rect">
              <a:avLst/>
            </a:prstGeom>
          </p:spPr>
        </p:pic>
        <p:pic>
          <p:nvPicPr>
            <p:cNvPr id="48" name="Picture 47">
              <a:extLst>
                <a:ext uri="{FF2B5EF4-FFF2-40B4-BE49-F238E27FC236}">
                  <a16:creationId xmlns:a16="http://schemas.microsoft.com/office/drawing/2014/main" id="{2DA02373-2348-4C85-91DD-C8CF558FDA2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826770"/>
              <a:ext cx="233806" cy="233806"/>
            </a:xfrm>
            <a:prstGeom prst="rect">
              <a:avLst/>
            </a:prstGeom>
          </p:spPr>
        </p:pic>
      </p:grpSp>
      <p:grpSp>
        <p:nvGrpSpPr>
          <p:cNvPr id="72" name="Group 71">
            <a:extLst>
              <a:ext uri="{FF2B5EF4-FFF2-40B4-BE49-F238E27FC236}">
                <a16:creationId xmlns:a16="http://schemas.microsoft.com/office/drawing/2014/main" id="{4005DC77-0122-4F86-9051-81DC4D144339}"/>
              </a:ext>
            </a:extLst>
          </p:cNvPr>
          <p:cNvGrpSpPr/>
          <p:nvPr/>
        </p:nvGrpSpPr>
        <p:grpSpPr>
          <a:xfrm>
            <a:off x="3337049" y="2935188"/>
            <a:ext cx="1625476" cy="564329"/>
            <a:chOff x="3733049" y="5315443"/>
            <a:chExt cx="1625476" cy="564329"/>
          </a:xfrm>
        </p:grpSpPr>
        <p:grpSp>
          <p:nvGrpSpPr>
            <p:cNvPr id="73" name="Group 72">
              <a:extLst>
                <a:ext uri="{FF2B5EF4-FFF2-40B4-BE49-F238E27FC236}">
                  <a16:creationId xmlns:a16="http://schemas.microsoft.com/office/drawing/2014/main" id="{77569CC8-25C8-41A5-BF8F-95E830558981}"/>
                </a:ext>
              </a:extLst>
            </p:cNvPr>
            <p:cNvGrpSpPr/>
            <p:nvPr/>
          </p:nvGrpSpPr>
          <p:grpSpPr>
            <a:xfrm>
              <a:off x="4085070" y="5365750"/>
              <a:ext cx="1273455" cy="507156"/>
              <a:chOff x="4085070" y="5365750"/>
              <a:chExt cx="1273455" cy="507156"/>
            </a:xfrm>
            <a:solidFill>
              <a:schemeClr val="bg1"/>
            </a:solidFill>
          </p:grpSpPr>
          <p:sp>
            <p:nvSpPr>
              <p:cNvPr id="77" name="Rectangle 76">
                <a:extLst>
                  <a:ext uri="{FF2B5EF4-FFF2-40B4-BE49-F238E27FC236}">
                    <a16:creationId xmlns:a16="http://schemas.microsoft.com/office/drawing/2014/main" id="{EEF931A2-6782-4541-84D4-1627B494F6A7}"/>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8" name="Rectangle 77">
                <a:extLst>
                  <a:ext uri="{FF2B5EF4-FFF2-40B4-BE49-F238E27FC236}">
                    <a16:creationId xmlns:a16="http://schemas.microsoft.com/office/drawing/2014/main" id="{B9CFE329-AE74-411D-95CA-A7EDC6EF08B2}"/>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4" name="Group 73">
              <a:extLst>
                <a:ext uri="{FF2B5EF4-FFF2-40B4-BE49-F238E27FC236}">
                  <a16:creationId xmlns:a16="http://schemas.microsoft.com/office/drawing/2014/main" id="{E3701050-CA5B-4910-9C3F-2CD9FCE2D5A2}"/>
                </a:ext>
              </a:extLst>
            </p:cNvPr>
            <p:cNvGrpSpPr/>
            <p:nvPr/>
          </p:nvGrpSpPr>
          <p:grpSpPr>
            <a:xfrm>
              <a:off x="3733049" y="5315443"/>
              <a:ext cx="1620714" cy="564329"/>
              <a:chOff x="3722832" y="5310208"/>
              <a:chExt cx="1620714" cy="564329"/>
            </a:xfrm>
          </p:grpSpPr>
          <p:cxnSp>
            <p:nvCxnSpPr>
              <p:cNvPr id="75" name="Straight Connector 74">
                <a:extLst>
                  <a:ext uri="{FF2B5EF4-FFF2-40B4-BE49-F238E27FC236}">
                    <a16:creationId xmlns:a16="http://schemas.microsoft.com/office/drawing/2014/main" id="{E8989F2F-7946-4497-A7A2-62425F84165E}"/>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Arc 75">
                <a:extLst>
                  <a:ext uri="{FF2B5EF4-FFF2-40B4-BE49-F238E27FC236}">
                    <a16:creationId xmlns:a16="http://schemas.microsoft.com/office/drawing/2014/main" id="{A428E371-A523-464A-87FD-86C7F06F4E48}"/>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79" name="Group 78">
            <a:extLst>
              <a:ext uri="{FF2B5EF4-FFF2-40B4-BE49-F238E27FC236}">
                <a16:creationId xmlns:a16="http://schemas.microsoft.com/office/drawing/2014/main" id="{CDBE0858-3FE6-4B4C-B4AD-6D2CEA3B1AD4}"/>
              </a:ext>
            </a:extLst>
          </p:cNvPr>
          <p:cNvGrpSpPr>
            <a:grpSpLocks noChangeAspect="1"/>
          </p:cNvGrpSpPr>
          <p:nvPr/>
        </p:nvGrpSpPr>
        <p:grpSpPr>
          <a:xfrm>
            <a:off x="6033718" y="2898716"/>
            <a:ext cx="2721152" cy="578710"/>
            <a:chOff x="3733049" y="5315443"/>
            <a:chExt cx="2683918" cy="570792"/>
          </a:xfrm>
        </p:grpSpPr>
        <p:grpSp>
          <p:nvGrpSpPr>
            <p:cNvPr id="80" name="Group 79">
              <a:extLst>
                <a:ext uri="{FF2B5EF4-FFF2-40B4-BE49-F238E27FC236}">
                  <a16:creationId xmlns:a16="http://schemas.microsoft.com/office/drawing/2014/main" id="{C046BAAA-1FEE-450A-A19C-2F227771711A}"/>
                </a:ext>
              </a:extLst>
            </p:cNvPr>
            <p:cNvGrpSpPr/>
            <p:nvPr/>
          </p:nvGrpSpPr>
          <p:grpSpPr>
            <a:xfrm>
              <a:off x="4085067" y="5354684"/>
              <a:ext cx="2331900" cy="531551"/>
              <a:chOff x="4085067" y="5354684"/>
              <a:chExt cx="2331900" cy="531551"/>
            </a:xfrm>
            <a:solidFill>
              <a:schemeClr val="bg1"/>
            </a:solidFill>
          </p:grpSpPr>
          <p:sp>
            <p:nvSpPr>
              <p:cNvPr id="84" name="Rectangle 83">
                <a:extLst>
                  <a:ext uri="{FF2B5EF4-FFF2-40B4-BE49-F238E27FC236}">
                    <a16:creationId xmlns:a16="http://schemas.microsoft.com/office/drawing/2014/main" id="{409AB4DF-B967-4AAD-AD75-D4B4FC301734}"/>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5" name="Rectangle 84">
                <a:extLst>
                  <a:ext uri="{FF2B5EF4-FFF2-40B4-BE49-F238E27FC236}">
                    <a16:creationId xmlns:a16="http://schemas.microsoft.com/office/drawing/2014/main" id="{26E6F8FF-AA20-4157-B5A6-2424C7FAFAF9}"/>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81" name="Group 80">
              <a:extLst>
                <a:ext uri="{FF2B5EF4-FFF2-40B4-BE49-F238E27FC236}">
                  <a16:creationId xmlns:a16="http://schemas.microsoft.com/office/drawing/2014/main" id="{AFB38CDC-981A-452C-B406-C3961F900084}"/>
                </a:ext>
              </a:extLst>
            </p:cNvPr>
            <p:cNvGrpSpPr/>
            <p:nvPr/>
          </p:nvGrpSpPr>
          <p:grpSpPr>
            <a:xfrm>
              <a:off x="3733049" y="5315443"/>
              <a:ext cx="2678695" cy="564329"/>
              <a:chOff x="3722832" y="5310208"/>
              <a:chExt cx="2678695" cy="564329"/>
            </a:xfrm>
          </p:grpSpPr>
          <p:cxnSp>
            <p:nvCxnSpPr>
              <p:cNvPr id="82" name="Straight Connector 81">
                <a:extLst>
                  <a:ext uri="{FF2B5EF4-FFF2-40B4-BE49-F238E27FC236}">
                    <a16:creationId xmlns:a16="http://schemas.microsoft.com/office/drawing/2014/main" id="{D1DBB2EC-04ED-49D9-9173-5A6C26503180}"/>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Arc 82">
                <a:extLst>
                  <a:ext uri="{FF2B5EF4-FFF2-40B4-BE49-F238E27FC236}">
                    <a16:creationId xmlns:a16="http://schemas.microsoft.com/office/drawing/2014/main" id="{1DE2149D-ABA3-427E-B59B-8BCA3E19E0DD}"/>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682574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xit" presetSubtype="0" fill="hold" nodeType="withEffect">
                                  <p:stCondLst>
                                    <p:cond delay="0"/>
                                  </p:stCondLst>
                                  <p:childTnLst>
                                    <p:animEffect transition="out" filter="fade">
                                      <p:cBhvr>
                                        <p:cTn id="18" dur="500"/>
                                        <p:tgtEl>
                                          <p:spTgt spid="17"/>
                                        </p:tgtEl>
                                      </p:cBhvr>
                                    </p:animEffect>
                                    <p:set>
                                      <p:cBhvr>
                                        <p:cTn id="19" dur="1" fill="hold">
                                          <p:stCondLst>
                                            <p:cond delay="499"/>
                                          </p:stCondLst>
                                        </p:cTn>
                                        <p:tgtEl>
                                          <p:spTgt spid="17"/>
                                        </p:tgtEl>
                                        <p:attrNameLst>
                                          <p:attrName>style.visibility</p:attrName>
                                        </p:attrNameLst>
                                      </p:cBhvr>
                                      <p:to>
                                        <p:strVal val="hidden"/>
                                      </p:to>
                                    </p:set>
                                  </p:childTnLst>
                                </p:cTn>
                              </p:par>
                            </p:childTnLst>
                          </p:cTn>
                        </p:par>
                        <p:par>
                          <p:cTn id="20" fill="hold">
                            <p:stCondLst>
                              <p:cond delay="500"/>
                            </p:stCondLst>
                            <p:childTnLst>
                              <p:par>
                                <p:cTn id="21" presetID="35" presetClass="path" presetSubtype="0" accel="50000" fill="hold" nodeType="afterEffect">
                                  <p:stCondLst>
                                    <p:cond delay="0"/>
                                  </p:stCondLst>
                                  <p:childTnLst>
                                    <p:animMotion origin="layout" path="M 4.375E-6 -3.33333E-6 L -0.01381 -0.00046 " pathEditMode="relative" rAng="0" ptsTypes="AA">
                                      <p:cBhvr>
                                        <p:cTn id="22" dur="1000" fill="hold"/>
                                        <p:tgtEl>
                                          <p:spTgt spid="11"/>
                                        </p:tgtEl>
                                        <p:attrNameLst>
                                          <p:attrName>ppt_x</p:attrName>
                                          <p:attrName>ppt_y</p:attrName>
                                        </p:attrNameLst>
                                      </p:cBhvr>
                                      <p:rCtr x="-690" y="-23"/>
                                    </p:animMotion>
                                  </p:childTnLst>
                                </p:cTn>
                              </p:par>
                            </p:childTnLst>
                          </p:cTn>
                        </p:par>
                        <p:par>
                          <p:cTn id="23" fill="hold">
                            <p:stCondLst>
                              <p:cond delay="1500"/>
                            </p:stCondLst>
                            <p:childTnLst>
                              <p:par>
                                <p:cTn id="24" presetID="1" presetClass="exit" presetSubtype="0" fill="hold" nodeType="afterEffect">
                                  <p:stCondLst>
                                    <p:cond delay="0"/>
                                  </p:stCondLst>
                                  <p:childTnLst>
                                    <p:set>
                                      <p:cBhvr>
                                        <p:cTn id="25" dur="1" fill="hold">
                                          <p:stCondLst>
                                            <p:cond delay="0"/>
                                          </p:stCondLst>
                                        </p:cTn>
                                        <p:tgtEl>
                                          <p:spTgt spid="11"/>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57"/>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2000"/>
                            </p:stCondLst>
                            <p:childTnLst>
                              <p:par>
                                <p:cTn id="33" presetID="64" presetClass="path" presetSubtype="0" accel="50000" fill="hold" nodeType="afterEffect">
                                  <p:stCondLst>
                                    <p:cond delay="0"/>
                                  </p:stCondLst>
                                  <p:childTnLst>
                                    <p:animMotion origin="layout" path="M 4.375E-6 -3.33333E-6 L 0.01341 -0.15046 " pathEditMode="relative" rAng="0" ptsTypes="AA">
                                      <p:cBhvr>
                                        <p:cTn id="34" dur="1500" fill="hold"/>
                                        <p:tgtEl>
                                          <p:spTgt spid="13"/>
                                        </p:tgtEl>
                                        <p:attrNameLst>
                                          <p:attrName>ppt_x</p:attrName>
                                          <p:attrName>ppt_y</p:attrName>
                                        </p:attrNameLst>
                                      </p:cBhvr>
                                      <p:rCtr x="664" y="-7523"/>
                                    </p:animMotion>
                                  </p:childTnLst>
                                </p:cTn>
                              </p:par>
                            </p:childTnLst>
                          </p:cTn>
                        </p:par>
                        <p:par>
                          <p:cTn id="35" fill="hold">
                            <p:stCondLst>
                              <p:cond delay="3500"/>
                            </p:stCondLst>
                            <p:childTnLst>
                              <p:par>
                                <p:cTn id="36" presetID="1" presetClass="exit" presetSubtype="0" fill="hold" nodeType="afterEffect">
                                  <p:stCondLst>
                                    <p:cond delay="0"/>
                                  </p:stCondLst>
                                  <p:childTnLst>
                                    <p:set>
                                      <p:cBhvr>
                                        <p:cTn id="37" dur="1" fill="hold">
                                          <p:stCondLst>
                                            <p:cond delay="0"/>
                                          </p:stCondLst>
                                        </p:cTn>
                                        <p:tgtEl>
                                          <p:spTgt spid="13"/>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62"/>
                                        </p:tgtEl>
                                        <p:attrNameLst>
                                          <p:attrName>style.visibility</p:attrName>
                                        </p:attrNameLst>
                                      </p:cBhvr>
                                      <p:to>
                                        <p:strVal val="visible"/>
                                      </p:to>
                                    </p:set>
                                  </p:childTnLst>
                                </p:cTn>
                              </p:par>
                            </p:childTnLst>
                          </p:cTn>
                        </p:par>
                        <p:par>
                          <p:cTn id="40" fill="hold">
                            <p:stCondLst>
                              <p:cond delay="3500"/>
                            </p:stCondLst>
                            <p:childTnLst>
                              <p:par>
                                <p:cTn id="41" presetID="10" presetClass="entr" presetSubtype="0" fill="hold" nodeType="afterEffect">
                                  <p:stCondLst>
                                    <p:cond delay="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0"/>
                                        </p:tgtEl>
                                        <p:attrNameLst>
                                          <p:attrName>style.visibility</p:attrName>
                                        </p:attrNameLst>
                                      </p:cBhvr>
                                      <p:to>
                                        <p:strVal val="visible"/>
                                      </p:to>
                                    </p:set>
                                    <p:animEffect transition="in" filter="fade">
                                      <p:cBhvr>
                                        <p:cTn id="51" dur="500"/>
                                        <p:tgtEl>
                                          <p:spTgt spid="70"/>
                                        </p:tgtEl>
                                      </p:cBhvr>
                                    </p:animEffect>
                                  </p:childTnLst>
                                </p:cTn>
                              </p:par>
                              <p:par>
                                <p:cTn id="52" presetID="10" presetClass="exit" presetSubtype="0" fill="hold" nodeType="withEffect">
                                  <p:stCondLst>
                                    <p:cond delay="0"/>
                                  </p:stCondLst>
                                  <p:childTnLst>
                                    <p:animEffect transition="out" filter="fade">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37"/>
                                        </p:tgtEl>
                                      </p:cBhvr>
                                    </p:animEffect>
                                    <p:set>
                                      <p:cBhvr>
                                        <p:cTn id="57" dur="1" fill="hold">
                                          <p:stCondLst>
                                            <p:cond delay="499"/>
                                          </p:stCondLst>
                                        </p:cTn>
                                        <p:tgtEl>
                                          <p:spTgt spid="3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fade">
                                      <p:cBhvr>
                                        <p:cTn id="62" dur="500"/>
                                        <p:tgtEl>
                                          <p:spTgt spid="71"/>
                                        </p:tgtEl>
                                      </p:cBhvr>
                                    </p:animEffect>
                                  </p:childTnLst>
                                </p:cTn>
                              </p:par>
                              <p:par>
                                <p:cTn id="63" presetID="10" presetClass="entr" presetSubtype="0" fill="hold" nodeType="withEffect">
                                  <p:stCondLst>
                                    <p:cond delay="0"/>
                                  </p:stCondLst>
                                  <p:childTnLst>
                                    <p:set>
                                      <p:cBhvr>
                                        <p:cTn id="64" dur="1" fill="hold">
                                          <p:stCondLst>
                                            <p:cond delay="0"/>
                                          </p:stCondLst>
                                        </p:cTn>
                                        <p:tgtEl>
                                          <p:spTgt spid="72"/>
                                        </p:tgtEl>
                                        <p:attrNameLst>
                                          <p:attrName>style.visibility</p:attrName>
                                        </p:attrNameLst>
                                      </p:cBhvr>
                                      <p:to>
                                        <p:strVal val="visible"/>
                                      </p:to>
                                    </p:set>
                                    <p:animEffect transition="in" filter="fade">
                                      <p:cBhvr>
                                        <p:cTn id="65" dur="500"/>
                                        <p:tgtEl>
                                          <p:spTgt spid="72"/>
                                        </p:tgtEl>
                                      </p:cBhvr>
                                    </p:animEffect>
                                  </p:childTnLst>
                                </p:cTn>
                              </p:par>
                              <p:par>
                                <p:cTn id="66" presetID="10" presetClass="entr" presetSubtype="0" fill="hold" nodeType="with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fade">
                                      <p:cBhvr>
                                        <p:cTn id="6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p:bldP spid="37" grpId="0" animBg="1"/>
      <p:bldP spid="70" grpId="0"/>
      <p:bldP spid="71"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18DFADAC-E1AF-463E-8ABB-DEAE04D66D14}"/>
              </a:ext>
            </a:extLst>
          </p:cNvPr>
          <p:cNvSpPr txBox="1"/>
          <p:nvPr/>
        </p:nvSpPr>
        <p:spPr bwMode="auto">
          <a:xfrm>
            <a:off x="4555675" y="2140760"/>
            <a:ext cx="30806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4:1</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732337"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DFDA4298-65B3-4B3D-9061-D5343DF9B7AF}"/>
              </a:ext>
            </a:extLst>
          </p:cNvPr>
          <p:cNvSpPr txBox="1"/>
          <p:nvPr/>
        </p:nvSpPr>
        <p:spPr bwMode="auto">
          <a:xfrm>
            <a:off x="4580217" y="2140760"/>
            <a:ext cx="30315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sharing the 10s:</a:t>
            </a:r>
            <a:endParaRPr lang="en-GB" sz="2000" dirty="0">
              <a:solidFill>
                <a:srgbClr val="FF0000"/>
              </a:solidFill>
              <a:latin typeface="Myriad Pro Semibold" charset="0"/>
              <a:ea typeface="Myriad Pro Semibold" charset="0"/>
              <a:cs typeface="Myriad Pro Semibold" charset="0"/>
            </a:endParaRPr>
          </a:p>
        </p:txBody>
      </p:sp>
      <p:sp>
        <p:nvSpPr>
          <p:cNvPr id="42" name="TextBox 41">
            <a:extLst>
              <a:ext uri="{FF2B5EF4-FFF2-40B4-BE49-F238E27FC236}">
                <a16:creationId xmlns:a16="http://schemas.microsoft.com/office/drawing/2014/main" id="{10F1BEC2-CFC9-4366-BA33-6AAA1865790B}"/>
              </a:ext>
            </a:extLst>
          </p:cNvPr>
          <p:cNvSpPr txBox="1"/>
          <p:nvPr/>
        </p:nvSpPr>
        <p:spPr bwMode="auto">
          <a:xfrm>
            <a:off x="6164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5921" y="2964657"/>
            <a:ext cx="2353654" cy="446831"/>
          </a:xfrm>
          <a:prstGeom prst="rect">
            <a:avLst/>
          </a:prstGeom>
        </p:spPr>
      </p:pic>
      <p:pic>
        <p:nvPicPr>
          <p:cNvPr id="14" name="Picture 13" descr="A picture containing clipart  Description automatically generated">
            <a:extLst>
              <a:ext uri="{FF2B5EF4-FFF2-40B4-BE49-F238E27FC236}">
                <a16:creationId xmlns:a16="http://schemas.microsoft.com/office/drawing/2014/main" id="{15F7064D-E959-482D-8AF0-6A6F9D6C79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026973"/>
            <a:ext cx="233806" cy="233806"/>
          </a:xfrm>
          <a:prstGeom prst="rect">
            <a:avLst/>
          </a:prstGeom>
        </p:spPr>
      </p:pic>
      <p:grpSp>
        <p:nvGrpSpPr>
          <p:cNvPr id="62" name="Group 61">
            <a:extLst>
              <a:ext uri="{FF2B5EF4-FFF2-40B4-BE49-F238E27FC236}">
                <a16:creationId xmlns:a16="http://schemas.microsoft.com/office/drawing/2014/main" id="{BD59A8E5-F471-40D8-B91E-72726006E0A8}"/>
              </a:ext>
            </a:extLst>
          </p:cNvPr>
          <p:cNvGrpSpPr/>
          <p:nvPr/>
        </p:nvGrpSpPr>
        <p:grpSpPr>
          <a:xfrm>
            <a:off x="6864754" y="3026973"/>
            <a:ext cx="233806" cy="1005148"/>
            <a:chOff x="5184879" y="3026973"/>
            <a:chExt cx="233806" cy="1005148"/>
          </a:xfrm>
        </p:grpSpPr>
        <p:pic>
          <p:nvPicPr>
            <p:cNvPr id="65" name="Picture 64">
              <a:extLst>
                <a:ext uri="{FF2B5EF4-FFF2-40B4-BE49-F238E27FC236}">
                  <a16:creationId xmlns:a16="http://schemas.microsoft.com/office/drawing/2014/main" id="{9B22D1E8-9545-4EF1-9165-7A733EFB6C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66" name="Picture 65">
              <a:extLst>
                <a:ext uri="{FF2B5EF4-FFF2-40B4-BE49-F238E27FC236}">
                  <a16:creationId xmlns:a16="http://schemas.microsoft.com/office/drawing/2014/main" id="{AF0E62E3-18AC-436F-B627-59D57DB548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67" name="Picture 66">
              <a:extLst>
                <a:ext uri="{FF2B5EF4-FFF2-40B4-BE49-F238E27FC236}">
                  <a16:creationId xmlns:a16="http://schemas.microsoft.com/office/drawing/2014/main" id="{79BA6DEE-4236-4552-84A5-31B4D83916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68" name="Picture 67">
              <a:extLst>
                <a:ext uri="{FF2B5EF4-FFF2-40B4-BE49-F238E27FC236}">
                  <a16:creationId xmlns:a16="http://schemas.microsoft.com/office/drawing/2014/main" id="{E025254C-F380-4D84-A352-EF6D184B0E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grpSp>
      <p:grpSp>
        <p:nvGrpSpPr>
          <p:cNvPr id="57" name="Group 56">
            <a:extLst>
              <a:ext uri="{FF2B5EF4-FFF2-40B4-BE49-F238E27FC236}">
                <a16:creationId xmlns:a16="http://schemas.microsoft.com/office/drawing/2014/main" id="{832A7007-4400-46DE-9A21-A65F340C80EB}"/>
              </a:ext>
            </a:extLst>
          </p:cNvPr>
          <p:cNvGrpSpPr/>
          <p:nvPr/>
        </p:nvGrpSpPr>
        <p:grpSpPr>
          <a:xfrm>
            <a:off x="6550170" y="3026973"/>
            <a:ext cx="233806" cy="1005148"/>
            <a:chOff x="5184879" y="3026973"/>
            <a:chExt cx="233806" cy="1005148"/>
          </a:xfrm>
        </p:grpSpPr>
        <p:pic>
          <p:nvPicPr>
            <p:cNvPr id="58" name="Picture 57">
              <a:extLst>
                <a:ext uri="{FF2B5EF4-FFF2-40B4-BE49-F238E27FC236}">
                  <a16:creationId xmlns:a16="http://schemas.microsoft.com/office/drawing/2014/main" id="{812DD36C-D4B2-4EC7-AF8F-222EDA5E9F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59" name="Picture 58">
              <a:extLst>
                <a:ext uri="{FF2B5EF4-FFF2-40B4-BE49-F238E27FC236}">
                  <a16:creationId xmlns:a16="http://schemas.microsoft.com/office/drawing/2014/main" id="{990E2864-3B58-4C22-89F6-5E4B5FAD38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60" name="Picture 59">
              <a:extLst>
                <a:ext uri="{FF2B5EF4-FFF2-40B4-BE49-F238E27FC236}">
                  <a16:creationId xmlns:a16="http://schemas.microsoft.com/office/drawing/2014/main" id="{E472ED16-A08A-4936-842C-EDE662A8C9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61" name="Picture 60">
              <a:extLst>
                <a:ext uri="{FF2B5EF4-FFF2-40B4-BE49-F238E27FC236}">
                  <a16:creationId xmlns:a16="http://schemas.microsoft.com/office/drawing/2014/main" id="{5355DABB-72A6-4D6E-91ED-B5A90412AC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grpSp>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3026973"/>
            <a:ext cx="233806" cy="233806"/>
          </a:xfrm>
          <a:prstGeom prst="rect">
            <a:avLst/>
          </a:prstGeom>
        </p:spPr>
      </p:pic>
      <p:pic>
        <p:nvPicPr>
          <p:cNvPr id="49" name="Picture 48" descr="A picture containing clipart  Description automatically generated">
            <a:extLst>
              <a:ext uri="{FF2B5EF4-FFF2-40B4-BE49-F238E27FC236}">
                <a16:creationId xmlns:a16="http://schemas.microsoft.com/office/drawing/2014/main" id="{5ADC331C-06BF-4051-9C46-CC27C03B2E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284087"/>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395F5CEE-A7D2-47DC-97DE-1A8692E7EE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541201"/>
            <a:ext cx="233806" cy="233806"/>
          </a:xfrm>
          <a:prstGeom prst="rect">
            <a:avLst/>
          </a:prstGeom>
        </p:spPr>
      </p:pic>
      <p:pic>
        <p:nvPicPr>
          <p:cNvPr id="51" name="Picture 50" descr="A picture containing clipart  Description automatically generated">
            <a:extLst>
              <a:ext uri="{FF2B5EF4-FFF2-40B4-BE49-F238E27FC236}">
                <a16:creationId xmlns:a16="http://schemas.microsoft.com/office/drawing/2014/main" id="{3CE07FB9-2F4F-4C4B-97B9-0DB744E833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798315"/>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4055429"/>
            <a:ext cx="233806" cy="233806"/>
          </a:xfrm>
          <a:prstGeom prst="rect">
            <a:avLst/>
          </a:prstGeom>
        </p:spPr>
      </p:pic>
      <p:pic>
        <p:nvPicPr>
          <p:cNvPr id="56" name="Picture 55" descr="A picture containing object  Description automatically generated">
            <a:extLst>
              <a:ext uri="{FF2B5EF4-FFF2-40B4-BE49-F238E27FC236}">
                <a16:creationId xmlns:a16="http://schemas.microsoft.com/office/drawing/2014/main" id="{CD2B2EEE-40C6-4DB0-BE8C-E8CC724F0F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4312543"/>
            <a:ext cx="233806" cy="233806"/>
          </a:xfrm>
          <a:prstGeom prst="rect">
            <a:avLst/>
          </a:prstGeom>
        </p:spPr>
      </p:pic>
      <p:pic>
        <p:nvPicPr>
          <p:cNvPr id="63" name="Picture 62" descr="A picture containing object  Description automatically generated">
            <a:extLst>
              <a:ext uri="{FF2B5EF4-FFF2-40B4-BE49-F238E27FC236}">
                <a16:creationId xmlns:a16="http://schemas.microsoft.com/office/drawing/2014/main" id="{2729FE2D-2FD6-4275-9ED0-DF49A80C7D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4569657"/>
            <a:ext cx="233806" cy="233806"/>
          </a:xfrm>
          <a:prstGeom prst="rect">
            <a:avLst/>
          </a:prstGeom>
        </p:spPr>
      </p:pic>
      <p:pic>
        <p:nvPicPr>
          <p:cNvPr id="64" name="Picture 63" descr="A picture containing object  Description automatically generated">
            <a:extLst>
              <a:ext uri="{FF2B5EF4-FFF2-40B4-BE49-F238E27FC236}">
                <a16:creationId xmlns:a16="http://schemas.microsoft.com/office/drawing/2014/main" id="{4832917E-8D2E-4BB3-BB51-8A2CB20F3B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34639" y="4826770"/>
            <a:ext cx="233806" cy="233806"/>
          </a:xfrm>
          <a:prstGeom prst="rect">
            <a:avLst/>
          </a:prstGeom>
        </p:spPr>
      </p:pic>
      <p:pic>
        <p:nvPicPr>
          <p:cNvPr id="5" name="Image 4"/>
          <p:cNvPicPr>
            <a:picLocks noChangeAspect="1"/>
          </p:cNvPicPr>
          <p:nvPr/>
        </p:nvPicPr>
        <p:blipFill>
          <a:blip r:embed="rId7" cstate="print"/>
          <a:stretch>
            <a:fillRect/>
          </a:stretch>
        </p:blipFill>
        <p:spPr>
          <a:xfrm>
            <a:off x="3485825" y="2588936"/>
            <a:ext cx="1603654" cy="885600"/>
          </a:xfrm>
          <a:prstGeom prst="rect">
            <a:avLst/>
          </a:prstGeom>
        </p:spPr>
      </p:pic>
      <p:pic>
        <p:nvPicPr>
          <p:cNvPr id="19" name="Picture 18" descr="A close up of a logo  Description automatically generated">
            <a:extLst>
              <a:ext uri="{FF2B5EF4-FFF2-40B4-BE49-F238E27FC236}">
                <a16:creationId xmlns:a16="http://schemas.microsoft.com/office/drawing/2014/main" id="{660CCE3F-C12F-4215-89BD-44165C2631A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17560" y="2996941"/>
            <a:ext cx="301351" cy="1065120"/>
          </a:xfrm>
          <a:prstGeom prst="rect">
            <a:avLst/>
          </a:prstGeom>
        </p:spPr>
      </p:pic>
      <p:pic>
        <p:nvPicPr>
          <p:cNvPr id="69" name="Picture 68" descr="A close up of a logo  Description automatically generated">
            <a:extLst>
              <a:ext uri="{FF2B5EF4-FFF2-40B4-BE49-F238E27FC236}">
                <a16:creationId xmlns:a16="http://schemas.microsoft.com/office/drawing/2014/main" id="{425840E2-D937-4ADC-B357-9E8E2A9D407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29628" y="2996941"/>
            <a:ext cx="301351" cy="1065120"/>
          </a:xfrm>
          <a:prstGeom prst="rect">
            <a:avLst/>
          </a:prstGeom>
        </p:spPr>
      </p:pic>
      <p:sp>
        <p:nvSpPr>
          <p:cNvPr id="70" name="TextBox 69">
            <a:extLst>
              <a:ext uri="{FF2B5EF4-FFF2-40B4-BE49-F238E27FC236}">
                <a16:creationId xmlns:a16="http://schemas.microsoft.com/office/drawing/2014/main" id="{912D6497-DB72-4966-A45F-27C37E119DDE}"/>
              </a:ext>
            </a:extLst>
          </p:cNvPr>
          <p:cNvSpPr txBox="1"/>
          <p:nvPr/>
        </p:nvSpPr>
        <p:spPr bwMode="auto">
          <a:xfrm>
            <a:off x="6656056" y="262068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2</a:t>
            </a:r>
          </a:p>
        </p:txBody>
      </p:sp>
      <p:sp>
        <p:nvSpPr>
          <p:cNvPr id="71" name="TextBox 70">
            <a:extLst>
              <a:ext uri="{FF2B5EF4-FFF2-40B4-BE49-F238E27FC236}">
                <a16:creationId xmlns:a16="http://schemas.microsoft.com/office/drawing/2014/main" id="{956D71C0-CA13-4841-9E82-FD08620166A8}"/>
              </a:ext>
            </a:extLst>
          </p:cNvPr>
          <p:cNvSpPr txBox="1"/>
          <p:nvPr/>
        </p:nvSpPr>
        <p:spPr bwMode="auto">
          <a:xfrm>
            <a:off x="4341547" y="5175009"/>
            <a:ext cx="3508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8 hundreds ÷ 4 = 2 hundreds</a:t>
            </a:r>
          </a:p>
        </p:txBody>
      </p:sp>
      <p:pic>
        <p:nvPicPr>
          <p:cNvPr id="7" name="Image 6"/>
          <p:cNvPicPr>
            <a:picLocks noChangeAspect="1"/>
          </p:cNvPicPr>
          <p:nvPr/>
        </p:nvPicPr>
        <p:blipFill>
          <a:blip r:embed="rId9" cstate="print"/>
          <a:stretch>
            <a:fillRect/>
          </a:stretch>
        </p:blipFill>
        <p:spPr>
          <a:xfrm>
            <a:off x="3485825" y="2588936"/>
            <a:ext cx="1603654" cy="885600"/>
          </a:xfrm>
          <a:prstGeom prst="rect">
            <a:avLst/>
          </a:prstGeom>
        </p:spPr>
      </p:pic>
      <p:pic>
        <p:nvPicPr>
          <p:cNvPr id="15" name="Image 14"/>
          <p:cNvPicPr>
            <a:picLocks noChangeAspect="1"/>
          </p:cNvPicPr>
          <p:nvPr/>
        </p:nvPicPr>
        <p:blipFill>
          <a:blip r:embed="rId10" cstate="print"/>
          <a:stretch>
            <a:fillRect/>
          </a:stretch>
        </p:blipFill>
        <p:spPr>
          <a:xfrm>
            <a:off x="3485825" y="2588936"/>
            <a:ext cx="1603654" cy="885600"/>
          </a:xfrm>
          <a:prstGeom prst="rect">
            <a:avLst/>
          </a:prstGeom>
        </p:spPr>
      </p:pic>
      <p:pic>
        <p:nvPicPr>
          <p:cNvPr id="20" name="Picture 19" descr="A close up of a logo  Description automatically generated">
            <a:extLst>
              <a:ext uri="{FF2B5EF4-FFF2-40B4-BE49-F238E27FC236}">
                <a16:creationId xmlns:a16="http://schemas.microsoft.com/office/drawing/2014/main" id="{16247AFA-0053-4CF9-B647-5F782F80B78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441005" y="2996941"/>
            <a:ext cx="301351" cy="1065120"/>
          </a:xfrm>
          <a:prstGeom prst="rect">
            <a:avLst/>
          </a:prstGeom>
        </p:spPr>
      </p:pic>
      <p:sp>
        <p:nvSpPr>
          <p:cNvPr id="73" name="TextBox 72">
            <a:extLst>
              <a:ext uri="{FF2B5EF4-FFF2-40B4-BE49-F238E27FC236}">
                <a16:creationId xmlns:a16="http://schemas.microsoft.com/office/drawing/2014/main" id="{85DDED8E-F27E-474B-99EA-EBED0770FC9A}"/>
              </a:ext>
            </a:extLst>
          </p:cNvPr>
          <p:cNvSpPr txBox="1"/>
          <p:nvPr/>
        </p:nvSpPr>
        <p:spPr bwMode="auto">
          <a:xfrm>
            <a:off x="7422505"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1</a:t>
            </a:r>
          </a:p>
        </p:txBody>
      </p:sp>
      <p:sp>
        <p:nvSpPr>
          <p:cNvPr id="74" name="TextBox 73">
            <a:extLst>
              <a:ext uri="{FF2B5EF4-FFF2-40B4-BE49-F238E27FC236}">
                <a16:creationId xmlns:a16="http://schemas.microsoft.com/office/drawing/2014/main" id="{5674629D-9CE6-4070-BACE-F3D15D3C1EE4}"/>
              </a:ext>
            </a:extLst>
          </p:cNvPr>
          <p:cNvSpPr txBox="1"/>
          <p:nvPr/>
        </p:nvSpPr>
        <p:spPr bwMode="auto">
          <a:xfrm>
            <a:off x="4990954" y="5593795"/>
            <a:ext cx="2210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4 tens ÷ 4 = 1 ten</a:t>
            </a:r>
          </a:p>
        </p:txBody>
      </p:sp>
      <p:sp>
        <p:nvSpPr>
          <p:cNvPr id="38" name="Rectangle 37">
            <a:extLst>
              <a:ext uri="{FF2B5EF4-FFF2-40B4-BE49-F238E27FC236}">
                <a16:creationId xmlns:a16="http://schemas.microsoft.com/office/drawing/2014/main" id="{8A87DB72-62E6-4B36-9EFC-84DF46A7E12E}"/>
              </a:ext>
            </a:extLst>
          </p:cNvPr>
          <p:cNvSpPr/>
          <p:nvPr/>
        </p:nvSpPr>
        <p:spPr bwMode="auto">
          <a:xfrm>
            <a:off x="4248351"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3" name="Rectangle 42">
            <a:extLst>
              <a:ext uri="{FF2B5EF4-FFF2-40B4-BE49-F238E27FC236}">
                <a16:creationId xmlns:a16="http://schemas.microsoft.com/office/drawing/2014/main" id="{D797F863-8B22-4B02-B07B-CA52A8258C4A}"/>
              </a:ext>
            </a:extLst>
          </p:cNvPr>
          <p:cNvSpPr/>
          <p:nvPr/>
        </p:nvSpPr>
        <p:spPr bwMode="auto">
          <a:xfrm>
            <a:off x="4602881"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44" name="Group 43">
            <a:extLst>
              <a:ext uri="{FF2B5EF4-FFF2-40B4-BE49-F238E27FC236}">
                <a16:creationId xmlns:a16="http://schemas.microsoft.com/office/drawing/2014/main" id="{02625FBF-07FB-40BD-8394-553D290444A4}"/>
              </a:ext>
            </a:extLst>
          </p:cNvPr>
          <p:cNvGrpSpPr/>
          <p:nvPr/>
        </p:nvGrpSpPr>
        <p:grpSpPr>
          <a:xfrm>
            <a:off x="3337049" y="2935188"/>
            <a:ext cx="1625476" cy="564329"/>
            <a:chOff x="3733049" y="5315443"/>
            <a:chExt cx="1625476" cy="564329"/>
          </a:xfrm>
        </p:grpSpPr>
        <p:grpSp>
          <p:nvGrpSpPr>
            <p:cNvPr id="45" name="Group 44">
              <a:extLst>
                <a:ext uri="{FF2B5EF4-FFF2-40B4-BE49-F238E27FC236}">
                  <a16:creationId xmlns:a16="http://schemas.microsoft.com/office/drawing/2014/main" id="{13075C9E-903A-4B49-BB52-1C3D4E3E6E70}"/>
                </a:ext>
              </a:extLst>
            </p:cNvPr>
            <p:cNvGrpSpPr/>
            <p:nvPr/>
          </p:nvGrpSpPr>
          <p:grpSpPr>
            <a:xfrm>
              <a:off x="4085070" y="5365750"/>
              <a:ext cx="1273455" cy="507156"/>
              <a:chOff x="4085070" y="5365750"/>
              <a:chExt cx="1273455" cy="507156"/>
            </a:xfrm>
            <a:solidFill>
              <a:schemeClr val="bg1"/>
            </a:solidFill>
          </p:grpSpPr>
          <p:sp>
            <p:nvSpPr>
              <p:cNvPr id="72" name="Rectangle 71">
                <a:extLst>
                  <a:ext uri="{FF2B5EF4-FFF2-40B4-BE49-F238E27FC236}">
                    <a16:creationId xmlns:a16="http://schemas.microsoft.com/office/drawing/2014/main" id="{B57E6301-C12B-4971-8983-082E7D604C74}"/>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5" name="Rectangle 74">
                <a:extLst>
                  <a:ext uri="{FF2B5EF4-FFF2-40B4-BE49-F238E27FC236}">
                    <a16:creationId xmlns:a16="http://schemas.microsoft.com/office/drawing/2014/main" id="{083F49E4-12AC-4BF0-B009-37E5FE846EC3}"/>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6" name="Group 45">
              <a:extLst>
                <a:ext uri="{FF2B5EF4-FFF2-40B4-BE49-F238E27FC236}">
                  <a16:creationId xmlns:a16="http://schemas.microsoft.com/office/drawing/2014/main" id="{DE2D53A6-3DC6-40F4-BC7F-B4DC3A6AA979}"/>
                </a:ext>
              </a:extLst>
            </p:cNvPr>
            <p:cNvGrpSpPr/>
            <p:nvPr/>
          </p:nvGrpSpPr>
          <p:grpSpPr>
            <a:xfrm>
              <a:off x="3733049" y="5315443"/>
              <a:ext cx="1620714" cy="564329"/>
              <a:chOff x="3722832" y="5310208"/>
              <a:chExt cx="1620714" cy="564329"/>
            </a:xfrm>
          </p:grpSpPr>
          <p:cxnSp>
            <p:nvCxnSpPr>
              <p:cNvPr id="47" name="Straight Connector 46">
                <a:extLst>
                  <a:ext uri="{FF2B5EF4-FFF2-40B4-BE49-F238E27FC236}">
                    <a16:creationId xmlns:a16="http://schemas.microsoft.com/office/drawing/2014/main" id="{1D7863B6-F86F-4909-9B71-D9D7E8F89A14}"/>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Arc 47">
                <a:extLst>
                  <a:ext uri="{FF2B5EF4-FFF2-40B4-BE49-F238E27FC236}">
                    <a16:creationId xmlns:a16="http://schemas.microsoft.com/office/drawing/2014/main" id="{7633639E-05A4-497B-BC6C-00AFF7AF5F33}"/>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76" name="Group 75">
            <a:extLst>
              <a:ext uri="{FF2B5EF4-FFF2-40B4-BE49-F238E27FC236}">
                <a16:creationId xmlns:a16="http://schemas.microsoft.com/office/drawing/2014/main" id="{06568290-CD4E-435A-8F1E-1FFD564625F9}"/>
              </a:ext>
            </a:extLst>
          </p:cNvPr>
          <p:cNvGrpSpPr>
            <a:grpSpLocks noChangeAspect="1"/>
          </p:cNvGrpSpPr>
          <p:nvPr/>
        </p:nvGrpSpPr>
        <p:grpSpPr>
          <a:xfrm>
            <a:off x="6033718" y="2898716"/>
            <a:ext cx="2721152" cy="578710"/>
            <a:chOff x="3733049" y="5315443"/>
            <a:chExt cx="2683918" cy="570792"/>
          </a:xfrm>
        </p:grpSpPr>
        <p:grpSp>
          <p:nvGrpSpPr>
            <p:cNvPr id="77" name="Group 76">
              <a:extLst>
                <a:ext uri="{FF2B5EF4-FFF2-40B4-BE49-F238E27FC236}">
                  <a16:creationId xmlns:a16="http://schemas.microsoft.com/office/drawing/2014/main" id="{1E9085C8-C01F-4520-98C5-DABE3C700648}"/>
                </a:ext>
              </a:extLst>
            </p:cNvPr>
            <p:cNvGrpSpPr/>
            <p:nvPr/>
          </p:nvGrpSpPr>
          <p:grpSpPr>
            <a:xfrm>
              <a:off x="4085067" y="5354684"/>
              <a:ext cx="2331900" cy="531551"/>
              <a:chOff x="4085067" y="5354684"/>
              <a:chExt cx="2331900" cy="531551"/>
            </a:xfrm>
            <a:solidFill>
              <a:schemeClr val="bg1"/>
            </a:solidFill>
          </p:grpSpPr>
          <p:sp>
            <p:nvSpPr>
              <p:cNvPr id="81" name="Rectangle 80">
                <a:extLst>
                  <a:ext uri="{FF2B5EF4-FFF2-40B4-BE49-F238E27FC236}">
                    <a16:creationId xmlns:a16="http://schemas.microsoft.com/office/drawing/2014/main" id="{6373882C-4F97-49AB-A3F4-172BD1002885}"/>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2" name="Rectangle 81">
                <a:extLst>
                  <a:ext uri="{FF2B5EF4-FFF2-40B4-BE49-F238E27FC236}">
                    <a16:creationId xmlns:a16="http://schemas.microsoft.com/office/drawing/2014/main" id="{4628E172-3F81-4EB5-9BB6-DDA9A8A2ADC0}"/>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8" name="Group 77">
              <a:extLst>
                <a:ext uri="{FF2B5EF4-FFF2-40B4-BE49-F238E27FC236}">
                  <a16:creationId xmlns:a16="http://schemas.microsoft.com/office/drawing/2014/main" id="{C335D6E4-1FE0-4965-B5A4-F45297EEB2E1}"/>
                </a:ext>
              </a:extLst>
            </p:cNvPr>
            <p:cNvGrpSpPr/>
            <p:nvPr/>
          </p:nvGrpSpPr>
          <p:grpSpPr>
            <a:xfrm>
              <a:off x="3733049" y="5315443"/>
              <a:ext cx="2678695" cy="564329"/>
              <a:chOff x="3722832" y="5310208"/>
              <a:chExt cx="2678695" cy="564329"/>
            </a:xfrm>
          </p:grpSpPr>
          <p:cxnSp>
            <p:nvCxnSpPr>
              <p:cNvPr id="79" name="Straight Connector 78">
                <a:extLst>
                  <a:ext uri="{FF2B5EF4-FFF2-40B4-BE49-F238E27FC236}">
                    <a16:creationId xmlns:a16="http://schemas.microsoft.com/office/drawing/2014/main" id="{5BCE2902-CAB0-4E37-947B-966C4348C672}"/>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Arc 79">
                <a:extLst>
                  <a:ext uri="{FF2B5EF4-FFF2-40B4-BE49-F238E27FC236}">
                    <a16:creationId xmlns:a16="http://schemas.microsoft.com/office/drawing/2014/main" id="{A10FFBED-AFCB-4209-8744-3A8A6388E672}"/>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3198765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4"/>
                                        </p:tgtEl>
                                      </p:cBhvr>
                                    </p:animEffect>
                                    <p:set>
                                      <p:cBhvr>
                                        <p:cTn id="7" dur="1" fill="hold">
                                          <p:stCondLst>
                                            <p:cond delay="499"/>
                                          </p:stCondLst>
                                        </p:cTn>
                                        <p:tgtEl>
                                          <p:spTgt spid="3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xit" presetSubtype="0" fill="hold"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xit" presetSubtype="0" fill="hold" nodeType="withEffect">
                                  <p:stCondLst>
                                    <p:cond delay="0"/>
                                  </p:stCondLst>
                                  <p:childTnLst>
                                    <p:animEffect transition="out" filter="fade">
                                      <p:cBhvr>
                                        <p:cTn id="30" dur="500"/>
                                        <p:tgtEl>
                                          <p:spTgt spid="7"/>
                                        </p:tgtEl>
                                      </p:cBhvr>
                                    </p:animEffect>
                                    <p:set>
                                      <p:cBhvr>
                                        <p:cTn id="31" dur="1" fill="hold">
                                          <p:stCondLst>
                                            <p:cond delay="499"/>
                                          </p:stCondLst>
                                        </p:cTn>
                                        <p:tgtEl>
                                          <p:spTgt spid="7"/>
                                        </p:tgtEl>
                                        <p:attrNameLst>
                                          <p:attrName>style.visibility</p:attrName>
                                        </p:attrNameLst>
                                      </p:cBhvr>
                                      <p:to>
                                        <p:strVal val="hidden"/>
                                      </p:to>
                                    </p:set>
                                  </p:childTnLst>
                                </p:cTn>
                              </p:par>
                              <p:par>
                                <p:cTn id="32" presetID="10" presetClass="entr" presetSubtype="0" fill="hold" grpId="0" nodeType="with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fade">
                                      <p:cBhvr>
                                        <p:cTn id="34" dur="500"/>
                                        <p:tgtEl>
                                          <p:spTgt spid="73"/>
                                        </p:tgtEl>
                                      </p:cBhvr>
                                    </p:animEffect>
                                  </p:childTnLst>
                                </p:cTn>
                              </p:par>
                              <p:par>
                                <p:cTn id="35" presetID="10" presetClass="exit" presetSubtype="0" fill="hold" grpId="0" nodeType="withEffect">
                                  <p:stCondLst>
                                    <p:cond delay="0"/>
                                  </p:stCondLst>
                                  <p:childTnLst>
                                    <p:animEffect transition="out" filter="fade">
                                      <p:cBhvr>
                                        <p:cTn id="36" dur="500"/>
                                        <p:tgtEl>
                                          <p:spTgt spid="38"/>
                                        </p:tgtEl>
                                      </p:cBhvr>
                                    </p:animEffect>
                                    <p:set>
                                      <p:cBhvr>
                                        <p:cTn id="37" dur="1" fill="hold">
                                          <p:stCondLst>
                                            <p:cond delay="499"/>
                                          </p:stCondLst>
                                        </p:cTn>
                                        <p:tgtEl>
                                          <p:spTgt spid="3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4"/>
                                        </p:tgtEl>
                                        <p:attrNameLst>
                                          <p:attrName>style.visibility</p:attrName>
                                        </p:attrNameLst>
                                      </p:cBhvr>
                                      <p:to>
                                        <p:strVal val="visible"/>
                                      </p:to>
                                    </p:set>
                                    <p:animEffect transition="in" filter="fade">
                                      <p:cBhvr>
                                        <p:cTn id="42" dur="500"/>
                                        <p:tgtEl>
                                          <p:spTgt spid="74"/>
                                        </p:tgtEl>
                                      </p:cBhvr>
                                    </p:animEffect>
                                  </p:childTnLst>
                                </p:cTn>
                              </p:par>
                              <p:par>
                                <p:cTn id="43" presetID="10" presetClass="entr" presetSubtype="0"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fade">
                                      <p:cBhvr>
                                        <p:cTn id="45" dur="500"/>
                                        <p:tgtEl>
                                          <p:spTgt spid="44"/>
                                        </p:tgtEl>
                                      </p:cBhvr>
                                    </p:animEffect>
                                  </p:childTnLst>
                                </p:cTn>
                              </p:par>
                              <p:par>
                                <p:cTn id="46" presetID="10" presetClass="entr" presetSubtype="0" fill="hold" nodeType="withEffect">
                                  <p:stCondLst>
                                    <p:cond delay="0"/>
                                  </p:stCondLst>
                                  <p:childTnLst>
                                    <p:set>
                                      <p:cBhvr>
                                        <p:cTn id="47" dur="1" fill="hold">
                                          <p:stCondLst>
                                            <p:cond delay="0"/>
                                          </p:stCondLst>
                                        </p:cTn>
                                        <p:tgtEl>
                                          <p:spTgt spid="76"/>
                                        </p:tgtEl>
                                        <p:attrNameLst>
                                          <p:attrName>style.visibility</p:attrName>
                                        </p:attrNameLst>
                                      </p:cBhvr>
                                      <p:to>
                                        <p:strVal val="visible"/>
                                      </p:to>
                                    </p:set>
                                    <p:animEffect transition="in" filter="fade">
                                      <p:cBhvr>
                                        <p:cTn id="4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 grpId="0"/>
      <p:bldP spid="73" grpId="0"/>
      <p:bldP spid="74" grpId="0"/>
      <p:bldP spid="38"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18DFADAC-E1AF-463E-8ABB-DEAE04D66D14}"/>
              </a:ext>
            </a:extLst>
          </p:cNvPr>
          <p:cNvSpPr txBox="1"/>
          <p:nvPr/>
        </p:nvSpPr>
        <p:spPr bwMode="auto">
          <a:xfrm>
            <a:off x="4693534" y="2140760"/>
            <a:ext cx="280493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sharing the 1s:</a:t>
            </a:r>
            <a:endParaRPr lang="en-GB" sz="2000" dirty="0">
              <a:solidFill>
                <a:srgbClr val="FF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4:1</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732337" y="920309"/>
            <a:ext cx="87273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848 pencils shared equally between 4 year groups. How many pencils each?</a:t>
            </a:r>
            <a:endParaRPr lang="en-GB" sz="20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DFDA4298-65B3-4B3D-9061-D5343DF9B7AF}"/>
              </a:ext>
            </a:extLst>
          </p:cNvPr>
          <p:cNvSpPr txBox="1"/>
          <p:nvPr/>
        </p:nvSpPr>
        <p:spPr bwMode="auto">
          <a:xfrm>
            <a:off x="4580217" y="2140760"/>
            <a:ext cx="30315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sharing the 10s:</a:t>
            </a:r>
            <a:endParaRPr lang="en-GB" sz="2000" dirty="0">
              <a:solidFill>
                <a:srgbClr val="FF0000"/>
              </a:solidFill>
              <a:latin typeface="Myriad Pro Semibold" charset="0"/>
              <a:ea typeface="Myriad Pro Semibold" charset="0"/>
              <a:cs typeface="Myriad Pro Semibold" charset="0"/>
            </a:endParaRPr>
          </a:p>
        </p:txBody>
      </p:sp>
      <p:sp>
        <p:nvSpPr>
          <p:cNvPr id="42" name="TextBox 41">
            <a:extLst>
              <a:ext uri="{FF2B5EF4-FFF2-40B4-BE49-F238E27FC236}">
                <a16:creationId xmlns:a16="http://schemas.microsoft.com/office/drawing/2014/main" id="{10F1BEC2-CFC9-4366-BA33-6AAA1865790B}"/>
              </a:ext>
            </a:extLst>
          </p:cNvPr>
          <p:cNvSpPr txBox="1"/>
          <p:nvPr/>
        </p:nvSpPr>
        <p:spPr bwMode="auto">
          <a:xfrm>
            <a:off x="6164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848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25" name="TextBox 24">
            <a:extLst>
              <a:ext uri="{FF2B5EF4-FFF2-40B4-BE49-F238E27FC236}">
                <a16:creationId xmlns:a16="http://schemas.microsoft.com/office/drawing/2014/main" id="{15719CF0-9535-4867-8E53-60C4FA42F1A3}"/>
              </a:ext>
            </a:extLst>
          </p:cNvPr>
          <p:cNvSpPr txBox="1"/>
          <p:nvPr/>
        </p:nvSpPr>
        <p:spPr bwMode="auto">
          <a:xfrm>
            <a:off x="6672750" y="1524945"/>
            <a:ext cx="6415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212</a:t>
            </a:r>
          </a:p>
        </p:txBody>
      </p:sp>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5921" y="2964657"/>
            <a:ext cx="2353654" cy="446831"/>
          </a:xfrm>
          <a:prstGeom prst="rect">
            <a:avLst/>
          </a:prstGeom>
        </p:spPr>
      </p:pic>
      <p:pic>
        <p:nvPicPr>
          <p:cNvPr id="14" name="Picture 13" descr="A picture containing clipart  Description automatically generated">
            <a:extLst>
              <a:ext uri="{FF2B5EF4-FFF2-40B4-BE49-F238E27FC236}">
                <a16:creationId xmlns:a16="http://schemas.microsoft.com/office/drawing/2014/main" id="{15F7064D-E959-482D-8AF0-6A6F9D6C79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026973"/>
            <a:ext cx="233806" cy="233806"/>
          </a:xfrm>
          <a:prstGeom prst="rect">
            <a:avLst/>
          </a:prstGeom>
        </p:spPr>
      </p:pic>
      <p:grpSp>
        <p:nvGrpSpPr>
          <p:cNvPr id="62" name="Group 61">
            <a:extLst>
              <a:ext uri="{FF2B5EF4-FFF2-40B4-BE49-F238E27FC236}">
                <a16:creationId xmlns:a16="http://schemas.microsoft.com/office/drawing/2014/main" id="{BD59A8E5-F471-40D8-B91E-72726006E0A8}"/>
              </a:ext>
            </a:extLst>
          </p:cNvPr>
          <p:cNvGrpSpPr/>
          <p:nvPr/>
        </p:nvGrpSpPr>
        <p:grpSpPr>
          <a:xfrm>
            <a:off x="6864754" y="3026973"/>
            <a:ext cx="233806" cy="1005148"/>
            <a:chOff x="5184879" y="3026973"/>
            <a:chExt cx="233806" cy="1005148"/>
          </a:xfrm>
        </p:grpSpPr>
        <p:pic>
          <p:nvPicPr>
            <p:cNvPr id="65" name="Picture 64">
              <a:extLst>
                <a:ext uri="{FF2B5EF4-FFF2-40B4-BE49-F238E27FC236}">
                  <a16:creationId xmlns:a16="http://schemas.microsoft.com/office/drawing/2014/main" id="{9B22D1E8-9545-4EF1-9165-7A733EFB6C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66" name="Picture 65">
              <a:extLst>
                <a:ext uri="{FF2B5EF4-FFF2-40B4-BE49-F238E27FC236}">
                  <a16:creationId xmlns:a16="http://schemas.microsoft.com/office/drawing/2014/main" id="{AF0E62E3-18AC-436F-B627-59D57DB548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67" name="Picture 66">
              <a:extLst>
                <a:ext uri="{FF2B5EF4-FFF2-40B4-BE49-F238E27FC236}">
                  <a16:creationId xmlns:a16="http://schemas.microsoft.com/office/drawing/2014/main" id="{79BA6DEE-4236-4552-84A5-31B4D83916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68" name="Picture 67">
              <a:extLst>
                <a:ext uri="{FF2B5EF4-FFF2-40B4-BE49-F238E27FC236}">
                  <a16:creationId xmlns:a16="http://schemas.microsoft.com/office/drawing/2014/main" id="{E025254C-F380-4D84-A352-EF6D184B0E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grpSp>
      <p:grpSp>
        <p:nvGrpSpPr>
          <p:cNvPr id="57" name="Group 56">
            <a:extLst>
              <a:ext uri="{FF2B5EF4-FFF2-40B4-BE49-F238E27FC236}">
                <a16:creationId xmlns:a16="http://schemas.microsoft.com/office/drawing/2014/main" id="{832A7007-4400-46DE-9A21-A65F340C80EB}"/>
              </a:ext>
            </a:extLst>
          </p:cNvPr>
          <p:cNvGrpSpPr/>
          <p:nvPr/>
        </p:nvGrpSpPr>
        <p:grpSpPr>
          <a:xfrm>
            <a:off x="6550170" y="3026973"/>
            <a:ext cx="233806" cy="1005148"/>
            <a:chOff x="5184879" y="3026973"/>
            <a:chExt cx="233806" cy="1005148"/>
          </a:xfrm>
        </p:grpSpPr>
        <p:pic>
          <p:nvPicPr>
            <p:cNvPr id="58" name="Picture 57">
              <a:extLst>
                <a:ext uri="{FF2B5EF4-FFF2-40B4-BE49-F238E27FC236}">
                  <a16:creationId xmlns:a16="http://schemas.microsoft.com/office/drawing/2014/main" id="{812DD36C-D4B2-4EC7-AF8F-222EDA5E9F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59" name="Picture 58">
              <a:extLst>
                <a:ext uri="{FF2B5EF4-FFF2-40B4-BE49-F238E27FC236}">
                  <a16:creationId xmlns:a16="http://schemas.microsoft.com/office/drawing/2014/main" id="{990E2864-3B58-4C22-89F6-5E4B5FAD38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60" name="Picture 59">
              <a:extLst>
                <a:ext uri="{FF2B5EF4-FFF2-40B4-BE49-F238E27FC236}">
                  <a16:creationId xmlns:a16="http://schemas.microsoft.com/office/drawing/2014/main" id="{E472ED16-A08A-4936-842C-EDE662A8C9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61" name="Picture 60">
              <a:extLst>
                <a:ext uri="{FF2B5EF4-FFF2-40B4-BE49-F238E27FC236}">
                  <a16:creationId xmlns:a16="http://schemas.microsoft.com/office/drawing/2014/main" id="{5355DABB-72A6-4D6E-91ED-B5A90412AC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grpSp>
      <p:pic>
        <p:nvPicPr>
          <p:cNvPr id="49" name="Picture 48" descr="A picture containing clipart  Description automatically generated">
            <a:extLst>
              <a:ext uri="{FF2B5EF4-FFF2-40B4-BE49-F238E27FC236}">
                <a16:creationId xmlns:a16="http://schemas.microsoft.com/office/drawing/2014/main" id="{5ADC331C-06BF-4051-9C46-CC27C03B2E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284087"/>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395F5CEE-A7D2-47DC-97DE-1A8692E7EE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541201"/>
            <a:ext cx="233806" cy="233806"/>
          </a:xfrm>
          <a:prstGeom prst="rect">
            <a:avLst/>
          </a:prstGeom>
        </p:spPr>
      </p:pic>
      <p:grpSp>
        <p:nvGrpSpPr>
          <p:cNvPr id="75" name="Group 74">
            <a:extLst>
              <a:ext uri="{FF2B5EF4-FFF2-40B4-BE49-F238E27FC236}">
                <a16:creationId xmlns:a16="http://schemas.microsoft.com/office/drawing/2014/main" id="{36839E7E-D2A3-40DF-80D6-3C1F14A40B3E}"/>
              </a:ext>
            </a:extLst>
          </p:cNvPr>
          <p:cNvGrpSpPr/>
          <p:nvPr/>
        </p:nvGrpSpPr>
        <p:grpSpPr>
          <a:xfrm>
            <a:off x="8087221" y="3026974"/>
            <a:ext cx="233806" cy="1005147"/>
            <a:chOff x="6710639" y="4055429"/>
            <a:chExt cx="233806" cy="1005147"/>
          </a:xfrm>
        </p:grpSpPr>
        <p:pic>
          <p:nvPicPr>
            <p:cNvPr id="76" name="Picture 75" descr="A picture containing object  Description automatically generated">
              <a:extLst>
                <a:ext uri="{FF2B5EF4-FFF2-40B4-BE49-F238E27FC236}">
                  <a16:creationId xmlns:a16="http://schemas.microsoft.com/office/drawing/2014/main" id="{0F038CFB-2B27-42BF-9021-6A0F298085E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pic>
          <p:nvPicPr>
            <p:cNvPr id="77" name="Picture 76" descr="A picture containing object  Description automatically generated">
              <a:extLst>
                <a:ext uri="{FF2B5EF4-FFF2-40B4-BE49-F238E27FC236}">
                  <a16:creationId xmlns:a16="http://schemas.microsoft.com/office/drawing/2014/main" id="{06DE4103-7263-4225-868B-3CE5A48FED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312543"/>
              <a:ext cx="233806" cy="233806"/>
            </a:xfrm>
            <a:prstGeom prst="rect">
              <a:avLst/>
            </a:prstGeom>
          </p:spPr>
        </p:pic>
        <p:pic>
          <p:nvPicPr>
            <p:cNvPr id="78" name="Picture 77" descr="A picture containing object  Description automatically generated">
              <a:extLst>
                <a:ext uri="{FF2B5EF4-FFF2-40B4-BE49-F238E27FC236}">
                  <a16:creationId xmlns:a16="http://schemas.microsoft.com/office/drawing/2014/main" id="{072049C7-A400-4CE3-9349-55667E6502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569657"/>
              <a:ext cx="233806" cy="233806"/>
            </a:xfrm>
            <a:prstGeom prst="rect">
              <a:avLst/>
            </a:prstGeom>
          </p:spPr>
        </p:pic>
        <p:pic>
          <p:nvPicPr>
            <p:cNvPr id="79" name="Picture 78" descr="A picture containing object  Description automatically generated">
              <a:extLst>
                <a:ext uri="{FF2B5EF4-FFF2-40B4-BE49-F238E27FC236}">
                  <a16:creationId xmlns:a16="http://schemas.microsoft.com/office/drawing/2014/main" id="{A33E05D2-70BB-486D-A840-0B254A33417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826770"/>
              <a:ext cx="233806" cy="233806"/>
            </a:xfrm>
            <a:prstGeom prst="rect">
              <a:avLst/>
            </a:prstGeom>
          </p:spPr>
        </p:pic>
      </p:grpSp>
      <p:grpSp>
        <p:nvGrpSpPr>
          <p:cNvPr id="85" name="Group 84">
            <a:extLst>
              <a:ext uri="{FF2B5EF4-FFF2-40B4-BE49-F238E27FC236}">
                <a16:creationId xmlns:a16="http://schemas.microsoft.com/office/drawing/2014/main" id="{CCBD0DA8-CA51-4346-B333-715A9F7A22AE}"/>
              </a:ext>
            </a:extLst>
          </p:cNvPr>
          <p:cNvGrpSpPr/>
          <p:nvPr/>
        </p:nvGrpSpPr>
        <p:grpSpPr>
          <a:xfrm>
            <a:off x="8401578" y="3026974"/>
            <a:ext cx="233806" cy="1005147"/>
            <a:chOff x="6710639" y="4055429"/>
            <a:chExt cx="233806" cy="1005147"/>
          </a:xfrm>
        </p:grpSpPr>
        <p:pic>
          <p:nvPicPr>
            <p:cNvPr id="86" name="Picture 85" descr="A picture containing object  Description automatically generated">
              <a:extLst>
                <a:ext uri="{FF2B5EF4-FFF2-40B4-BE49-F238E27FC236}">
                  <a16:creationId xmlns:a16="http://schemas.microsoft.com/office/drawing/2014/main" id="{A5650636-87CE-4D49-8634-958B55CA64F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pic>
          <p:nvPicPr>
            <p:cNvPr id="87" name="Picture 86" descr="A picture containing object  Description automatically generated">
              <a:extLst>
                <a:ext uri="{FF2B5EF4-FFF2-40B4-BE49-F238E27FC236}">
                  <a16:creationId xmlns:a16="http://schemas.microsoft.com/office/drawing/2014/main" id="{CE1BFE90-655B-4E9B-B373-72EFFCBAFC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312543"/>
              <a:ext cx="233806" cy="233806"/>
            </a:xfrm>
            <a:prstGeom prst="rect">
              <a:avLst/>
            </a:prstGeom>
          </p:spPr>
        </p:pic>
        <p:pic>
          <p:nvPicPr>
            <p:cNvPr id="88" name="Picture 87" descr="A picture containing object  Description automatically generated">
              <a:extLst>
                <a:ext uri="{FF2B5EF4-FFF2-40B4-BE49-F238E27FC236}">
                  <a16:creationId xmlns:a16="http://schemas.microsoft.com/office/drawing/2014/main" id="{9468522E-29E0-4EC2-9D25-56946A3A42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569657"/>
              <a:ext cx="233806" cy="233806"/>
            </a:xfrm>
            <a:prstGeom prst="rect">
              <a:avLst/>
            </a:prstGeom>
          </p:spPr>
        </p:pic>
        <p:pic>
          <p:nvPicPr>
            <p:cNvPr id="89" name="Picture 88" descr="A picture containing object  Description automatically generated">
              <a:extLst>
                <a:ext uri="{FF2B5EF4-FFF2-40B4-BE49-F238E27FC236}">
                  <a16:creationId xmlns:a16="http://schemas.microsoft.com/office/drawing/2014/main" id="{153498BE-D6E0-4D1D-B36D-F9CEAE1FC7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826770"/>
              <a:ext cx="233806" cy="233806"/>
            </a:xfrm>
            <a:prstGeom prst="rect">
              <a:avLst/>
            </a:prstGeom>
          </p:spPr>
        </p:pic>
      </p:grpSp>
      <p:pic>
        <p:nvPicPr>
          <p:cNvPr id="51" name="Picture 50" descr="A picture containing clipart  Description automatically generated">
            <a:extLst>
              <a:ext uri="{FF2B5EF4-FFF2-40B4-BE49-F238E27FC236}">
                <a16:creationId xmlns:a16="http://schemas.microsoft.com/office/drawing/2014/main" id="{3CE07FB9-2F4F-4C4B-97B9-0DB744E833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4169" y="3798315"/>
            <a:ext cx="233806" cy="233806"/>
          </a:xfrm>
          <a:prstGeom prst="rect">
            <a:avLst/>
          </a:prstGeom>
        </p:spPr>
      </p:pic>
      <p:grpSp>
        <p:nvGrpSpPr>
          <p:cNvPr id="8" name="Group 7">
            <a:extLst>
              <a:ext uri="{FF2B5EF4-FFF2-40B4-BE49-F238E27FC236}">
                <a16:creationId xmlns:a16="http://schemas.microsoft.com/office/drawing/2014/main" id="{2F5258C1-7750-4984-B58C-52CE895245CB}"/>
              </a:ext>
            </a:extLst>
          </p:cNvPr>
          <p:cNvGrpSpPr/>
          <p:nvPr/>
        </p:nvGrpSpPr>
        <p:grpSpPr>
          <a:xfrm>
            <a:off x="8234639" y="3026973"/>
            <a:ext cx="233806" cy="1005148"/>
            <a:chOff x="6710639" y="3026973"/>
            <a:chExt cx="233806" cy="1005148"/>
          </a:xfrm>
        </p:grpSpPr>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grpSp>
      <p:grpSp>
        <p:nvGrpSpPr>
          <p:cNvPr id="12" name="Group 11">
            <a:extLst>
              <a:ext uri="{FF2B5EF4-FFF2-40B4-BE49-F238E27FC236}">
                <a16:creationId xmlns:a16="http://schemas.microsoft.com/office/drawing/2014/main" id="{29E603E1-532B-4865-8549-D5F3FBC18324}"/>
              </a:ext>
            </a:extLst>
          </p:cNvPr>
          <p:cNvGrpSpPr/>
          <p:nvPr/>
        </p:nvGrpSpPr>
        <p:grpSpPr>
          <a:xfrm>
            <a:off x="8234639" y="4055430"/>
            <a:ext cx="233806" cy="1005147"/>
            <a:chOff x="6710639" y="4055429"/>
            <a:chExt cx="233806" cy="1005147"/>
          </a:xfrm>
        </p:grpSpPr>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pic>
          <p:nvPicPr>
            <p:cNvPr id="56" name="Picture 55" descr="A picture containing object  Description automatically generated">
              <a:extLst>
                <a:ext uri="{FF2B5EF4-FFF2-40B4-BE49-F238E27FC236}">
                  <a16:creationId xmlns:a16="http://schemas.microsoft.com/office/drawing/2014/main" id="{CD2B2EEE-40C6-4DB0-BE8C-E8CC724F0F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312543"/>
              <a:ext cx="233806" cy="233806"/>
            </a:xfrm>
            <a:prstGeom prst="rect">
              <a:avLst/>
            </a:prstGeom>
          </p:spPr>
        </p:pic>
        <p:pic>
          <p:nvPicPr>
            <p:cNvPr id="63" name="Picture 62" descr="A picture containing object  Description automatically generated">
              <a:extLst>
                <a:ext uri="{FF2B5EF4-FFF2-40B4-BE49-F238E27FC236}">
                  <a16:creationId xmlns:a16="http://schemas.microsoft.com/office/drawing/2014/main" id="{2729FE2D-2FD6-4275-9ED0-DF49A80C7D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569657"/>
              <a:ext cx="233806" cy="233806"/>
            </a:xfrm>
            <a:prstGeom prst="rect">
              <a:avLst/>
            </a:prstGeom>
          </p:spPr>
        </p:pic>
        <p:pic>
          <p:nvPicPr>
            <p:cNvPr id="64" name="Picture 63" descr="A picture containing object  Description automatically generated">
              <a:extLst>
                <a:ext uri="{FF2B5EF4-FFF2-40B4-BE49-F238E27FC236}">
                  <a16:creationId xmlns:a16="http://schemas.microsoft.com/office/drawing/2014/main" id="{4832917E-8D2E-4BB3-BB51-8A2CB20F3B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826770"/>
              <a:ext cx="233806" cy="233806"/>
            </a:xfrm>
            <a:prstGeom prst="rect">
              <a:avLst/>
            </a:prstGeom>
          </p:spPr>
        </p:pic>
      </p:grpSp>
      <p:pic>
        <p:nvPicPr>
          <p:cNvPr id="19" name="Picture 18" descr="A close up of a logo  Description automatically generated">
            <a:extLst>
              <a:ext uri="{FF2B5EF4-FFF2-40B4-BE49-F238E27FC236}">
                <a16:creationId xmlns:a16="http://schemas.microsoft.com/office/drawing/2014/main" id="{660CCE3F-C12F-4215-89BD-44165C2631A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17560" y="2996941"/>
            <a:ext cx="301351" cy="1065120"/>
          </a:xfrm>
          <a:prstGeom prst="rect">
            <a:avLst/>
          </a:prstGeom>
        </p:spPr>
      </p:pic>
      <p:pic>
        <p:nvPicPr>
          <p:cNvPr id="69" name="Picture 68" descr="A close up of a logo  Description automatically generated">
            <a:extLst>
              <a:ext uri="{FF2B5EF4-FFF2-40B4-BE49-F238E27FC236}">
                <a16:creationId xmlns:a16="http://schemas.microsoft.com/office/drawing/2014/main" id="{425840E2-D937-4ADC-B357-9E8E2A9D40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29628" y="2996941"/>
            <a:ext cx="301351" cy="1065120"/>
          </a:xfrm>
          <a:prstGeom prst="rect">
            <a:avLst/>
          </a:prstGeom>
        </p:spPr>
      </p:pic>
      <p:sp>
        <p:nvSpPr>
          <p:cNvPr id="70" name="TextBox 69">
            <a:extLst>
              <a:ext uri="{FF2B5EF4-FFF2-40B4-BE49-F238E27FC236}">
                <a16:creationId xmlns:a16="http://schemas.microsoft.com/office/drawing/2014/main" id="{912D6497-DB72-4966-A45F-27C37E119DDE}"/>
              </a:ext>
            </a:extLst>
          </p:cNvPr>
          <p:cNvSpPr txBox="1"/>
          <p:nvPr/>
        </p:nvSpPr>
        <p:spPr bwMode="auto">
          <a:xfrm>
            <a:off x="6656056" y="2620684"/>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2</a:t>
            </a:r>
          </a:p>
        </p:txBody>
      </p:sp>
      <p:sp>
        <p:nvSpPr>
          <p:cNvPr id="71" name="TextBox 70">
            <a:extLst>
              <a:ext uri="{FF2B5EF4-FFF2-40B4-BE49-F238E27FC236}">
                <a16:creationId xmlns:a16="http://schemas.microsoft.com/office/drawing/2014/main" id="{956D71C0-CA13-4841-9E82-FD08620166A8}"/>
              </a:ext>
            </a:extLst>
          </p:cNvPr>
          <p:cNvSpPr txBox="1"/>
          <p:nvPr/>
        </p:nvSpPr>
        <p:spPr bwMode="auto">
          <a:xfrm>
            <a:off x="4341547" y="5175009"/>
            <a:ext cx="3508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8 hundreds ÷ 4 = 2 hundreds</a:t>
            </a:r>
          </a:p>
        </p:txBody>
      </p:sp>
      <p:pic>
        <p:nvPicPr>
          <p:cNvPr id="15" name="Image 14"/>
          <p:cNvPicPr>
            <a:picLocks noChangeAspect="1"/>
          </p:cNvPicPr>
          <p:nvPr/>
        </p:nvPicPr>
        <p:blipFill>
          <a:blip r:embed="rId8" cstate="print"/>
          <a:stretch>
            <a:fillRect/>
          </a:stretch>
        </p:blipFill>
        <p:spPr>
          <a:xfrm>
            <a:off x="3485825" y="2588936"/>
            <a:ext cx="1603654" cy="885600"/>
          </a:xfrm>
          <a:prstGeom prst="rect">
            <a:avLst/>
          </a:prstGeom>
        </p:spPr>
      </p:pic>
      <p:pic>
        <p:nvPicPr>
          <p:cNvPr id="20" name="Picture 19" descr="A close up of a logo  Description automatically generated">
            <a:extLst>
              <a:ext uri="{FF2B5EF4-FFF2-40B4-BE49-F238E27FC236}">
                <a16:creationId xmlns:a16="http://schemas.microsoft.com/office/drawing/2014/main" id="{16247AFA-0053-4CF9-B647-5F782F80B78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441005" y="2996941"/>
            <a:ext cx="301351" cy="1065120"/>
          </a:xfrm>
          <a:prstGeom prst="rect">
            <a:avLst/>
          </a:prstGeom>
        </p:spPr>
      </p:pic>
      <p:sp>
        <p:nvSpPr>
          <p:cNvPr id="73" name="TextBox 72">
            <a:extLst>
              <a:ext uri="{FF2B5EF4-FFF2-40B4-BE49-F238E27FC236}">
                <a16:creationId xmlns:a16="http://schemas.microsoft.com/office/drawing/2014/main" id="{85DDED8E-F27E-474B-99EA-EBED0770FC9A}"/>
              </a:ext>
            </a:extLst>
          </p:cNvPr>
          <p:cNvSpPr txBox="1"/>
          <p:nvPr/>
        </p:nvSpPr>
        <p:spPr bwMode="auto">
          <a:xfrm>
            <a:off x="7422505"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1</a:t>
            </a:r>
          </a:p>
        </p:txBody>
      </p:sp>
      <p:sp>
        <p:nvSpPr>
          <p:cNvPr id="74" name="TextBox 73">
            <a:extLst>
              <a:ext uri="{FF2B5EF4-FFF2-40B4-BE49-F238E27FC236}">
                <a16:creationId xmlns:a16="http://schemas.microsoft.com/office/drawing/2014/main" id="{5674629D-9CE6-4070-BACE-F3D15D3C1EE4}"/>
              </a:ext>
            </a:extLst>
          </p:cNvPr>
          <p:cNvSpPr txBox="1"/>
          <p:nvPr/>
        </p:nvSpPr>
        <p:spPr bwMode="auto">
          <a:xfrm>
            <a:off x="4990954" y="5593795"/>
            <a:ext cx="22100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4 tens ÷ 4 = 1 ten</a:t>
            </a:r>
          </a:p>
        </p:txBody>
      </p:sp>
      <p:pic>
        <p:nvPicPr>
          <p:cNvPr id="4" name="Image 3"/>
          <p:cNvPicPr>
            <a:picLocks noChangeAspect="1"/>
          </p:cNvPicPr>
          <p:nvPr/>
        </p:nvPicPr>
        <p:blipFill>
          <a:blip r:embed="rId10" cstate="print"/>
          <a:stretch>
            <a:fillRect/>
          </a:stretch>
        </p:blipFill>
        <p:spPr>
          <a:xfrm>
            <a:off x="3485825" y="2588936"/>
            <a:ext cx="1603654" cy="885600"/>
          </a:xfrm>
          <a:prstGeom prst="rect">
            <a:avLst/>
          </a:prstGeom>
        </p:spPr>
      </p:pic>
      <p:pic>
        <p:nvPicPr>
          <p:cNvPr id="48" name="Image 47"/>
          <p:cNvPicPr>
            <a:picLocks noChangeAspect="1"/>
          </p:cNvPicPr>
          <p:nvPr/>
        </p:nvPicPr>
        <p:blipFill>
          <a:blip r:embed="rId11" cstate="print"/>
          <a:stretch>
            <a:fillRect/>
          </a:stretch>
        </p:blipFill>
        <p:spPr>
          <a:xfrm>
            <a:off x="3485825" y="2588936"/>
            <a:ext cx="1603654" cy="885600"/>
          </a:xfrm>
          <a:prstGeom prst="rect">
            <a:avLst/>
          </a:prstGeom>
        </p:spPr>
      </p:pic>
      <p:pic>
        <p:nvPicPr>
          <p:cNvPr id="17" name="Picture 16" descr="A close up of a logo  Description automatically generated">
            <a:extLst>
              <a:ext uri="{FF2B5EF4-FFF2-40B4-BE49-F238E27FC236}">
                <a16:creationId xmlns:a16="http://schemas.microsoft.com/office/drawing/2014/main" id="{4A11D08E-6162-4D22-B991-217DC7F6E85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054763" y="2996400"/>
            <a:ext cx="301351" cy="1065120"/>
          </a:xfrm>
          <a:prstGeom prst="rect">
            <a:avLst/>
          </a:prstGeom>
        </p:spPr>
      </p:pic>
      <p:pic>
        <p:nvPicPr>
          <p:cNvPr id="90" name="Picture 89" descr="A close up of a logo  Description automatically generated">
            <a:extLst>
              <a:ext uri="{FF2B5EF4-FFF2-40B4-BE49-F238E27FC236}">
                <a16:creationId xmlns:a16="http://schemas.microsoft.com/office/drawing/2014/main" id="{24DE8224-67EE-421B-BC27-8F845DD6389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363662" y="2996941"/>
            <a:ext cx="301351" cy="1065120"/>
          </a:xfrm>
          <a:prstGeom prst="rect">
            <a:avLst/>
          </a:prstGeom>
        </p:spPr>
      </p:pic>
      <p:sp>
        <p:nvSpPr>
          <p:cNvPr id="91" name="TextBox 90">
            <a:extLst>
              <a:ext uri="{FF2B5EF4-FFF2-40B4-BE49-F238E27FC236}">
                <a16:creationId xmlns:a16="http://schemas.microsoft.com/office/drawing/2014/main" id="{FBEB7E36-978B-4806-B1C9-41A233CB36E5}"/>
              </a:ext>
            </a:extLst>
          </p:cNvPr>
          <p:cNvSpPr txBox="1"/>
          <p:nvPr/>
        </p:nvSpPr>
        <p:spPr bwMode="auto">
          <a:xfrm>
            <a:off x="8197010"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FF0000"/>
                </a:solidFill>
                <a:latin typeface="Myriad Pro" panose="020B0503030403020204" pitchFamily="34" charset="0"/>
                <a:ea typeface="Myriad Pro Semibold" charset="0"/>
                <a:cs typeface="Myriad Pro Semibold" charset="0"/>
              </a:rPr>
              <a:t>2</a:t>
            </a:r>
          </a:p>
        </p:txBody>
      </p:sp>
      <p:sp>
        <p:nvSpPr>
          <p:cNvPr id="92" name="TextBox 91">
            <a:extLst>
              <a:ext uri="{FF2B5EF4-FFF2-40B4-BE49-F238E27FC236}">
                <a16:creationId xmlns:a16="http://schemas.microsoft.com/office/drawing/2014/main" id="{6FBCEC11-6557-447C-B9A3-08F973E73284}"/>
              </a:ext>
            </a:extLst>
          </p:cNvPr>
          <p:cNvSpPr txBox="1"/>
          <p:nvPr/>
        </p:nvSpPr>
        <p:spPr bwMode="auto">
          <a:xfrm>
            <a:off x="4870345" y="6016139"/>
            <a:ext cx="24513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8 ones ÷ 4 = 2 ones</a:t>
            </a:r>
          </a:p>
        </p:txBody>
      </p:sp>
      <p:sp>
        <p:nvSpPr>
          <p:cNvPr id="43" name="Rectangle 42">
            <a:extLst>
              <a:ext uri="{FF2B5EF4-FFF2-40B4-BE49-F238E27FC236}">
                <a16:creationId xmlns:a16="http://schemas.microsoft.com/office/drawing/2014/main" id="{D797F863-8B22-4B02-B07B-CA52A8258C4A}"/>
              </a:ext>
            </a:extLst>
          </p:cNvPr>
          <p:cNvSpPr/>
          <p:nvPr/>
        </p:nvSpPr>
        <p:spPr bwMode="auto">
          <a:xfrm>
            <a:off x="4602881" y="2596298"/>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72" name="Group 71">
            <a:extLst>
              <a:ext uri="{FF2B5EF4-FFF2-40B4-BE49-F238E27FC236}">
                <a16:creationId xmlns:a16="http://schemas.microsoft.com/office/drawing/2014/main" id="{D975DE7E-4DD6-42EA-824F-1221A5B01A1B}"/>
              </a:ext>
            </a:extLst>
          </p:cNvPr>
          <p:cNvGrpSpPr/>
          <p:nvPr/>
        </p:nvGrpSpPr>
        <p:grpSpPr>
          <a:xfrm>
            <a:off x="3337049" y="2935188"/>
            <a:ext cx="1625476" cy="564329"/>
            <a:chOff x="3733049" y="5315443"/>
            <a:chExt cx="1625476" cy="564329"/>
          </a:xfrm>
        </p:grpSpPr>
        <p:grpSp>
          <p:nvGrpSpPr>
            <p:cNvPr id="80" name="Group 79">
              <a:extLst>
                <a:ext uri="{FF2B5EF4-FFF2-40B4-BE49-F238E27FC236}">
                  <a16:creationId xmlns:a16="http://schemas.microsoft.com/office/drawing/2014/main" id="{FF3957BC-37E2-4FAB-8AF1-404D99CF69C9}"/>
                </a:ext>
              </a:extLst>
            </p:cNvPr>
            <p:cNvGrpSpPr/>
            <p:nvPr/>
          </p:nvGrpSpPr>
          <p:grpSpPr>
            <a:xfrm>
              <a:off x="4085070" y="5365750"/>
              <a:ext cx="1273455" cy="507156"/>
              <a:chOff x="4085070" y="5365750"/>
              <a:chExt cx="1273455" cy="507156"/>
            </a:xfrm>
            <a:solidFill>
              <a:schemeClr val="bg1"/>
            </a:solidFill>
          </p:grpSpPr>
          <p:sp>
            <p:nvSpPr>
              <p:cNvPr id="84" name="Rectangle 83">
                <a:extLst>
                  <a:ext uri="{FF2B5EF4-FFF2-40B4-BE49-F238E27FC236}">
                    <a16:creationId xmlns:a16="http://schemas.microsoft.com/office/drawing/2014/main" id="{66FD2F37-5D36-4AFE-A82B-686FECA182E2}"/>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3" name="Rectangle 92">
                <a:extLst>
                  <a:ext uri="{FF2B5EF4-FFF2-40B4-BE49-F238E27FC236}">
                    <a16:creationId xmlns:a16="http://schemas.microsoft.com/office/drawing/2014/main" id="{32E5C1C7-13DB-43DE-A13A-92B6F80E29F9}"/>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81" name="Group 80">
              <a:extLst>
                <a:ext uri="{FF2B5EF4-FFF2-40B4-BE49-F238E27FC236}">
                  <a16:creationId xmlns:a16="http://schemas.microsoft.com/office/drawing/2014/main" id="{DBF19118-2C18-4D22-9C38-03F033B4EC13}"/>
                </a:ext>
              </a:extLst>
            </p:cNvPr>
            <p:cNvGrpSpPr/>
            <p:nvPr/>
          </p:nvGrpSpPr>
          <p:grpSpPr>
            <a:xfrm>
              <a:off x="3733049" y="5315443"/>
              <a:ext cx="1620714" cy="564329"/>
              <a:chOff x="3722832" y="5310208"/>
              <a:chExt cx="1620714" cy="564329"/>
            </a:xfrm>
          </p:grpSpPr>
          <p:cxnSp>
            <p:nvCxnSpPr>
              <p:cNvPr id="82" name="Straight Connector 81">
                <a:extLst>
                  <a:ext uri="{FF2B5EF4-FFF2-40B4-BE49-F238E27FC236}">
                    <a16:creationId xmlns:a16="http://schemas.microsoft.com/office/drawing/2014/main" id="{A278EDEF-3D77-49E2-8A78-E542683C5644}"/>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Arc 82">
                <a:extLst>
                  <a:ext uri="{FF2B5EF4-FFF2-40B4-BE49-F238E27FC236}">
                    <a16:creationId xmlns:a16="http://schemas.microsoft.com/office/drawing/2014/main" id="{762D303B-A84E-45E5-BA33-F7B2ADC36A2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94" name="Group 93">
            <a:extLst>
              <a:ext uri="{FF2B5EF4-FFF2-40B4-BE49-F238E27FC236}">
                <a16:creationId xmlns:a16="http://schemas.microsoft.com/office/drawing/2014/main" id="{4CC4226B-F2BA-4851-B44C-2A7245C2FCE6}"/>
              </a:ext>
            </a:extLst>
          </p:cNvPr>
          <p:cNvGrpSpPr>
            <a:grpSpLocks noChangeAspect="1"/>
          </p:cNvGrpSpPr>
          <p:nvPr/>
        </p:nvGrpSpPr>
        <p:grpSpPr>
          <a:xfrm>
            <a:off x="6033718" y="2898716"/>
            <a:ext cx="2721152" cy="578710"/>
            <a:chOff x="3733049" y="5315443"/>
            <a:chExt cx="2683918" cy="570792"/>
          </a:xfrm>
        </p:grpSpPr>
        <p:grpSp>
          <p:nvGrpSpPr>
            <p:cNvPr id="95" name="Group 94">
              <a:extLst>
                <a:ext uri="{FF2B5EF4-FFF2-40B4-BE49-F238E27FC236}">
                  <a16:creationId xmlns:a16="http://schemas.microsoft.com/office/drawing/2014/main" id="{5075B628-6C4A-4DF5-B28C-E361EFABF851}"/>
                </a:ext>
              </a:extLst>
            </p:cNvPr>
            <p:cNvGrpSpPr/>
            <p:nvPr/>
          </p:nvGrpSpPr>
          <p:grpSpPr>
            <a:xfrm>
              <a:off x="4085067" y="5354684"/>
              <a:ext cx="2331900" cy="531551"/>
              <a:chOff x="4085067" y="5354684"/>
              <a:chExt cx="2331900" cy="531551"/>
            </a:xfrm>
            <a:solidFill>
              <a:schemeClr val="bg1"/>
            </a:solidFill>
          </p:grpSpPr>
          <p:sp>
            <p:nvSpPr>
              <p:cNvPr id="99" name="Rectangle 98">
                <a:extLst>
                  <a:ext uri="{FF2B5EF4-FFF2-40B4-BE49-F238E27FC236}">
                    <a16:creationId xmlns:a16="http://schemas.microsoft.com/office/drawing/2014/main" id="{54B16C48-AB2A-4A0A-B4E7-02EBD547BAAE}"/>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0" name="Rectangle 99">
                <a:extLst>
                  <a:ext uri="{FF2B5EF4-FFF2-40B4-BE49-F238E27FC236}">
                    <a16:creationId xmlns:a16="http://schemas.microsoft.com/office/drawing/2014/main" id="{64AB3E74-83DF-4406-A386-89A8B7511BC7}"/>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6" name="Group 95">
              <a:extLst>
                <a:ext uri="{FF2B5EF4-FFF2-40B4-BE49-F238E27FC236}">
                  <a16:creationId xmlns:a16="http://schemas.microsoft.com/office/drawing/2014/main" id="{13FA81F1-781C-4B04-AC7C-A5B0784E42C8}"/>
                </a:ext>
              </a:extLst>
            </p:cNvPr>
            <p:cNvGrpSpPr/>
            <p:nvPr/>
          </p:nvGrpSpPr>
          <p:grpSpPr>
            <a:xfrm>
              <a:off x="3733049" y="5315443"/>
              <a:ext cx="2678695" cy="564329"/>
              <a:chOff x="3722832" y="5310208"/>
              <a:chExt cx="2678695" cy="564329"/>
            </a:xfrm>
          </p:grpSpPr>
          <p:cxnSp>
            <p:nvCxnSpPr>
              <p:cNvPr id="97" name="Straight Connector 96">
                <a:extLst>
                  <a:ext uri="{FF2B5EF4-FFF2-40B4-BE49-F238E27FC236}">
                    <a16:creationId xmlns:a16="http://schemas.microsoft.com/office/drawing/2014/main" id="{9BB4B73C-549A-4911-B9D5-1B8AFEAADE68}"/>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8" name="Arc 97">
                <a:extLst>
                  <a:ext uri="{FF2B5EF4-FFF2-40B4-BE49-F238E27FC236}">
                    <a16:creationId xmlns:a16="http://schemas.microsoft.com/office/drawing/2014/main" id="{0D4D71B1-5980-4113-BE07-D2C8337895EF}"/>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19557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xit" presetSubtype="0" fill="hold" nodeType="withEffect">
                                  <p:stCondLst>
                                    <p:cond delay="0"/>
                                  </p:stCondLst>
                                  <p:childTnLst>
                                    <p:animEffect transition="out" filter="fade">
                                      <p:cBhvr>
                                        <p:cTn id="18" dur="500"/>
                                        <p:tgtEl>
                                          <p:spTgt spid="15"/>
                                        </p:tgtEl>
                                      </p:cBhvr>
                                    </p:animEffect>
                                    <p:set>
                                      <p:cBhvr>
                                        <p:cTn id="19" dur="1" fill="hold">
                                          <p:stCondLst>
                                            <p:cond delay="499"/>
                                          </p:stCondLst>
                                        </p:cTn>
                                        <p:tgtEl>
                                          <p:spTgt spid="15"/>
                                        </p:tgtEl>
                                        <p:attrNameLst>
                                          <p:attrName>style.visibility</p:attrName>
                                        </p:attrNameLst>
                                      </p:cBhvr>
                                      <p:to>
                                        <p:strVal val="hidden"/>
                                      </p:to>
                                    </p:set>
                                  </p:childTnLst>
                                </p:cTn>
                              </p:par>
                            </p:childTnLst>
                          </p:cTn>
                        </p:par>
                        <p:par>
                          <p:cTn id="20" fill="hold">
                            <p:stCondLst>
                              <p:cond delay="500"/>
                            </p:stCondLst>
                            <p:childTnLst>
                              <p:par>
                                <p:cTn id="21" presetID="35" presetClass="path" presetSubtype="0" accel="50000" fill="hold" nodeType="afterEffect">
                                  <p:stCondLst>
                                    <p:cond delay="0"/>
                                  </p:stCondLst>
                                  <p:childTnLst>
                                    <p:animMotion origin="layout" path="M 4.16667E-6 -3.33333E-6 L -0.01263 0.00023 " pathEditMode="relative" rAng="0" ptsTypes="AA">
                                      <p:cBhvr>
                                        <p:cTn id="22" dur="1000" fill="hold"/>
                                        <p:tgtEl>
                                          <p:spTgt spid="8"/>
                                        </p:tgtEl>
                                        <p:attrNameLst>
                                          <p:attrName>ppt_x</p:attrName>
                                          <p:attrName>ppt_y</p:attrName>
                                        </p:attrNameLst>
                                      </p:cBhvr>
                                      <p:rCtr x="-638" y="0"/>
                                    </p:animMotion>
                                  </p:childTnLst>
                                </p:cTn>
                              </p:par>
                            </p:childTnLst>
                          </p:cTn>
                        </p:par>
                        <p:par>
                          <p:cTn id="23" fill="hold">
                            <p:stCondLst>
                              <p:cond delay="1500"/>
                            </p:stCondLst>
                            <p:childTnLst>
                              <p:par>
                                <p:cTn id="24" presetID="1" presetClass="exit" presetSubtype="0" fill="hold" nodeType="afterEffect">
                                  <p:stCondLst>
                                    <p:cond delay="0"/>
                                  </p:stCondLst>
                                  <p:childTnLst>
                                    <p:set>
                                      <p:cBhvr>
                                        <p:cTn id="25" dur="1" fill="hold">
                                          <p:stCondLst>
                                            <p:cond delay="0"/>
                                          </p:stCondLst>
                                        </p:cTn>
                                        <p:tgtEl>
                                          <p:spTgt spid="8"/>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75"/>
                                        </p:tgtEl>
                                        <p:attrNameLst>
                                          <p:attrName>style.visibility</p:attrName>
                                        </p:attrNameLst>
                                      </p:cBhvr>
                                      <p:to>
                                        <p:strVal val="visible"/>
                                      </p:to>
                                    </p:se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par>
                          <p:cTn id="32" fill="hold">
                            <p:stCondLst>
                              <p:cond delay="2000"/>
                            </p:stCondLst>
                            <p:childTnLst>
                              <p:par>
                                <p:cTn id="33" presetID="64" presetClass="path" presetSubtype="0" accel="49000" fill="hold" nodeType="afterEffect">
                                  <p:stCondLst>
                                    <p:cond delay="0"/>
                                  </p:stCondLst>
                                  <p:childTnLst>
                                    <p:animMotion origin="layout" path="M 4.16667E-6 -3.33333E-6 L 0.01341 -0.14814 " pathEditMode="relative" rAng="0" ptsTypes="AA">
                                      <p:cBhvr>
                                        <p:cTn id="34" dur="1250" fill="hold"/>
                                        <p:tgtEl>
                                          <p:spTgt spid="12"/>
                                        </p:tgtEl>
                                        <p:attrNameLst>
                                          <p:attrName>ppt_x</p:attrName>
                                          <p:attrName>ppt_y</p:attrName>
                                        </p:attrNameLst>
                                      </p:cBhvr>
                                      <p:rCtr x="664" y="-7407"/>
                                    </p:animMotion>
                                  </p:childTnLst>
                                </p:cTn>
                              </p:par>
                            </p:childTnLst>
                          </p:cTn>
                        </p:par>
                        <p:par>
                          <p:cTn id="35" fill="hold">
                            <p:stCondLst>
                              <p:cond delay="3250"/>
                            </p:stCondLst>
                            <p:childTnLst>
                              <p:par>
                                <p:cTn id="36" presetID="1" presetClass="exit" presetSubtype="0" fill="hold" nodeType="afterEffect">
                                  <p:stCondLst>
                                    <p:cond delay="0"/>
                                  </p:stCondLst>
                                  <p:childTnLst>
                                    <p:set>
                                      <p:cBhvr>
                                        <p:cTn id="37" dur="1" fill="hold">
                                          <p:stCondLst>
                                            <p:cond delay="0"/>
                                          </p:stCondLst>
                                        </p:cTn>
                                        <p:tgtEl>
                                          <p:spTgt spid="12"/>
                                        </p:tgtEl>
                                        <p:attrNameLst>
                                          <p:attrName>style.visibility</p:attrName>
                                        </p:attrNameLst>
                                      </p:cBhvr>
                                      <p:to>
                                        <p:strVal val="hidden"/>
                                      </p:to>
                                    </p:set>
                                  </p:childTnLst>
                                </p:cTn>
                              </p:par>
                              <p:par>
                                <p:cTn id="38" presetID="1" presetClass="entr" presetSubtype="0" fill="hold" nodeType="withEffect">
                                  <p:stCondLst>
                                    <p:cond delay="0"/>
                                  </p:stCondLst>
                                  <p:childTnLst>
                                    <p:set>
                                      <p:cBhvr>
                                        <p:cTn id="39" dur="1" fill="hold">
                                          <p:stCondLst>
                                            <p:cond delay="0"/>
                                          </p:stCondLst>
                                        </p:cTn>
                                        <p:tgtEl>
                                          <p:spTgt spid="85"/>
                                        </p:tgtEl>
                                        <p:attrNameLst>
                                          <p:attrName>style.visibility</p:attrName>
                                        </p:attrNameLst>
                                      </p:cBhvr>
                                      <p:to>
                                        <p:strVal val="visible"/>
                                      </p:to>
                                    </p:set>
                                  </p:childTnLst>
                                </p:cTn>
                              </p:par>
                            </p:childTnLst>
                          </p:cTn>
                        </p:par>
                        <p:par>
                          <p:cTn id="40" fill="hold">
                            <p:stCondLst>
                              <p:cond delay="3250"/>
                            </p:stCondLst>
                            <p:childTnLst>
                              <p:par>
                                <p:cTn id="41" presetID="10" presetClass="entr" presetSubtype="0" fill="hold" nodeType="afterEffect">
                                  <p:stCondLst>
                                    <p:cond delay="0"/>
                                  </p:stCondLst>
                                  <p:childTnLst>
                                    <p:set>
                                      <p:cBhvr>
                                        <p:cTn id="42" dur="1" fill="hold">
                                          <p:stCondLst>
                                            <p:cond delay="0"/>
                                          </p:stCondLst>
                                        </p:cTn>
                                        <p:tgtEl>
                                          <p:spTgt spid="90"/>
                                        </p:tgtEl>
                                        <p:attrNameLst>
                                          <p:attrName>style.visibility</p:attrName>
                                        </p:attrNameLst>
                                      </p:cBhvr>
                                      <p:to>
                                        <p:strVal val="visible"/>
                                      </p:to>
                                    </p:set>
                                    <p:animEffect transition="in" filter="fade">
                                      <p:cBhvr>
                                        <p:cTn id="43" dur="500"/>
                                        <p:tgtEl>
                                          <p:spTgt spid="90"/>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500"/>
                                        <p:tgtEl>
                                          <p:spTgt spid="4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1"/>
                                        </p:tgtEl>
                                        <p:attrNameLst>
                                          <p:attrName>style.visibility</p:attrName>
                                        </p:attrNameLst>
                                      </p:cBhvr>
                                      <p:to>
                                        <p:strVal val="visible"/>
                                      </p:to>
                                    </p:set>
                                    <p:animEffect transition="in" filter="fade">
                                      <p:cBhvr>
                                        <p:cTn id="51" dur="500"/>
                                        <p:tgtEl>
                                          <p:spTgt spid="91"/>
                                        </p:tgtEl>
                                      </p:cBhvr>
                                    </p:animEffect>
                                  </p:childTnLst>
                                </p:cTn>
                              </p:par>
                              <p:par>
                                <p:cTn id="52" presetID="10" presetClass="exit" presetSubtype="0" fill="hold" nodeType="withEffect">
                                  <p:stCondLst>
                                    <p:cond delay="0"/>
                                  </p:stCondLst>
                                  <p:childTnLst>
                                    <p:animEffect transition="out" filter="fade">
                                      <p:cBhvr>
                                        <p:cTn id="53" dur="500"/>
                                        <p:tgtEl>
                                          <p:spTgt spid="4"/>
                                        </p:tgtEl>
                                      </p:cBhvr>
                                    </p:animEffect>
                                    <p:set>
                                      <p:cBhvr>
                                        <p:cTn id="54" dur="1" fill="hold">
                                          <p:stCondLst>
                                            <p:cond delay="499"/>
                                          </p:stCondLst>
                                        </p:cTn>
                                        <p:tgtEl>
                                          <p:spTgt spid="4"/>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43"/>
                                        </p:tgtEl>
                                      </p:cBhvr>
                                    </p:animEffect>
                                    <p:set>
                                      <p:cBhvr>
                                        <p:cTn id="57" dur="1" fill="hold">
                                          <p:stCondLst>
                                            <p:cond delay="499"/>
                                          </p:stCondLst>
                                        </p:cTn>
                                        <p:tgtEl>
                                          <p:spTgt spid="43"/>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fade">
                                      <p:cBhvr>
                                        <p:cTn id="62" dur="500"/>
                                        <p:tgtEl>
                                          <p:spTgt spid="9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par>
                                <p:cTn id="68" presetID="10" presetClass="entr" presetSubtype="0" fill="hold" nodeType="withEffect">
                                  <p:stCondLst>
                                    <p:cond delay="0"/>
                                  </p:stCondLst>
                                  <p:childTnLst>
                                    <p:set>
                                      <p:cBhvr>
                                        <p:cTn id="69" dur="1" fill="hold">
                                          <p:stCondLst>
                                            <p:cond delay="0"/>
                                          </p:stCondLst>
                                        </p:cTn>
                                        <p:tgtEl>
                                          <p:spTgt spid="72"/>
                                        </p:tgtEl>
                                        <p:attrNameLst>
                                          <p:attrName>style.visibility</p:attrName>
                                        </p:attrNameLst>
                                      </p:cBhvr>
                                      <p:to>
                                        <p:strVal val="visible"/>
                                      </p:to>
                                    </p:set>
                                    <p:animEffect transition="in" filter="fade">
                                      <p:cBhvr>
                                        <p:cTn id="70" dur="500"/>
                                        <p:tgtEl>
                                          <p:spTgt spid="72"/>
                                        </p:tgtEl>
                                      </p:cBhvr>
                                    </p:animEffect>
                                  </p:childTnLst>
                                </p:cTn>
                              </p:par>
                              <p:par>
                                <p:cTn id="71" presetID="10" presetClass="entr" presetSubtype="0" fill="hold" nodeType="withEffect">
                                  <p:stCondLst>
                                    <p:cond delay="0"/>
                                  </p:stCondLst>
                                  <p:childTnLst>
                                    <p:set>
                                      <p:cBhvr>
                                        <p:cTn id="72" dur="1" fill="hold">
                                          <p:stCondLst>
                                            <p:cond delay="0"/>
                                          </p:stCondLst>
                                        </p:cTn>
                                        <p:tgtEl>
                                          <p:spTgt spid="94"/>
                                        </p:tgtEl>
                                        <p:attrNameLst>
                                          <p:attrName>style.visibility</p:attrName>
                                        </p:attrNameLst>
                                      </p:cBhvr>
                                      <p:to>
                                        <p:strVal val="visible"/>
                                      </p:to>
                                    </p:set>
                                    <p:animEffect transition="in" filter="fade">
                                      <p:cBhvr>
                                        <p:cTn id="73"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6" grpId="0"/>
      <p:bldP spid="25" grpId="0"/>
      <p:bldP spid="91" grpId="0"/>
      <p:bldP spid="92" grpId="0"/>
      <p:bldP spid="43"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4:3</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826916" y="920309"/>
            <a:ext cx="85381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705 books shared equally between 5 year groups. How many books each?</a:t>
            </a:r>
            <a:endParaRPr lang="en-GB" sz="20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DFDA4298-65B3-4B3D-9061-D5343DF9B7AF}"/>
              </a:ext>
            </a:extLst>
          </p:cNvPr>
          <p:cNvSpPr txBox="1"/>
          <p:nvPr/>
        </p:nvSpPr>
        <p:spPr bwMode="auto">
          <a:xfrm>
            <a:off x="3702592" y="2140760"/>
            <a:ext cx="47868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divisor and dividend:</a:t>
            </a:r>
            <a:endParaRPr lang="en-GB" sz="2000" dirty="0">
              <a:solidFill>
                <a:srgbClr val="FF0000"/>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4" name="Group 13"/>
          <p:cNvGrpSpPr/>
          <p:nvPr/>
        </p:nvGrpSpPr>
        <p:grpSpPr>
          <a:xfrm>
            <a:off x="3337049" y="2627039"/>
            <a:ext cx="1648120" cy="885600"/>
            <a:chOff x="1813049" y="2627039"/>
            <a:chExt cx="1648120" cy="885600"/>
          </a:xfrm>
        </p:grpSpPr>
        <p:pic>
          <p:nvPicPr>
            <p:cNvPr id="7" name="Image 6"/>
            <p:cNvPicPr>
              <a:picLocks noChangeAspect="1"/>
            </p:cNvPicPr>
            <p:nvPr/>
          </p:nvPicPr>
          <p:blipFill>
            <a:blip r:embed="rId3" cstate="print"/>
            <a:stretch>
              <a:fillRect/>
            </a:stretch>
          </p:blipFill>
          <p:spPr>
            <a:xfrm>
              <a:off x="1999929" y="2627039"/>
              <a:ext cx="1461240" cy="885600"/>
            </a:xfrm>
            <a:prstGeom prst="rect">
              <a:avLst/>
            </a:prstGeom>
          </p:spPr>
        </p:pic>
        <p:grpSp>
          <p:nvGrpSpPr>
            <p:cNvPr id="32" name="Group 31">
              <a:extLst>
                <a:ext uri="{FF2B5EF4-FFF2-40B4-BE49-F238E27FC236}">
                  <a16:creationId xmlns:a16="http://schemas.microsoft.com/office/drawing/2014/main" id="{4CA75A72-3CEC-41EB-80A1-641C3B767F20}"/>
                </a:ext>
              </a:extLst>
            </p:cNvPr>
            <p:cNvGrpSpPr/>
            <p:nvPr/>
          </p:nvGrpSpPr>
          <p:grpSpPr>
            <a:xfrm>
              <a:off x="1813049" y="2935187"/>
              <a:ext cx="1625476" cy="564329"/>
              <a:chOff x="3733049" y="5315443"/>
              <a:chExt cx="1625476" cy="564329"/>
            </a:xfrm>
          </p:grpSpPr>
          <p:grpSp>
            <p:nvGrpSpPr>
              <p:cNvPr id="33" name="Group 32">
                <a:extLst>
                  <a:ext uri="{FF2B5EF4-FFF2-40B4-BE49-F238E27FC236}">
                    <a16:creationId xmlns:a16="http://schemas.microsoft.com/office/drawing/2014/main" id="{3761921A-FE88-48A1-AE40-CCD7B0718662}"/>
                  </a:ext>
                </a:extLst>
              </p:cNvPr>
              <p:cNvGrpSpPr/>
              <p:nvPr/>
            </p:nvGrpSpPr>
            <p:grpSpPr>
              <a:xfrm>
                <a:off x="4085070" y="5365750"/>
                <a:ext cx="1273455" cy="507156"/>
                <a:chOff x="4085070" y="5365750"/>
                <a:chExt cx="1273455" cy="507156"/>
              </a:xfrm>
              <a:solidFill>
                <a:schemeClr val="bg1"/>
              </a:solidFill>
            </p:grpSpPr>
            <p:sp>
              <p:nvSpPr>
                <p:cNvPr id="38" name="Rectangle 37">
                  <a:extLst>
                    <a:ext uri="{FF2B5EF4-FFF2-40B4-BE49-F238E27FC236}">
                      <a16:creationId xmlns:a16="http://schemas.microsoft.com/office/drawing/2014/main" id="{AB9CF38F-3ED8-42BD-B344-EEB410EE0D50}"/>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2" name="Rectangle 41">
                  <a:extLst>
                    <a:ext uri="{FF2B5EF4-FFF2-40B4-BE49-F238E27FC236}">
                      <a16:creationId xmlns:a16="http://schemas.microsoft.com/office/drawing/2014/main" id="{84C6EF64-FA37-44A4-AC8E-86A62D5940A1}"/>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35" name="Group 34">
                <a:extLst>
                  <a:ext uri="{FF2B5EF4-FFF2-40B4-BE49-F238E27FC236}">
                    <a16:creationId xmlns:a16="http://schemas.microsoft.com/office/drawing/2014/main" id="{F472C304-B5C3-496A-BF46-49C7D2ECA78F}"/>
                  </a:ext>
                </a:extLst>
              </p:cNvPr>
              <p:cNvGrpSpPr/>
              <p:nvPr/>
            </p:nvGrpSpPr>
            <p:grpSpPr>
              <a:xfrm>
                <a:off x="3733049" y="5315443"/>
                <a:ext cx="1620714" cy="564329"/>
                <a:chOff x="3722832" y="5310208"/>
                <a:chExt cx="1620714" cy="564329"/>
              </a:xfrm>
            </p:grpSpPr>
            <p:cxnSp>
              <p:nvCxnSpPr>
                <p:cNvPr id="36" name="Straight Connector 35">
                  <a:extLst>
                    <a:ext uri="{FF2B5EF4-FFF2-40B4-BE49-F238E27FC236}">
                      <a16:creationId xmlns:a16="http://schemas.microsoft.com/office/drawing/2014/main" id="{52C30267-A9CB-44BB-97C4-68CFE9E8C811}"/>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Arc 36">
                  <a:extLst>
                    <a:ext uri="{FF2B5EF4-FFF2-40B4-BE49-F238E27FC236}">
                      <a16:creationId xmlns:a16="http://schemas.microsoft.com/office/drawing/2014/main" id="{C73767EE-4BBD-47FC-BDA9-71E76C857A84}"/>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grpSp>
        <p:nvGrpSpPr>
          <p:cNvPr id="15" name="Group 14"/>
          <p:cNvGrpSpPr/>
          <p:nvPr/>
        </p:nvGrpSpPr>
        <p:grpSpPr>
          <a:xfrm>
            <a:off x="6033718" y="2898717"/>
            <a:ext cx="2721152" cy="1904747"/>
            <a:chOff x="4509718" y="2898716"/>
            <a:chExt cx="2721152" cy="1904747"/>
          </a:xfrm>
        </p:grpSpPr>
        <p:grpSp>
          <p:nvGrpSpPr>
            <p:cNvPr id="4" name="Group 3">
              <a:extLst>
                <a:ext uri="{FF2B5EF4-FFF2-40B4-BE49-F238E27FC236}">
                  <a16:creationId xmlns:a16="http://schemas.microsoft.com/office/drawing/2014/main" id="{39644F17-4977-4C20-A503-30B385FC9D4B}"/>
                </a:ext>
              </a:extLst>
            </p:cNvPr>
            <p:cNvGrpSpPr/>
            <p:nvPr/>
          </p:nvGrpSpPr>
          <p:grpSpPr>
            <a:xfrm>
              <a:off x="4640256" y="2964656"/>
              <a:ext cx="2585319" cy="1838807"/>
              <a:chOff x="4640256" y="2964656"/>
              <a:chExt cx="2585319" cy="1838807"/>
            </a:xfrm>
          </p:grpSpPr>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1921" y="2964656"/>
                <a:ext cx="2353654" cy="446831"/>
              </a:xfrm>
              <a:prstGeom prst="rect">
                <a:avLst/>
              </a:prstGeom>
            </p:spPr>
          </p:pic>
          <p:grpSp>
            <p:nvGrpSpPr>
              <p:cNvPr id="9" name="Group 8">
                <a:extLst>
                  <a:ext uri="{FF2B5EF4-FFF2-40B4-BE49-F238E27FC236}">
                    <a16:creationId xmlns:a16="http://schemas.microsoft.com/office/drawing/2014/main" id="{85172E2A-E9DA-4D8F-BA8E-356362B6AE8A}"/>
                  </a:ext>
                </a:extLst>
              </p:cNvPr>
              <p:cNvGrpSpPr/>
              <p:nvPr/>
            </p:nvGrpSpPr>
            <p:grpSpPr>
              <a:xfrm>
                <a:off x="5022954" y="3026973"/>
                <a:ext cx="233806" cy="1262262"/>
                <a:chOff x="5184879" y="3026973"/>
                <a:chExt cx="233806" cy="1262262"/>
              </a:xfrm>
            </p:grpSpPr>
            <p:pic>
              <p:nvPicPr>
                <p:cNvPr id="12" name="Picture 11">
                  <a:extLst>
                    <a:ext uri="{FF2B5EF4-FFF2-40B4-BE49-F238E27FC236}">
                      <a16:creationId xmlns:a16="http://schemas.microsoft.com/office/drawing/2014/main" id="{4E3A9A3F-2640-4062-92E7-AE5530ACD3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39" name="Picture 38">
                  <a:extLst>
                    <a:ext uri="{FF2B5EF4-FFF2-40B4-BE49-F238E27FC236}">
                      <a16:creationId xmlns:a16="http://schemas.microsoft.com/office/drawing/2014/main" id="{3EBAA522-3D33-431A-9D58-216A60E7C9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40" name="Picture 39">
                  <a:extLst>
                    <a:ext uri="{FF2B5EF4-FFF2-40B4-BE49-F238E27FC236}">
                      <a16:creationId xmlns:a16="http://schemas.microsoft.com/office/drawing/2014/main" id="{EB73255A-D926-4754-8A17-438C8F81CA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44" name="Picture 43">
                  <a:extLst>
                    <a:ext uri="{FF2B5EF4-FFF2-40B4-BE49-F238E27FC236}">
                      <a16:creationId xmlns:a16="http://schemas.microsoft.com/office/drawing/2014/main" id="{0F8A55EA-EF7F-491C-8066-DFF90A3E7A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pic>
              <p:nvPicPr>
                <p:cNvPr id="45" name="Picture 44">
                  <a:extLst>
                    <a:ext uri="{FF2B5EF4-FFF2-40B4-BE49-F238E27FC236}">
                      <a16:creationId xmlns:a16="http://schemas.microsoft.com/office/drawing/2014/main" id="{FF5ACA48-D462-4BD1-B90C-64BA4BF38C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grpSp>
          <p:grpSp>
            <p:nvGrpSpPr>
              <p:cNvPr id="11" name="Group 10">
                <a:extLst>
                  <a:ext uri="{FF2B5EF4-FFF2-40B4-BE49-F238E27FC236}">
                    <a16:creationId xmlns:a16="http://schemas.microsoft.com/office/drawing/2014/main" id="{8A136480-111F-4D3D-8A08-CDE7345D184B}"/>
                  </a:ext>
                </a:extLst>
              </p:cNvPr>
              <p:cNvGrpSpPr/>
              <p:nvPr/>
            </p:nvGrpSpPr>
            <p:grpSpPr>
              <a:xfrm>
                <a:off x="5022954" y="4312543"/>
                <a:ext cx="233806" cy="490920"/>
                <a:chOff x="4875587" y="5598113"/>
                <a:chExt cx="233806" cy="490920"/>
              </a:xfrm>
            </p:grpSpPr>
            <p:pic>
              <p:nvPicPr>
                <p:cNvPr id="46" name="Picture 45">
                  <a:extLst>
                    <a:ext uri="{FF2B5EF4-FFF2-40B4-BE49-F238E27FC236}">
                      <a16:creationId xmlns:a16="http://schemas.microsoft.com/office/drawing/2014/main" id="{005042B6-AE76-4914-870C-637657066D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87" y="5598113"/>
                  <a:ext cx="233806" cy="233806"/>
                </a:xfrm>
                <a:prstGeom prst="rect">
                  <a:avLst/>
                </a:prstGeom>
              </p:spPr>
            </p:pic>
            <p:pic>
              <p:nvPicPr>
                <p:cNvPr id="47" name="Picture 46">
                  <a:extLst>
                    <a:ext uri="{FF2B5EF4-FFF2-40B4-BE49-F238E27FC236}">
                      <a16:creationId xmlns:a16="http://schemas.microsoft.com/office/drawing/2014/main" id="{4B4A2770-4AF9-419D-BB14-BF31AC32F0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87" y="5855227"/>
                  <a:ext cx="233806" cy="233806"/>
                </a:xfrm>
                <a:prstGeom prst="rect">
                  <a:avLst/>
                </a:prstGeom>
              </p:spPr>
            </p:pic>
          </p:grpSp>
          <p:grpSp>
            <p:nvGrpSpPr>
              <p:cNvPr id="13" name="Group 12">
                <a:extLst>
                  <a:ext uri="{FF2B5EF4-FFF2-40B4-BE49-F238E27FC236}">
                    <a16:creationId xmlns:a16="http://schemas.microsoft.com/office/drawing/2014/main" id="{4D0EEDDB-22E3-42E7-B2A1-84AB81D9047F}"/>
                  </a:ext>
                </a:extLst>
              </p:cNvPr>
              <p:cNvGrpSpPr/>
              <p:nvPr/>
            </p:nvGrpSpPr>
            <p:grpSpPr>
              <a:xfrm>
                <a:off x="6710639" y="3026973"/>
                <a:ext cx="233806" cy="1262262"/>
                <a:chOff x="6710639" y="3026973"/>
                <a:chExt cx="233806" cy="1262262"/>
              </a:xfrm>
            </p:grpSpPr>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grpSp>
          <p:sp>
            <p:nvSpPr>
              <p:cNvPr id="67" name="TextBox 66">
                <a:extLst>
                  <a:ext uri="{FF2B5EF4-FFF2-40B4-BE49-F238E27FC236}">
                    <a16:creationId xmlns:a16="http://schemas.microsoft.com/office/drawing/2014/main" id="{DFC47669-B5A6-45D5-B3DB-38082628379D}"/>
                  </a:ext>
                </a:extLst>
              </p:cNvPr>
              <p:cNvSpPr txBox="1"/>
              <p:nvPr/>
            </p:nvSpPr>
            <p:spPr bwMode="auto">
              <a:xfrm>
                <a:off x="4640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grpSp>
        <p:grpSp>
          <p:nvGrpSpPr>
            <p:cNvPr id="43" name="Group 42">
              <a:extLst>
                <a:ext uri="{FF2B5EF4-FFF2-40B4-BE49-F238E27FC236}">
                  <a16:creationId xmlns:a16="http://schemas.microsoft.com/office/drawing/2014/main" id="{FE9E0F6E-C79B-4EBD-B50B-11029230007D}"/>
                </a:ext>
              </a:extLst>
            </p:cNvPr>
            <p:cNvGrpSpPr>
              <a:grpSpLocks noChangeAspect="1"/>
            </p:cNvGrpSpPr>
            <p:nvPr/>
          </p:nvGrpSpPr>
          <p:grpSpPr>
            <a:xfrm>
              <a:off x="4509718" y="2898716"/>
              <a:ext cx="2721152" cy="578710"/>
              <a:chOff x="3733049" y="5315443"/>
              <a:chExt cx="2683918" cy="570792"/>
            </a:xfrm>
          </p:grpSpPr>
          <p:grpSp>
            <p:nvGrpSpPr>
              <p:cNvPr id="48" name="Group 47">
                <a:extLst>
                  <a:ext uri="{FF2B5EF4-FFF2-40B4-BE49-F238E27FC236}">
                    <a16:creationId xmlns:a16="http://schemas.microsoft.com/office/drawing/2014/main" id="{A42EF916-ACFF-4E2A-AF27-8E4E5E131906}"/>
                  </a:ext>
                </a:extLst>
              </p:cNvPr>
              <p:cNvGrpSpPr/>
              <p:nvPr/>
            </p:nvGrpSpPr>
            <p:grpSpPr>
              <a:xfrm>
                <a:off x="4085067" y="5354684"/>
                <a:ext cx="2331900" cy="531551"/>
                <a:chOff x="4085067" y="5354684"/>
                <a:chExt cx="2331900" cy="531551"/>
              </a:xfrm>
              <a:solidFill>
                <a:schemeClr val="bg1"/>
              </a:solidFill>
            </p:grpSpPr>
            <p:sp>
              <p:nvSpPr>
                <p:cNvPr id="56" name="Rectangle 55">
                  <a:extLst>
                    <a:ext uri="{FF2B5EF4-FFF2-40B4-BE49-F238E27FC236}">
                      <a16:creationId xmlns:a16="http://schemas.microsoft.com/office/drawing/2014/main" id="{69B05201-E7CF-4112-9F6A-731D15E2312F}"/>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Rectangle 56">
                  <a:extLst>
                    <a:ext uri="{FF2B5EF4-FFF2-40B4-BE49-F238E27FC236}">
                      <a16:creationId xmlns:a16="http://schemas.microsoft.com/office/drawing/2014/main" id="{24F1CCDA-5112-4E1E-B621-B6C3A6977110}"/>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9" name="Group 48">
                <a:extLst>
                  <a:ext uri="{FF2B5EF4-FFF2-40B4-BE49-F238E27FC236}">
                    <a16:creationId xmlns:a16="http://schemas.microsoft.com/office/drawing/2014/main" id="{25DB7AFA-CA21-41E1-BE7C-A29F1CB41FE4}"/>
                  </a:ext>
                </a:extLst>
              </p:cNvPr>
              <p:cNvGrpSpPr/>
              <p:nvPr/>
            </p:nvGrpSpPr>
            <p:grpSpPr>
              <a:xfrm>
                <a:off x="3733049" y="5315443"/>
                <a:ext cx="2678695" cy="564329"/>
                <a:chOff x="3722832" y="5310208"/>
                <a:chExt cx="2678695" cy="564329"/>
              </a:xfrm>
            </p:grpSpPr>
            <p:cxnSp>
              <p:nvCxnSpPr>
                <p:cNvPr id="50" name="Straight Connector 49">
                  <a:extLst>
                    <a:ext uri="{FF2B5EF4-FFF2-40B4-BE49-F238E27FC236}">
                      <a16:creationId xmlns:a16="http://schemas.microsoft.com/office/drawing/2014/main" id="{F245853D-B282-4656-8116-69063C06295F}"/>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Arc 50">
                  <a:extLst>
                    <a:ext uri="{FF2B5EF4-FFF2-40B4-BE49-F238E27FC236}">
                      <a16:creationId xmlns:a16="http://schemas.microsoft.com/office/drawing/2014/main" id="{00A6A7EE-4674-4535-997E-54E6CDB0574A}"/>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spTree>
    <p:extLst>
      <p:ext uri="{BB962C8B-B14F-4D97-AF65-F5344CB8AC3E}">
        <p14:creationId xmlns:p14="http://schemas.microsoft.com/office/powerpoint/2010/main" val="170517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0"/>
      <p:bldP spid="23"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84">
            <a:extLst>
              <a:ext uri="{FF2B5EF4-FFF2-40B4-BE49-F238E27FC236}">
                <a16:creationId xmlns:a16="http://schemas.microsoft.com/office/drawing/2014/main" id="{DFDA4298-65B3-4B3D-9061-D5343DF9B7AF}"/>
              </a:ext>
            </a:extLst>
          </p:cNvPr>
          <p:cNvSpPr txBox="1"/>
          <p:nvPr/>
        </p:nvSpPr>
        <p:spPr bwMode="auto">
          <a:xfrm>
            <a:off x="3702582" y="2140760"/>
            <a:ext cx="4786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divisor and dividend:</a:t>
            </a:r>
            <a:endParaRPr lang="en-GB" sz="2000" dirty="0">
              <a:solidFill>
                <a:srgbClr val="FF0000"/>
              </a:solidFill>
              <a:latin typeface="Myriad Pro Semibold" charset="0"/>
              <a:ea typeface="Myriad Pro Semibold" charset="0"/>
              <a:cs typeface="Myriad Pro Semibold" charset="0"/>
            </a:endParaRPr>
          </a:p>
        </p:txBody>
      </p:sp>
      <p:pic>
        <p:nvPicPr>
          <p:cNvPr id="8" name="Picture 7" hidden="1">
            <a:extLst>
              <a:ext uri="{FF2B5EF4-FFF2-40B4-BE49-F238E27FC236}">
                <a16:creationId xmlns:a16="http://schemas.microsoft.com/office/drawing/2014/main" id="{08BCAACE-6F85-4EAC-AF1F-7044423E878B}"/>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50363" y="2689175"/>
            <a:ext cx="2509525" cy="1693800"/>
          </a:xfrm>
          <a:prstGeom prst="rect">
            <a:avLst/>
          </a:prstGeom>
        </p:spPr>
      </p:pic>
      <p:pic>
        <p:nvPicPr>
          <p:cNvPr id="5" name="Picture 4" descr="A close up of a logo  Description automatically generated" hidden="1">
            <a:extLst>
              <a:ext uri="{FF2B5EF4-FFF2-40B4-BE49-F238E27FC236}">
                <a16:creationId xmlns:a16="http://schemas.microsoft.com/office/drawing/2014/main" id="{252DBDE8-6A9F-46E5-B3BC-7EF2FB77E07C}"/>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50363" y="2689176"/>
            <a:ext cx="2509525" cy="2961551"/>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4:3</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826916" y="920309"/>
            <a:ext cx="85381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705 books shared equally between 5 year groups. How many books each?</a:t>
            </a:r>
            <a:endParaRPr lang="en-GB" sz="20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DFDA4298-65B3-4B3D-9061-D5343DF9B7AF}"/>
              </a:ext>
            </a:extLst>
          </p:cNvPr>
          <p:cNvSpPr txBox="1"/>
          <p:nvPr/>
        </p:nvSpPr>
        <p:spPr bwMode="auto">
          <a:xfrm>
            <a:off x="4508890" y="2140760"/>
            <a:ext cx="3174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TextBox 40">
            <a:extLst>
              <a:ext uri="{FF2B5EF4-FFF2-40B4-BE49-F238E27FC236}">
                <a16:creationId xmlns:a16="http://schemas.microsoft.com/office/drawing/2014/main" id="{E4D94C94-8C22-47B8-A3FC-25CD2A19EC8D}"/>
              </a:ext>
            </a:extLst>
          </p:cNvPr>
          <p:cNvSpPr txBox="1"/>
          <p:nvPr/>
        </p:nvSpPr>
        <p:spPr bwMode="auto">
          <a:xfrm>
            <a:off x="6656056"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1</a:t>
            </a:r>
          </a:p>
        </p:txBody>
      </p:sp>
      <p:grpSp>
        <p:nvGrpSpPr>
          <p:cNvPr id="4" name="Group 3">
            <a:extLst>
              <a:ext uri="{FF2B5EF4-FFF2-40B4-BE49-F238E27FC236}">
                <a16:creationId xmlns:a16="http://schemas.microsoft.com/office/drawing/2014/main" id="{39644F17-4977-4C20-A503-30B385FC9D4B}"/>
              </a:ext>
            </a:extLst>
          </p:cNvPr>
          <p:cNvGrpSpPr/>
          <p:nvPr/>
        </p:nvGrpSpPr>
        <p:grpSpPr>
          <a:xfrm>
            <a:off x="6164257" y="2964657"/>
            <a:ext cx="2585319" cy="1362819"/>
            <a:chOff x="4640256" y="2964656"/>
            <a:chExt cx="2585319" cy="1362819"/>
          </a:xfrm>
        </p:grpSpPr>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1921" y="2964656"/>
              <a:ext cx="2353654" cy="446831"/>
            </a:xfrm>
            <a:prstGeom prst="rect">
              <a:avLst/>
            </a:prstGeom>
          </p:spPr>
        </p:pic>
        <p:grpSp>
          <p:nvGrpSpPr>
            <p:cNvPr id="9" name="Group 8">
              <a:extLst>
                <a:ext uri="{FF2B5EF4-FFF2-40B4-BE49-F238E27FC236}">
                  <a16:creationId xmlns:a16="http://schemas.microsoft.com/office/drawing/2014/main" id="{85172E2A-E9DA-4D8F-BA8E-356362B6AE8A}"/>
                </a:ext>
              </a:extLst>
            </p:cNvPr>
            <p:cNvGrpSpPr/>
            <p:nvPr/>
          </p:nvGrpSpPr>
          <p:grpSpPr>
            <a:xfrm>
              <a:off x="5022954" y="3026973"/>
              <a:ext cx="233806" cy="1262262"/>
              <a:chOff x="5184879" y="3026973"/>
              <a:chExt cx="233806" cy="1262262"/>
            </a:xfrm>
          </p:grpSpPr>
          <p:pic>
            <p:nvPicPr>
              <p:cNvPr id="12" name="Picture 11">
                <a:extLst>
                  <a:ext uri="{FF2B5EF4-FFF2-40B4-BE49-F238E27FC236}">
                    <a16:creationId xmlns:a16="http://schemas.microsoft.com/office/drawing/2014/main" id="{4E3A9A3F-2640-4062-92E7-AE5530ACD3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39" name="Picture 38">
                <a:extLst>
                  <a:ext uri="{FF2B5EF4-FFF2-40B4-BE49-F238E27FC236}">
                    <a16:creationId xmlns:a16="http://schemas.microsoft.com/office/drawing/2014/main" id="{3EBAA522-3D33-431A-9D58-216A60E7C9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40" name="Picture 39">
                <a:extLst>
                  <a:ext uri="{FF2B5EF4-FFF2-40B4-BE49-F238E27FC236}">
                    <a16:creationId xmlns:a16="http://schemas.microsoft.com/office/drawing/2014/main" id="{EB73255A-D926-4754-8A17-438C8F81CA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44" name="Picture 43">
                <a:extLst>
                  <a:ext uri="{FF2B5EF4-FFF2-40B4-BE49-F238E27FC236}">
                    <a16:creationId xmlns:a16="http://schemas.microsoft.com/office/drawing/2014/main" id="{0F8A55EA-EF7F-491C-8066-DFF90A3E7A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pic>
            <p:nvPicPr>
              <p:cNvPr id="45" name="Picture 44">
                <a:extLst>
                  <a:ext uri="{FF2B5EF4-FFF2-40B4-BE49-F238E27FC236}">
                    <a16:creationId xmlns:a16="http://schemas.microsoft.com/office/drawing/2014/main" id="{FF5ACA48-D462-4BD1-B90C-64BA4BF38C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grpSp>
        <p:grpSp>
          <p:nvGrpSpPr>
            <p:cNvPr id="11" name="Group 10">
              <a:extLst>
                <a:ext uri="{FF2B5EF4-FFF2-40B4-BE49-F238E27FC236}">
                  <a16:creationId xmlns:a16="http://schemas.microsoft.com/office/drawing/2014/main" id="{8A136480-111F-4D3D-8A08-CDE7345D184B}"/>
                </a:ext>
              </a:extLst>
            </p:cNvPr>
            <p:cNvGrpSpPr/>
            <p:nvPr/>
          </p:nvGrpSpPr>
          <p:grpSpPr>
            <a:xfrm>
              <a:off x="5332246" y="3026973"/>
              <a:ext cx="233806" cy="490920"/>
              <a:chOff x="5184879" y="4312543"/>
              <a:chExt cx="233806" cy="490920"/>
            </a:xfrm>
          </p:grpSpPr>
          <p:pic>
            <p:nvPicPr>
              <p:cNvPr id="46" name="Picture 45">
                <a:extLst>
                  <a:ext uri="{FF2B5EF4-FFF2-40B4-BE49-F238E27FC236}">
                    <a16:creationId xmlns:a16="http://schemas.microsoft.com/office/drawing/2014/main" id="{005042B6-AE76-4914-870C-637657066D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312543"/>
                <a:ext cx="233806" cy="233806"/>
              </a:xfrm>
              <a:prstGeom prst="rect">
                <a:avLst/>
              </a:prstGeom>
            </p:spPr>
          </p:pic>
          <p:pic>
            <p:nvPicPr>
              <p:cNvPr id="47" name="Picture 46">
                <a:extLst>
                  <a:ext uri="{FF2B5EF4-FFF2-40B4-BE49-F238E27FC236}">
                    <a16:creationId xmlns:a16="http://schemas.microsoft.com/office/drawing/2014/main" id="{4B4A2770-4AF9-419D-BB14-BF31AC32F0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569657"/>
                <a:ext cx="233806" cy="233806"/>
              </a:xfrm>
              <a:prstGeom prst="rect">
                <a:avLst/>
              </a:prstGeom>
            </p:spPr>
          </p:pic>
        </p:grpSp>
        <p:grpSp>
          <p:nvGrpSpPr>
            <p:cNvPr id="13" name="Group 12">
              <a:extLst>
                <a:ext uri="{FF2B5EF4-FFF2-40B4-BE49-F238E27FC236}">
                  <a16:creationId xmlns:a16="http://schemas.microsoft.com/office/drawing/2014/main" id="{4D0EEDDB-22E3-42E7-B2A1-84AB81D9047F}"/>
                </a:ext>
              </a:extLst>
            </p:cNvPr>
            <p:cNvGrpSpPr/>
            <p:nvPr/>
          </p:nvGrpSpPr>
          <p:grpSpPr>
            <a:xfrm>
              <a:off x="6710639" y="3026973"/>
              <a:ext cx="233806" cy="1262262"/>
              <a:chOff x="6710639" y="3026973"/>
              <a:chExt cx="233806" cy="1262262"/>
            </a:xfrm>
          </p:grpSpPr>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grpSp>
        <p:sp>
          <p:nvSpPr>
            <p:cNvPr id="67" name="TextBox 66">
              <a:extLst>
                <a:ext uri="{FF2B5EF4-FFF2-40B4-BE49-F238E27FC236}">
                  <a16:creationId xmlns:a16="http://schemas.microsoft.com/office/drawing/2014/main" id="{DFC47669-B5A6-45D5-B3DB-38082628379D}"/>
                </a:ext>
              </a:extLst>
            </p:cNvPr>
            <p:cNvSpPr txBox="1"/>
            <p:nvPr/>
          </p:nvSpPr>
          <p:spPr bwMode="auto">
            <a:xfrm>
              <a:off x="4640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pic>
          <p:nvPicPr>
            <p:cNvPr id="19" name="Picture 18" descr="A close up of a logo  Description automatically generated">
              <a:extLst>
                <a:ext uri="{FF2B5EF4-FFF2-40B4-BE49-F238E27FC236}">
                  <a16:creationId xmlns:a16="http://schemas.microsoft.com/office/drawing/2014/main" id="{78F70BEC-B4DE-42E1-8983-B4B518C417D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92872" y="2997375"/>
              <a:ext cx="301351" cy="1330100"/>
            </a:xfrm>
            <a:prstGeom prst="rect">
              <a:avLst/>
            </a:prstGeom>
          </p:spPr>
        </p:pic>
      </p:grpSp>
      <p:pic>
        <p:nvPicPr>
          <p:cNvPr id="22" name="Image 21"/>
          <p:cNvPicPr>
            <a:picLocks noChangeAspect="1"/>
          </p:cNvPicPr>
          <p:nvPr/>
        </p:nvPicPr>
        <p:blipFill>
          <a:blip r:embed="rId9" cstate="print"/>
          <a:stretch>
            <a:fillRect/>
          </a:stretch>
        </p:blipFill>
        <p:spPr>
          <a:xfrm>
            <a:off x="3523929" y="2627039"/>
            <a:ext cx="1461240" cy="885600"/>
          </a:xfrm>
          <a:prstGeom prst="rect">
            <a:avLst/>
          </a:prstGeom>
        </p:spPr>
      </p:pic>
      <p:pic>
        <p:nvPicPr>
          <p:cNvPr id="7" name="Image 6"/>
          <p:cNvPicPr>
            <a:picLocks noChangeAspect="1"/>
          </p:cNvPicPr>
          <p:nvPr/>
        </p:nvPicPr>
        <p:blipFill>
          <a:blip r:embed="rId10" cstate="print"/>
          <a:stretch>
            <a:fillRect/>
          </a:stretch>
        </p:blipFill>
        <p:spPr>
          <a:xfrm>
            <a:off x="3523929" y="2627039"/>
            <a:ext cx="1461240" cy="885600"/>
          </a:xfrm>
          <a:prstGeom prst="rect">
            <a:avLst/>
          </a:prstGeom>
        </p:spPr>
      </p:pic>
      <p:sp>
        <p:nvSpPr>
          <p:cNvPr id="34" name="TextBox 33">
            <a:extLst>
              <a:ext uri="{FF2B5EF4-FFF2-40B4-BE49-F238E27FC236}">
                <a16:creationId xmlns:a16="http://schemas.microsoft.com/office/drawing/2014/main" id="{9F25ECDC-89B7-4D16-9A36-973A03F4B039}"/>
              </a:ext>
            </a:extLst>
          </p:cNvPr>
          <p:cNvSpPr txBox="1"/>
          <p:nvPr/>
        </p:nvSpPr>
        <p:spPr bwMode="auto">
          <a:xfrm>
            <a:off x="1597484" y="4928609"/>
            <a:ext cx="49081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7 hundreds ÷ 5 = 1 hundred r 2 hundreds</a:t>
            </a:r>
          </a:p>
        </p:txBody>
      </p:sp>
      <p:grpSp>
        <p:nvGrpSpPr>
          <p:cNvPr id="32" name="Group 31">
            <a:extLst>
              <a:ext uri="{FF2B5EF4-FFF2-40B4-BE49-F238E27FC236}">
                <a16:creationId xmlns:a16="http://schemas.microsoft.com/office/drawing/2014/main" id="{4CA75A72-3CEC-41EB-80A1-641C3B767F20}"/>
              </a:ext>
            </a:extLst>
          </p:cNvPr>
          <p:cNvGrpSpPr/>
          <p:nvPr/>
        </p:nvGrpSpPr>
        <p:grpSpPr>
          <a:xfrm>
            <a:off x="3337049" y="2935188"/>
            <a:ext cx="1625476" cy="564329"/>
            <a:chOff x="3733049" y="5315443"/>
            <a:chExt cx="1625476" cy="564329"/>
          </a:xfrm>
        </p:grpSpPr>
        <p:grpSp>
          <p:nvGrpSpPr>
            <p:cNvPr id="33" name="Group 32">
              <a:extLst>
                <a:ext uri="{FF2B5EF4-FFF2-40B4-BE49-F238E27FC236}">
                  <a16:creationId xmlns:a16="http://schemas.microsoft.com/office/drawing/2014/main" id="{3761921A-FE88-48A1-AE40-CCD7B0718662}"/>
                </a:ext>
              </a:extLst>
            </p:cNvPr>
            <p:cNvGrpSpPr/>
            <p:nvPr/>
          </p:nvGrpSpPr>
          <p:grpSpPr>
            <a:xfrm>
              <a:off x="4085070" y="5365750"/>
              <a:ext cx="1273455" cy="507156"/>
              <a:chOff x="4085070" y="5365750"/>
              <a:chExt cx="1273455" cy="507156"/>
            </a:xfrm>
            <a:solidFill>
              <a:schemeClr val="bg1"/>
            </a:solidFill>
          </p:grpSpPr>
          <p:sp>
            <p:nvSpPr>
              <p:cNvPr id="38" name="Rectangle 37">
                <a:extLst>
                  <a:ext uri="{FF2B5EF4-FFF2-40B4-BE49-F238E27FC236}">
                    <a16:creationId xmlns:a16="http://schemas.microsoft.com/office/drawing/2014/main" id="{AB9CF38F-3ED8-42BD-B344-EEB410EE0D50}"/>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2" name="Rectangle 41">
                <a:extLst>
                  <a:ext uri="{FF2B5EF4-FFF2-40B4-BE49-F238E27FC236}">
                    <a16:creationId xmlns:a16="http://schemas.microsoft.com/office/drawing/2014/main" id="{84C6EF64-FA37-44A4-AC8E-86A62D5940A1}"/>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35" name="Group 34">
              <a:extLst>
                <a:ext uri="{FF2B5EF4-FFF2-40B4-BE49-F238E27FC236}">
                  <a16:creationId xmlns:a16="http://schemas.microsoft.com/office/drawing/2014/main" id="{F472C304-B5C3-496A-BF46-49C7D2ECA78F}"/>
                </a:ext>
              </a:extLst>
            </p:cNvPr>
            <p:cNvGrpSpPr/>
            <p:nvPr/>
          </p:nvGrpSpPr>
          <p:grpSpPr>
            <a:xfrm>
              <a:off x="3733049" y="5315443"/>
              <a:ext cx="1620714" cy="564329"/>
              <a:chOff x="3722832" y="5310208"/>
              <a:chExt cx="1620714" cy="564329"/>
            </a:xfrm>
          </p:grpSpPr>
          <p:cxnSp>
            <p:nvCxnSpPr>
              <p:cNvPr id="36" name="Straight Connector 35">
                <a:extLst>
                  <a:ext uri="{FF2B5EF4-FFF2-40B4-BE49-F238E27FC236}">
                    <a16:creationId xmlns:a16="http://schemas.microsoft.com/office/drawing/2014/main" id="{52C30267-A9CB-44BB-97C4-68CFE9E8C811}"/>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Arc 36">
                <a:extLst>
                  <a:ext uri="{FF2B5EF4-FFF2-40B4-BE49-F238E27FC236}">
                    <a16:creationId xmlns:a16="http://schemas.microsoft.com/office/drawing/2014/main" id="{C73767EE-4BBD-47FC-BDA9-71E76C857A84}"/>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43" name="Group 42">
            <a:extLst>
              <a:ext uri="{FF2B5EF4-FFF2-40B4-BE49-F238E27FC236}">
                <a16:creationId xmlns:a16="http://schemas.microsoft.com/office/drawing/2014/main" id="{FE9E0F6E-C79B-4EBD-B50B-11029230007D}"/>
              </a:ext>
            </a:extLst>
          </p:cNvPr>
          <p:cNvGrpSpPr>
            <a:grpSpLocks noChangeAspect="1"/>
          </p:cNvGrpSpPr>
          <p:nvPr/>
        </p:nvGrpSpPr>
        <p:grpSpPr>
          <a:xfrm>
            <a:off x="6033718" y="2898716"/>
            <a:ext cx="2721152" cy="578710"/>
            <a:chOff x="3733049" y="5315443"/>
            <a:chExt cx="2683918" cy="570792"/>
          </a:xfrm>
        </p:grpSpPr>
        <p:grpSp>
          <p:nvGrpSpPr>
            <p:cNvPr id="48" name="Group 47">
              <a:extLst>
                <a:ext uri="{FF2B5EF4-FFF2-40B4-BE49-F238E27FC236}">
                  <a16:creationId xmlns:a16="http://schemas.microsoft.com/office/drawing/2014/main" id="{A42EF916-ACFF-4E2A-AF27-8E4E5E131906}"/>
                </a:ext>
              </a:extLst>
            </p:cNvPr>
            <p:cNvGrpSpPr/>
            <p:nvPr/>
          </p:nvGrpSpPr>
          <p:grpSpPr>
            <a:xfrm>
              <a:off x="4085067" y="5354684"/>
              <a:ext cx="2331900" cy="531551"/>
              <a:chOff x="4085067" y="5354684"/>
              <a:chExt cx="2331900" cy="531551"/>
            </a:xfrm>
            <a:solidFill>
              <a:schemeClr val="bg1"/>
            </a:solidFill>
          </p:grpSpPr>
          <p:sp>
            <p:nvSpPr>
              <p:cNvPr id="56" name="Rectangle 55">
                <a:extLst>
                  <a:ext uri="{FF2B5EF4-FFF2-40B4-BE49-F238E27FC236}">
                    <a16:creationId xmlns:a16="http://schemas.microsoft.com/office/drawing/2014/main" id="{69B05201-E7CF-4112-9F6A-731D15E2312F}"/>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7" name="Rectangle 56">
                <a:extLst>
                  <a:ext uri="{FF2B5EF4-FFF2-40B4-BE49-F238E27FC236}">
                    <a16:creationId xmlns:a16="http://schemas.microsoft.com/office/drawing/2014/main" id="{24F1CCDA-5112-4E1E-B621-B6C3A6977110}"/>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49" name="Group 48">
              <a:extLst>
                <a:ext uri="{FF2B5EF4-FFF2-40B4-BE49-F238E27FC236}">
                  <a16:creationId xmlns:a16="http://schemas.microsoft.com/office/drawing/2014/main" id="{25DB7AFA-CA21-41E1-BE7C-A29F1CB41FE4}"/>
                </a:ext>
              </a:extLst>
            </p:cNvPr>
            <p:cNvGrpSpPr/>
            <p:nvPr/>
          </p:nvGrpSpPr>
          <p:grpSpPr>
            <a:xfrm>
              <a:off x="3733049" y="5315443"/>
              <a:ext cx="2678695" cy="564329"/>
              <a:chOff x="3722832" y="5310208"/>
              <a:chExt cx="2678695" cy="564329"/>
            </a:xfrm>
          </p:grpSpPr>
          <p:cxnSp>
            <p:nvCxnSpPr>
              <p:cNvPr id="50" name="Straight Connector 49">
                <a:extLst>
                  <a:ext uri="{FF2B5EF4-FFF2-40B4-BE49-F238E27FC236}">
                    <a16:creationId xmlns:a16="http://schemas.microsoft.com/office/drawing/2014/main" id="{F245853D-B282-4656-8116-69063C06295F}"/>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Arc 50">
                <a:extLst>
                  <a:ext uri="{FF2B5EF4-FFF2-40B4-BE49-F238E27FC236}">
                    <a16:creationId xmlns:a16="http://schemas.microsoft.com/office/drawing/2014/main" id="{00A6A7EE-4674-4535-997E-54E6CDB0574A}"/>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pic>
        <p:nvPicPr>
          <p:cNvPr id="68" name="Picture 67"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95921" y="2964657"/>
            <a:ext cx="2353654" cy="446831"/>
          </a:xfrm>
          <a:prstGeom prst="rect">
            <a:avLst/>
          </a:prstGeom>
        </p:spPr>
      </p:pic>
      <p:grpSp>
        <p:nvGrpSpPr>
          <p:cNvPr id="14" name="Group 13"/>
          <p:cNvGrpSpPr/>
          <p:nvPr/>
        </p:nvGrpSpPr>
        <p:grpSpPr>
          <a:xfrm>
            <a:off x="6546954" y="3026973"/>
            <a:ext cx="233806" cy="1776490"/>
            <a:chOff x="5022954" y="3026973"/>
            <a:chExt cx="233806" cy="1776490"/>
          </a:xfrm>
        </p:grpSpPr>
        <p:grpSp>
          <p:nvGrpSpPr>
            <p:cNvPr id="69" name="Group 68">
              <a:extLst>
                <a:ext uri="{FF2B5EF4-FFF2-40B4-BE49-F238E27FC236}">
                  <a16:creationId xmlns:a16="http://schemas.microsoft.com/office/drawing/2014/main" id="{85172E2A-E9DA-4D8F-BA8E-356362B6AE8A}"/>
                </a:ext>
              </a:extLst>
            </p:cNvPr>
            <p:cNvGrpSpPr/>
            <p:nvPr/>
          </p:nvGrpSpPr>
          <p:grpSpPr>
            <a:xfrm>
              <a:off x="5022954" y="3026973"/>
              <a:ext cx="233806" cy="1262262"/>
              <a:chOff x="5184879" y="3026973"/>
              <a:chExt cx="233806" cy="1262262"/>
            </a:xfrm>
          </p:grpSpPr>
          <p:pic>
            <p:nvPicPr>
              <p:cNvPr id="80" name="Picture 79">
                <a:extLst>
                  <a:ext uri="{FF2B5EF4-FFF2-40B4-BE49-F238E27FC236}">
                    <a16:creationId xmlns:a16="http://schemas.microsoft.com/office/drawing/2014/main" id="{4E3A9A3F-2640-4062-92E7-AE5530ACD3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81" name="Picture 80">
                <a:extLst>
                  <a:ext uri="{FF2B5EF4-FFF2-40B4-BE49-F238E27FC236}">
                    <a16:creationId xmlns:a16="http://schemas.microsoft.com/office/drawing/2014/main" id="{3EBAA522-3D33-431A-9D58-216A60E7C9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82" name="Picture 81">
                <a:extLst>
                  <a:ext uri="{FF2B5EF4-FFF2-40B4-BE49-F238E27FC236}">
                    <a16:creationId xmlns:a16="http://schemas.microsoft.com/office/drawing/2014/main" id="{EB73255A-D926-4754-8A17-438C8F81CA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83" name="Picture 82">
                <a:extLst>
                  <a:ext uri="{FF2B5EF4-FFF2-40B4-BE49-F238E27FC236}">
                    <a16:creationId xmlns:a16="http://schemas.microsoft.com/office/drawing/2014/main" id="{0F8A55EA-EF7F-491C-8066-DFF90A3E7A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pic>
            <p:nvPicPr>
              <p:cNvPr id="84" name="Picture 83">
                <a:extLst>
                  <a:ext uri="{FF2B5EF4-FFF2-40B4-BE49-F238E27FC236}">
                    <a16:creationId xmlns:a16="http://schemas.microsoft.com/office/drawing/2014/main" id="{FF5ACA48-D462-4BD1-B90C-64BA4BF38C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grpSp>
        <p:grpSp>
          <p:nvGrpSpPr>
            <p:cNvPr id="70" name="Group 69">
              <a:extLst>
                <a:ext uri="{FF2B5EF4-FFF2-40B4-BE49-F238E27FC236}">
                  <a16:creationId xmlns:a16="http://schemas.microsoft.com/office/drawing/2014/main" id="{8A136480-111F-4D3D-8A08-CDE7345D184B}"/>
                </a:ext>
              </a:extLst>
            </p:cNvPr>
            <p:cNvGrpSpPr/>
            <p:nvPr/>
          </p:nvGrpSpPr>
          <p:grpSpPr>
            <a:xfrm>
              <a:off x="5022954" y="4312543"/>
              <a:ext cx="233806" cy="490920"/>
              <a:chOff x="4875587" y="5598113"/>
              <a:chExt cx="233806" cy="490920"/>
            </a:xfrm>
          </p:grpSpPr>
          <p:pic>
            <p:nvPicPr>
              <p:cNvPr id="78" name="Picture 77">
                <a:extLst>
                  <a:ext uri="{FF2B5EF4-FFF2-40B4-BE49-F238E27FC236}">
                    <a16:creationId xmlns:a16="http://schemas.microsoft.com/office/drawing/2014/main" id="{005042B6-AE76-4914-870C-637657066D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5587" y="5598113"/>
                <a:ext cx="233806" cy="233806"/>
              </a:xfrm>
              <a:prstGeom prst="rect">
                <a:avLst/>
              </a:prstGeom>
            </p:spPr>
          </p:pic>
          <p:pic>
            <p:nvPicPr>
              <p:cNvPr id="79" name="Picture 78">
                <a:extLst>
                  <a:ext uri="{FF2B5EF4-FFF2-40B4-BE49-F238E27FC236}">
                    <a16:creationId xmlns:a16="http://schemas.microsoft.com/office/drawing/2014/main" id="{4B4A2770-4AF9-419D-BB14-BF31AC32F0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5587" y="5855227"/>
                <a:ext cx="233806" cy="233806"/>
              </a:xfrm>
              <a:prstGeom prst="rect">
                <a:avLst/>
              </a:prstGeom>
            </p:spPr>
          </p:pic>
        </p:grpSp>
      </p:grpSp>
      <p:grpSp>
        <p:nvGrpSpPr>
          <p:cNvPr id="71" name="Group 70">
            <a:extLst>
              <a:ext uri="{FF2B5EF4-FFF2-40B4-BE49-F238E27FC236}">
                <a16:creationId xmlns:a16="http://schemas.microsoft.com/office/drawing/2014/main" id="{4D0EEDDB-22E3-42E7-B2A1-84AB81D9047F}"/>
              </a:ext>
            </a:extLst>
          </p:cNvPr>
          <p:cNvGrpSpPr/>
          <p:nvPr/>
        </p:nvGrpSpPr>
        <p:grpSpPr>
          <a:xfrm>
            <a:off x="8234639" y="3026973"/>
            <a:ext cx="233806" cy="1262262"/>
            <a:chOff x="6710639" y="3026973"/>
            <a:chExt cx="233806" cy="1262262"/>
          </a:xfrm>
        </p:grpSpPr>
        <p:pic>
          <p:nvPicPr>
            <p:cNvPr id="73" name="Picture 72"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74" name="Picture 73"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75" name="Picture 74"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76" name="Picture 75"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pic>
          <p:nvPicPr>
            <p:cNvPr id="77" name="Picture 76"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grpSp>
      <p:sp>
        <p:nvSpPr>
          <p:cNvPr id="72" name="TextBox 71">
            <a:extLst>
              <a:ext uri="{FF2B5EF4-FFF2-40B4-BE49-F238E27FC236}">
                <a16:creationId xmlns:a16="http://schemas.microsoft.com/office/drawing/2014/main" id="{DFC47669-B5A6-45D5-B3DB-38082628379D}"/>
              </a:ext>
            </a:extLst>
          </p:cNvPr>
          <p:cNvSpPr txBox="1"/>
          <p:nvPr/>
        </p:nvSpPr>
        <p:spPr bwMode="auto">
          <a:xfrm>
            <a:off x="6164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grpSp>
        <p:nvGrpSpPr>
          <p:cNvPr id="60" name="Group 59">
            <a:extLst>
              <a:ext uri="{FF2B5EF4-FFF2-40B4-BE49-F238E27FC236}">
                <a16:creationId xmlns:a16="http://schemas.microsoft.com/office/drawing/2014/main" id="{FE9E0F6E-C79B-4EBD-B50B-11029230007D}"/>
              </a:ext>
            </a:extLst>
          </p:cNvPr>
          <p:cNvGrpSpPr>
            <a:grpSpLocks noChangeAspect="1"/>
          </p:cNvGrpSpPr>
          <p:nvPr/>
        </p:nvGrpSpPr>
        <p:grpSpPr>
          <a:xfrm>
            <a:off x="6033718" y="2898716"/>
            <a:ext cx="2721152" cy="578710"/>
            <a:chOff x="3733049" y="5315443"/>
            <a:chExt cx="2683918" cy="570792"/>
          </a:xfrm>
        </p:grpSpPr>
        <p:grpSp>
          <p:nvGrpSpPr>
            <p:cNvPr id="61" name="Group 60">
              <a:extLst>
                <a:ext uri="{FF2B5EF4-FFF2-40B4-BE49-F238E27FC236}">
                  <a16:creationId xmlns:a16="http://schemas.microsoft.com/office/drawing/2014/main" id="{A42EF916-ACFF-4E2A-AF27-8E4E5E131906}"/>
                </a:ext>
              </a:extLst>
            </p:cNvPr>
            <p:cNvGrpSpPr/>
            <p:nvPr/>
          </p:nvGrpSpPr>
          <p:grpSpPr>
            <a:xfrm>
              <a:off x="4085067" y="5354684"/>
              <a:ext cx="2331900" cy="531551"/>
              <a:chOff x="4085067" y="5354684"/>
              <a:chExt cx="2331900" cy="531551"/>
            </a:xfrm>
            <a:solidFill>
              <a:schemeClr val="bg1"/>
            </a:solidFill>
          </p:grpSpPr>
          <p:sp>
            <p:nvSpPr>
              <p:cNvPr id="65" name="Rectangle 64">
                <a:extLst>
                  <a:ext uri="{FF2B5EF4-FFF2-40B4-BE49-F238E27FC236}">
                    <a16:creationId xmlns:a16="http://schemas.microsoft.com/office/drawing/2014/main" id="{69B05201-E7CF-4112-9F6A-731D15E2312F}"/>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6" name="Rectangle 65">
                <a:extLst>
                  <a:ext uri="{FF2B5EF4-FFF2-40B4-BE49-F238E27FC236}">
                    <a16:creationId xmlns:a16="http://schemas.microsoft.com/office/drawing/2014/main" id="{24F1CCDA-5112-4E1E-B621-B6C3A6977110}"/>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2" name="Group 61">
              <a:extLst>
                <a:ext uri="{FF2B5EF4-FFF2-40B4-BE49-F238E27FC236}">
                  <a16:creationId xmlns:a16="http://schemas.microsoft.com/office/drawing/2014/main" id="{25DB7AFA-CA21-41E1-BE7C-A29F1CB41FE4}"/>
                </a:ext>
              </a:extLst>
            </p:cNvPr>
            <p:cNvGrpSpPr/>
            <p:nvPr/>
          </p:nvGrpSpPr>
          <p:grpSpPr>
            <a:xfrm>
              <a:off x="3733049" y="5315443"/>
              <a:ext cx="2678695" cy="564329"/>
              <a:chOff x="3722832" y="5310208"/>
              <a:chExt cx="2678695" cy="564329"/>
            </a:xfrm>
          </p:grpSpPr>
          <p:cxnSp>
            <p:nvCxnSpPr>
              <p:cNvPr id="63" name="Straight Connector 62">
                <a:extLst>
                  <a:ext uri="{FF2B5EF4-FFF2-40B4-BE49-F238E27FC236}">
                    <a16:creationId xmlns:a16="http://schemas.microsoft.com/office/drawing/2014/main" id="{F245853D-B282-4656-8116-69063C06295F}"/>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Arc 63">
                <a:extLst>
                  <a:ext uri="{FF2B5EF4-FFF2-40B4-BE49-F238E27FC236}">
                    <a16:creationId xmlns:a16="http://schemas.microsoft.com/office/drawing/2014/main" id="{00A6A7EE-4674-4535-997E-54E6CDB0574A}"/>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Tree>
    <p:extLst>
      <p:ext uri="{BB962C8B-B14F-4D97-AF65-F5344CB8AC3E}">
        <p14:creationId xmlns:p14="http://schemas.microsoft.com/office/powerpoint/2010/main" val="2455268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85"/>
                                        </p:tgtEl>
                                      </p:cBhvr>
                                    </p:animEffect>
                                    <p:set>
                                      <p:cBhvr>
                                        <p:cTn id="7" dur="1" fill="hold">
                                          <p:stCondLst>
                                            <p:cond delay="499"/>
                                          </p:stCondLst>
                                        </p:cTn>
                                        <p:tgtEl>
                                          <p:spTgt spid="8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0" presetClass="entr" presetSubtype="0"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6" grpId="0"/>
      <p:bldP spid="41" grpId="0"/>
      <p:bldP spid="34"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FDA4298-65B3-4B3D-9061-D5343DF9B7AF}"/>
              </a:ext>
            </a:extLst>
          </p:cNvPr>
          <p:cNvSpPr txBox="1"/>
          <p:nvPr/>
        </p:nvSpPr>
        <p:spPr bwMode="auto">
          <a:xfrm>
            <a:off x="4508886" y="2140760"/>
            <a:ext cx="3174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4:3</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826916" y="920309"/>
            <a:ext cx="85381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705 books shared equally between 5 year groups. How many books each?</a:t>
            </a:r>
            <a:endParaRPr lang="en-GB" sz="2000" dirty="0">
              <a:solidFill>
                <a:srgbClr val="FF0000"/>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TextBox 40">
            <a:extLst>
              <a:ext uri="{FF2B5EF4-FFF2-40B4-BE49-F238E27FC236}">
                <a16:creationId xmlns:a16="http://schemas.microsoft.com/office/drawing/2014/main" id="{E4D94C94-8C22-47B8-A3FC-25CD2A19EC8D}"/>
              </a:ext>
            </a:extLst>
          </p:cNvPr>
          <p:cNvSpPr txBox="1"/>
          <p:nvPr/>
        </p:nvSpPr>
        <p:spPr bwMode="auto">
          <a:xfrm>
            <a:off x="6656056"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1</a:t>
            </a:r>
          </a:p>
        </p:txBody>
      </p:sp>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5921" y="2964657"/>
            <a:ext cx="2353654" cy="446831"/>
          </a:xfrm>
          <a:prstGeom prst="rect">
            <a:avLst/>
          </a:prstGeom>
        </p:spPr>
      </p:pic>
      <p:grpSp>
        <p:nvGrpSpPr>
          <p:cNvPr id="9" name="Group 8">
            <a:extLst>
              <a:ext uri="{FF2B5EF4-FFF2-40B4-BE49-F238E27FC236}">
                <a16:creationId xmlns:a16="http://schemas.microsoft.com/office/drawing/2014/main" id="{85172E2A-E9DA-4D8F-BA8E-356362B6AE8A}"/>
              </a:ext>
            </a:extLst>
          </p:cNvPr>
          <p:cNvGrpSpPr/>
          <p:nvPr/>
        </p:nvGrpSpPr>
        <p:grpSpPr>
          <a:xfrm>
            <a:off x="6546954" y="3026973"/>
            <a:ext cx="233806" cy="1262262"/>
            <a:chOff x="5184879" y="3026973"/>
            <a:chExt cx="233806" cy="1262262"/>
          </a:xfrm>
        </p:grpSpPr>
        <p:pic>
          <p:nvPicPr>
            <p:cNvPr id="12" name="Picture 11">
              <a:extLst>
                <a:ext uri="{FF2B5EF4-FFF2-40B4-BE49-F238E27FC236}">
                  <a16:creationId xmlns:a16="http://schemas.microsoft.com/office/drawing/2014/main" id="{4E3A9A3F-2640-4062-92E7-AE5530ACD3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39" name="Picture 38">
              <a:extLst>
                <a:ext uri="{FF2B5EF4-FFF2-40B4-BE49-F238E27FC236}">
                  <a16:creationId xmlns:a16="http://schemas.microsoft.com/office/drawing/2014/main" id="{3EBAA522-3D33-431A-9D58-216A60E7C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40" name="Picture 39">
              <a:extLst>
                <a:ext uri="{FF2B5EF4-FFF2-40B4-BE49-F238E27FC236}">
                  <a16:creationId xmlns:a16="http://schemas.microsoft.com/office/drawing/2014/main" id="{EB73255A-D926-4754-8A17-438C8F81C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44" name="Picture 43">
              <a:extLst>
                <a:ext uri="{FF2B5EF4-FFF2-40B4-BE49-F238E27FC236}">
                  <a16:creationId xmlns:a16="http://schemas.microsoft.com/office/drawing/2014/main" id="{0F8A55EA-EF7F-491C-8066-DFF90A3E7A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pic>
          <p:nvPicPr>
            <p:cNvPr id="45" name="Picture 44">
              <a:extLst>
                <a:ext uri="{FF2B5EF4-FFF2-40B4-BE49-F238E27FC236}">
                  <a16:creationId xmlns:a16="http://schemas.microsoft.com/office/drawing/2014/main" id="{FF5ACA48-D462-4BD1-B90C-64BA4BF38C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grpSp>
      <p:grpSp>
        <p:nvGrpSpPr>
          <p:cNvPr id="11" name="Group 10">
            <a:extLst>
              <a:ext uri="{FF2B5EF4-FFF2-40B4-BE49-F238E27FC236}">
                <a16:creationId xmlns:a16="http://schemas.microsoft.com/office/drawing/2014/main" id="{8A136480-111F-4D3D-8A08-CDE7345D184B}"/>
              </a:ext>
            </a:extLst>
          </p:cNvPr>
          <p:cNvGrpSpPr/>
          <p:nvPr/>
        </p:nvGrpSpPr>
        <p:grpSpPr>
          <a:xfrm>
            <a:off x="6856246" y="3026973"/>
            <a:ext cx="233806" cy="490920"/>
            <a:chOff x="5184879" y="4312543"/>
            <a:chExt cx="233806" cy="490920"/>
          </a:xfrm>
        </p:grpSpPr>
        <p:pic>
          <p:nvPicPr>
            <p:cNvPr id="46" name="Picture 45">
              <a:extLst>
                <a:ext uri="{FF2B5EF4-FFF2-40B4-BE49-F238E27FC236}">
                  <a16:creationId xmlns:a16="http://schemas.microsoft.com/office/drawing/2014/main" id="{005042B6-AE76-4914-870C-637657066D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4312543"/>
              <a:ext cx="233806" cy="233806"/>
            </a:xfrm>
            <a:prstGeom prst="rect">
              <a:avLst/>
            </a:prstGeom>
          </p:spPr>
        </p:pic>
        <p:pic>
          <p:nvPicPr>
            <p:cNvPr id="47" name="Picture 46">
              <a:extLst>
                <a:ext uri="{FF2B5EF4-FFF2-40B4-BE49-F238E27FC236}">
                  <a16:creationId xmlns:a16="http://schemas.microsoft.com/office/drawing/2014/main" id="{4B4A2770-4AF9-419D-BB14-BF31AC32F0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4569657"/>
              <a:ext cx="233806" cy="233806"/>
            </a:xfrm>
            <a:prstGeom prst="rect">
              <a:avLst/>
            </a:prstGeom>
          </p:spPr>
        </p:pic>
      </p:grpSp>
      <p:grpSp>
        <p:nvGrpSpPr>
          <p:cNvPr id="13" name="Group 12">
            <a:extLst>
              <a:ext uri="{FF2B5EF4-FFF2-40B4-BE49-F238E27FC236}">
                <a16:creationId xmlns:a16="http://schemas.microsoft.com/office/drawing/2014/main" id="{4D0EEDDB-22E3-42E7-B2A1-84AB81D9047F}"/>
              </a:ext>
            </a:extLst>
          </p:cNvPr>
          <p:cNvGrpSpPr/>
          <p:nvPr/>
        </p:nvGrpSpPr>
        <p:grpSpPr>
          <a:xfrm>
            <a:off x="8234639" y="3026973"/>
            <a:ext cx="233806" cy="1262262"/>
            <a:chOff x="6710639" y="3026973"/>
            <a:chExt cx="233806" cy="1262262"/>
          </a:xfrm>
        </p:grpSpPr>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grpSp>
      <p:sp>
        <p:nvSpPr>
          <p:cNvPr id="67" name="TextBox 66">
            <a:extLst>
              <a:ext uri="{FF2B5EF4-FFF2-40B4-BE49-F238E27FC236}">
                <a16:creationId xmlns:a16="http://schemas.microsoft.com/office/drawing/2014/main" id="{DFC47669-B5A6-45D5-B3DB-38082628379D}"/>
              </a:ext>
            </a:extLst>
          </p:cNvPr>
          <p:cNvSpPr txBox="1"/>
          <p:nvPr/>
        </p:nvSpPr>
        <p:spPr bwMode="auto">
          <a:xfrm>
            <a:off x="6164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pic>
        <p:nvPicPr>
          <p:cNvPr id="19" name="Picture 18" descr="A close up of a logo  Description automatically generated">
            <a:extLst>
              <a:ext uri="{FF2B5EF4-FFF2-40B4-BE49-F238E27FC236}">
                <a16:creationId xmlns:a16="http://schemas.microsoft.com/office/drawing/2014/main" id="{78F70BEC-B4DE-42E1-8983-B4B518C417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16873" y="2997375"/>
            <a:ext cx="301351" cy="1330100"/>
          </a:xfrm>
          <a:prstGeom prst="rect">
            <a:avLst/>
          </a:prstGeom>
        </p:spPr>
      </p:pic>
      <p:pic>
        <p:nvPicPr>
          <p:cNvPr id="7" name="Image 6"/>
          <p:cNvPicPr>
            <a:picLocks noChangeAspect="1"/>
          </p:cNvPicPr>
          <p:nvPr/>
        </p:nvPicPr>
        <p:blipFill>
          <a:blip r:embed="rId7" cstate="print"/>
          <a:stretch>
            <a:fillRect/>
          </a:stretch>
        </p:blipFill>
        <p:spPr>
          <a:xfrm>
            <a:off x="3523929" y="2627039"/>
            <a:ext cx="1461240" cy="885600"/>
          </a:xfrm>
          <a:prstGeom prst="rect">
            <a:avLst/>
          </a:prstGeom>
        </p:spPr>
      </p:pic>
      <p:sp>
        <p:nvSpPr>
          <p:cNvPr id="33" name="TextBox 32">
            <a:extLst>
              <a:ext uri="{FF2B5EF4-FFF2-40B4-BE49-F238E27FC236}">
                <a16:creationId xmlns:a16="http://schemas.microsoft.com/office/drawing/2014/main" id="{3E382379-3F25-469B-80B7-131EBA8F1CD1}"/>
              </a:ext>
            </a:extLst>
          </p:cNvPr>
          <p:cNvSpPr txBox="1"/>
          <p:nvPr/>
        </p:nvSpPr>
        <p:spPr bwMode="auto">
          <a:xfrm>
            <a:off x="1596000" y="4928400"/>
            <a:ext cx="49081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7 hundreds ÷ 5 = 1 hundred r 2 hundreds</a:t>
            </a:r>
          </a:p>
        </p:txBody>
      </p:sp>
      <p:sp>
        <p:nvSpPr>
          <p:cNvPr id="32" name="TextBox 31">
            <a:extLst>
              <a:ext uri="{FF2B5EF4-FFF2-40B4-BE49-F238E27FC236}">
                <a16:creationId xmlns:a16="http://schemas.microsoft.com/office/drawing/2014/main" id="{1775FF7C-3D39-4F51-80E5-38391CB3D63D}"/>
              </a:ext>
            </a:extLst>
          </p:cNvPr>
          <p:cNvSpPr txBox="1"/>
          <p:nvPr/>
        </p:nvSpPr>
        <p:spPr bwMode="auto">
          <a:xfrm>
            <a:off x="4799817" y="2140760"/>
            <a:ext cx="25923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exchanging:</a:t>
            </a:r>
            <a:endParaRPr lang="en-GB" sz="2000" dirty="0">
              <a:solidFill>
                <a:srgbClr val="FF0000"/>
              </a:solidFill>
              <a:latin typeface="Myriad Pro Semibold" charset="0"/>
              <a:ea typeface="Myriad Pro Semibold" charset="0"/>
              <a:cs typeface="Myriad Pro Semibold" charset="0"/>
            </a:endParaRPr>
          </a:p>
        </p:txBody>
      </p:sp>
      <p:grpSp>
        <p:nvGrpSpPr>
          <p:cNvPr id="18" name="Group 17">
            <a:extLst>
              <a:ext uri="{FF2B5EF4-FFF2-40B4-BE49-F238E27FC236}">
                <a16:creationId xmlns:a16="http://schemas.microsoft.com/office/drawing/2014/main" id="{9FDCFA3F-E585-4E81-9F79-2937D1C07F1B}"/>
              </a:ext>
            </a:extLst>
          </p:cNvPr>
          <p:cNvGrpSpPr/>
          <p:nvPr/>
        </p:nvGrpSpPr>
        <p:grpSpPr>
          <a:xfrm>
            <a:off x="7309568" y="3020795"/>
            <a:ext cx="548529" cy="2555485"/>
            <a:chOff x="5785567" y="3020794"/>
            <a:chExt cx="548529" cy="2555485"/>
          </a:xfrm>
        </p:grpSpPr>
        <p:grpSp>
          <p:nvGrpSpPr>
            <p:cNvPr id="17" name="Group 16">
              <a:extLst>
                <a:ext uri="{FF2B5EF4-FFF2-40B4-BE49-F238E27FC236}">
                  <a16:creationId xmlns:a16="http://schemas.microsoft.com/office/drawing/2014/main" id="{92533D71-3C3D-4D65-ABA0-54C7F0E17CEF}"/>
                </a:ext>
              </a:extLst>
            </p:cNvPr>
            <p:cNvGrpSpPr/>
            <p:nvPr/>
          </p:nvGrpSpPr>
          <p:grpSpPr>
            <a:xfrm>
              <a:off x="5785567" y="3026973"/>
              <a:ext cx="233806" cy="2549306"/>
              <a:chOff x="5785567" y="3026973"/>
              <a:chExt cx="233806" cy="2549306"/>
            </a:xfrm>
          </p:grpSpPr>
          <p:pic>
            <p:nvPicPr>
              <p:cNvPr id="15" name="Picture 14" descr="A picture containing clipart  Description automatically generated">
                <a:extLst>
                  <a:ext uri="{FF2B5EF4-FFF2-40B4-BE49-F238E27FC236}">
                    <a16:creationId xmlns:a16="http://schemas.microsoft.com/office/drawing/2014/main" id="{87C456C6-9C89-4853-8BA2-67D853803E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026973"/>
                <a:ext cx="233806" cy="233806"/>
              </a:xfrm>
              <a:prstGeom prst="rect">
                <a:avLst/>
              </a:prstGeom>
            </p:spPr>
          </p:pic>
          <p:pic>
            <p:nvPicPr>
              <p:cNvPr id="35" name="Picture 34" descr="A picture containing clipart  Description automatically generated">
                <a:extLst>
                  <a:ext uri="{FF2B5EF4-FFF2-40B4-BE49-F238E27FC236}">
                    <a16:creationId xmlns:a16="http://schemas.microsoft.com/office/drawing/2014/main" id="{25C7415A-8402-42FB-80F0-005C901471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284251"/>
                <a:ext cx="233806" cy="233806"/>
              </a:xfrm>
              <a:prstGeom prst="rect">
                <a:avLst/>
              </a:prstGeom>
            </p:spPr>
          </p:pic>
          <p:pic>
            <p:nvPicPr>
              <p:cNvPr id="36" name="Picture 35" descr="A picture containing clipart  Description automatically generated">
                <a:extLst>
                  <a:ext uri="{FF2B5EF4-FFF2-40B4-BE49-F238E27FC236}">
                    <a16:creationId xmlns:a16="http://schemas.microsoft.com/office/drawing/2014/main" id="{122A1B83-4E1E-4632-813D-4125CEC6E7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541529"/>
                <a:ext cx="233806" cy="233806"/>
              </a:xfrm>
              <a:prstGeom prst="rect">
                <a:avLst/>
              </a:prstGeom>
            </p:spPr>
          </p:pic>
          <p:pic>
            <p:nvPicPr>
              <p:cNvPr id="37" name="Picture 36" descr="A picture containing clipart  Description automatically generated">
                <a:extLst>
                  <a:ext uri="{FF2B5EF4-FFF2-40B4-BE49-F238E27FC236}">
                    <a16:creationId xmlns:a16="http://schemas.microsoft.com/office/drawing/2014/main" id="{32D79D41-C9F4-46EB-852C-35FE391EEF1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798807"/>
                <a:ext cx="233806" cy="233806"/>
              </a:xfrm>
              <a:prstGeom prst="rect">
                <a:avLst/>
              </a:prstGeom>
            </p:spPr>
          </p:pic>
          <p:pic>
            <p:nvPicPr>
              <p:cNvPr id="38" name="Picture 37" descr="A picture containing clipart  Description automatically generated">
                <a:extLst>
                  <a:ext uri="{FF2B5EF4-FFF2-40B4-BE49-F238E27FC236}">
                    <a16:creationId xmlns:a16="http://schemas.microsoft.com/office/drawing/2014/main" id="{DCF91286-56D0-4C8E-978B-6B09D06A92D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056085"/>
                <a:ext cx="233806" cy="233806"/>
              </a:xfrm>
              <a:prstGeom prst="rect">
                <a:avLst/>
              </a:prstGeom>
            </p:spPr>
          </p:pic>
          <p:pic>
            <p:nvPicPr>
              <p:cNvPr id="42" name="Picture 41" descr="A picture containing clipart  Description automatically generated">
                <a:extLst>
                  <a:ext uri="{FF2B5EF4-FFF2-40B4-BE49-F238E27FC236}">
                    <a16:creationId xmlns:a16="http://schemas.microsoft.com/office/drawing/2014/main" id="{79EF1A87-D391-4746-9EBB-1708BB8573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313363"/>
                <a:ext cx="233806" cy="233806"/>
              </a:xfrm>
              <a:prstGeom prst="rect">
                <a:avLst/>
              </a:prstGeom>
            </p:spPr>
          </p:pic>
          <p:pic>
            <p:nvPicPr>
              <p:cNvPr id="43" name="Picture 42" descr="A picture containing clipart  Description automatically generated">
                <a:extLst>
                  <a:ext uri="{FF2B5EF4-FFF2-40B4-BE49-F238E27FC236}">
                    <a16:creationId xmlns:a16="http://schemas.microsoft.com/office/drawing/2014/main" id="{8D42073A-41C3-4F1B-A7AF-E4ABA390B67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570641"/>
                <a:ext cx="233806" cy="233806"/>
              </a:xfrm>
              <a:prstGeom prst="rect">
                <a:avLst/>
              </a:prstGeom>
            </p:spPr>
          </p:pic>
          <p:pic>
            <p:nvPicPr>
              <p:cNvPr id="48" name="Picture 47" descr="A picture containing clipart  Description automatically generated">
                <a:extLst>
                  <a:ext uri="{FF2B5EF4-FFF2-40B4-BE49-F238E27FC236}">
                    <a16:creationId xmlns:a16="http://schemas.microsoft.com/office/drawing/2014/main" id="{F0B4BAB0-6D6B-4578-A46E-3F1466AAB4A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827919"/>
                <a:ext cx="233806" cy="233806"/>
              </a:xfrm>
              <a:prstGeom prst="rect">
                <a:avLst/>
              </a:prstGeom>
            </p:spPr>
          </p:pic>
          <p:pic>
            <p:nvPicPr>
              <p:cNvPr id="49" name="Picture 48" descr="A picture containing clipart  Description automatically generated">
                <a:extLst>
                  <a:ext uri="{FF2B5EF4-FFF2-40B4-BE49-F238E27FC236}">
                    <a16:creationId xmlns:a16="http://schemas.microsoft.com/office/drawing/2014/main" id="{F21464F9-4854-40D6-94C0-B23351FD39A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5085197"/>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3F37226A-8809-4444-9292-0607008131A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5342473"/>
                <a:ext cx="233806" cy="233806"/>
              </a:xfrm>
              <a:prstGeom prst="rect">
                <a:avLst/>
              </a:prstGeom>
            </p:spPr>
          </p:pic>
        </p:grpSp>
        <p:grpSp>
          <p:nvGrpSpPr>
            <p:cNvPr id="51" name="Group 50">
              <a:extLst>
                <a:ext uri="{FF2B5EF4-FFF2-40B4-BE49-F238E27FC236}">
                  <a16:creationId xmlns:a16="http://schemas.microsoft.com/office/drawing/2014/main" id="{04FE2469-ED83-4E89-A36F-86F27C9127CA}"/>
                </a:ext>
              </a:extLst>
            </p:cNvPr>
            <p:cNvGrpSpPr/>
            <p:nvPr/>
          </p:nvGrpSpPr>
          <p:grpSpPr>
            <a:xfrm>
              <a:off x="6100290" y="3020794"/>
              <a:ext cx="233806" cy="2549306"/>
              <a:chOff x="5785567" y="3026973"/>
              <a:chExt cx="233806" cy="2549306"/>
            </a:xfrm>
          </p:grpSpPr>
          <p:pic>
            <p:nvPicPr>
              <p:cNvPr id="56" name="Picture 55" descr="A picture containing clipart  Description automatically generated">
                <a:extLst>
                  <a:ext uri="{FF2B5EF4-FFF2-40B4-BE49-F238E27FC236}">
                    <a16:creationId xmlns:a16="http://schemas.microsoft.com/office/drawing/2014/main" id="{8181D3CF-8453-485C-BA9D-4180B5DA05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026973"/>
                <a:ext cx="233806" cy="233806"/>
              </a:xfrm>
              <a:prstGeom prst="rect">
                <a:avLst/>
              </a:prstGeom>
            </p:spPr>
          </p:pic>
          <p:pic>
            <p:nvPicPr>
              <p:cNvPr id="57" name="Picture 56" descr="A picture containing clipart  Description automatically generated">
                <a:extLst>
                  <a:ext uri="{FF2B5EF4-FFF2-40B4-BE49-F238E27FC236}">
                    <a16:creationId xmlns:a16="http://schemas.microsoft.com/office/drawing/2014/main" id="{6EA77C8F-A516-4787-BC5D-4EC0BAECAA8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284251"/>
                <a:ext cx="233806" cy="233806"/>
              </a:xfrm>
              <a:prstGeom prst="rect">
                <a:avLst/>
              </a:prstGeom>
            </p:spPr>
          </p:pic>
          <p:pic>
            <p:nvPicPr>
              <p:cNvPr id="58" name="Picture 57" descr="A picture containing clipart  Description automatically generated">
                <a:extLst>
                  <a:ext uri="{FF2B5EF4-FFF2-40B4-BE49-F238E27FC236}">
                    <a16:creationId xmlns:a16="http://schemas.microsoft.com/office/drawing/2014/main" id="{A02E4ADE-56D5-48A1-B8C9-95C83B5DEB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541529"/>
                <a:ext cx="233806" cy="233806"/>
              </a:xfrm>
              <a:prstGeom prst="rect">
                <a:avLst/>
              </a:prstGeom>
            </p:spPr>
          </p:pic>
          <p:pic>
            <p:nvPicPr>
              <p:cNvPr id="59" name="Picture 58" descr="A picture containing clipart  Description automatically generated">
                <a:extLst>
                  <a:ext uri="{FF2B5EF4-FFF2-40B4-BE49-F238E27FC236}">
                    <a16:creationId xmlns:a16="http://schemas.microsoft.com/office/drawing/2014/main" id="{A8E5D916-2732-4C7E-9975-D236C045B67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3798807"/>
                <a:ext cx="233806" cy="233806"/>
              </a:xfrm>
              <a:prstGeom prst="rect">
                <a:avLst/>
              </a:prstGeom>
            </p:spPr>
          </p:pic>
          <p:pic>
            <p:nvPicPr>
              <p:cNvPr id="60" name="Picture 59" descr="A picture containing clipart  Description automatically generated">
                <a:extLst>
                  <a:ext uri="{FF2B5EF4-FFF2-40B4-BE49-F238E27FC236}">
                    <a16:creationId xmlns:a16="http://schemas.microsoft.com/office/drawing/2014/main" id="{73C1BEB9-6ED5-4BE8-98C9-4BA5CB24132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056085"/>
                <a:ext cx="233806" cy="233806"/>
              </a:xfrm>
              <a:prstGeom prst="rect">
                <a:avLst/>
              </a:prstGeom>
            </p:spPr>
          </p:pic>
          <p:pic>
            <p:nvPicPr>
              <p:cNvPr id="61" name="Picture 60" descr="A picture containing clipart  Description automatically generated">
                <a:extLst>
                  <a:ext uri="{FF2B5EF4-FFF2-40B4-BE49-F238E27FC236}">
                    <a16:creationId xmlns:a16="http://schemas.microsoft.com/office/drawing/2014/main" id="{2EF3F26C-07A6-456A-8C41-EAE11C3A5B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313363"/>
                <a:ext cx="233806" cy="233806"/>
              </a:xfrm>
              <a:prstGeom prst="rect">
                <a:avLst/>
              </a:prstGeom>
            </p:spPr>
          </p:pic>
          <p:pic>
            <p:nvPicPr>
              <p:cNvPr id="62" name="Picture 61" descr="A picture containing clipart  Description automatically generated">
                <a:extLst>
                  <a:ext uri="{FF2B5EF4-FFF2-40B4-BE49-F238E27FC236}">
                    <a16:creationId xmlns:a16="http://schemas.microsoft.com/office/drawing/2014/main" id="{A0D467D2-AD03-4460-8FAB-194F2C33091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570641"/>
                <a:ext cx="233806" cy="233806"/>
              </a:xfrm>
              <a:prstGeom prst="rect">
                <a:avLst/>
              </a:prstGeom>
            </p:spPr>
          </p:pic>
          <p:pic>
            <p:nvPicPr>
              <p:cNvPr id="63" name="Picture 62" descr="A picture containing clipart  Description automatically generated">
                <a:extLst>
                  <a:ext uri="{FF2B5EF4-FFF2-40B4-BE49-F238E27FC236}">
                    <a16:creationId xmlns:a16="http://schemas.microsoft.com/office/drawing/2014/main" id="{E1C99697-9A9D-4A3F-97C7-E0E05A5E939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4827919"/>
                <a:ext cx="233806" cy="233806"/>
              </a:xfrm>
              <a:prstGeom prst="rect">
                <a:avLst/>
              </a:prstGeom>
            </p:spPr>
          </p:pic>
          <p:pic>
            <p:nvPicPr>
              <p:cNvPr id="64" name="Picture 63" descr="A picture containing clipart  Description automatically generated">
                <a:extLst>
                  <a:ext uri="{FF2B5EF4-FFF2-40B4-BE49-F238E27FC236}">
                    <a16:creationId xmlns:a16="http://schemas.microsoft.com/office/drawing/2014/main" id="{110B347B-193D-4BE8-8962-7982B00737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5085197"/>
                <a:ext cx="233806" cy="233806"/>
              </a:xfrm>
              <a:prstGeom prst="rect">
                <a:avLst/>
              </a:prstGeom>
            </p:spPr>
          </p:pic>
          <p:pic>
            <p:nvPicPr>
              <p:cNvPr id="65" name="Picture 64" descr="A picture containing clipart  Description automatically generated">
                <a:extLst>
                  <a:ext uri="{FF2B5EF4-FFF2-40B4-BE49-F238E27FC236}">
                    <a16:creationId xmlns:a16="http://schemas.microsoft.com/office/drawing/2014/main" id="{D971510A-6309-443F-A0E5-1CABC82260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85567" y="5342473"/>
                <a:ext cx="233806" cy="233806"/>
              </a:xfrm>
              <a:prstGeom prst="rect">
                <a:avLst/>
              </a:prstGeom>
            </p:spPr>
          </p:pic>
        </p:grpSp>
      </p:grpSp>
      <p:pic>
        <p:nvPicPr>
          <p:cNvPr id="20" name="Image 19"/>
          <p:cNvPicPr>
            <a:picLocks noChangeAspect="1"/>
          </p:cNvPicPr>
          <p:nvPr/>
        </p:nvPicPr>
        <p:blipFill>
          <a:blip r:embed="rId9" cstate="print"/>
          <a:stretch>
            <a:fillRect/>
          </a:stretch>
        </p:blipFill>
        <p:spPr>
          <a:xfrm>
            <a:off x="3523929" y="2627039"/>
            <a:ext cx="1461240" cy="885600"/>
          </a:xfrm>
          <a:prstGeom prst="rect">
            <a:avLst/>
          </a:prstGeom>
        </p:spPr>
      </p:pic>
      <p:grpSp>
        <p:nvGrpSpPr>
          <p:cNvPr id="66" name="Group 65">
            <a:extLst>
              <a:ext uri="{FF2B5EF4-FFF2-40B4-BE49-F238E27FC236}">
                <a16:creationId xmlns:a16="http://schemas.microsoft.com/office/drawing/2014/main" id="{084139D1-5C9D-4B1D-8102-19923264FBB2}"/>
              </a:ext>
            </a:extLst>
          </p:cNvPr>
          <p:cNvGrpSpPr/>
          <p:nvPr/>
        </p:nvGrpSpPr>
        <p:grpSpPr>
          <a:xfrm>
            <a:off x="3337049" y="2935188"/>
            <a:ext cx="1625476" cy="564329"/>
            <a:chOff x="3733049" y="5315443"/>
            <a:chExt cx="1625476" cy="564329"/>
          </a:xfrm>
        </p:grpSpPr>
        <p:grpSp>
          <p:nvGrpSpPr>
            <p:cNvPr id="68" name="Group 67">
              <a:extLst>
                <a:ext uri="{FF2B5EF4-FFF2-40B4-BE49-F238E27FC236}">
                  <a16:creationId xmlns:a16="http://schemas.microsoft.com/office/drawing/2014/main" id="{2CF4B00D-93B9-48D2-8B59-24171B015F73}"/>
                </a:ext>
              </a:extLst>
            </p:cNvPr>
            <p:cNvGrpSpPr/>
            <p:nvPr/>
          </p:nvGrpSpPr>
          <p:grpSpPr>
            <a:xfrm>
              <a:off x="4085070" y="5365750"/>
              <a:ext cx="1273455" cy="507156"/>
              <a:chOff x="4085070" y="5365750"/>
              <a:chExt cx="1273455" cy="507156"/>
            </a:xfrm>
            <a:solidFill>
              <a:schemeClr val="bg1"/>
            </a:solidFill>
          </p:grpSpPr>
          <p:sp>
            <p:nvSpPr>
              <p:cNvPr id="72" name="Rectangle 71">
                <a:extLst>
                  <a:ext uri="{FF2B5EF4-FFF2-40B4-BE49-F238E27FC236}">
                    <a16:creationId xmlns:a16="http://schemas.microsoft.com/office/drawing/2014/main" id="{1521D8FC-8340-4BCB-AA94-4AE62F644965}"/>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3" name="Rectangle 72">
                <a:extLst>
                  <a:ext uri="{FF2B5EF4-FFF2-40B4-BE49-F238E27FC236}">
                    <a16:creationId xmlns:a16="http://schemas.microsoft.com/office/drawing/2014/main" id="{7C817EB9-2C62-41C9-ACDB-5E56B13E02B4}"/>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69" name="Group 68">
              <a:extLst>
                <a:ext uri="{FF2B5EF4-FFF2-40B4-BE49-F238E27FC236}">
                  <a16:creationId xmlns:a16="http://schemas.microsoft.com/office/drawing/2014/main" id="{48EC407E-AF63-45A8-9D00-E70195514E5A}"/>
                </a:ext>
              </a:extLst>
            </p:cNvPr>
            <p:cNvGrpSpPr/>
            <p:nvPr/>
          </p:nvGrpSpPr>
          <p:grpSpPr>
            <a:xfrm>
              <a:off x="3733049" y="5315443"/>
              <a:ext cx="1620714" cy="564329"/>
              <a:chOff x="3722832" y="5310208"/>
              <a:chExt cx="1620714" cy="564329"/>
            </a:xfrm>
          </p:grpSpPr>
          <p:cxnSp>
            <p:nvCxnSpPr>
              <p:cNvPr id="70" name="Straight Connector 69">
                <a:extLst>
                  <a:ext uri="{FF2B5EF4-FFF2-40B4-BE49-F238E27FC236}">
                    <a16:creationId xmlns:a16="http://schemas.microsoft.com/office/drawing/2014/main" id="{808E3511-3482-4FFF-961E-A70FAAD7CC8A}"/>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1" name="Arc 70">
                <a:extLst>
                  <a:ext uri="{FF2B5EF4-FFF2-40B4-BE49-F238E27FC236}">
                    <a16:creationId xmlns:a16="http://schemas.microsoft.com/office/drawing/2014/main" id="{08EF1BC2-BD3E-46BF-8B91-A1C2BFD27A0E}"/>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74" name="Group 73">
            <a:extLst>
              <a:ext uri="{FF2B5EF4-FFF2-40B4-BE49-F238E27FC236}">
                <a16:creationId xmlns:a16="http://schemas.microsoft.com/office/drawing/2014/main" id="{35B19499-2B4A-45A2-9DCF-488EFEE8A3C6}"/>
              </a:ext>
            </a:extLst>
          </p:cNvPr>
          <p:cNvGrpSpPr>
            <a:grpSpLocks noChangeAspect="1"/>
          </p:cNvGrpSpPr>
          <p:nvPr/>
        </p:nvGrpSpPr>
        <p:grpSpPr>
          <a:xfrm>
            <a:off x="6033718" y="2898716"/>
            <a:ext cx="2721152" cy="578710"/>
            <a:chOff x="3733049" y="5315443"/>
            <a:chExt cx="2683918" cy="570792"/>
          </a:xfrm>
        </p:grpSpPr>
        <p:grpSp>
          <p:nvGrpSpPr>
            <p:cNvPr id="75" name="Group 74">
              <a:extLst>
                <a:ext uri="{FF2B5EF4-FFF2-40B4-BE49-F238E27FC236}">
                  <a16:creationId xmlns:a16="http://schemas.microsoft.com/office/drawing/2014/main" id="{B360D8E8-C4E7-490D-8A1E-D34790B56096}"/>
                </a:ext>
              </a:extLst>
            </p:cNvPr>
            <p:cNvGrpSpPr/>
            <p:nvPr/>
          </p:nvGrpSpPr>
          <p:grpSpPr>
            <a:xfrm>
              <a:off x="4085067" y="5354684"/>
              <a:ext cx="2331900" cy="531551"/>
              <a:chOff x="4085067" y="5354684"/>
              <a:chExt cx="2331900" cy="531551"/>
            </a:xfrm>
            <a:solidFill>
              <a:schemeClr val="bg1"/>
            </a:solidFill>
          </p:grpSpPr>
          <p:sp>
            <p:nvSpPr>
              <p:cNvPr id="79" name="Rectangle 78">
                <a:extLst>
                  <a:ext uri="{FF2B5EF4-FFF2-40B4-BE49-F238E27FC236}">
                    <a16:creationId xmlns:a16="http://schemas.microsoft.com/office/drawing/2014/main" id="{D88D8410-80CB-4ED4-8813-B944D99F9DFE}"/>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0" name="Rectangle 79">
                <a:extLst>
                  <a:ext uri="{FF2B5EF4-FFF2-40B4-BE49-F238E27FC236}">
                    <a16:creationId xmlns:a16="http://schemas.microsoft.com/office/drawing/2014/main" id="{92E2E7D9-6A5C-4F6A-8248-27B2D6F89A6F}"/>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6" name="Group 75">
              <a:extLst>
                <a:ext uri="{FF2B5EF4-FFF2-40B4-BE49-F238E27FC236}">
                  <a16:creationId xmlns:a16="http://schemas.microsoft.com/office/drawing/2014/main" id="{FF87D1D1-A1CA-4B71-B0EB-1A174A6C7F86}"/>
                </a:ext>
              </a:extLst>
            </p:cNvPr>
            <p:cNvGrpSpPr/>
            <p:nvPr/>
          </p:nvGrpSpPr>
          <p:grpSpPr>
            <a:xfrm>
              <a:off x="3733049" y="5315443"/>
              <a:ext cx="2678695" cy="564329"/>
              <a:chOff x="3722832" y="5310208"/>
              <a:chExt cx="2678695" cy="564329"/>
            </a:xfrm>
          </p:grpSpPr>
          <p:cxnSp>
            <p:nvCxnSpPr>
              <p:cNvPr id="77" name="Straight Connector 76">
                <a:extLst>
                  <a:ext uri="{FF2B5EF4-FFF2-40B4-BE49-F238E27FC236}">
                    <a16:creationId xmlns:a16="http://schemas.microsoft.com/office/drawing/2014/main" id="{381FE54B-DCC6-4D34-87D0-65C56A450E77}"/>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Arc 77">
                <a:extLst>
                  <a:ext uri="{FF2B5EF4-FFF2-40B4-BE49-F238E27FC236}">
                    <a16:creationId xmlns:a16="http://schemas.microsoft.com/office/drawing/2014/main" id="{D2997E87-2726-48B0-BF49-6132C86DCA6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81" name="TextBox 80">
            <a:extLst>
              <a:ext uri="{FF2B5EF4-FFF2-40B4-BE49-F238E27FC236}">
                <a16:creationId xmlns:a16="http://schemas.microsoft.com/office/drawing/2014/main" id="{3E382379-3F25-469B-80B7-131EBA8F1CD1}"/>
              </a:ext>
            </a:extLst>
          </p:cNvPr>
          <p:cNvSpPr txBox="1"/>
          <p:nvPr/>
        </p:nvSpPr>
        <p:spPr bwMode="auto">
          <a:xfrm>
            <a:off x="2815596" y="5336294"/>
            <a:ext cx="24689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 = 20 tens</a:t>
            </a:r>
          </a:p>
        </p:txBody>
      </p:sp>
    </p:spTree>
    <p:extLst>
      <p:ext uri="{BB962C8B-B14F-4D97-AF65-F5344CB8AC3E}">
        <p14:creationId xmlns:p14="http://schemas.microsoft.com/office/powerpoint/2010/main" val="367999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1"/>
                                        </p:tgtEl>
                                      </p:cBhvr>
                                    </p:animEffect>
                                    <p:set>
                                      <p:cBhvr>
                                        <p:cTn id="16" dur="1" fill="hold">
                                          <p:stCondLst>
                                            <p:cond delay="499"/>
                                          </p:stCondLst>
                                        </p:cTn>
                                        <p:tgtEl>
                                          <p:spTgt spid="11"/>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500"/>
                                        <p:tgtEl>
                                          <p:spTgt spid="81"/>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500"/>
                                        <p:tgtEl>
                                          <p:spTgt spid="20"/>
                                        </p:tgtEl>
                                      </p:cBhvr>
                                    </p:animEffect>
                                  </p:childTnLst>
                                </p:cTn>
                              </p:par>
                              <p:par>
                                <p:cTn id="31" presetID="10" presetClass="exit" presetSubtype="0" fill="hold" nodeType="withEffect">
                                  <p:stCondLst>
                                    <p:cond delay="0"/>
                                  </p:stCondLst>
                                  <p:childTnLst>
                                    <p:animEffect transition="out" filter="fade">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2"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B754586-259F-4626-A897-FC6D0ECD4A0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800724" y="1365513"/>
            <a:ext cx="2130108" cy="1187114"/>
          </a:xfrm>
          <a:prstGeom prst="rect">
            <a:avLst/>
          </a:prstGeom>
        </p:spPr>
      </p:pic>
      <p:pic>
        <p:nvPicPr>
          <p:cNvPr id="6" name="Picture 5">
            <a:extLst>
              <a:ext uri="{FF2B5EF4-FFF2-40B4-BE49-F238E27FC236}">
                <a16:creationId xmlns:a16="http://schemas.microsoft.com/office/drawing/2014/main" id="{29F11A47-9862-4A9F-9480-C8518ECA66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5667" y="1370733"/>
            <a:ext cx="1182127" cy="1182127"/>
          </a:xfrm>
          <a:prstGeom prst="rect">
            <a:avLst/>
          </a:prstGeom>
        </p:spPr>
      </p:pic>
      <p:sp>
        <p:nvSpPr>
          <p:cNvPr id="2" name="Text Placeholder 1">
            <a:extLst>
              <a:ext uri="{FF2B5EF4-FFF2-40B4-BE49-F238E27FC236}">
                <a16:creationId xmlns:a16="http://schemas.microsoft.com/office/drawing/2014/main" id="{CDBE1279-44B0-47EB-93E3-6ABD46C5714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1:4</a:t>
            </a:r>
          </a:p>
        </p:txBody>
      </p:sp>
      <p:sp>
        <p:nvSpPr>
          <p:cNvPr id="3" name="Rectangle 2">
            <a:extLst>
              <a:ext uri="{FF2B5EF4-FFF2-40B4-BE49-F238E27FC236}">
                <a16:creationId xmlns:a16="http://schemas.microsoft.com/office/drawing/2014/main" id="{D40611B9-A350-4B39-869B-C7F8C8B0FC43}"/>
              </a:ext>
            </a:extLst>
          </p:cNvPr>
          <p:cNvSpPr/>
          <p:nvPr/>
        </p:nvSpPr>
        <p:spPr>
          <a:xfrm>
            <a:off x="1645920" y="764705"/>
            <a:ext cx="8266504" cy="461665"/>
          </a:xfrm>
          <a:prstGeom prst="rect">
            <a:avLst/>
          </a:prstGeom>
        </p:spPr>
        <p:txBody>
          <a:bodyPr wrap="square">
            <a:spAutoFit/>
          </a:bodyPr>
          <a:lstStyle/>
          <a:p>
            <a:pPr algn="ct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4</a:t>
            </a:r>
            <a:r>
              <a:rPr lang="en-GB" sz="2400" dirty="0">
                <a:latin typeface="Myriad Pro" panose="020B0503030403020204" pitchFamily="34" charset="0"/>
                <a:ea typeface="Calibri" panose="020F0502020204030204" pitchFamily="34" charset="0"/>
              </a:rPr>
              <a:t> rows, each with 32 chairs. How many chairs altogether?</a:t>
            </a:r>
            <a:r>
              <a:rPr lang="en-GB" sz="2400" dirty="0">
                <a:latin typeface="Myriad Pro" panose="020B0503030403020204" pitchFamily="34" charset="0"/>
              </a:rPr>
              <a:t> </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pic>
        <p:nvPicPr>
          <p:cNvPr id="12" name="Picture 11">
            <a:extLst>
              <a:ext uri="{FF2B5EF4-FFF2-40B4-BE49-F238E27FC236}">
                <a16:creationId xmlns:a16="http://schemas.microsoft.com/office/drawing/2014/main" id="{1071414A-CD72-4317-B2B7-839F17AD8A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812657" y="1368265"/>
            <a:ext cx="161783" cy="1187114"/>
          </a:xfrm>
          <a:prstGeom prst="rect">
            <a:avLst/>
          </a:prstGeom>
        </p:spPr>
      </p:pic>
      <p:sp>
        <p:nvSpPr>
          <p:cNvPr id="14" name="Rectangle 13">
            <a:extLst>
              <a:ext uri="{FF2B5EF4-FFF2-40B4-BE49-F238E27FC236}">
                <a16:creationId xmlns:a16="http://schemas.microsoft.com/office/drawing/2014/main" id="{1386D53B-A036-42D4-BA5C-677D4C288E76}"/>
              </a:ext>
            </a:extLst>
          </p:cNvPr>
          <p:cNvSpPr/>
          <p:nvPr/>
        </p:nvSpPr>
        <p:spPr>
          <a:xfrm>
            <a:off x="7059169" y="3131551"/>
            <a:ext cx="3356454"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32 × 4 = 30 × 4 + 2 × 4</a:t>
            </a:r>
          </a:p>
        </p:txBody>
      </p:sp>
      <p:pic>
        <p:nvPicPr>
          <p:cNvPr id="17" name="Picture 16">
            <a:extLst>
              <a:ext uri="{FF2B5EF4-FFF2-40B4-BE49-F238E27FC236}">
                <a16:creationId xmlns:a16="http://schemas.microsoft.com/office/drawing/2014/main" id="{DB556050-B2F1-4FF2-ABED-6F70DECE750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10141"/>
          <a:stretch/>
        </p:blipFill>
        <p:spPr>
          <a:xfrm>
            <a:off x="6628731" y="1366127"/>
            <a:ext cx="432044" cy="1187114"/>
          </a:xfrm>
          <a:prstGeom prst="rect">
            <a:avLst/>
          </a:prstGeom>
        </p:spPr>
      </p:pic>
      <p:pic>
        <p:nvPicPr>
          <p:cNvPr id="18" name="Picture 17">
            <a:extLst>
              <a:ext uri="{FF2B5EF4-FFF2-40B4-BE49-F238E27FC236}">
                <a16:creationId xmlns:a16="http://schemas.microsoft.com/office/drawing/2014/main" id="{A823D916-4160-4B09-B3A6-A182A38A1ED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9573"/>
          <a:stretch/>
        </p:blipFill>
        <p:spPr>
          <a:xfrm>
            <a:off x="4927777" y="1366127"/>
            <a:ext cx="648053" cy="1187114"/>
          </a:xfrm>
          <a:prstGeom prst="rect">
            <a:avLst/>
          </a:prstGeom>
        </p:spPr>
      </p:pic>
      <p:sp>
        <p:nvSpPr>
          <p:cNvPr id="25" name="Rectangle: Rounded Corners 24">
            <a:extLst>
              <a:ext uri="{FF2B5EF4-FFF2-40B4-BE49-F238E27FC236}">
                <a16:creationId xmlns:a16="http://schemas.microsoft.com/office/drawing/2014/main" id="{7F3C01A9-58FB-4F03-A6C5-247A13400932}"/>
              </a:ext>
            </a:extLst>
          </p:cNvPr>
          <p:cNvSpPr/>
          <p:nvPr/>
        </p:nvSpPr>
        <p:spPr bwMode="auto">
          <a:xfrm>
            <a:off x="6615370" y="1335053"/>
            <a:ext cx="458134" cy="906284"/>
          </a:xfrm>
          <a:prstGeom prst="roundRect">
            <a:avLst>
              <a:gd name="adj" fmla="val 4869"/>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Rectangle: Rounded Corners 27">
            <a:extLst>
              <a:ext uri="{FF2B5EF4-FFF2-40B4-BE49-F238E27FC236}">
                <a16:creationId xmlns:a16="http://schemas.microsoft.com/office/drawing/2014/main" id="{9C4660CD-720D-4174-B322-B5DBA76667A9}"/>
              </a:ext>
            </a:extLst>
          </p:cNvPr>
          <p:cNvSpPr/>
          <p:nvPr/>
        </p:nvSpPr>
        <p:spPr bwMode="auto">
          <a:xfrm>
            <a:off x="4281560" y="1311801"/>
            <a:ext cx="1310385" cy="1296531"/>
          </a:xfrm>
          <a:prstGeom prst="roundRect">
            <a:avLst>
              <a:gd name="adj" fmla="val 2572"/>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0" name="Rectangle 29">
            <a:extLst>
              <a:ext uri="{FF2B5EF4-FFF2-40B4-BE49-F238E27FC236}">
                <a16:creationId xmlns:a16="http://schemas.microsoft.com/office/drawing/2014/main" id="{7F032C5F-7FF4-4B70-AF62-2946CFB47CEB}"/>
              </a:ext>
            </a:extLst>
          </p:cNvPr>
          <p:cNvSpPr/>
          <p:nvPr/>
        </p:nvSpPr>
        <p:spPr>
          <a:xfrm>
            <a:off x="8002117" y="3637208"/>
            <a:ext cx="3111485"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120 + 8</a:t>
            </a:r>
          </a:p>
        </p:txBody>
      </p:sp>
      <p:sp>
        <p:nvSpPr>
          <p:cNvPr id="31" name="Rectangle 30">
            <a:extLst>
              <a:ext uri="{FF2B5EF4-FFF2-40B4-BE49-F238E27FC236}">
                <a16:creationId xmlns:a16="http://schemas.microsoft.com/office/drawing/2014/main" id="{60502877-7EA4-4E10-93D5-61CB0789697F}"/>
              </a:ext>
            </a:extLst>
          </p:cNvPr>
          <p:cNvSpPr/>
          <p:nvPr/>
        </p:nvSpPr>
        <p:spPr>
          <a:xfrm>
            <a:off x="8002117" y="4142865"/>
            <a:ext cx="3111485"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128</a:t>
            </a:r>
          </a:p>
        </p:txBody>
      </p:sp>
      <p:sp>
        <p:nvSpPr>
          <p:cNvPr id="35" name="Rectangle: Rounded Corners 34">
            <a:extLst>
              <a:ext uri="{FF2B5EF4-FFF2-40B4-BE49-F238E27FC236}">
                <a16:creationId xmlns:a16="http://schemas.microsoft.com/office/drawing/2014/main" id="{458053C0-8B3A-4933-B38D-38D063BA85D2}"/>
              </a:ext>
            </a:extLst>
          </p:cNvPr>
          <p:cNvSpPr/>
          <p:nvPr/>
        </p:nvSpPr>
        <p:spPr bwMode="auto">
          <a:xfrm>
            <a:off x="3757118" y="1307475"/>
            <a:ext cx="2148727" cy="1296531"/>
          </a:xfrm>
          <a:prstGeom prst="roundRect">
            <a:avLst>
              <a:gd name="adj" fmla="val 1806"/>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2" name="Picture 31">
            <a:extLst>
              <a:ext uri="{FF2B5EF4-FFF2-40B4-BE49-F238E27FC236}">
                <a16:creationId xmlns:a16="http://schemas.microsoft.com/office/drawing/2014/main" id="{D4E2CDF3-70F7-41A5-BB8E-7C84BABC14A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90202" y="2635234"/>
            <a:ext cx="161783" cy="1187114"/>
          </a:xfrm>
          <a:prstGeom prst="rect">
            <a:avLst/>
          </a:prstGeom>
        </p:spPr>
      </p:pic>
      <p:pic>
        <p:nvPicPr>
          <p:cNvPr id="33" name="Picture 32">
            <a:extLst>
              <a:ext uri="{FF2B5EF4-FFF2-40B4-BE49-F238E27FC236}">
                <a16:creationId xmlns:a16="http://schemas.microsoft.com/office/drawing/2014/main" id="{0FC3E58E-3517-4CA8-B971-2B5096AA09BC}"/>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9573"/>
          <a:stretch/>
        </p:blipFill>
        <p:spPr>
          <a:xfrm>
            <a:off x="4927777" y="2629405"/>
            <a:ext cx="648053" cy="1187114"/>
          </a:xfrm>
          <a:prstGeom prst="rect">
            <a:avLst/>
          </a:prstGeom>
        </p:spPr>
      </p:pic>
      <p:pic>
        <p:nvPicPr>
          <p:cNvPr id="36" name="Picture 35">
            <a:extLst>
              <a:ext uri="{FF2B5EF4-FFF2-40B4-BE49-F238E27FC236}">
                <a16:creationId xmlns:a16="http://schemas.microsoft.com/office/drawing/2014/main" id="{95580D42-45C6-40FB-8362-CA0D0438031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86545" y="3899126"/>
            <a:ext cx="161783" cy="1187114"/>
          </a:xfrm>
          <a:prstGeom prst="rect">
            <a:avLst/>
          </a:prstGeom>
        </p:spPr>
      </p:pic>
      <p:pic>
        <p:nvPicPr>
          <p:cNvPr id="37" name="Picture 36">
            <a:extLst>
              <a:ext uri="{FF2B5EF4-FFF2-40B4-BE49-F238E27FC236}">
                <a16:creationId xmlns:a16="http://schemas.microsoft.com/office/drawing/2014/main" id="{75A97CE5-722A-4F2B-9295-6980C6A9506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9573"/>
          <a:stretch/>
        </p:blipFill>
        <p:spPr>
          <a:xfrm>
            <a:off x="4924120" y="3893297"/>
            <a:ext cx="648053" cy="1187114"/>
          </a:xfrm>
          <a:prstGeom prst="rect">
            <a:avLst/>
          </a:prstGeom>
        </p:spPr>
      </p:pic>
      <p:pic>
        <p:nvPicPr>
          <p:cNvPr id="38" name="Picture 37">
            <a:extLst>
              <a:ext uri="{FF2B5EF4-FFF2-40B4-BE49-F238E27FC236}">
                <a16:creationId xmlns:a16="http://schemas.microsoft.com/office/drawing/2014/main" id="{5892860A-ABC2-4C71-A0F8-66593486134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786545" y="5145575"/>
            <a:ext cx="161783" cy="1187114"/>
          </a:xfrm>
          <a:prstGeom prst="rect">
            <a:avLst/>
          </a:prstGeom>
        </p:spPr>
      </p:pic>
      <p:pic>
        <p:nvPicPr>
          <p:cNvPr id="39" name="Picture 38">
            <a:extLst>
              <a:ext uri="{FF2B5EF4-FFF2-40B4-BE49-F238E27FC236}">
                <a16:creationId xmlns:a16="http://schemas.microsoft.com/office/drawing/2014/main" id="{A36CF39E-63A8-4524-8722-3F5BEC00C8C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9573"/>
          <a:stretch/>
        </p:blipFill>
        <p:spPr>
          <a:xfrm>
            <a:off x="4924120" y="5139746"/>
            <a:ext cx="648053" cy="1187114"/>
          </a:xfrm>
          <a:prstGeom prst="rect">
            <a:avLst/>
          </a:prstGeom>
        </p:spPr>
      </p:pic>
      <p:pic>
        <p:nvPicPr>
          <p:cNvPr id="40" name="Picture 39">
            <a:extLst>
              <a:ext uri="{FF2B5EF4-FFF2-40B4-BE49-F238E27FC236}">
                <a16:creationId xmlns:a16="http://schemas.microsoft.com/office/drawing/2014/main" id="{F0758F12-5656-404B-8665-97F62BBA08E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905845" y="1365763"/>
            <a:ext cx="546423" cy="1187114"/>
          </a:xfrm>
          <a:prstGeom prst="rect">
            <a:avLst/>
          </a:prstGeom>
        </p:spPr>
      </p:pic>
      <p:sp>
        <p:nvSpPr>
          <p:cNvPr id="22" name="Rectangle: Rounded Corners 21">
            <a:extLst>
              <a:ext uri="{FF2B5EF4-FFF2-40B4-BE49-F238E27FC236}">
                <a16:creationId xmlns:a16="http://schemas.microsoft.com/office/drawing/2014/main" id="{054D4BC0-4CBE-416A-A7D8-94C98ADBC13B}"/>
              </a:ext>
            </a:extLst>
          </p:cNvPr>
          <p:cNvSpPr/>
          <p:nvPr/>
        </p:nvSpPr>
        <p:spPr bwMode="auto">
          <a:xfrm>
            <a:off x="5778800" y="1311800"/>
            <a:ext cx="216014" cy="5069528"/>
          </a:xfrm>
          <a:prstGeom prst="roundRect">
            <a:avLst>
              <a:gd name="adj" fmla="val 459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Rectangle: Rounded Corners 22">
            <a:extLst>
              <a:ext uri="{FF2B5EF4-FFF2-40B4-BE49-F238E27FC236}">
                <a16:creationId xmlns:a16="http://schemas.microsoft.com/office/drawing/2014/main" id="{25E05B65-93F5-484A-A4A6-5EB3B297C4EE}"/>
              </a:ext>
            </a:extLst>
          </p:cNvPr>
          <p:cNvSpPr/>
          <p:nvPr/>
        </p:nvSpPr>
        <p:spPr bwMode="auto">
          <a:xfrm>
            <a:off x="4937072" y="1311800"/>
            <a:ext cx="644362" cy="5069528"/>
          </a:xfrm>
          <a:prstGeom prst="roundRect">
            <a:avLst>
              <a:gd name="adj" fmla="val 4596"/>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74399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500"/>
                            </p:stCondLst>
                            <p:childTnLst>
                              <p:par>
                                <p:cTn id="40" presetID="10" presetClass="exit" presetSubtype="0" fill="hold" grpId="1" nodeType="afterEffect">
                                  <p:stCondLst>
                                    <p:cond delay="200"/>
                                  </p:stCondLst>
                                  <p:childTnLst>
                                    <p:animEffect transition="out" filter="fade">
                                      <p:cBhvr>
                                        <p:cTn id="41" dur="500"/>
                                        <p:tgtEl>
                                          <p:spTgt spid="22"/>
                                        </p:tgtEl>
                                      </p:cBhvr>
                                    </p:animEffect>
                                    <p:set>
                                      <p:cBhvr>
                                        <p:cTn id="42" dur="1" fill="hold">
                                          <p:stCondLst>
                                            <p:cond delay="499"/>
                                          </p:stCondLst>
                                        </p:cTn>
                                        <p:tgtEl>
                                          <p:spTgt spid="22"/>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childTnLst>
                          </p:cTn>
                        </p:par>
                        <p:par>
                          <p:cTn id="48" fill="hold">
                            <p:stCondLst>
                              <p:cond delay="500"/>
                            </p:stCondLst>
                            <p:childTnLst>
                              <p:par>
                                <p:cTn id="49" presetID="10" presetClass="exit" presetSubtype="0" fill="hold" grpId="1" nodeType="afterEffect">
                                  <p:stCondLst>
                                    <p:cond delay="200"/>
                                  </p:stCondLst>
                                  <p:childTnLst>
                                    <p:animEffect transition="out" filter="fade">
                                      <p:cBhvr>
                                        <p:cTn id="50" dur="500"/>
                                        <p:tgtEl>
                                          <p:spTgt spid="23"/>
                                        </p:tgtEl>
                                      </p:cBhvr>
                                    </p:animEffect>
                                    <p:set>
                                      <p:cBhvr>
                                        <p:cTn id="51" dur="1" fill="hold">
                                          <p:stCondLst>
                                            <p:cond delay="499"/>
                                          </p:stCondLst>
                                        </p:cTn>
                                        <p:tgtEl>
                                          <p:spTgt spid="23"/>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38"/>
                                        </p:tgtEl>
                                      </p:cBhvr>
                                    </p:animEffect>
                                    <p:set>
                                      <p:cBhvr>
                                        <p:cTn id="56" dur="1" fill="hold">
                                          <p:stCondLst>
                                            <p:cond delay="499"/>
                                          </p:stCondLst>
                                        </p:cTn>
                                        <p:tgtEl>
                                          <p:spTgt spid="38"/>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36"/>
                                        </p:tgtEl>
                                      </p:cBhvr>
                                    </p:animEffect>
                                    <p:set>
                                      <p:cBhvr>
                                        <p:cTn id="59" dur="1" fill="hold">
                                          <p:stCondLst>
                                            <p:cond delay="499"/>
                                          </p:stCondLst>
                                        </p:cTn>
                                        <p:tgtEl>
                                          <p:spTgt spid="36"/>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32"/>
                                        </p:tgtEl>
                                      </p:cBhvr>
                                    </p:animEffect>
                                    <p:set>
                                      <p:cBhvr>
                                        <p:cTn id="62" dur="1" fill="hold">
                                          <p:stCondLst>
                                            <p:cond delay="499"/>
                                          </p:stCondLst>
                                        </p:cTn>
                                        <p:tgtEl>
                                          <p:spTgt spid="32"/>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12"/>
                                        </p:tgtEl>
                                      </p:cBhvr>
                                    </p:animEffect>
                                    <p:set>
                                      <p:cBhvr>
                                        <p:cTn id="65" dur="1" fill="hold">
                                          <p:stCondLst>
                                            <p:cond delay="499"/>
                                          </p:stCondLst>
                                        </p:cTn>
                                        <p:tgtEl>
                                          <p:spTgt spid="12"/>
                                        </p:tgtEl>
                                        <p:attrNameLst>
                                          <p:attrName>style.visibility</p:attrName>
                                        </p:attrNameLst>
                                      </p:cBhvr>
                                      <p:to>
                                        <p:strVal val="hidden"/>
                                      </p:to>
                                    </p:set>
                                  </p:childTnLst>
                                </p:cTn>
                              </p:par>
                            </p:childTnLst>
                          </p:cTn>
                        </p:par>
                        <p:par>
                          <p:cTn id="66" fill="hold">
                            <p:stCondLst>
                              <p:cond delay="500"/>
                            </p:stCondLst>
                            <p:childTnLst>
                              <p:par>
                                <p:cTn id="67" presetID="10" presetClass="entr" presetSubtype="0" fill="hold" nodeType="afterEffect">
                                  <p:stCondLst>
                                    <p:cond delay="2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par>
                          <p:cTn id="75" fill="hold">
                            <p:stCondLst>
                              <p:cond delay="500"/>
                            </p:stCondLst>
                            <p:childTnLst>
                              <p:par>
                                <p:cTn id="76" presetID="10" presetClass="exit" presetSubtype="0" fill="hold" grpId="1" nodeType="afterEffect">
                                  <p:stCondLst>
                                    <p:cond delay="200"/>
                                  </p:stCondLst>
                                  <p:childTnLst>
                                    <p:animEffect transition="out" filter="fade">
                                      <p:cBhvr>
                                        <p:cTn id="77" dur="500"/>
                                        <p:tgtEl>
                                          <p:spTgt spid="25"/>
                                        </p:tgtEl>
                                      </p:cBhvr>
                                    </p:animEffect>
                                    <p:set>
                                      <p:cBhvr>
                                        <p:cTn id="78" dur="1" fill="hold">
                                          <p:stCondLst>
                                            <p:cond delay="499"/>
                                          </p:stCondLst>
                                        </p:cTn>
                                        <p:tgtEl>
                                          <p:spTgt spid="25"/>
                                        </p:tgtEl>
                                        <p:attrNameLst>
                                          <p:attrName>style.visibility</p:attrName>
                                        </p:attrNameLst>
                                      </p:cBhvr>
                                      <p:to>
                                        <p:strVal val="hidden"/>
                                      </p:to>
                                    </p:set>
                                  </p:childTnLst>
                                </p:cTn>
                              </p:par>
                            </p:childTnLst>
                          </p:cTn>
                        </p:par>
                      </p:childTnLst>
                    </p:cTn>
                  </p:par>
                  <p:par>
                    <p:cTn id="79" fill="hold">
                      <p:stCondLst>
                        <p:cond delay="indefinite"/>
                      </p:stCondLst>
                      <p:childTnLst>
                        <p:par>
                          <p:cTn id="80" fill="hold">
                            <p:stCondLst>
                              <p:cond delay="0"/>
                            </p:stCondLst>
                            <p:childTnLst>
                              <p:par>
                                <p:cTn id="81" presetID="10" presetClass="exit" presetSubtype="0" fill="hold" nodeType="clickEffect">
                                  <p:stCondLst>
                                    <p:cond delay="0"/>
                                  </p:stCondLst>
                                  <p:childTnLst>
                                    <p:animEffect transition="out" filter="fade">
                                      <p:cBhvr>
                                        <p:cTn id="82" dur="500"/>
                                        <p:tgtEl>
                                          <p:spTgt spid="18"/>
                                        </p:tgtEl>
                                      </p:cBhvr>
                                    </p:animEffect>
                                    <p:set>
                                      <p:cBhvr>
                                        <p:cTn id="83" dur="1" fill="hold">
                                          <p:stCondLst>
                                            <p:cond delay="499"/>
                                          </p:stCondLst>
                                        </p:cTn>
                                        <p:tgtEl>
                                          <p:spTgt spid="18"/>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33"/>
                                        </p:tgtEl>
                                      </p:cBhvr>
                                    </p:animEffect>
                                    <p:set>
                                      <p:cBhvr>
                                        <p:cTn id="86" dur="1" fill="hold">
                                          <p:stCondLst>
                                            <p:cond delay="499"/>
                                          </p:stCondLst>
                                        </p:cTn>
                                        <p:tgtEl>
                                          <p:spTgt spid="33"/>
                                        </p:tgtEl>
                                        <p:attrNameLst>
                                          <p:attrName>style.visibility</p:attrName>
                                        </p:attrNameLst>
                                      </p:cBhvr>
                                      <p:to>
                                        <p:strVal val="hidden"/>
                                      </p:to>
                                    </p:set>
                                  </p:childTnLst>
                                </p:cTn>
                              </p:par>
                              <p:par>
                                <p:cTn id="87" presetID="10" presetClass="exit" presetSubtype="0" fill="hold" nodeType="withEffect">
                                  <p:stCondLst>
                                    <p:cond delay="0"/>
                                  </p:stCondLst>
                                  <p:childTnLst>
                                    <p:animEffect transition="out" filter="fade">
                                      <p:cBhvr>
                                        <p:cTn id="88" dur="500"/>
                                        <p:tgtEl>
                                          <p:spTgt spid="37"/>
                                        </p:tgtEl>
                                      </p:cBhvr>
                                    </p:animEffect>
                                    <p:set>
                                      <p:cBhvr>
                                        <p:cTn id="89" dur="1" fill="hold">
                                          <p:stCondLst>
                                            <p:cond delay="499"/>
                                          </p:stCondLst>
                                        </p:cTn>
                                        <p:tgtEl>
                                          <p:spTgt spid="37"/>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39"/>
                                        </p:tgtEl>
                                      </p:cBhvr>
                                    </p:animEffect>
                                    <p:set>
                                      <p:cBhvr>
                                        <p:cTn id="92" dur="1" fill="hold">
                                          <p:stCondLst>
                                            <p:cond delay="499"/>
                                          </p:stCondLst>
                                        </p:cTn>
                                        <p:tgtEl>
                                          <p:spTgt spid="39"/>
                                        </p:tgtEl>
                                        <p:attrNameLst>
                                          <p:attrName>style.visibility</p:attrName>
                                        </p:attrNameLst>
                                      </p:cBhvr>
                                      <p:to>
                                        <p:strVal val="hidden"/>
                                      </p:to>
                                    </p:set>
                                  </p:childTnLst>
                                </p:cTn>
                              </p:par>
                            </p:childTnLst>
                          </p:cTn>
                        </p:par>
                        <p:par>
                          <p:cTn id="93" fill="hold">
                            <p:stCondLst>
                              <p:cond delay="500"/>
                            </p:stCondLst>
                            <p:childTnLst>
                              <p:par>
                                <p:cTn id="94" presetID="10" presetClass="entr" presetSubtype="0" fill="hold" nodeType="afterEffect">
                                  <p:stCondLst>
                                    <p:cond delay="200"/>
                                  </p:stCondLst>
                                  <p:childTnLst>
                                    <p:set>
                                      <p:cBhvr>
                                        <p:cTn id="95" dur="1" fill="hold">
                                          <p:stCondLst>
                                            <p:cond delay="0"/>
                                          </p:stCondLst>
                                        </p:cTn>
                                        <p:tgtEl>
                                          <p:spTgt spid="40"/>
                                        </p:tgtEl>
                                        <p:attrNameLst>
                                          <p:attrName>style.visibility</p:attrName>
                                        </p:attrNameLst>
                                      </p:cBhvr>
                                      <p:to>
                                        <p:strVal val="visible"/>
                                      </p:to>
                                    </p:set>
                                    <p:animEffect transition="in" filter="fade">
                                      <p:cBhvr>
                                        <p:cTn id="96" dur="500"/>
                                        <p:tgtEl>
                                          <p:spTgt spid="40"/>
                                        </p:tgtEl>
                                      </p:cBhvr>
                                    </p:animEffect>
                                  </p:childTnLst>
                                </p:cTn>
                              </p:par>
                              <p:par>
                                <p:cTn id="97" presetID="10" presetClass="entr" presetSubtype="0" fill="hold" nodeType="withEffect">
                                  <p:stCondLst>
                                    <p:cond delay="20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fade">
                                      <p:cBhvr>
                                        <p:cTn id="104" dur="500"/>
                                        <p:tgtEl>
                                          <p:spTgt spid="35"/>
                                        </p:tgtEl>
                                      </p:cBhvr>
                                    </p:animEffect>
                                  </p:childTnLst>
                                </p:cTn>
                              </p:par>
                            </p:childTnLst>
                          </p:cTn>
                        </p:par>
                        <p:par>
                          <p:cTn id="105" fill="hold">
                            <p:stCondLst>
                              <p:cond delay="500"/>
                            </p:stCondLst>
                            <p:childTnLst>
                              <p:par>
                                <p:cTn id="106" presetID="10" presetClass="exit" presetSubtype="0" fill="hold" grpId="1" nodeType="afterEffect">
                                  <p:stCondLst>
                                    <p:cond delay="200"/>
                                  </p:stCondLst>
                                  <p:childTnLst>
                                    <p:animEffect transition="out" filter="fade">
                                      <p:cBhvr>
                                        <p:cTn id="107" dur="500"/>
                                        <p:tgtEl>
                                          <p:spTgt spid="35"/>
                                        </p:tgtEl>
                                      </p:cBhvr>
                                    </p:animEffect>
                                    <p:set>
                                      <p:cBhvr>
                                        <p:cTn id="108" dur="1" fill="hold">
                                          <p:stCondLst>
                                            <p:cond delay="499"/>
                                          </p:stCondLst>
                                        </p:cTn>
                                        <p:tgtEl>
                                          <p:spTgt spid="35"/>
                                        </p:tgtEl>
                                        <p:attrNameLst>
                                          <p:attrName>style.visibility</p:attrName>
                                        </p:attrNameLst>
                                      </p:cBhvr>
                                      <p:to>
                                        <p:strVal val="hidden"/>
                                      </p:to>
                                    </p:set>
                                  </p:childTnLst>
                                </p:cTn>
                              </p:par>
                            </p:childTnLst>
                          </p:cTn>
                        </p:par>
                      </p:childTnLst>
                    </p:cTn>
                  </p:par>
                  <p:par>
                    <p:cTn id="109" fill="hold">
                      <p:stCondLst>
                        <p:cond delay="indefinite"/>
                      </p:stCondLst>
                      <p:childTnLst>
                        <p:par>
                          <p:cTn id="110" fill="hold">
                            <p:stCondLst>
                              <p:cond delay="0"/>
                            </p:stCondLst>
                            <p:childTnLst>
                              <p:par>
                                <p:cTn id="111" presetID="10" presetClass="exit" presetSubtype="0" fill="hold" nodeType="clickEffect">
                                  <p:stCondLst>
                                    <p:cond delay="0"/>
                                  </p:stCondLst>
                                  <p:childTnLst>
                                    <p:animEffect transition="out" filter="fade">
                                      <p:cBhvr>
                                        <p:cTn id="112" dur="500"/>
                                        <p:tgtEl>
                                          <p:spTgt spid="5"/>
                                        </p:tgtEl>
                                      </p:cBhvr>
                                    </p:animEffect>
                                    <p:set>
                                      <p:cBhvr>
                                        <p:cTn id="113" dur="1" fill="hold">
                                          <p:stCondLst>
                                            <p:cond delay="499"/>
                                          </p:stCondLst>
                                        </p:cTn>
                                        <p:tgtEl>
                                          <p:spTgt spid="5"/>
                                        </p:tgtEl>
                                        <p:attrNameLst>
                                          <p:attrName>style.visibility</p:attrName>
                                        </p:attrNameLst>
                                      </p:cBhvr>
                                      <p:to>
                                        <p:strVal val="hidden"/>
                                      </p:to>
                                    </p:set>
                                  </p:childTnLst>
                                </p:cTn>
                              </p:par>
                            </p:childTnLst>
                          </p:cTn>
                        </p:par>
                        <p:par>
                          <p:cTn id="114" fill="hold">
                            <p:stCondLst>
                              <p:cond delay="500"/>
                            </p:stCondLst>
                            <p:childTnLst>
                              <p:par>
                                <p:cTn id="115" presetID="10" presetClass="entr" presetSubtype="0" fill="hold" nodeType="afterEffect">
                                  <p:stCondLst>
                                    <p:cond delay="200"/>
                                  </p:stCondLst>
                                  <p:childTnLst>
                                    <p:set>
                                      <p:cBhvr>
                                        <p:cTn id="116" dur="1" fill="hold">
                                          <p:stCondLst>
                                            <p:cond delay="0"/>
                                          </p:stCondLst>
                                        </p:cTn>
                                        <p:tgtEl>
                                          <p:spTgt spid="6"/>
                                        </p:tgtEl>
                                        <p:attrNameLst>
                                          <p:attrName>style.visibility</p:attrName>
                                        </p:attrNameLst>
                                      </p:cBhvr>
                                      <p:to>
                                        <p:strVal val="visible"/>
                                      </p:to>
                                    </p:set>
                                    <p:animEffect transition="in" filter="fade">
                                      <p:cBhvr>
                                        <p:cTn id="117" dur="500"/>
                                        <p:tgtEl>
                                          <p:spTgt spid="6"/>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28"/>
                                        </p:tgtEl>
                                        <p:attrNameLst>
                                          <p:attrName>style.visibility</p:attrName>
                                        </p:attrNameLst>
                                      </p:cBhvr>
                                      <p:to>
                                        <p:strVal val="visible"/>
                                      </p:to>
                                    </p:set>
                                    <p:animEffect transition="in" filter="fade">
                                      <p:cBhvr>
                                        <p:cTn id="122" dur="500"/>
                                        <p:tgtEl>
                                          <p:spTgt spid="28"/>
                                        </p:tgtEl>
                                      </p:cBhvr>
                                    </p:animEffect>
                                  </p:childTnLst>
                                </p:cTn>
                              </p:par>
                            </p:childTnLst>
                          </p:cTn>
                        </p:par>
                        <p:par>
                          <p:cTn id="123" fill="hold">
                            <p:stCondLst>
                              <p:cond delay="500"/>
                            </p:stCondLst>
                            <p:childTnLst>
                              <p:par>
                                <p:cTn id="124" presetID="10" presetClass="exit" presetSubtype="0" fill="hold" grpId="1" nodeType="afterEffect">
                                  <p:stCondLst>
                                    <p:cond delay="200"/>
                                  </p:stCondLst>
                                  <p:childTnLst>
                                    <p:animEffect transition="out" filter="fade">
                                      <p:cBhvr>
                                        <p:cTn id="125" dur="500"/>
                                        <p:tgtEl>
                                          <p:spTgt spid="28"/>
                                        </p:tgtEl>
                                      </p:cBhvr>
                                    </p:animEffect>
                                    <p:set>
                                      <p:cBhvr>
                                        <p:cTn id="126" dur="1" fill="hold">
                                          <p:stCondLst>
                                            <p:cond delay="499"/>
                                          </p:stCondLst>
                                        </p:cTn>
                                        <p:tgtEl>
                                          <p:spTgt spid="28"/>
                                        </p:tgtEl>
                                        <p:attrNameLst>
                                          <p:attrName>style.visibility</p:attrName>
                                        </p:attrNameLst>
                                      </p:cBhvr>
                                      <p:to>
                                        <p:strVal val="hidden"/>
                                      </p:to>
                                    </p:se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0"/>
                                        </p:tgtEl>
                                        <p:attrNameLst>
                                          <p:attrName>style.visibility</p:attrName>
                                        </p:attrNameLst>
                                      </p:cBhvr>
                                      <p:to>
                                        <p:strVal val="visible"/>
                                      </p:to>
                                    </p:set>
                                    <p:animEffect transition="in" filter="fade">
                                      <p:cBhvr>
                                        <p:cTn id="131" dur="500"/>
                                        <p:tgtEl>
                                          <p:spTgt spid="30"/>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31"/>
                                        </p:tgtEl>
                                        <p:attrNameLst>
                                          <p:attrName>style.visibility</p:attrName>
                                        </p:attrNameLst>
                                      </p:cBhvr>
                                      <p:to>
                                        <p:strVal val="visible"/>
                                      </p:to>
                                    </p:set>
                                    <p:animEffect transition="in" filter="fade">
                                      <p:cBhvr>
                                        <p:cTn id="1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5" grpId="0" animBg="1"/>
      <p:bldP spid="25" grpId="1" animBg="1"/>
      <p:bldP spid="28" grpId="0" animBg="1"/>
      <p:bldP spid="28" grpId="1" animBg="1"/>
      <p:bldP spid="30" grpId="0"/>
      <p:bldP spid="31" grpId="0"/>
      <p:bldP spid="35" grpId="0" animBg="1"/>
      <p:bldP spid="35" grpId="1" animBg="1"/>
      <p:bldP spid="22" grpId="0" animBg="1"/>
      <p:bldP spid="22" grpId="1" animBg="1"/>
      <p:bldP spid="23" grpId="0" animBg="1"/>
      <p:bldP spid="23" grpId="1"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1775FF7C-3D39-4F51-80E5-38391CB3D63D}"/>
              </a:ext>
            </a:extLst>
          </p:cNvPr>
          <p:cNvSpPr txBox="1"/>
          <p:nvPr/>
        </p:nvSpPr>
        <p:spPr bwMode="auto">
          <a:xfrm>
            <a:off x="4799813" y="2140760"/>
            <a:ext cx="2592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exchanging:</a:t>
            </a:r>
            <a:endParaRPr lang="en-GB" sz="2000" dirty="0">
              <a:solidFill>
                <a:srgbClr val="FF0000"/>
              </a:solidFill>
              <a:latin typeface="Myriad Pro Semibold" charset="0"/>
              <a:ea typeface="Myriad Pro Semibold" charset="0"/>
              <a:cs typeface="Myriad Pro Semibold" charset="0"/>
            </a:endParaRPr>
          </a:p>
        </p:txBody>
      </p:sp>
      <p:sp>
        <p:nvSpPr>
          <p:cNvPr id="84" name="TextBox 83">
            <a:extLst>
              <a:ext uri="{FF2B5EF4-FFF2-40B4-BE49-F238E27FC236}">
                <a16:creationId xmlns:a16="http://schemas.microsoft.com/office/drawing/2014/main" id="{1775FF7C-3D39-4F51-80E5-38391CB3D63D}"/>
              </a:ext>
            </a:extLst>
          </p:cNvPr>
          <p:cNvSpPr txBox="1"/>
          <p:nvPr/>
        </p:nvSpPr>
        <p:spPr bwMode="auto">
          <a:xfrm>
            <a:off x="4580203" y="2149969"/>
            <a:ext cx="303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4:3</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826916" y="920309"/>
            <a:ext cx="85381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705 books shared equally between 5 year groups. How many books each?</a:t>
            </a:r>
            <a:endParaRPr lang="en-GB" sz="2000" dirty="0">
              <a:solidFill>
                <a:srgbClr val="FF0000"/>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TextBox 40">
            <a:extLst>
              <a:ext uri="{FF2B5EF4-FFF2-40B4-BE49-F238E27FC236}">
                <a16:creationId xmlns:a16="http://schemas.microsoft.com/office/drawing/2014/main" id="{E4D94C94-8C22-47B8-A3FC-25CD2A19EC8D}"/>
              </a:ext>
            </a:extLst>
          </p:cNvPr>
          <p:cNvSpPr txBox="1"/>
          <p:nvPr/>
        </p:nvSpPr>
        <p:spPr bwMode="auto">
          <a:xfrm>
            <a:off x="6656056"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1</a:t>
            </a:r>
          </a:p>
        </p:txBody>
      </p:sp>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5921" y="2964657"/>
            <a:ext cx="2353654" cy="446831"/>
          </a:xfrm>
          <a:prstGeom prst="rect">
            <a:avLst/>
          </a:prstGeom>
        </p:spPr>
      </p:pic>
      <p:grpSp>
        <p:nvGrpSpPr>
          <p:cNvPr id="9" name="Group 8">
            <a:extLst>
              <a:ext uri="{FF2B5EF4-FFF2-40B4-BE49-F238E27FC236}">
                <a16:creationId xmlns:a16="http://schemas.microsoft.com/office/drawing/2014/main" id="{85172E2A-E9DA-4D8F-BA8E-356362B6AE8A}"/>
              </a:ext>
            </a:extLst>
          </p:cNvPr>
          <p:cNvGrpSpPr/>
          <p:nvPr/>
        </p:nvGrpSpPr>
        <p:grpSpPr>
          <a:xfrm>
            <a:off x="6546954" y="3026973"/>
            <a:ext cx="233806" cy="1262262"/>
            <a:chOff x="5184879" y="3026973"/>
            <a:chExt cx="233806" cy="1262262"/>
          </a:xfrm>
        </p:grpSpPr>
        <p:pic>
          <p:nvPicPr>
            <p:cNvPr id="12" name="Picture 11">
              <a:extLst>
                <a:ext uri="{FF2B5EF4-FFF2-40B4-BE49-F238E27FC236}">
                  <a16:creationId xmlns:a16="http://schemas.microsoft.com/office/drawing/2014/main" id="{4E3A9A3F-2640-4062-92E7-AE5530ACD3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39" name="Picture 38">
              <a:extLst>
                <a:ext uri="{FF2B5EF4-FFF2-40B4-BE49-F238E27FC236}">
                  <a16:creationId xmlns:a16="http://schemas.microsoft.com/office/drawing/2014/main" id="{3EBAA522-3D33-431A-9D58-216A60E7C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40" name="Picture 39">
              <a:extLst>
                <a:ext uri="{FF2B5EF4-FFF2-40B4-BE49-F238E27FC236}">
                  <a16:creationId xmlns:a16="http://schemas.microsoft.com/office/drawing/2014/main" id="{EB73255A-D926-4754-8A17-438C8F81C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44" name="Picture 43">
              <a:extLst>
                <a:ext uri="{FF2B5EF4-FFF2-40B4-BE49-F238E27FC236}">
                  <a16:creationId xmlns:a16="http://schemas.microsoft.com/office/drawing/2014/main" id="{0F8A55EA-EF7F-491C-8066-DFF90A3E7A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pic>
          <p:nvPicPr>
            <p:cNvPr id="45" name="Picture 44">
              <a:extLst>
                <a:ext uri="{FF2B5EF4-FFF2-40B4-BE49-F238E27FC236}">
                  <a16:creationId xmlns:a16="http://schemas.microsoft.com/office/drawing/2014/main" id="{FF5ACA48-D462-4BD1-B90C-64BA4BF38C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grpSp>
      <p:grpSp>
        <p:nvGrpSpPr>
          <p:cNvPr id="13" name="Group 12">
            <a:extLst>
              <a:ext uri="{FF2B5EF4-FFF2-40B4-BE49-F238E27FC236}">
                <a16:creationId xmlns:a16="http://schemas.microsoft.com/office/drawing/2014/main" id="{4D0EEDDB-22E3-42E7-B2A1-84AB81D9047F}"/>
              </a:ext>
            </a:extLst>
          </p:cNvPr>
          <p:cNvGrpSpPr/>
          <p:nvPr/>
        </p:nvGrpSpPr>
        <p:grpSpPr>
          <a:xfrm>
            <a:off x="8234639" y="3026973"/>
            <a:ext cx="233806" cy="1262262"/>
            <a:chOff x="6710639" y="3026973"/>
            <a:chExt cx="233806" cy="1262262"/>
          </a:xfrm>
        </p:grpSpPr>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grpSp>
      <p:sp>
        <p:nvSpPr>
          <p:cNvPr id="67" name="TextBox 66">
            <a:extLst>
              <a:ext uri="{FF2B5EF4-FFF2-40B4-BE49-F238E27FC236}">
                <a16:creationId xmlns:a16="http://schemas.microsoft.com/office/drawing/2014/main" id="{DFC47669-B5A6-45D5-B3DB-38082628379D}"/>
              </a:ext>
            </a:extLst>
          </p:cNvPr>
          <p:cNvSpPr txBox="1"/>
          <p:nvPr/>
        </p:nvSpPr>
        <p:spPr bwMode="auto">
          <a:xfrm>
            <a:off x="6164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pic>
        <p:nvPicPr>
          <p:cNvPr id="19" name="Picture 18" descr="A close up of a logo  Description automatically generated">
            <a:extLst>
              <a:ext uri="{FF2B5EF4-FFF2-40B4-BE49-F238E27FC236}">
                <a16:creationId xmlns:a16="http://schemas.microsoft.com/office/drawing/2014/main" id="{78F70BEC-B4DE-42E1-8983-B4B518C417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1106" y="2997375"/>
            <a:ext cx="301351" cy="1330100"/>
          </a:xfrm>
          <a:prstGeom prst="rect">
            <a:avLst/>
          </a:prstGeom>
        </p:spPr>
      </p:pic>
      <p:sp>
        <p:nvSpPr>
          <p:cNvPr id="33" name="TextBox 32">
            <a:extLst>
              <a:ext uri="{FF2B5EF4-FFF2-40B4-BE49-F238E27FC236}">
                <a16:creationId xmlns:a16="http://schemas.microsoft.com/office/drawing/2014/main" id="{3E382379-3F25-469B-80B7-131EBA8F1CD1}"/>
              </a:ext>
            </a:extLst>
          </p:cNvPr>
          <p:cNvSpPr txBox="1"/>
          <p:nvPr/>
        </p:nvSpPr>
        <p:spPr bwMode="auto">
          <a:xfrm>
            <a:off x="1596000" y="4928400"/>
            <a:ext cx="49081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7 hundreds ÷ 5 = 1 hundred r 2 hundreds</a:t>
            </a:r>
          </a:p>
        </p:txBody>
      </p:sp>
      <p:grpSp>
        <p:nvGrpSpPr>
          <p:cNvPr id="18" name="Group 17">
            <a:extLst>
              <a:ext uri="{FF2B5EF4-FFF2-40B4-BE49-F238E27FC236}">
                <a16:creationId xmlns:a16="http://schemas.microsoft.com/office/drawing/2014/main" id="{9FDCFA3F-E585-4E81-9F79-2937D1C07F1B}"/>
              </a:ext>
            </a:extLst>
          </p:cNvPr>
          <p:cNvGrpSpPr/>
          <p:nvPr/>
        </p:nvGrpSpPr>
        <p:grpSpPr>
          <a:xfrm>
            <a:off x="7309568" y="3020795"/>
            <a:ext cx="548529" cy="2555485"/>
            <a:chOff x="5785567" y="3020794"/>
            <a:chExt cx="548529" cy="2555485"/>
          </a:xfrm>
        </p:grpSpPr>
        <p:grpSp>
          <p:nvGrpSpPr>
            <p:cNvPr id="17" name="Group 16">
              <a:extLst>
                <a:ext uri="{FF2B5EF4-FFF2-40B4-BE49-F238E27FC236}">
                  <a16:creationId xmlns:a16="http://schemas.microsoft.com/office/drawing/2014/main" id="{92533D71-3C3D-4D65-ABA0-54C7F0E17CEF}"/>
                </a:ext>
              </a:extLst>
            </p:cNvPr>
            <p:cNvGrpSpPr/>
            <p:nvPr/>
          </p:nvGrpSpPr>
          <p:grpSpPr>
            <a:xfrm>
              <a:off x="5785567" y="3026973"/>
              <a:ext cx="233806" cy="2549306"/>
              <a:chOff x="5785567" y="3026973"/>
              <a:chExt cx="233806" cy="2549306"/>
            </a:xfrm>
          </p:grpSpPr>
          <p:pic>
            <p:nvPicPr>
              <p:cNvPr id="15" name="Picture 14" descr="A picture containing clipart  Description automatically generated">
                <a:extLst>
                  <a:ext uri="{FF2B5EF4-FFF2-40B4-BE49-F238E27FC236}">
                    <a16:creationId xmlns:a16="http://schemas.microsoft.com/office/drawing/2014/main" id="{87C456C6-9C89-4853-8BA2-67D853803E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026973"/>
                <a:ext cx="233806" cy="233806"/>
              </a:xfrm>
              <a:prstGeom prst="rect">
                <a:avLst/>
              </a:prstGeom>
            </p:spPr>
          </p:pic>
          <p:pic>
            <p:nvPicPr>
              <p:cNvPr id="35" name="Picture 34" descr="A picture containing clipart  Description automatically generated">
                <a:extLst>
                  <a:ext uri="{FF2B5EF4-FFF2-40B4-BE49-F238E27FC236}">
                    <a16:creationId xmlns:a16="http://schemas.microsoft.com/office/drawing/2014/main" id="{25C7415A-8402-42FB-80F0-005C901471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284251"/>
                <a:ext cx="233806" cy="233806"/>
              </a:xfrm>
              <a:prstGeom prst="rect">
                <a:avLst/>
              </a:prstGeom>
            </p:spPr>
          </p:pic>
          <p:pic>
            <p:nvPicPr>
              <p:cNvPr id="36" name="Picture 35" descr="A picture containing clipart  Description automatically generated">
                <a:extLst>
                  <a:ext uri="{FF2B5EF4-FFF2-40B4-BE49-F238E27FC236}">
                    <a16:creationId xmlns:a16="http://schemas.microsoft.com/office/drawing/2014/main" id="{122A1B83-4E1E-4632-813D-4125CEC6E7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541529"/>
                <a:ext cx="233806" cy="233806"/>
              </a:xfrm>
              <a:prstGeom prst="rect">
                <a:avLst/>
              </a:prstGeom>
            </p:spPr>
          </p:pic>
          <p:pic>
            <p:nvPicPr>
              <p:cNvPr id="37" name="Picture 36" descr="A picture containing clipart  Description automatically generated">
                <a:extLst>
                  <a:ext uri="{FF2B5EF4-FFF2-40B4-BE49-F238E27FC236}">
                    <a16:creationId xmlns:a16="http://schemas.microsoft.com/office/drawing/2014/main" id="{32D79D41-C9F4-46EB-852C-35FE391EEF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798807"/>
                <a:ext cx="233806" cy="233806"/>
              </a:xfrm>
              <a:prstGeom prst="rect">
                <a:avLst/>
              </a:prstGeom>
            </p:spPr>
          </p:pic>
          <p:pic>
            <p:nvPicPr>
              <p:cNvPr id="38" name="Picture 37" descr="A picture containing clipart  Description automatically generated">
                <a:extLst>
                  <a:ext uri="{FF2B5EF4-FFF2-40B4-BE49-F238E27FC236}">
                    <a16:creationId xmlns:a16="http://schemas.microsoft.com/office/drawing/2014/main" id="{DCF91286-56D0-4C8E-978B-6B09D06A92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056085"/>
                <a:ext cx="233806" cy="233806"/>
              </a:xfrm>
              <a:prstGeom prst="rect">
                <a:avLst/>
              </a:prstGeom>
            </p:spPr>
          </p:pic>
          <p:pic>
            <p:nvPicPr>
              <p:cNvPr id="42" name="Picture 41" descr="A picture containing clipart  Description automatically generated">
                <a:extLst>
                  <a:ext uri="{FF2B5EF4-FFF2-40B4-BE49-F238E27FC236}">
                    <a16:creationId xmlns:a16="http://schemas.microsoft.com/office/drawing/2014/main" id="{79EF1A87-D391-4746-9EBB-1708BB85737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313363"/>
                <a:ext cx="233806" cy="233806"/>
              </a:xfrm>
              <a:prstGeom prst="rect">
                <a:avLst/>
              </a:prstGeom>
            </p:spPr>
          </p:pic>
          <p:pic>
            <p:nvPicPr>
              <p:cNvPr id="43" name="Picture 42" descr="A picture containing clipart  Description automatically generated">
                <a:extLst>
                  <a:ext uri="{FF2B5EF4-FFF2-40B4-BE49-F238E27FC236}">
                    <a16:creationId xmlns:a16="http://schemas.microsoft.com/office/drawing/2014/main" id="{8D42073A-41C3-4F1B-A7AF-E4ABA390B6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570641"/>
                <a:ext cx="233806" cy="233806"/>
              </a:xfrm>
              <a:prstGeom prst="rect">
                <a:avLst/>
              </a:prstGeom>
            </p:spPr>
          </p:pic>
          <p:pic>
            <p:nvPicPr>
              <p:cNvPr id="48" name="Picture 47" descr="A picture containing clipart  Description automatically generated">
                <a:extLst>
                  <a:ext uri="{FF2B5EF4-FFF2-40B4-BE49-F238E27FC236}">
                    <a16:creationId xmlns:a16="http://schemas.microsoft.com/office/drawing/2014/main" id="{F0B4BAB0-6D6B-4578-A46E-3F1466AAB4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827919"/>
                <a:ext cx="233806" cy="233806"/>
              </a:xfrm>
              <a:prstGeom prst="rect">
                <a:avLst/>
              </a:prstGeom>
            </p:spPr>
          </p:pic>
          <p:pic>
            <p:nvPicPr>
              <p:cNvPr id="49" name="Picture 48" descr="A picture containing clipart  Description automatically generated">
                <a:extLst>
                  <a:ext uri="{FF2B5EF4-FFF2-40B4-BE49-F238E27FC236}">
                    <a16:creationId xmlns:a16="http://schemas.microsoft.com/office/drawing/2014/main" id="{F21464F9-4854-40D6-94C0-B23351FD39A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085197"/>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3F37226A-8809-4444-9292-0607008131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342473"/>
                <a:ext cx="233806" cy="233806"/>
              </a:xfrm>
              <a:prstGeom prst="rect">
                <a:avLst/>
              </a:prstGeom>
            </p:spPr>
          </p:pic>
        </p:grpSp>
        <p:grpSp>
          <p:nvGrpSpPr>
            <p:cNvPr id="51" name="Group 50">
              <a:extLst>
                <a:ext uri="{FF2B5EF4-FFF2-40B4-BE49-F238E27FC236}">
                  <a16:creationId xmlns:a16="http://schemas.microsoft.com/office/drawing/2014/main" id="{04FE2469-ED83-4E89-A36F-86F27C9127CA}"/>
                </a:ext>
              </a:extLst>
            </p:cNvPr>
            <p:cNvGrpSpPr/>
            <p:nvPr/>
          </p:nvGrpSpPr>
          <p:grpSpPr>
            <a:xfrm>
              <a:off x="6100290" y="3020794"/>
              <a:ext cx="233806" cy="2549306"/>
              <a:chOff x="5785567" y="3026973"/>
              <a:chExt cx="233806" cy="2549306"/>
            </a:xfrm>
          </p:grpSpPr>
          <p:pic>
            <p:nvPicPr>
              <p:cNvPr id="56" name="Picture 55" descr="A picture containing clipart  Description automatically generated">
                <a:extLst>
                  <a:ext uri="{FF2B5EF4-FFF2-40B4-BE49-F238E27FC236}">
                    <a16:creationId xmlns:a16="http://schemas.microsoft.com/office/drawing/2014/main" id="{8181D3CF-8453-485C-BA9D-4180B5DA05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026973"/>
                <a:ext cx="233806" cy="233806"/>
              </a:xfrm>
              <a:prstGeom prst="rect">
                <a:avLst/>
              </a:prstGeom>
            </p:spPr>
          </p:pic>
          <p:pic>
            <p:nvPicPr>
              <p:cNvPr id="57" name="Picture 56" descr="A picture containing clipart  Description automatically generated">
                <a:extLst>
                  <a:ext uri="{FF2B5EF4-FFF2-40B4-BE49-F238E27FC236}">
                    <a16:creationId xmlns:a16="http://schemas.microsoft.com/office/drawing/2014/main" id="{6EA77C8F-A516-4787-BC5D-4EC0BAECAA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284251"/>
                <a:ext cx="233806" cy="233806"/>
              </a:xfrm>
              <a:prstGeom prst="rect">
                <a:avLst/>
              </a:prstGeom>
            </p:spPr>
          </p:pic>
          <p:pic>
            <p:nvPicPr>
              <p:cNvPr id="58" name="Picture 57" descr="A picture containing clipart  Description automatically generated">
                <a:extLst>
                  <a:ext uri="{FF2B5EF4-FFF2-40B4-BE49-F238E27FC236}">
                    <a16:creationId xmlns:a16="http://schemas.microsoft.com/office/drawing/2014/main" id="{A02E4ADE-56D5-48A1-B8C9-95C83B5DEB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541529"/>
                <a:ext cx="233806" cy="233806"/>
              </a:xfrm>
              <a:prstGeom prst="rect">
                <a:avLst/>
              </a:prstGeom>
            </p:spPr>
          </p:pic>
          <p:pic>
            <p:nvPicPr>
              <p:cNvPr id="59" name="Picture 58" descr="A picture containing clipart  Description automatically generated">
                <a:extLst>
                  <a:ext uri="{FF2B5EF4-FFF2-40B4-BE49-F238E27FC236}">
                    <a16:creationId xmlns:a16="http://schemas.microsoft.com/office/drawing/2014/main" id="{A8E5D916-2732-4C7E-9975-D236C045B67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798807"/>
                <a:ext cx="233806" cy="233806"/>
              </a:xfrm>
              <a:prstGeom prst="rect">
                <a:avLst/>
              </a:prstGeom>
            </p:spPr>
          </p:pic>
          <p:pic>
            <p:nvPicPr>
              <p:cNvPr id="60" name="Picture 59" descr="A picture containing clipart  Description automatically generated">
                <a:extLst>
                  <a:ext uri="{FF2B5EF4-FFF2-40B4-BE49-F238E27FC236}">
                    <a16:creationId xmlns:a16="http://schemas.microsoft.com/office/drawing/2014/main" id="{73C1BEB9-6ED5-4BE8-98C9-4BA5CB2413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056085"/>
                <a:ext cx="233806" cy="233806"/>
              </a:xfrm>
              <a:prstGeom prst="rect">
                <a:avLst/>
              </a:prstGeom>
            </p:spPr>
          </p:pic>
          <p:pic>
            <p:nvPicPr>
              <p:cNvPr id="61" name="Picture 60" descr="A picture containing clipart  Description automatically generated">
                <a:extLst>
                  <a:ext uri="{FF2B5EF4-FFF2-40B4-BE49-F238E27FC236}">
                    <a16:creationId xmlns:a16="http://schemas.microsoft.com/office/drawing/2014/main" id="{2EF3F26C-07A6-456A-8C41-EAE11C3A5B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313363"/>
                <a:ext cx="233806" cy="233806"/>
              </a:xfrm>
              <a:prstGeom prst="rect">
                <a:avLst/>
              </a:prstGeom>
            </p:spPr>
          </p:pic>
          <p:pic>
            <p:nvPicPr>
              <p:cNvPr id="62" name="Picture 61" descr="A picture containing clipart  Description automatically generated">
                <a:extLst>
                  <a:ext uri="{FF2B5EF4-FFF2-40B4-BE49-F238E27FC236}">
                    <a16:creationId xmlns:a16="http://schemas.microsoft.com/office/drawing/2014/main" id="{A0D467D2-AD03-4460-8FAB-194F2C3309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570641"/>
                <a:ext cx="233806" cy="233806"/>
              </a:xfrm>
              <a:prstGeom prst="rect">
                <a:avLst/>
              </a:prstGeom>
            </p:spPr>
          </p:pic>
          <p:pic>
            <p:nvPicPr>
              <p:cNvPr id="63" name="Picture 62" descr="A picture containing clipart  Description automatically generated">
                <a:extLst>
                  <a:ext uri="{FF2B5EF4-FFF2-40B4-BE49-F238E27FC236}">
                    <a16:creationId xmlns:a16="http://schemas.microsoft.com/office/drawing/2014/main" id="{E1C99697-9A9D-4A3F-97C7-E0E05A5E93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827919"/>
                <a:ext cx="233806" cy="233806"/>
              </a:xfrm>
              <a:prstGeom prst="rect">
                <a:avLst/>
              </a:prstGeom>
            </p:spPr>
          </p:pic>
          <p:pic>
            <p:nvPicPr>
              <p:cNvPr id="64" name="Picture 63" descr="A picture containing clipart  Description automatically generated">
                <a:extLst>
                  <a:ext uri="{FF2B5EF4-FFF2-40B4-BE49-F238E27FC236}">
                    <a16:creationId xmlns:a16="http://schemas.microsoft.com/office/drawing/2014/main" id="{110B347B-193D-4BE8-8962-7982B00737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085197"/>
                <a:ext cx="233806" cy="233806"/>
              </a:xfrm>
              <a:prstGeom prst="rect">
                <a:avLst/>
              </a:prstGeom>
            </p:spPr>
          </p:pic>
          <p:pic>
            <p:nvPicPr>
              <p:cNvPr id="65" name="Picture 64" descr="A picture containing clipart  Description automatically generated">
                <a:extLst>
                  <a:ext uri="{FF2B5EF4-FFF2-40B4-BE49-F238E27FC236}">
                    <a16:creationId xmlns:a16="http://schemas.microsoft.com/office/drawing/2014/main" id="{D971510A-6309-443F-A0E5-1CABC82260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342473"/>
                <a:ext cx="233806" cy="233806"/>
              </a:xfrm>
              <a:prstGeom prst="rect">
                <a:avLst/>
              </a:prstGeom>
            </p:spPr>
          </p:pic>
        </p:grpSp>
      </p:grpSp>
      <p:pic>
        <p:nvPicPr>
          <p:cNvPr id="68" name="Image 67"/>
          <p:cNvPicPr>
            <a:picLocks noChangeAspect="1"/>
          </p:cNvPicPr>
          <p:nvPr/>
        </p:nvPicPr>
        <p:blipFill>
          <a:blip r:embed="rId8" cstate="print"/>
          <a:stretch>
            <a:fillRect/>
          </a:stretch>
        </p:blipFill>
        <p:spPr>
          <a:xfrm>
            <a:off x="3523929" y="2627039"/>
            <a:ext cx="1461240" cy="885600"/>
          </a:xfrm>
          <a:prstGeom prst="rect">
            <a:avLst/>
          </a:prstGeom>
        </p:spPr>
      </p:pic>
      <p:pic>
        <p:nvPicPr>
          <p:cNvPr id="14" name="Image 13"/>
          <p:cNvPicPr>
            <a:picLocks noChangeAspect="1"/>
          </p:cNvPicPr>
          <p:nvPr/>
        </p:nvPicPr>
        <p:blipFill>
          <a:blip r:embed="rId9" cstate="print"/>
          <a:stretch>
            <a:fillRect/>
          </a:stretch>
        </p:blipFill>
        <p:spPr>
          <a:xfrm>
            <a:off x="3524250" y="2627314"/>
            <a:ext cx="1460500" cy="885825"/>
          </a:xfrm>
          <a:prstGeom prst="rect">
            <a:avLst/>
          </a:prstGeom>
        </p:spPr>
      </p:pic>
      <p:grpSp>
        <p:nvGrpSpPr>
          <p:cNvPr id="66" name="Group 65">
            <a:extLst>
              <a:ext uri="{FF2B5EF4-FFF2-40B4-BE49-F238E27FC236}">
                <a16:creationId xmlns:a16="http://schemas.microsoft.com/office/drawing/2014/main" id="{7B2FB772-2FED-439F-BCCB-62C0266EF6C4}"/>
              </a:ext>
            </a:extLst>
          </p:cNvPr>
          <p:cNvGrpSpPr/>
          <p:nvPr/>
        </p:nvGrpSpPr>
        <p:grpSpPr>
          <a:xfrm>
            <a:off x="3337049" y="2935188"/>
            <a:ext cx="1625476" cy="564329"/>
            <a:chOff x="3733049" y="5315443"/>
            <a:chExt cx="1625476" cy="564329"/>
          </a:xfrm>
        </p:grpSpPr>
        <p:grpSp>
          <p:nvGrpSpPr>
            <p:cNvPr id="69" name="Group 68">
              <a:extLst>
                <a:ext uri="{FF2B5EF4-FFF2-40B4-BE49-F238E27FC236}">
                  <a16:creationId xmlns:a16="http://schemas.microsoft.com/office/drawing/2014/main" id="{D758B4B8-B6DD-4765-AC24-3C8C5781D1F2}"/>
                </a:ext>
              </a:extLst>
            </p:cNvPr>
            <p:cNvGrpSpPr/>
            <p:nvPr/>
          </p:nvGrpSpPr>
          <p:grpSpPr>
            <a:xfrm>
              <a:off x="4085070" y="5365750"/>
              <a:ext cx="1273455" cy="507156"/>
              <a:chOff x="4085070" y="5365750"/>
              <a:chExt cx="1273455" cy="507156"/>
            </a:xfrm>
            <a:solidFill>
              <a:schemeClr val="bg1"/>
            </a:solidFill>
          </p:grpSpPr>
          <p:sp>
            <p:nvSpPr>
              <p:cNvPr id="74" name="Rectangle 73">
                <a:extLst>
                  <a:ext uri="{FF2B5EF4-FFF2-40B4-BE49-F238E27FC236}">
                    <a16:creationId xmlns:a16="http://schemas.microsoft.com/office/drawing/2014/main" id="{2235CCFC-C25C-4AA8-A6BF-C942E8A0CD4F}"/>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5" name="Rectangle 74">
                <a:extLst>
                  <a:ext uri="{FF2B5EF4-FFF2-40B4-BE49-F238E27FC236}">
                    <a16:creationId xmlns:a16="http://schemas.microsoft.com/office/drawing/2014/main" id="{805A5C44-CDBB-4639-B754-881D61B2B77C}"/>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0" name="Group 69">
              <a:extLst>
                <a:ext uri="{FF2B5EF4-FFF2-40B4-BE49-F238E27FC236}">
                  <a16:creationId xmlns:a16="http://schemas.microsoft.com/office/drawing/2014/main" id="{6BA51CD3-0BB3-4B33-A469-6D6D62053D11}"/>
                </a:ext>
              </a:extLst>
            </p:cNvPr>
            <p:cNvGrpSpPr/>
            <p:nvPr/>
          </p:nvGrpSpPr>
          <p:grpSpPr>
            <a:xfrm>
              <a:off x="3733049" y="5315443"/>
              <a:ext cx="1620714" cy="564329"/>
              <a:chOff x="3722832" y="5310208"/>
              <a:chExt cx="1620714" cy="564329"/>
            </a:xfrm>
          </p:grpSpPr>
          <p:cxnSp>
            <p:nvCxnSpPr>
              <p:cNvPr id="71" name="Straight Connector 70">
                <a:extLst>
                  <a:ext uri="{FF2B5EF4-FFF2-40B4-BE49-F238E27FC236}">
                    <a16:creationId xmlns:a16="http://schemas.microsoft.com/office/drawing/2014/main" id="{ECAC1617-E95D-40E4-A2A7-2228B95574F2}"/>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Arc 72">
                <a:extLst>
                  <a:ext uri="{FF2B5EF4-FFF2-40B4-BE49-F238E27FC236}">
                    <a16:creationId xmlns:a16="http://schemas.microsoft.com/office/drawing/2014/main" id="{1DD68DEA-40BD-4F14-B48A-CCAB6511AE7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76" name="Group 75">
            <a:extLst>
              <a:ext uri="{FF2B5EF4-FFF2-40B4-BE49-F238E27FC236}">
                <a16:creationId xmlns:a16="http://schemas.microsoft.com/office/drawing/2014/main" id="{EC8ACC78-392B-42F7-8EB0-1410D974C390}"/>
              </a:ext>
            </a:extLst>
          </p:cNvPr>
          <p:cNvGrpSpPr>
            <a:grpSpLocks noChangeAspect="1"/>
          </p:cNvGrpSpPr>
          <p:nvPr/>
        </p:nvGrpSpPr>
        <p:grpSpPr>
          <a:xfrm>
            <a:off x="6033718" y="2898716"/>
            <a:ext cx="2721152" cy="578710"/>
            <a:chOff x="3733049" y="5315443"/>
            <a:chExt cx="2683918" cy="570792"/>
          </a:xfrm>
        </p:grpSpPr>
        <p:grpSp>
          <p:nvGrpSpPr>
            <p:cNvPr id="77" name="Group 76">
              <a:extLst>
                <a:ext uri="{FF2B5EF4-FFF2-40B4-BE49-F238E27FC236}">
                  <a16:creationId xmlns:a16="http://schemas.microsoft.com/office/drawing/2014/main" id="{428285E4-F6C2-4DA1-9EC1-E5FBE4BDBFC5}"/>
                </a:ext>
              </a:extLst>
            </p:cNvPr>
            <p:cNvGrpSpPr/>
            <p:nvPr/>
          </p:nvGrpSpPr>
          <p:grpSpPr>
            <a:xfrm>
              <a:off x="4085067" y="5354684"/>
              <a:ext cx="2331900" cy="531551"/>
              <a:chOff x="4085067" y="5354684"/>
              <a:chExt cx="2331900" cy="531551"/>
            </a:xfrm>
            <a:solidFill>
              <a:schemeClr val="bg1"/>
            </a:solidFill>
          </p:grpSpPr>
          <p:sp>
            <p:nvSpPr>
              <p:cNvPr id="81" name="Rectangle 80">
                <a:extLst>
                  <a:ext uri="{FF2B5EF4-FFF2-40B4-BE49-F238E27FC236}">
                    <a16:creationId xmlns:a16="http://schemas.microsoft.com/office/drawing/2014/main" id="{AA18874F-E24D-4F4F-BB80-4AA2AD11CDAE}"/>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2" name="Rectangle 81">
                <a:extLst>
                  <a:ext uri="{FF2B5EF4-FFF2-40B4-BE49-F238E27FC236}">
                    <a16:creationId xmlns:a16="http://schemas.microsoft.com/office/drawing/2014/main" id="{0FC2CDC6-3C30-471D-B2B4-49FFAC15D916}"/>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8" name="Group 77">
              <a:extLst>
                <a:ext uri="{FF2B5EF4-FFF2-40B4-BE49-F238E27FC236}">
                  <a16:creationId xmlns:a16="http://schemas.microsoft.com/office/drawing/2014/main" id="{43B6AD28-D4AB-450E-85F4-2707A652C0C0}"/>
                </a:ext>
              </a:extLst>
            </p:cNvPr>
            <p:cNvGrpSpPr/>
            <p:nvPr/>
          </p:nvGrpSpPr>
          <p:grpSpPr>
            <a:xfrm>
              <a:off x="3733049" y="5315443"/>
              <a:ext cx="2678695" cy="564329"/>
              <a:chOff x="3722832" y="5310208"/>
              <a:chExt cx="2678695" cy="564329"/>
            </a:xfrm>
          </p:grpSpPr>
          <p:cxnSp>
            <p:nvCxnSpPr>
              <p:cNvPr id="79" name="Straight Connector 78">
                <a:extLst>
                  <a:ext uri="{FF2B5EF4-FFF2-40B4-BE49-F238E27FC236}">
                    <a16:creationId xmlns:a16="http://schemas.microsoft.com/office/drawing/2014/main" id="{C02A6799-4C72-4C1B-9B6F-029EDB61410E}"/>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Arc 79">
                <a:extLst>
                  <a:ext uri="{FF2B5EF4-FFF2-40B4-BE49-F238E27FC236}">
                    <a16:creationId xmlns:a16="http://schemas.microsoft.com/office/drawing/2014/main" id="{E57FE328-6FA1-46F5-A34C-575D6C9FC62E}"/>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83" name="TextBox 82">
            <a:extLst>
              <a:ext uri="{FF2B5EF4-FFF2-40B4-BE49-F238E27FC236}">
                <a16:creationId xmlns:a16="http://schemas.microsoft.com/office/drawing/2014/main" id="{3E382379-3F25-469B-80B7-131EBA8F1CD1}"/>
              </a:ext>
            </a:extLst>
          </p:cNvPr>
          <p:cNvSpPr txBox="1"/>
          <p:nvPr/>
        </p:nvSpPr>
        <p:spPr bwMode="auto">
          <a:xfrm>
            <a:off x="2815596" y="5336294"/>
            <a:ext cx="24689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 = 20 tens</a:t>
            </a:r>
          </a:p>
        </p:txBody>
      </p:sp>
      <p:grpSp>
        <p:nvGrpSpPr>
          <p:cNvPr id="11" name="Group 10"/>
          <p:cNvGrpSpPr/>
          <p:nvPr/>
        </p:nvGrpSpPr>
        <p:grpSpPr>
          <a:xfrm>
            <a:off x="7277663" y="3008353"/>
            <a:ext cx="614350" cy="2599794"/>
            <a:chOff x="7596508" y="3396443"/>
            <a:chExt cx="614350" cy="2599794"/>
          </a:xfrm>
        </p:grpSpPr>
        <p:grpSp>
          <p:nvGrpSpPr>
            <p:cNvPr id="8" name="Group 7"/>
            <p:cNvGrpSpPr/>
            <p:nvPr/>
          </p:nvGrpSpPr>
          <p:grpSpPr>
            <a:xfrm>
              <a:off x="7596508" y="3396443"/>
              <a:ext cx="289704" cy="2599794"/>
              <a:chOff x="7596508" y="3396443"/>
              <a:chExt cx="289704" cy="2599794"/>
            </a:xfrm>
          </p:grpSpPr>
          <p:sp>
            <p:nvSpPr>
              <p:cNvPr id="5" name="Rounded Rectangle 4"/>
              <p:cNvSpPr/>
              <p:nvPr/>
            </p:nvSpPr>
            <p:spPr bwMode="auto">
              <a:xfrm>
                <a:off x="7596508" y="3396443"/>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2" name="Rounded Rectangle 91"/>
              <p:cNvSpPr/>
              <p:nvPr/>
            </p:nvSpPr>
            <p:spPr bwMode="auto">
              <a:xfrm>
                <a:off x="7596508" y="470023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6" name="Group 95"/>
            <p:cNvGrpSpPr/>
            <p:nvPr/>
          </p:nvGrpSpPr>
          <p:grpSpPr>
            <a:xfrm>
              <a:off x="7921154" y="3396443"/>
              <a:ext cx="289704" cy="2599794"/>
              <a:chOff x="7596508" y="3396443"/>
              <a:chExt cx="289704" cy="2599794"/>
            </a:xfrm>
          </p:grpSpPr>
          <p:sp>
            <p:nvSpPr>
              <p:cNvPr id="97" name="Rounded Rectangle 96"/>
              <p:cNvSpPr/>
              <p:nvPr/>
            </p:nvSpPr>
            <p:spPr bwMode="auto">
              <a:xfrm>
                <a:off x="7596508" y="3396443"/>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8" name="Rounded Rectangle 97"/>
              <p:cNvSpPr/>
              <p:nvPr/>
            </p:nvSpPr>
            <p:spPr bwMode="auto">
              <a:xfrm>
                <a:off x="7596508" y="470023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99" name="TextBox 98">
            <a:extLst>
              <a:ext uri="{FF2B5EF4-FFF2-40B4-BE49-F238E27FC236}">
                <a16:creationId xmlns:a16="http://schemas.microsoft.com/office/drawing/2014/main" id="{3E382379-3F25-469B-80B7-131EBA8F1CD1}"/>
              </a:ext>
            </a:extLst>
          </p:cNvPr>
          <p:cNvSpPr txBox="1"/>
          <p:nvPr/>
        </p:nvSpPr>
        <p:spPr bwMode="auto">
          <a:xfrm>
            <a:off x="2831626" y="5757950"/>
            <a:ext cx="2436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20 tens ÷ 5 = 4 tens</a:t>
            </a:r>
          </a:p>
        </p:txBody>
      </p:sp>
      <p:sp>
        <p:nvSpPr>
          <p:cNvPr id="100" name="TextBox 99">
            <a:extLst>
              <a:ext uri="{FF2B5EF4-FFF2-40B4-BE49-F238E27FC236}">
                <a16:creationId xmlns:a16="http://schemas.microsoft.com/office/drawing/2014/main" id="{E4D94C94-8C22-47B8-A3FC-25CD2A19EC8D}"/>
              </a:ext>
            </a:extLst>
          </p:cNvPr>
          <p:cNvSpPr txBox="1"/>
          <p:nvPr/>
        </p:nvSpPr>
        <p:spPr bwMode="auto">
          <a:xfrm>
            <a:off x="7418669"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799844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4"/>
                                        </p:tgtEl>
                                        <p:attrNameLst>
                                          <p:attrName>style.visibility</p:attrName>
                                        </p:attrNameLst>
                                      </p:cBhvr>
                                      <p:to>
                                        <p:strVal val="visible"/>
                                      </p:to>
                                    </p:set>
                                    <p:animEffect transition="in" filter="fade">
                                      <p:cBhvr>
                                        <p:cTn id="11" dur="500"/>
                                        <p:tgtEl>
                                          <p:spTgt spid="8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9"/>
                                        </p:tgtEl>
                                        <p:attrNameLst>
                                          <p:attrName>style.visibility</p:attrName>
                                        </p:attrNameLst>
                                      </p:cBhvr>
                                      <p:to>
                                        <p:strVal val="visible"/>
                                      </p:to>
                                    </p:set>
                                    <p:animEffect transition="in" filter="fade">
                                      <p:cBhvr>
                                        <p:cTn id="21" dur="500"/>
                                        <p:tgtEl>
                                          <p:spTgt spid="9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fade">
                                      <p:cBhvr>
                                        <p:cTn id="24" dur="500"/>
                                        <p:tgtEl>
                                          <p:spTgt spid="10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xit" presetSubtype="0" fill="hold" nodeType="withEffect">
                                  <p:stCondLst>
                                    <p:cond delay="0"/>
                                  </p:stCondLst>
                                  <p:childTnLst>
                                    <p:animEffect transition="out" filter="fade">
                                      <p:cBhvr>
                                        <p:cTn id="31" dur="500"/>
                                        <p:tgtEl>
                                          <p:spTgt spid="68"/>
                                        </p:tgtEl>
                                      </p:cBhvr>
                                    </p:animEffect>
                                    <p:set>
                                      <p:cBhvr>
                                        <p:cTn id="32" dur="1" fill="hold">
                                          <p:stCondLst>
                                            <p:cond delay="499"/>
                                          </p:stCondLst>
                                        </p:cTn>
                                        <p:tgtEl>
                                          <p:spTgt spid="6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84" grpId="0"/>
      <p:bldP spid="99" grpId="0"/>
      <p:bldP spid="100"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84">
            <a:extLst>
              <a:ext uri="{FF2B5EF4-FFF2-40B4-BE49-F238E27FC236}">
                <a16:creationId xmlns:a16="http://schemas.microsoft.com/office/drawing/2014/main" id="{1775FF7C-3D39-4F51-80E5-38391CB3D63D}"/>
              </a:ext>
            </a:extLst>
          </p:cNvPr>
          <p:cNvSpPr txBox="1"/>
          <p:nvPr/>
        </p:nvSpPr>
        <p:spPr bwMode="auto">
          <a:xfrm>
            <a:off x="4580202" y="2149969"/>
            <a:ext cx="303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sp>
        <p:nvSpPr>
          <p:cNvPr id="86" name="TextBox 85">
            <a:extLst>
              <a:ext uri="{FF2B5EF4-FFF2-40B4-BE49-F238E27FC236}">
                <a16:creationId xmlns:a16="http://schemas.microsoft.com/office/drawing/2014/main" id="{1775FF7C-3D39-4F51-80E5-38391CB3D63D}"/>
              </a:ext>
            </a:extLst>
          </p:cNvPr>
          <p:cNvSpPr txBox="1"/>
          <p:nvPr/>
        </p:nvSpPr>
        <p:spPr bwMode="auto">
          <a:xfrm>
            <a:off x="4651541" y="2143328"/>
            <a:ext cx="28889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5 – sharing the 1s:</a:t>
            </a:r>
            <a:endParaRPr lang="en-GB" sz="2000" dirty="0">
              <a:solidFill>
                <a:srgbClr val="FF0000"/>
              </a:solidFill>
              <a:latin typeface="Myriad Pro Semibold" charset="0"/>
              <a:ea typeface="Myriad Pro Semibold" charset="0"/>
              <a:cs typeface="Myriad Pro Semibold" charset="0"/>
            </a:endParaRPr>
          </a:p>
        </p:txBody>
      </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4:3</a:t>
            </a:r>
          </a:p>
        </p:txBody>
      </p:sp>
      <p:sp>
        <p:nvSpPr>
          <p:cNvPr id="3" name="TextBox 2">
            <a:extLst>
              <a:ext uri="{FF2B5EF4-FFF2-40B4-BE49-F238E27FC236}">
                <a16:creationId xmlns:a16="http://schemas.microsoft.com/office/drawing/2014/main" id="{452CDABD-DCA6-4326-8738-2E1572DBCE57}"/>
              </a:ext>
            </a:extLst>
          </p:cNvPr>
          <p:cNvSpPr txBox="1"/>
          <p:nvPr/>
        </p:nvSpPr>
        <p:spPr bwMode="auto">
          <a:xfrm>
            <a:off x="1826916" y="920309"/>
            <a:ext cx="853817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705 books shared equally between 5 year groups. How many books each?</a:t>
            </a:r>
            <a:endParaRPr lang="en-GB" sz="2000" dirty="0">
              <a:solidFill>
                <a:srgbClr val="FF0000"/>
              </a:solidFill>
              <a:latin typeface="Myriad Pro Semibold" charset="0"/>
              <a:ea typeface="Myriad Pro Semibold" charset="0"/>
              <a:cs typeface="Myriad Pro Semibold" charset="0"/>
            </a:endParaRP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152494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705  ÷  5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151542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TextBox 40">
            <a:extLst>
              <a:ext uri="{FF2B5EF4-FFF2-40B4-BE49-F238E27FC236}">
                <a16:creationId xmlns:a16="http://schemas.microsoft.com/office/drawing/2014/main" id="{E4D94C94-8C22-47B8-A3FC-25CD2A19EC8D}"/>
              </a:ext>
            </a:extLst>
          </p:cNvPr>
          <p:cNvSpPr txBox="1"/>
          <p:nvPr/>
        </p:nvSpPr>
        <p:spPr bwMode="auto">
          <a:xfrm>
            <a:off x="6656056"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1</a:t>
            </a:r>
          </a:p>
        </p:txBody>
      </p:sp>
      <p:pic>
        <p:nvPicPr>
          <p:cNvPr id="10" name="Picture 9" descr="A close up of a logo  Description automatically generated">
            <a:extLst>
              <a:ext uri="{FF2B5EF4-FFF2-40B4-BE49-F238E27FC236}">
                <a16:creationId xmlns:a16="http://schemas.microsoft.com/office/drawing/2014/main" id="{F3953D1D-FBC8-4908-88EB-50C609BA37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95921" y="2964657"/>
            <a:ext cx="2353654" cy="446831"/>
          </a:xfrm>
          <a:prstGeom prst="rect">
            <a:avLst/>
          </a:prstGeom>
        </p:spPr>
      </p:pic>
      <p:grpSp>
        <p:nvGrpSpPr>
          <p:cNvPr id="9" name="Group 8">
            <a:extLst>
              <a:ext uri="{FF2B5EF4-FFF2-40B4-BE49-F238E27FC236}">
                <a16:creationId xmlns:a16="http://schemas.microsoft.com/office/drawing/2014/main" id="{85172E2A-E9DA-4D8F-BA8E-356362B6AE8A}"/>
              </a:ext>
            </a:extLst>
          </p:cNvPr>
          <p:cNvGrpSpPr/>
          <p:nvPr/>
        </p:nvGrpSpPr>
        <p:grpSpPr>
          <a:xfrm>
            <a:off x="6546954" y="3026973"/>
            <a:ext cx="233806" cy="1262262"/>
            <a:chOff x="5184879" y="3026973"/>
            <a:chExt cx="233806" cy="1262262"/>
          </a:xfrm>
        </p:grpSpPr>
        <p:pic>
          <p:nvPicPr>
            <p:cNvPr id="12" name="Picture 11">
              <a:extLst>
                <a:ext uri="{FF2B5EF4-FFF2-40B4-BE49-F238E27FC236}">
                  <a16:creationId xmlns:a16="http://schemas.microsoft.com/office/drawing/2014/main" id="{4E3A9A3F-2640-4062-92E7-AE5530ACD3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026973"/>
              <a:ext cx="233806" cy="233806"/>
            </a:xfrm>
            <a:prstGeom prst="rect">
              <a:avLst/>
            </a:prstGeom>
          </p:spPr>
        </p:pic>
        <p:pic>
          <p:nvPicPr>
            <p:cNvPr id="39" name="Picture 38">
              <a:extLst>
                <a:ext uri="{FF2B5EF4-FFF2-40B4-BE49-F238E27FC236}">
                  <a16:creationId xmlns:a16="http://schemas.microsoft.com/office/drawing/2014/main" id="{3EBAA522-3D33-431A-9D58-216A60E7C9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284087"/>
              <a:ext cx="233806" cy="233806"/>
            </a:xfrm>
            <a:prstGeom prst="rect">
              <a:avLst/>
            </a:prstGeom>
          </p:spPr>
        </p:pic>
        <p:pic>
          <p:nvPicPr>
            <p:cNvPr id="40" name="Picture 39">
              <a:extLst>
                <a:ext uri="{FF2B5EF4-FFF2-40B4-BE49-F238E27FC236}">
                  <a16:creationId xmlns:a16="http://schemas.microsoft.com/office/drawing/2014/main" id="{EB73255A-D926-4754-8A17-438C8F81CA9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541201"/>
              <a:ext cx="233806" cy="233806"/>
            </a:xfrm>
            <a:prstGeom prst="rect">
              <a:avLst/>
            </a:prstGeom>
          </p:spPr>
        </p:pic>
        <p:pic>
          <p:nvPicPr>
            <p:cNvPr id="44" name="Picture 43">
              <a:extLst>
                <a:ext uri="{FF2B5EF4-FFF2-40B4-BE49-F238E27FC236}">
                  <a16:creationId xmlns:a16="http://schemas.microsoft.com/office/drawing/2014/main" id="{0F8A55EA-EF7F-491C-8066-DFF90A3E7A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3798315"/>
              <a:ext cx="233806" cy="233806"/>
            </a:xfrm>
            <a:prstGeom prst="rect">
              <a:avLst/>
            </a:prstGeom>
          </p:spPr>
        </p:pic>
        <p:pic>
          <p:nvPicPr>
            <p:cNvPr id="45" name="Picture 44">
              <a:extLst>
                <a:ext uri="{FF2B5EF4-FFF2-40B4-BE49-F238E27FC236}">
                  <a16:creationId xmlns:a16="http://schemas.microsoft.com/office/drawing/2014/main" id="{FF5ACA48-D462-4BD1-B90C-64BA4BF38C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4055429"/>
              <a:ext cx="233806" cy="233806"/>
            </a:xfrm>
            <a:prstGeom prst="rect">
              <a:avLst/>
            </a:prstGeom>
          </p:spPr>
        </p:pic>
      </p:grpSp>
      <p:grpSp>
        <p:nvGrpSpPr>
          <p:cNvPr id="13" name="Group 12">
            <a:extLst>
              <a:ext uri="{FF2B5EF4-FFF2-40B4-BE49-F238E27FC236}">
                <a16:creationId xmlns:a16="http://schemas.microsoft.com/office/drawing/2014/main" id="{4D0EEDDB-22E3-42E7-B2A1-84AB81D9047F}"/>
              </a:ext>
            </a:extLst>
          </p:cNvPr>
          <p:cNvGrpSpPr/>
          <p:nvPr/>
        </p:nvGrpSpPr>
        <p:grpSpPr>
          <a:xfrm>
            <a:off x="8234639" y="3026973"/>
            <a:ext cx="233806" cy="1262262"/>
            <a:chOff x="6710639" y="3026973"/>
            <a:chExt cx="233806" cy="1262262"/>
          </a:xfrm>
        </p:grpSpPr>
        <p:pic>
          <p:nvPicPr>
            <p:cNvPr id="16" name="Picture 15" descr="A picture containing object  Description automatically generated">
              <a:extLst>
                <a:ext uri="{FF2B5EF4-FFF2-40B4-BE49-F238E27FC236}">
                  <a16:creationId xmlns:a16="http://schemas.microsoft.com/office/drawing/2014/main" id="{7DC7F2E2-8C06-4CA4-8A36-EF9A4649A0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026973"/>
              <a:ext cx="233806" cy="233806"/>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2CFB3BB7-EDD4-4514-B2D0-08F4C353C9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284087"/>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E7FD61AA-2B95-4839-9ECB-010A4A5A8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54120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7BAAB1CE-E2EB-4F31-8A09-055467F0BE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3798315"/>
              <a:ext cx="233806" cy="233806"/>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5BD8BB06-F681-4D1F-BC3E-4FF2B8C669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0639" y="4055429"/>
              <a:ext cx="233806" cy="233806"/>
            </a:xfrm>
            <a:prstGeom prst="rect">
              <a:avLst/>
            </a:prstGeom>
          </p:spPr>
        </p:pic>
      </p:grpSp>
      <p:sp>
        <p:nvSpPr>
          <p:cNvPr id="67" name="TextBox 66">
            <a:extLst>
              <a:ext uri="{FF2B5EF4-FFF2-40B4-BE49-F238E27FC236}">
                <a16:creationId xmlns:a16="http://schemas.microsoft.com/office/drawing/2014/main" id="{DFC47669-B5A6-45D5-B3DB-38082628379D}"/>
              </a:ext>
            </a:extLst>
          </p:cNvPr>
          <p:cNvSpPr txBox="1"/>
          <p:nvPr/>
        </p:nvSpPr>
        <p:spPr bwMode="auto">
          <a:xfrm>
            <a:off x="6164256" y="296681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pic>
        <p:nvPicPr>
          <p:cNvPr id="19" name="Picture 18" descr="A close up of a logo  Description automatically generated">
            <a:extLst>
              <a:ext uri="{FF2B5EF4-FFF2-40B4-BE49-F238E27FC236}">
                <a16:creationId xmlns:a16="http://schemas.microsoft.com/office/drawing/2014/main" id="{78F70BEC-B4DE-42E1-8983-B4B518C417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16873" y="2997375"/>
            <a:ext cx="301351" cy="1330100"/>
          </a:xfrm>
          <a:prstGeom prst="rect">
            <a:avLst/>
          </a:prstGeom>
        </p:spPr>
      </p:pic>
      <p:sp>
        <p:nvSpPr>
          <p:cNvPr id="33" name="TextBox 32">
            <a:extLst>
              <a:ext uri="{FF2B5EF4-FFF2-40B4-BE49-F238E27FC236}">
                <a16:creationId xmlns:a16="http://schemas.microsoft.com/office/drawing/2014/main" id="{3E382379-3F25-469B-80B7-131EBA8F1CD1}"/>
              </a:ext>
            </a:extLst>
          </p:cNvPr>
          <p:cNvSpPr txBox="1"/>
          <p:nvPr/>
        </p:nvSpPr>
        <p:spPr bwMode="auto">
          <a:xfrm>
            <a:off x="1596000" y="4928400"/>
            <a:ext cx="49081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7 hundreds ÷ 5 = 1 hundred r 2 hundreds</a:t>
            </a:r>
          </a:p>
        </p:txBody>
      </p:sp>
      <p:grpSp>
        <p:nvGrpSpPr>
          <p:cNvPr id="18" name="Group 17">
            <a:extLst>
              <a:ext uri="{FF2B5EF4-FFF2-40B4-BE49-F238E27FC236}">
                <a16:creationId xmlns:a16="http://schemas.microsoft.com/office/drawing/2014/main" id="{9FDCFA3F-E585-4E81-9F79-2937D1C07F1B}"/>
              </a:ext>
            </a:extLst>
          </p:cNvPr>
          <p:cNvGrpSpPr/>
          <p:nvPr/>
        </p:nvGrpSpPr>
        <p:grpSpPr>
          <a:xfrm>
            <a:off x="7309568" y="3020795"/>
            <a:ext cx="548529" cy="2555485"/>
            <a:chOff x="5785567" y="3020794"/>
            <a:chExt cx="548529" cy="2555485"/>
          </a:xfrm>
        </p:grpSpPr>
        <p:grpSp>
          <p:nvGrpSpPr>
            <p:cNvPr id="17" name="Group 16">
              <a:extLst>
                <a:ext uri="{FF2B5EF4-FFF2-40B4-BE49-F238E27FC236}">
                  <a16:creationId xmlns:a16="http://schemas.microsoft.com/office/drawing/2014/main" id="{92533D71-3C3D-4D65-ABA0-54C7F0E17CEF}"/>
                </a:ext>
              </a:extLst>
            </p:cNvPr>
            <p:cNvGrpSpPr/>
            <p:nvPr/>
          </p:nvGrpSpPr>
          <p:grpSpPr>
            <a:xfrm>
              <a:off x="5785567" y="3026973"/>
              <a:ext cx="233806" cy="2549306"/>
              <a:chOff x="5785567" y="3026973"/>
              <a:chExt cx="233806" cy="2549306"/>
            </a:xfrm>
          </p:grpSpPr>
          <p:pic>
            <p:nvPicPr>
              <p:cNvPr id="15" name="Picture 14" descr="A picture containing clipart  Description automatically generated">
                <a:extLst>
                  <a:ext uri="{FF2B5EF4-FFF2-40B4-BE49-F238E27FC236}">
                    <a16:creationId xmlns:a16="http://schemas.microsoft.com/office/drawing/2014/main" id="{87C456C6-9C89-4853-8BA2-67D853803E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026973"/>
                <a:ext cx="233806" cy="233806"/>
              </a:xfrm>
              <a:prstGeom prst="rect">
                <a:avLst/>
              </a:prstGeom>
            </p:spPr>
          </p:pic>
          <p:pic>
            <p:nvPicPr>
              <p:cNvPr id="35" name="Picture 34" descr="A picture containing clipart  Description automatically generated">
                <a:extLst>
                  <a:ext uri="{FF2B5EF4-FFF2-40B4-BE49-F238E27FC236}">
                    <a16:creationId xmlns:a16="http://schemas.microsoft.com/office/drawing/2014/main" id="{25C7415A-8402-42FB-80F0-005C901471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284251"/>
                <a:ext cx="233806" cy="233806"/>
              </a:xfrm>
              <a:prstGeom prst="rect">
                <a:avLst/>
              </a:prstGeom>
            </p:spPr>
          </p:pic>
          <p:pic>
            <p:nvPicPr>
              <p:cNvPr id="36" name="Picture 35" descr="A picture containing clipart  Description automatically generated">
                <a:extLst>
                  <a:ext uri="{FF2B5EF4-FFF2-40B4-BE49-F238E27FC236}">
                    <a16:creationId xmlns:a16="http://schemas.microsoft.com/office/drawing/2014/main" id="{122A1B83-4E1E-4632-813D-4125CEC6E7E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541529"/>
                <a:ext cx="233806" cy="233806"/>
              </a:xfrm>
              <a:prstGeom prst="rect">
                <a:avLst/>
              </a:prstGeom>
            </p:spPr>
          </p:pic>
          <p:pic>
            <p:nvPicPr>
              <p:cNvPr id="37" name="Picture 36" descr="A picture containing clipart  Description automatically generated">
                <a:extLst>
                  <a:ext uri="{FF2B5EF4-FFF2-40B4-BE49-F238E27FC236}">
                    <a16:creationId xmlns:a16="http://schemas.microsoft.com/office/drawing/2014/main" id="{32D79D41-C9F4-46EB-852C-35FE391EEF1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798807"/>
                <a:ext cx="233806" cy="233806"/>
              </a:xfrm>
              <a:prstGeom prst="rect">
                <a:avLst/>
              </a:prstGeom>
            </p:spPr>
          </p:pic>
          <p:pic>
            <p:nvPicPr>
              <p:cNvPr id="38" name="Picture 37" descr="A picture containing clipart  Description automatically generated">
                <a:extLst>
                  <a:ext uri="{FF2B5EF4-FFF2-40B4-BE49-F238E27FC236}">
                    <a16:creationId xmlns:a16="http://schemas.microsoft.com/office/drawing/2014/main" id="{DCF91286-56D0-4C8E-978B-6B09D06A92D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056085"/>
                <a:ext cx="233806" cy="233806"/>
              </a:xfrm>
              <a:prstGeom prst="rect">
                <a:avLst/>
              </a:prstGeom>
            </p:spPr>
          </p:pic>
          <p:pic>
            <p:nvPicPr>
              <p:cNvPr id="42" name="Picture 41" descr="A picture containing clipart  Description automatically generated">
                <a:extLst>
                  <a:ext uri="{FF2B5EF4-FFF2-40B4-BE49-F238E27FC236}">
                    <a16:creationId xmlns:a16="http://schemas.microsoft.com/office/drawing/2014/main" id="{79EF1A87-D391-4746-9EBB-1708BB85737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313363"/>
                <a:ext cx="233806" cy="233806"/>
              </a:xfrm>
              <a:prstGeom prst="rect">
                <a:avLst/>
              </a:prstGeom>
            </p:spPr>
          </p:pic>
          <p:pic>
            <p:nvPicPr>
              <p:cNvPr id="43" name="Picture 42" descr="A picture containing clipart  Description automatically generated">
                <a:extLst>
                  <a:ext uri="{FF2B5EF4-FFF2-40B4-BE49-F238E27FC236}">
                    <a16:creationId xmlns:a16="http://schemas.microsoft.com/office/drawing/2014/main" id="{8D42073A-41C3-4F1B-A7AF-E4ABA390B6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570641"/>
                <a:ext cx="233806" cy="233806"/>
              </a:xfrm>
              <a:prstGeom prst="rect">
                <a:avLst/>
              </a:prstGeom>
            </p:spPr>
          </p:pic>
          <p:pic>
            <p:nvPicPr>
              <p:cNvPr id="48" name="Picture 47" descr="A picture containing clipart  Description automatically generated">
                <a:extLst>
                  <a:ext uri="{FF2B5EF4-FFF2-40B4-BE49-F238E27FC236}">
                    <a16:creationId xmlns:a16="http://schemas.microsoft.com/office/drawing/2014/main" id="{F0B4BAB0-6D6B-4578-A46E-3F1466AAB4A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827919"/>
                <a:ext cx="233806" cy="233806"/>
              </a:xfrm>
              <a:prstGeom prst="rect">
                <a:avLst/>
              </a:prstGeom>
            </p:spPr>
          </p:pic>
          <p:pic>
            <p:nvPicPr>
              <p:cNvPr id="49" name="Picture 48" descr="A picture containing clipart  Description automatically generated">
                <a:extLst>
                  <a:ext uri="{FF2B5EF4-FFF2-40B4-BE49-F238E27FC236}">
                    <a16:creationId xmlns:a16="http://schemas.microsoft.com/office/drawing/2014/main" id="{F21464F9-4854-40D6-94C0-B23351FD39A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085197"/>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3F37226A-8809-4444-9292-0607008131A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342473"/>
                <a:ext cx="233806" cy="233806"/>
              </a:xfrm>
              <a:prstGeom prst="rect">
                <a:avLst/>
              </a:prstGeom>
            </p:spPr>
          </p:pic>
        </p:grpSp>
        <p:grpSp>
          <p:nvGrpSpPr>
            <p:cNvPr id="51" name="Group 50">
              <a:extLst>
                <a:ext uri="{FF2B5EF4-FFF2-40B4-BE49-F238E27FC236}">
                  <a16:creationId xmlns:a16="http://schemas.microsoft.com/office/drawing/2014/main" id="{04FE2469-ED83-4E89-A36F-86F27C9127CA}"/>
                </a:ext>
              </a:extLst>
            </p:cNvPr>
            <p:cNvGrpSpPr/>
            <p:nvPr/>
          </p:nvGrpSpPr>
          <p:grpSpPr>
            <a:xfrm>
              <a:off x="6100290" y="3020794"/>
              <a:ext cx="233806" cy="2549306"/>
              <a:chOff x="5785567" y="3026973"/>
              <a:chExt cx="233806" cy="2549306"/>
            </a:xfrm>
          </p:grpSpPr>
          <p:pic>
            <p:nvPicPr>
              <p:cNvPr id="56" name="Picture 55" descr="A picture containing clipart  Description automatically generated">
                <a:extLst>
                  <a:ext uri="{FF2B5EF4-FFF2-40B4-BE49-F238E27FC236}">
                    <a16:creationId xmlns:a16="http://schemas.microsoft.com/office/drawing/2014/main" id="{8181D3CF-8453-485C-BA9D-4180B5DA05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026973"/>
                <a:ext cx="233806" cy="233806"/>
              </a:xfrm>
              <a:prstGeom prst="rect">
                <a:avLst/>
              </a:prstGeom>
            </p:spPr>
          </p:pic>
          <p:pic>
            <p:nvPicPr>
              <p:cNvPr id="57" name="Picture 56" descr="A picture containing clipart  Description automatically generated">
                <a:extLst>
                  <a:ext uri="{FF2B5EF4-FFF2-40B4-BE49-F238E27FC236}">
                    <a16:creationId xmlns:a16="http://schemas.microsoft.com/office/drawing/2014/main" id="{6EA77C8F-A516-4787-BC5D-4EC0BAECAA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284251"/>
                <a:ext cx="233806" cy="233806"/>
              </a:xfrm>
              <a:prstGeom prst="rect">
                <a:avLst/>
              </a:prstGeom>
            </p:spPr>
          </p:pic>
          <p:pic>
            <p:nvPicPr>
              <p:cNvPr id="58" name="Picture 57" descr="A picture containing clipart  Description automatically generated">
                <a:extLst>
                  <a:ext uri="{FF2B5EF4-FFF2-40B4-BE49-F238E27FC236}">
                    <a16:creationId xmlns:a16="http://schemas.microsoft.com/office/drawing/2014/main" id="{A02E4ADE-56D5-48A1-B8C9-95C83B5DEB0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541529"/>
                <a:ext cx="233806" cy="233806"/>
              </a:xfrm>
              <a:prstGeom prst="rect">
                <a:avLst/>
              </a:prstGeom>
            </p:spPr>
          </p:pic>
          <p:pic>
            <p:nvPicPr>
              <p:cNvPr id="59" name="Picture 58" descr="A picture containing clipart  Description automatically generated">
                <a:extLst>
                  <a:ext uri="{FF2B5EF4-FFF2-40B4-BE49-F238E27FC236}">
                    <a16:creationId xmlns:a16="http://schemas.microsoft.com/office/drawing/2014/main" id="{A8E5D916-2732-4C7E-9975-D236C045B67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3798807"/>
                <a:ext cx="233806" cy="233806"/>
              </a:xfrm>
              <a:prstGeom prst="rect">
                <a:avLst/>
              </a:prstGeom>
            </p:spPr>
          </p:pic>
          <p:pic>
            <p:nvPicPr>
              <p:cNvPr id="60" name="Picture 59" descr="A picture containing clipart  Description automatically generated">
                <a:extLst>
                  <a:ext uri="{FF2B5EF4-FFF2-40B4-BE49-F238E27FC236}">
                    <a16:creationId xmlns:a16="http://schemas.microsoft.com/office/drawing/2014/main" id="{73C1BEB9-6ED5-4BE8-98C9-4BA5CB2413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056085"/>
                <a:ext cx="233806" cy="233806"/>
              </a:xfrm>
              <a:prstGeom prst="rect">
                <a:avLst/>
              </a:prstGeom>
            </p:spPr>
          </p:pic>
          <p:pic>
            <p:nvPicPr>
              <p:cNvPr id="61" name="Picture 60" descr="A picture containing clipart  Description automatically generated">
                <a:extLst>
                  <a:ext uri="{FF2B5EF4-FFF2-40B4-BE49-F238E27FC236}">
                    <a16:creationId xmlns:a16="http://schemas.microsoft.com/office/drawing/2014/main" id="{2EF3F26C-07A6-456A-8C41-EAE11C3A5B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313363"/>
                <a:ext cx="233806" cy="233806"/>
              </a:xfrm>
              <a:prstGeom prst="rect">
                <a:avLst/>
              </a:prstGeom>
            </p:spPr>
          </p:pic>
          <p:pic>
            <p:nvPicPr>
              <p:cNvPr id="62" name="Picture 61" descr="A picture containing clipart  Description automatically generated">
                <a:extLst>
                  <a:ext uri="{FF2B5EF4-FFF2-40B4-BE49-F238E27FC236}">
                    <a16:creationId xmlns:a16="http://schemas.microsoft.com/office/drawing/2014/main" id="{A0D467D2-AD03-4460-8FAB-194F2C3309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570641"/>
                <a:ext cx="233806" cy="233806"/>
              </a:xfrm>
              <a:prstGeom prst="rect">
                <a:avLst/>
              </a:prstGeom>
            </p:spPr>
          </p:pic>
          <p:pic>
            <p:nvPicPr>
              <p:cNvPr id="63" name="Picture 62" descr="A picture containing clipart  Description automatically generated">
                <a:extLst>
                  <a:ext uri="{FF2B5EF4-FFF2-40B4-BE49-F238E27FC236}">
                    <a16:creationId xmlns:a16="http://schemas.microsoft.com/office/drawing/2014/main" id="{E1C99697-9A9D-4A3F-97C7-E0E05A5E93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4827919"/>
                <a:ext cx="233806" cy="233806"/>
              </a:xfrm>
              <a:prstGeom prst="rect">
                <a:avLst/>
              </a:prstGeom>
            </p:spPr>
          </p:pic>
          <p:pic>
            <p:nvPicPr>
              <p:cNvPr id="64" name="Picture 63" descr="A picture containing clipart  Description automatically generated">
                <a:extLst>
                  <a:ext uri="{FF2B5EF4-FFF2-40B4-BE49-F238E27FC236}">
                    <a16:creationId xmlns:a16="http://schemas.microsoft.com/office/drawing/2014/main" id="{110B347B-193D-4BE8-8962-7982B00737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085197"/>
                <a:ext cx="233806" cy="233806"/>
              </a:xfrm>
              <a:prstGeom prst="rect">
                <a:avLst/>
              </a:prstGeom>
            </p:spPr>
          </p:pic>
          <p:pic>
            <p:nvPicPr>
              <p:cNvPr id="65" name="Picture 64" descr="A picture containing clipart  Description automatically generated">
                <a:extLst>
                  <a:ext uri="{FF2B5EF4-FFF2-40B4-BE49-F238E27FC236}">
                    <a16:creationId xmlns:a16="http://schemas.microsoft.com/office/drawing/2014/main" id="{D971510A-6309-443F-A0E5-1CABC82260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5567" y="5342473"/>
                <a:ext cx="233806" cy="233806"/>
              </a:xfrm>
              <a:prstGeom prst="rect">
                <a:avLst/>
              </a:prstGeom>
            </p:spPr>
          </p:pic>
        </p:grpSp>
      </p:grpSp>
      <p:pic>
        <p:nvPicPr>
          <p:cNvPr id="68" name="Image 67"/>
          <p:cNvPicPr>
            <a:picLocks noChangeAspect="1"/>
          </p:cNvPicPr>
          <p:nvPr/>
        </p:nvPicPr>
        <p:blipFill>
          <a:blip r:embed="rId8" cstate="print"/>
          <a:stretch>
            <a:fillRect/>
          </a:stretch>
        </p:blipFill>
        <p:spPr>
          <a:xfrm>
            <a:off x="3523929" y="2627039"/>
            <a:ext cx="1461240" cy="885600"/>
          </a:xfrm>
          <a:prstGeom prst="rect">
            <a:avLst/>
          </a:prstGeom>
        </p:spPr>
      </p:pic>
      <p:pic>
        <p:nvPicPr>
          <p:cNvPr id="14" name="Image 13"/>
          <p:cNvPicPr>
            <a:picLocks noChangeAspect="1"/>
          </p:cNvPicPr>
          <p:nvPr/>
        </p:nvPicPr>
        <p:blipFill>
          <a:blip r:embed="rId9" cstate="print"/>
          <a:stretch>
            <a:fillRect/>
          </a:stretch>
        </p:blipFill>
        <p:spPr>
          <a:xfrm>
            <a:off x="3523929" y="2627039"/>
            <a:ext cx="1461240" cy="885600"/>
          </a:xfrm>
          <a:prstGeom prst="rect">
            <a:avLst/>
          </a:prstGeom>
        </p:spPr>
      </p:pic>
      <p:sp>
        <p:nvSpPr>
          <p:cNvPr id="72" name="TextBox 71">
            <a:extLst>
              <a:ext uri="{FF2B5EF4-FFF2-40B4-BE49-F238E27FC236}">
                <a16:creationId xmlns:a16="http://schemas.microsoft.com/office/drawing/2014/main" id="{6C1675B3-16B9-4F7B-8881-15288C6E9C5A}"/>
              </a:ext>
            </a:extLst>
          </p:cNvPr>
          <p:cNvSpPr txBox="1"/>
          <p:nvPr/>
        </p:nvSpPr>
        <p:spPr bwMode="auto">
          <a:xfrm>
            <a:off x="6672750" y="1524945"/>
            <a:ext cx="6415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141</a:t>
            </a:r>
          </a:p>
        </p:txBody>
      </p:sp>
      <p:grpSp>
        <p:nvGrpSpPr>
          <p:cNvPr id="66" name="Group 65">
            <a:extLst>
              <a:ext uri="{FF2B5EF4-FFF2-40B4-BE49-F238E27FC236}">
                <a16:creationId xmlns:a16="http://schemas.microsoft.com/office/drawing/2014/main" id="{7B2FB772-2FED-439F-BCCB-62C0266EF6C4}"/>
              </a:ext>
            </a:extLst>
          </p:cNvPr>
          <p:cNvGrpSpPr/>
          <p:nvPr/>
        </p:nvGrpSpPr>
        <p:grpSpPr>
          <a:xfrm>
            <a:off x="3337049" y="2935188"/>
            <a:ext cx="1625476" cy="564329"/>
            <a:chOff x="3733049" y="5315443"/>
            <a:chExt cx="1625476" cy="564329"/>
          </a:xfrm>
        </p:grpSpPr>
        <p:grpSp>
          <p:nvGrpSpPr>
            <p:cNvPr id="69" name="Group 68">
              <a:extLst>
                <a:ext uri="{FF2B5EF4-FFF2-40B4-BE49-F238E27FC236}">
                  <a16:creationId xmlns:a16="http://schemas.microsoft.com/office/drawing/2014/main" id="{D758B4B8-B6DD-4765-AC24-3C8C5781D1F2}"/>
                </a:ext>
              </a:extLst>
            </p:cNvPr>
            <p:cNvGrpSpPr/>
            <p:nvPr/>
          </p:nvGrpSpPr>
          <p:grpSpPr>
            <a:xfrm>
              <a:off x="4085070" y="5365750"/>
              <a:ext cx="1273455" cy="507156"/>
              <a:chOff x="4085070" y="5365750"/>
              <a:chExt cx="1273455" cy="507156"/>
            </a:xfrm>
            <a:solidFill>
              <a:schemeClr val="bg1"/>
            </a:solidFill>
          </p:grpSpPr>
          <p:sp>
            <p:nvSpPr>
              <p:cNvPr id="74" name="Rectangle 73">
                <a:extLst>
                  <a:ext uri="{FF2B5EF4-FFF2-40B4-BE49-F238E27FC236}">
                    <a16:creationId xmlns:a16="http://schemas.microsoft.com/office/drawing/2014/main" id="{2235CCFC-C25C-4AA8-A6BF-C942E8A0CD4F}"/>
                  </a:ext>
                </a:extLst>
              </p:cNvPr>
              <p:cNvSpPr/>
              <p:nvPr/>
            </p:nvSpPr>
            <p:spPr bwMode="auto">
              <a:xfrm>
                <a:off x="4085070" y="5365750"/>
                <a:ext cx="1273455" cy="45719"/>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5" name="Rectangle 74">
                <a:extLst>
                  <a:ext uri="{FF2B5EF4-FFF2-40B4-BE49-F238E27FC236}">
                    <a16:creationId xmlns:a16="http://schemas.microsoft.com/office/drawing/2014/main" id="{805A5C44-CDBB-4639-B754-881D61B2B77C}"/>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0" name="Group 69">
              <a:extLst>
                <a:ext uri="{FF2B5EF4-FFF2-40B4-BE49-F238E27FC236}">
                  <a16:creationId xmlns:a16="http://schemas.microsoft.com/office/drawing/2014/main" id="{6BA51CD3-0BB3-4B33-A469-6D6D62053D11}"/>
                </a:ext>
              </a:extLst>
            </p:cNvPr>
            <p:cNvGrpSpPr/>
            <p:nvPr/>
          </p:nvGrpSpPr>
          <p:grpSpPr>
            <a:xfrm>
              <a:off x="3733049" y="5315443"/>
              <a:ext cx="1620714" cy="564329"/>
              <a:chOff x="3722832" y="5310208"/>
              <a:chExt cx="1620714" cy="564329"/>
            </a:xfrm>
          </p:grpSpPr>
          <p:cxnSp>
            <p:nvCxnSpPr>
              <p:cNvPr id="71" name="Straight Connector 70">
                <a:extLst>
                  <a:ext uri="{FF2B5EF4-FFF2-40B4-BE49-F238E27FC236}">
                    <a16:creationId xmlns:a16="http://schemas.microsoft.com/office/drawing/2014/main" id="{ECAC1617-E95D-40E4-A2A7-2228B95574F2}"/>
                  </a:ext>
                </a:extLst>
              </p:cNvPr>
              <p:cNvCxnSpPr/>
              <p:nvPr/>
            </p:nvCxnSpPr>
            <p:spPr bwMode="auto">
              <a:xfrm>
                <a:off x="4095242" y="5385595"/>
                <a:ext cx="1248304"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Arc 72">
                <a:extLst>
                  <a:ext uri="{FF2B5EF4-FFF2-40B4-BE49-F238E27FC236}">
                    <a16:creationId xmlns:a16="http://schemas.microsoft.com/office/drawing/2014/main" id="{1DD68DEA-40BD-4F14-B48A-CCAB6511AE7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76" name="Group 75">
            <a:extLst>
              <a:ext uri="{FF2B5EF4-FFF2-40B4-BE49-F238E27FC236}">
                <a16:creationId xmlns:a16="http://schemas.microsoft.com/office/drawing/2014/main" id="{EC8ACC78-392B-42F7-8EB0-1410D974C390}"/>
              </a:ext>
            </a:extLst>
          </p:cNvPr>
          <p:cNvGrpSpPr>
            <a:grpSpLocks noChangeAspect="1"/>
          </p:cNvGrpSpPr>
          <p:nvPr/>
        </p:nvGrpSpPr>
        <p:grpSpPr>
          <a:xfrm>
            <a:off x="6033718" y="2898716"/>
            <a:ext cx="2721152" cy="578710"/>
            <a:chOff x="3733049" y="5315443"/>
            <a:chExt cx="2683918" cy="570792"/>
          </a:xfrm>
        </p:grpSpPr>
        <p:grpSp>
          <p:nvGrpSpPr>
            <p:cNvPr id="77" name="Group 76">
              <a:extLst>
                <a:ext uri="{FF2B5EF4-FFF2-40B4-BE49-F238E27FC236}">
                  <a16:creationId xmlns:a16="http://schemas.microsoft.com/office/drawing/2014/main" id="{428285E4-F6C2-4DA1-9EC1-E5FBE4BDBFC5}"/>
                </a:ext>
              </a:extLst>
            </p:cNvPr>
            <p:cNvGrpSpPr/>
            <p:nvPr/>
          </p:nvGrpSpPr>
          <p:grpSpPr>
            <a:xfrm>
              <a:off x="4085067" y="5354684"/>
              <a:ext cx="2331900" cy="531551"/>
              <a:chOff x="4085067" y="5354684"/>
              <a:chExt cx="2331900" cy="531551"/>
            </a:xfrm>
            <a:solidFill>
              <a:schemeClr val="bg1"/>
            </a:solidFill>
          </p:grpSpPr>
          <p:sp>
            <p:nvSpPr>
              <p:cNvPr id="81" name="Rectangle 80">
                <a:extLst>
                  <a:ext uri="{FF2B5EF4-FFF2-40B4-BE49-F238E27FC236}">
                    <a16:creationId xmlns:a16="http://schemas.microsoft.com/office/drawing/2014/main" id="{AA18874F-E24D-4F4F-BB80-4AA2AD11CDAE}"/>
                  </a:ext>
                </a:extLst>
              </p:cNvPr>
              <p:cNvSpPr/>
              <p:nvPr/>
            </p:nvSpPr>
            <p:spPr bwMode="auto">
              <a:xfrm>
                <a:off x="4085067" y="5354684"/>
                <a:ext cx="2331900" cy="45093"/>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82" name="Rectangle 81">
                <a:extLst>
                  <a:ext uri="{FF2B5EF4-FFF2-40B4-BE49-F238E27FC236}">
                    <a16:creationId xmlns:a16="http://schemas.microsoft.com/office/drawing/2014/main" id="{0FC2CDC6-3C30-471D-B2B4-49FFAC15D916}"/>
                  </a:ext>
                </a:extLst>
              </p:cNvPr>
              <p:cNvSpPr/>
              <p:nvPr/>
            </p:nvSpPr>
            <p:spPr bwMode="auto">
              <a:xfrm rot="5400000">
                <a:off x="3875409"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8" name="Group 77">
              <a:extLst>
                <a:ext uri="{FF2B5EF4-FFF2-40B4-BE49-F238E27FC236}">
                  <a16:creationId xmlns:a16="http://schemas.microsoft.com/office/drawing/2014/main" id="{43B6AD28-D4AB-450E-85F4-2707A652C0C0}"/>
                </a:ext>
              </a:extLst>
            </p:cNvPr>
            <p:cNvGrpSpPr/>
            <p:nvPr/>
          </p:nvGrpSpPr>
          <p:grpSpPr>
            <a:xfrm>
              <a:off x="3733049" y="5315443"/>
              <a:ext cx="2678695" cy="564329"/>
              <a:chOff x="3722832" y="5310208"/>
              <a:chExt cx="2678695" cy="564329"/>
            </a:xfrm>
          </p:grpSpPr>
          <p:cxnSp>
            <p:nvCxnSpPr>
              <p:cNvPr id="79" name="Straight Connector 78">
                <a:extLst>
                  <a:ext uri="{FF2B5EF4-FFF2-40B4-BE49-F238E27FC236}">
                    <a16:creationId xmlns:a16="http://schemas.microsoft.com/office/drawing/2014/main" id="{C02A6799-4C72-4C1B-9B6F-029EDB61410E}"/>
                  </a:ext>
                </a:extLst>
              </p:cNvPr>
              <p:cNvCxnSpPr/>
              <p:nvPr/>
            </p:nvCxnSpPr>
            <p:spPr bwMode="auto">
              <a:xfrm>
                <a:off x="4095242" y="5385595"/>
                <a:ext cx="2306285"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Arc 79">
                <a:extLst>
                  <a:ext uri="{FF2B5EF4-FFF2-40B4-BE49-F238E27FC236}">
                    <a16:creationId xmlns:a16="http://schemas.microsoft.com/office/drawing/2014/main" id="{E57FE328-6FA1-46F5-A34C-575D6C9FC62E}"/>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83" name="TextBox 82">
            <a:extLst>
              <a:ext uri="{FF2B5EF4-FFF2-40B4-BE49-F238E27FC236}">
                <a16:creationId xmlns:a16="http://schemas.microsoft.com/office/drawing/2014/main" id="{3E382379-3F25-469B-80B7-131EBA8F1CD1}"/>
              </a:ext>
            </a:extLst>
          </p:cNvPr>
          <p:cNvSpPr txBox="1"/>
          <p:nvPr/>
        </p:nvSpPr>
        <p:spPr bwMode="auto">
          <a:xfrm>
            <a:off x="2815596" y="5336294"/>
            <a:ext cx="24689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 = 20 tens</a:t>
            </a:r>
          </a:p>
        </p:txBody>
      </p:sp>
      <p:sp>
        <p:nvSpPr>
          <p:cNvPr id="84" name="TextBox 83">
            <a:extLst>
              <a:ext uri="{FF2B5EF4-FFF2-40B4-BE49-F238E27FC236}">
                <a16:creationId xmlns:a16="http://schemas.microsoft.com/office/drawing/2014/main" id="{3E382379-3F25-469B-80B7-131EBA8F1CD1}"/>
              </a:ext>
            </a:extLst>
          </p:cNvPr>
          <p:cNvSpPr txBox="1"/>
          <p:nvPr/>
        </p:nvSpPr>
        <p:spPr bwMode="auto">
          <a:xfrm>
            <a:off x="2831626" y="5757950"/>
            <a:ext cx="24368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20 tens ÷ 5 = 4 tens</a:t>
            </a:r>
          </a:p>
        </p:txBody>
      </p:sp>
      <p:grpSp>
        <p:nvGrpSpPr>
          <p:cNvPr id="87" name="Group 86"/>
          <p:cNvGrpSpPr/>
          <p:nvPr/>
        </p:nvGrpSpPr>
        <p:grpSpPr>
          <a:xfrm>
            <a:off x="7277663" y="3008353"/>
            <a:ext cx="614350" cy="2599794"/>
            <a:chOff x="7596508" y="3396443"/>
            <a:chExt cx="614350" cy="2599794"/>
          </a:xfrm>
        </p:grpSpPr>
        <p:grpSp>
          <p:nvGrpSpPr>
            <p:cNvPr id="88" name="Group 87"/>
            <p:cNvGrpSpPr/>
            <p:nvPr/>
          </p:nvGrpSpPr>
          <p:grpSpPr>
            <a:xfrm>
              <a:off x="7596508" y="3396443"/>
              <a:ext cx="289704" cy="2599794"/>
              <a:chOff x="7596508" y="3396443"/>
              <a:chExt cx="289704" cy="2599794"/>
            </a:xfrm>
          </p:grpSpPr>
          <p:sp>
            <p:nvSpPr>
              <p:cNvPr id="92" name="Rounded Rectangle 91"/>
              <p:cNvSpPr/>
              <p:nvPr/>
            </p:nvSpPr>
            <p:spPr bwMode="auto">
              <a:xfrm>
                <a:off x="7596508" y="3396443"/>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3" name="Rounded Rectangle 92"/>
              <p:cNvSpPr/>
              <p:nvPr/>
            </p:nvSpPr>
            <p:spPr bwMode="auto">
              <a:xfrm>
                <a:off x="7596508" y="470023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89" name="Group 88"/>
            <p:cNvGrpSpPr/>
            <p:nvPr/>
          </p:nvGrpSpPr>
          <p:grpSpPr>
            <a:xfrm>
              <a:off x="7921154" y="3396443"/>
              <a:ext cx="289704" cy="2599794"/>
              <a:chOff x="7596508" y="3396443"/>
              <a:chExt cx="289704" cy="2599794"/>
            </a:xfrm>
          </p:grpSpPr>
          <p:sp>
            <p:nvSpPr>
              <p:cNvPr id="90" name="Rounded Rectangle 89"/>
              <p:cNvSpPr/>
              <p:nvPr/>
            </p:nvSpPr>
            <p:spPr bwMode="auto">
              <a:xfrm>
                <a:off x="7596508" y="3396443"/>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1" name="Rounded Rectangle 90"/>
              <p:cNvSpPr/>
              <p:nvPr/>
            </p:nvSpPr>
            <p:spPr bwMode="auto">
              <a:xfrm>
                <a:off x="7596508" y="470023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94" name="TextBox 93">
            <a:extLst>
              <a:ext uri="{FF2B5EF4-FFF2-40B4-BE49-F238E27FC236}">
                <a16:creationId xmlns:a16="http://schemas.microsoft.com/office/drawing/2014/main" id="{E4D94C94-8C22-47B8-A3FC-25CD2A19EC8D}"/>
              </a:ext>
            </a:extLst>
          </p:cNvPr>
          <p:cNvSpPr txBox="1"/>
          <p:nvPr/>
        </p:nvSpPr>
        <p:spPr bwMode="auto">
          <a:xfrm>
            <a:off x="7418669"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4</a:t>
            </a:r>
          </a:p>
        </p:txBody>
      </p:sp>
      <p:sp>
        <p:nvSpPr>
          <p:cNvPr id="100" name="Rounded Rectangle 99"/>
          <p:cNvSpPr/>
          <p:nvPr/>
        </p:nvSpPr>
        <p:spPr bwMode="auto">
          <a:xfrm>
            <a:off x="8204588" y="3017619"/>
            <a:ext cx="289704" cy="12960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2" name="TextBox 101">
            <a:extLst>
              <a:ext uri="{FF2B5EF4-FFF2-40B4-BE49-F238E27FC236}">
                <a16:creationId xmlns:a16="http://schemas.microsoft.com/office/drawing/2014/main" id="{E4D94C94-8C22-47B8-A3FC-25CD2A19EC8D}"/>
              </a:ext>
            </a:extLst>
          </p:cNvPr>
          <p:cNvSpPr txBox="1"/>
          <p:nvPr/>
        </p:nvSpPr>
        <p:spPr bwMode="auto">
          <a:xfrm>
            <a:off x="8198177" y="262068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FF0000"/>
                </a:solidFill>
                <a:latin typeface="Myriad Pro" panose="020B0503030403020204" pitchFamily="34" charset="0"/>
                <a:ea typeface="Myriad Pro Semibold" charset="0"/>
                <a:cs typeface="Myriad Pro Semibold" charset="0"/>
              </a:rPr>
              <a:t>1</a:t>
            </a:r>
          </a:p>
        </p:txBody>
      </p:sp>
      <p:sp>
        <p:nvSpPr>
          <p:cNvPr id="103" name="TextBox 102">
            <a:extLst>
              <a:ext uri="{FF2B5EF4-FFF2-40B4-BE49-F238E27FC236}">
                <a16:creationId xmlns:a16="http://schemas.microsoft.com/office/drawing/2014/main" id="{3E382379-3F25-469B-80B7-131EBA8F1CD1}"/>
              </a:ext>
            </a:extLst>
          </p:cNvPr>
          <p:cNvSpPr txBox="1"/>
          <p:nvPr/>
        </p:nvSpPr>
        <p:spPr bwMode="auto">
          <a:xfrm>
            <a:off x="2879821" y="6121559"/>
            <a:ext cx="23423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5 ones ÷ 5 = 1 one</a:t>
            </a:r>
          </a:p>
        </p:txBody>
      </p:sp>
    </p:spTree>
    <p:extLst>
      <p:ext uri="{BB962C8B-B14F-4D97-AF65-F5344CB8AC3E}">
        <p14:creationId xmlns:p14="http://schemas.microsoft.com/office/powerpoint/2010/main" val="77778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85"/>
                                        </p:tgtEl>
                                      </p:cBhvr>
                                    </p:animEffect>
                                    <p:set>
                                      <p:cBhvr>
                                        <p:cTn id="7" dur="1" fill="hold">
                                          <p:stCondLst>
                                            <p:cond delay="499"/>
                                          </p:stCondLst>
                                        </p:cTn>
                                        <p:tgtEl>
                                          <p:spTgt spid="8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fade">
                                      <p:cBhvr>
                                        <p:cTn id="21" dur="500"/>
                                        <p:tgtEl>
                                          <p:spTgt spid="10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500"/>
                                        <p:tgtEl>
                                          <p:spTgt spid="10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xit" presetSubtype="0" fill="hold" nodeType="withEffect">
                                  <p:stCondLst>
                                    <p:cond delay="0"/>
                                  </p:stCondLst>
                                  <p:childTnLst>
                                    <p:animEffect transition="out" filter="fade">
                                      <p:cBhvr>
                                        <p:cTn id="31" dur="500"/>
                                        <p:tgtEl>
                                          <p:spTgt spid="68"/>
                                        </p:tgtEl>
                                      </p:cBhvr>
                                    </p:animEffect>
                                    <p:set>
                                      <p:cBhvr>
                                        <p:cTn id="32" dur="1" fill="hold">
                                          <p:stCondLst>
                                            <p:cond delay="499"/>
                                          </p:stCondLst>
                                        </p:cTn>
                                        <p:tgtEl>
                                          <p:spTgt spid="6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fade">
                                      <p:cBhvr>
                                        <p:cTn id="37"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86" grpId="0"/>
      <p:bldP spid="72" grpId="0"/>
      <p:bldP spid="100" grpId="0" animBg="1"/>
      <p:bldP spid="102" grpId="0"/>
      <p:bldP spid="103"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29</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44197352"/>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three-digit number by a single-digit number using short division (with exchanging and remainders)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44830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7771717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4:5-4:6 and 4:10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31-33 and 35-36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12822059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4:5</a:t>
            </a: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83026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612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82074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C8D83576-40F6-45A5-B7A5-AC3B86BA1C8F}"/>
              </a:ext>
            </a:extLst>
          </p:cNvPr>
          <p:cNvSpPr txBox="1"/>
          <p:nvPr/>
        </p:nvSpPr>
        <p:spPr bwMode="auto">
          <a:xfrm>
            <a:off x="3380673" y="1446080"/>
            <a:ext cx="54306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divisor and the dividend:</a:t>
            </a:r>
            <a:endParaRPr lang="en-GB" sz="2000" dirty="0">
              <a:solidFill>
                <a:srgbClr val="FF0000"/>
              </a:solidFill>
              <a:latin typeface="Myriad Pro Semibold" charset="0"/>
              <a:ea typeface="Myriad Pro Semibold" charset="0"/>
              <a:cs typeface="Myriad Pro Semibold" charset="0"/>
            </a:endParaRPr>
          </a:p>
        </p:txBody>
      </p:sp>
      <p:pic>
        <p:nvPicPr>
          <p:cNvPr id="10" name="Picture 9" descr="A close up of a logo  Description automatically generated">
            <a:extLst>
              <a:ext uri="{FF2B5EF4-FFF2-40B4-BE49-F238E27FC236}">
                <a16:creationId xmlns:a16="http://schemas.microsoft.com/office/drawing/2014/main" id="{7EB1F969-2129-44C7-9945-77645AFB73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7946" y="2142977"/>
            <a:ext cx="3413579" cy="446831"/>
          </a:xfrm>
          <a:prstGeom prst="rect">
            <a:avLst/>
          </a:prstGeom>
        </p:spPr>
      </p:pic>
      <p:grpSp>
        <p:nvGrpSpPr>
          <p:cNvPr id="7" name="Group 6">
            <a:extLst>
              <a:ext uri="{FF2B5EF4-FFF2-40B4-BE49-F238E27FC236}">
                <a16:creationId xmlns:a16="http://schemas.microsoft.com/office/drawing/2014/main" id="{8431F399-E036-404B-90D3-6DDF24BD92C1}"/>
              </a:ext>
            </a:extLst>
          </p:cNvPr>
          <p:cNvGrpSpPr/>
          <p:nvPr/>
        </p:nvGrpSpPr>
        <p:grpSpPr>
          <a:xfrm>
            <a:off x="5787945" y="2102801"/>
            <a:ext cx="3453090" cy="487007"/>
            <a:chOff x="4263945" y="2102800"/>
            <a:chExt cx="3453090" cy="487007"/>
          </a:xfrm>
        </p:grpSpPr>
        <p:sp>
          <p:nvSpPr>
            <p:cNvPr id="3" name="Rectangle 2">
              <a:extLst>
                <a:ext uri="{FF2B5EF4-FFF2-40B4-BE49-F238E27FC236}">
                  <a16:creationId xmlns:a16="http://schemas.microsoft.com/office/drawing/2014/main" id="{93FB9857-CB64-4DA2-813E-13E2ED816087}"/>
                </a:ext>
              </a:extLst>
            </p:cNvPr>
            <p:cNvSpPr/>
            <p:nvPr/>
          </p:nvSpPr>
          <p:spPr bwMode="auto">
            <a:xfrm>
              <a:off x="4263945" y="2114550"/>
              <a:ext cx="106734" cy="47525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a:extLst>
                <a:ext uri="{FF2B5EF4-FFF2-40B4-BE49-F238E27FC236}">
                  <a16:creationId xmlns:a16="http://schemas.microsoft.com/office/drawing/2014/main" id="{923EF540-8BBE-464E-B1BA-7BEE4394FCB0}"/>
                </a:ext>
              </a:extLst>
            </p:cNvPr>
            <p:cNvSpPr/>
            <p:nvPr/>
          </p:nvSpPr>
          <p:spPr bwMode="auto">
            <a:xfrm>
              <a:off x="4324350" y="2102800"/>
              <a:ext cx="3392685" cy="5887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6" name="Group 5"/>
          <p:cNvGrpSpPr/>
          <p:nvPr/>
        </p:nvGrpSpPr>
        <p:grpSpPr>
          <a:xfrm>
            <a:off x="2746500" y="1805359"/>
            <a:ext cx="1760359" cy="885600"/>
            <a:chOff x="1222499" y="1805359"/>
            <a:chExt cx="1760359" cy="885600"/>
          </a:xfrm>
        </p:grpSpPr>
        <p:pic>
          <p:nvPicPr>
            <p:cNvPr id="4" name="Image 3"/>
            <p:cNvPicPr>
              <a:picLocks noChangeAspect="1"/>
            </p:cNvPicPr>
            <p:nvPr/>
          </p:nvPicPr>
          <p:blipFill>
            <a:blip r:embed="rId4" cstate="print"/>
            <a:stretch>
              <a:fillRect/>
            </a:stretch>
          </p:blipFill>
          <p:spPr>
            <a:xfrm>
              <a:off x="1388778" y="1805359"/>
              <a:ext cx="1594080" cy="885600"/>
            </a:xfrm>
            <a:prstGeom prst="rect">
              <a:avLst/>
            </a:prstGeom>
          </p:spPr>
        </p:pic>
        <p:grpSp>
          <p:nvGrpSpPr>
            <p:cNvPr id="26" name="Group 25">
              <a:extLst>
                <a:ext uri="{FF2B5EF4-FFF2-40B4-BE49-F238E27FC236}">
                  <a16:creationId xmlns:a16="http://schemas.microsoft.com/office/drawing/2014/main" id="{46CAEC4A-62B3-400A-913D-E5049B9696B9}"/>
                </a:ext>
              </a:extLst>
            </p:cNvPr>
            <p:cNvGrpSpPr/>
            <p:nvPr/>
          </p:nvGrpSpPr>
          <p:grpSpPr>
            <a:xfrm>
              <a:off x="1222499" y="2102703"/>
              <a:ext cx="1649289" cy="564329"/>
              <a:chOff x="3733049" y="5315443"/>
              <a:chExt cx="1649289" cy="564329"/>
            </a:xfrm>
          </p:grpSpPr>
          <p:grpSp>
            <p:nvGrpSpPr>
              <p:cNvPr id="27" name="Group 26">
                <a:extLst>
                  <a:ext uri="{FF2B5EF4-FFF2-40B4-BE49-F238E27FC236}">
                    <a16:creationId xmlns:a16="http://schemas.microsoft.com/office/drawing/2014/main" id="{00D729B6-3448-4C1C-BDA3-A2E915ACE92A}"/>
                  </a:ext>
                </a:extLst>
              </p:cNvPr>
              <p:cNvGrpSpPr/>
              <p:nvPr/>
            </p:nvGrpSpPr>
            <p:grpSpPr>
              <a:xfrm>
                <a:off x="4085070" y="5365750"/>
                <a:ext cx="1297268" cy="507156"/>
                <a:chOff x="4085070" y="5365750"/>
                <a:chExt cx="1297268" cy="507156"/>
              </a:xfrm>
              <a:solidFill>
                <a:schemeClr val="bg1"/>
              </a:solidFill>
            </p:grpSpPr>
            <p:sp>
              <p:nvSpPr>
                <p:cNvPr id="37" name="Rectangle 36">
                  <a:extLst>
                    <a:ext uri="{FF2B5EF4-FFF2-40B4-BE49-F238E27FC236}">
                      <a16:creationId xmlns:a16="http://schemas.microsoft.com/office/drawing/2014/main" id="{5CD4F8A2-1FFB-48C2-BAB2-0EAC4B54E0BF}"/>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ectangle 37">
                  <a:extLst>
                    <a:ext uri="{FF2B5EF4-FFF2-40B4-BE49-F238E27FC236}">
                      <a16:creationId xmlns:a16="http://schemas.microsoft.com/office/drawing/2014/main" id="{61D70A22-CF18-428C-B49A-097C063269F0}"/>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8" name="Group 27">
                <a:extLst>
                  <a:ext uri="{FF2B5EF4-FFF2-40B4-BE49-F238E27FC236}">
                    <a16:creationId xmlns:a16="http://schemas.microsoft.com/office/drawing/2014/main" id="{6B12D851-4B64-40D0-ADE8-2FE629C4D292}"/>
                  </a:ext>
                </a:extLst>
              </p:cNvPr>
              <p:cNvGrpSpPr/>
              <p:nvPr/>
            </p:nvGrpSpPr>
            <p:grpSpPr>
              <a:xfrm>
                <a:off x="3733049" y="5315443"/>
                <a:ext cx="1646907" cy="564329"/>
                <a:chOff x="3722832" y="5310208"/>
                <a:chExt cx="1646907" cy="564329"/>
              </a:xfrm>
            </p:grpSpPr>
            <p:cxnSp>
              <p:nvCxnSpPr>
                <p:cNvPr id="29" name="Straight Connector 28">
                  <a:extLst>
                    <a:ext uri="{FF2B5EF4-FFF2-40B4-BE49-F238E27FC236}">
                      <a16:creationId xmlns:a16="http://schemas.microsoft.com/office/drawing/2014/main" id="{0DEC6C6C-8B86-4F34-99E1-D1401B8C70E1}"/>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Arc 35">
                  <a:extLst>
                    <a:ext uri="{FF2B5EF4-FFF2-40B4-BE49-F238E27FC236}">
                      <a16:creationId xmlns:a16="http://schemas.microsoft.com/office/drawing/2014/main" id="{6F4EB5F5-37D3-4381-A004-4330AFC124B7}"/>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grpSp>
        <p:nvGrpSpPr>
          <p:cNvPr id="56" name="Group 55">
            <a:extLst>
              <a:ext uri="{FF2B5EF4-FFF2-40B4-BE49-F238E27FC236}">
                <a16:creationId xmlns:a16="http://schemas.microsoft.com/office/drawing/2014/main" id="{8D3B8087-4B6A-4A2B-8915-8D542B272BBE}"/>
              </a:ext>
            </a:extLst>
          </p:cNvPr>
          <p:cNvGrpSpPr>
            <a:grpSpLocks noChangeAspect="1"/>
          </p:cNvGrpSpPr>
          <p:nvPr/>
        </p:nvGrpSpPr>
        <p:grpSpPr>
          <a:xfrm>
            <a:off x="5431262" y="2082898"/>
            <a:ext cx="3770262" cy="578710"/>
            <a:chOff x="3733049" y="5315443"/>
            <a:chExt cx="3718673" cy="570792"/>
          </a:xfrm>
        </p:grpSpPr>
        <p:grpSp>
          <p:nvGrpSpPr>
            <p:cNvPr id="57" name="Group 56">
              <a:extLst>
                <a:ext uri="{FF2B5EF4-FFF2-40B4-BE49-F238E27FC236}">
                  <a16:creationId xmlns:a16="http://schemas.microsoft.com/office/drawing/2014/main" id="{889F6CAA-012D-4918-AB9C-F6173AF70D2D}"/>
                </a:ext>
              </a:extLst>
            </p:cNvPr>
            <p:cNvGrpSpPr/>
            <p:nvPr/>
          </p:nvGrpSpPr>
          <p:grpSpPr>
            <a:xfrm>
              <a:off x="4048134" y="5351710"/>
              <a:ext cx="3403588" cy="534525"/>
              <a:chOff x="4048134" y="5351710"/>
              <a:chExt cx="3403588" cy="534525"/>
            </a:xfrm>
            <a:solidFill>
              <a:schemeClr val="bg1"/>
            </a:solidFill>
          </p:grpSpPr>
          <p:sp>
            <p:nvSpPr>
              <p:cNvPr id="61" name="Rectangle 60">
                <a:extLst>
                  <a:ext uri="{FF2B5EF4-FFF2-40B4-BE49-F238E27FC236}">
                    <a16:creationId xmlns:a16="http://schemas.microsoft.com/office/drawing/2014/main" id="{49D76E71-0A08-4893-9940-E193EAA5B723}"/>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2" name="Rectangle 61">
                <a:extLst>
                  <a:ext uri="{FF2B5EF4-FFF2-40B4-BE49-F238E27FC236}">
                    <a16:creationId xmlns:a16="http://schemas.microsoft.com/office/drawing/2014/main" id="{5C6AD429-CAC6-4BAD-B69E-CBF6FEEBB8E4}"/>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8" name="Group 57">
              <a:extLst>
                <a:ext uri="{FF2B5EF4-FFF2-40B4-BE49-F238E27FC236}">
                  <a16:creationId xmlns:a16="http://schemas.microsoft.com/office/drawing/2014/main" id="{CE4EDAE4-F40F-4624-9CF7-DC788F8B3810}"/>
                </a:ext>
              </a:extLst>
            </p:cNvPr>
            <p:cNvGrpSpPr/>
            <p:nvPr/>
          </p:nvGrpSpPr>
          <p:grpSpPr>
            <a:xfrm>
              <a:off x="3733049" y="5315443"/>
              <a:ext cx="3718672" cy="564329"/>
              <a:chOff x="3722832" y="5310208"/>
              <a:chExt cx="3718672" cy="564329"/>
            </a:xfrm>
          </p:grpSpPr>
          <p:cxnSp>
            <p:nvCxnSpPr>
              <p:cNvPr id="59" name="Straight Connector 58">
                <a:extLst>
                  <a:ext uri="{FF2B5EF4-FFF2-40B4-BE49-F238E27FC236}">
                    <a16:creationId xmlns:a16="http://schemas.microsoft.com/office/drawing/2014/main" id="{1D437E21-33C1-4FCF-98D5-22A1CC4FC3BE}"/>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Arc 59">
                <a:extLst>
                  <a:ext uri="{FF2B5EF4-FFF2-40B4-BE49-F238E27FC236}">
                    <a16:creationId xmlns:a16="http://schemas.microsoft.com/office/drawing/2014/main" id="{26CCA776-A0DD-485A-B2E2-DD0429D9FB4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8" name="Group 7"/>
          <p:cNvGrpSpPr/>
          <p:nvPr/>
        </p:nvGrpSpPr>
        <p:grpSpPr>
          <a:xfrm>
            <a:off x="5572155" y="2145140"/>
            <a:ext cx="3435836" cy="1577329"/>
            <a:chOff x="4048155" y="2145139"/>
            <a:chExt cx="3435836" cy="1577329"/>
          </a:xfrm>
        </p:grpSpPr>
        <p:pic>
          <p:nvPicPr>
            <p:cNvPr id="32" name="Picture 31">
              <a:extLst>
                <a:ext uri="{FF2B5EF4-FFF2-40B4-BE49-F238E27FC236}">
                  <a16:creationId xmlns:a16="http://schemas.microsoft.com/office/drawing/2014/main" id="{1F8D46A1-4A6A-4F81-98B0-72DF000AFD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205293"/>
              <a:ext cx="233806" cy="233806"/>
            </a:xfrm>
            <a:prstGeom prst="rect">
              <a:avLst/>
            </a:prstGeom>
          </p:spPr>
        </p:pic>
        <p:pic>
          <p:nvPicPr>
            <p:cNvPr id="33" name="Picture 32">
              <a:extLst>
                <a:ext uri="{FF2B5EF4-FFF2-40B4-BE49-F238E27FC236}">
                  <a16:creationId xmlns:a16="http://schemas.microsoft.com/office/drawing/2014/main" id="{EE33885E-4F37-4806-8479-A514D94365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462407"/>
              <a:ext cx="233806" cy="233806"/>
            </a:xfrm>
            <a:prstGeom prst="rect">
              <a:avLst/>
            </a:prstGeom>
          </p:spPr>
        </p:pic>
        <p:pic>
          <p:nvPicPr>
            <p:cNvPr id="34" name="Picture 33">
              <a:extLst>
                <a:ext uri="{FF2B5EF4-FFF2-40B4-BE49-F238E27FC236}">
                  <a16:creationId xmlns:a16="http://schemas.microsoft.com/office/drawing/2014/main" id="{0B2148F2-FF4A-4CF3-B61C-3DB0D2F194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719521"/>
              <a:ext cx="233806" cy="233806"/>
            </a:xfrm>
            <a:prstGeom prst="rect">
              <a:avLst/>
            </a:prstGeom>
          </p:spPr>
        </p:pic>
        <p:pic>
          <p:nvPicPr>
            <p:cNvPr id="35" name="Picture 34">
              <a:extLst>
                <a:ext uri="{FF2B5EF4-FFF2-40B4-BE49-F238E27FC236}">
                  <a16:creationId xmlns:a16="http://schemas.microsoft.com/office/drawing/2014/main" id="{3CF1E6D7-35B8-4ADB-9DC0-B57C7933E3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976635"/>
              <a:ext cx="233806" cy="233806"/>
            </a:xfrm>
            <a:prstGeom prst="rect">
              <a:avLst/>
            </a:prstGeom>
          </p:spPr>
        </p:pic>
        <p:grpSp>
          <p:nvGrpSpPr>
            <p:cNvPr id="17" name="Group 16">
              <a:extLst>
                <a:ext uri="{FF2B5EF4-FFF2-40B4-BE49-F238E27FC236}">
                  <a16:creationId xmlns:a16="http://schemas.microsoft.com/office/drawing/2014/main" id="{3DD975F8-8A42-4532-B353-1A43B9445372}"/>
                </a:ext>
              </a:extLst>
            </p:cNvPr>
            <p:cNvGrpSpPr/>
            <p:nvPr/>
          </p:nvGrpSpPr>
          <p:grpSpPr>
            <a:xfrm>
              <a:off x="4430853" y="3231548"/>
              <a:ext cx="233806" cy="490920"/>
              <a:chOff x="4875587" y="5338798"/>
              <a:chExt cx="233806" cy="490920"/>
            </a:xfrm>
          </p:grpSpPr>
          <p:pic>
            <p:nvPicPr>
              <p:cNvPr id="30" name="Picture 29">
                <a:extLst>
                  <a:ext uri="{FF2B5EF4-FFF2-40B4-BE49-F238E27FC236}">
                    <a16:creationId xmlns:a16="http://schemas.microsoft.com/office/drawing/2014/main" id="{3C41D7BA-6D18-478E-9814-417C519261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87" y="5338798"/>
                <a:ext cx="233806" cy="233806"/>
              </a:xfrm>
              <a:prstGeom prst="rect">
                <a:avLst/>
              </a:prstGeom>
            </p:spPr>
          </p:pic>
          <p:pic>
            <p:nvPicPr>
              <p:cNvPr id="31" name="Picture 30">
                <a:extLst>
                  <a:ext uri="{FF2B5EF4-FFF2-40B4-BE49-F238E27FC236}">
                    <a16:creationId xmlns:a16="http://schemas.microsoft.com/office/drawing/2014/main" id="{EB450E32-8672-4F1B-9885-03CBBE6747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87" y="5595912"/>
                <a:ext cx="233806" cy="233806"/>
              </a:xfrm>
              <a:prstGeom prst="rect">
                <a:avLst/>
              </a:prstGeom>
            </p:spPr>
          </p:pic>
        </p:grpSp>
        <p:pic>
          <p:nvPicPr>
            <p:cNvPr id="46" name="Picture 45" descr="A picture containing clipart  Description automatically generated">
              <a:extLst>
                <a:ext uri="{FF2B5EF4-FFF2-40B4-BE49-F238E27FC236}">
                  <a16:creationId xmlns:a16="http://schemas.microsoft.com/office/drawing/2014/main" id="{4374D968-CAAD-4CBC-8626-ABDAE2FC5C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3445" y="2205293"/>
              <a:ext cx="233806" cy="233806"/>
            </a:xfrm>
            <a:prstGeom prst="rect">
              <a:avLst/>
            </a:prstGeom>
          </p:spPr>
        </p:pic>
        <p:grpSp>
          <p:nvGrpSpPr>
            <p:cNvPr id="48" name="Group 47">
              <a:extLst>
                <a:ext uri="{FF2B5EF4-FFF2-40B4-BE49-F238E27FC236}">
                  <a16:creationId xmlns:a16="http://schemas.microsoft.com/office/drawing/2014/main" id="{8B0918B9-C57A-4D7B-A0CF-19614AA6BADF}"/>
                </a:ext>
              </a:extLst>
            </p:cNvPr>
            <p:cNvGrpSpPr/>
            <p:nvPr/>
          </p:nvGrpSpPr>
          <p:grpSpPr>
            <a:xfrm>
              <a:off x="7250185" y="2205293"/>
              <a:ext cx="233806" cy="490920"/>
              <a:chOff x="7120645" y="3020794"/>
              <a:chExt cx="233806" cy="490920"/>
            </a:xfrm>
          </p:grpSpPr>
          <p:pic>
            <p:nvPicPr>
              <p:cNvPr id="49" name="Picture 48" descr="A picture containing object  Description automatically generated">
                <a:extLst>
                  <a:ext uri="{FF2B5EF4-FFF2-40B4-BE49-F238E27FC236}">
                    <a16:creationId xmlns:a16="http://schemas.microsoft.com/office/drawing/2014/main" id="{D497E52E-DF7B-4E2C-B9CA-21E409010A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0645" y="3020794"/>
                <a:ext cx="233806" cy="233806"/>
              </a:xfrm>
              <a:prstGeom prst="rect">
                <a:avLst/>
              </a:prstGeom>
            </p:spPr>
          </p:pic>
          <p:pic>
            <p:nvPicPr>
              <p:cNvPr id="50" name="Picture 49" descr="A picture containing object  Description automatically generated">
                <a:extLst>
                  <a:ext uri="{FF2B5EF4-FFF2-40B4-BE49-F238E27FC236}">
                    <a16:creationId xmlns:a16="http://schemas.microsoft.com/office/drawing/2014/main" id="{EFC61BDF-BA15-4193-BE44-016A3C5CB3C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20645" y="3277908"/>
                <a:ext cx="233806" cy="233806"/>
              </a:xfrm>
              <a:prstGeom prst="rect">
                <a:avLst/>
              </a:prstGeom>
            </p:spPr>
          </p:pic>
        </p:grpSp>
        <p:sp>
          <p:nvSpPr>
            <p:cNvPr id="19" name="TextBox 18">
              <a:extLst>
                <a:ext uri="{FF2B5EF4-FFF2-40B4-BE49-F238E27FC236}">
                  <a16:creationId xmlns:a16="http://schemas.microsoft.com/office/drawing/2014/main" id="{F5ADEA59-CB1A-4433-8BE8-C58F8D766860}"/>
                </a:ext>
              </a:extLst>
            </p:cNvPr>
            <p:cNvSpPr txBox="1"/>
            <p:nvPr/>
          </p:nvSpPr>
          <p:spPr bwMode="auto">
            <a:xfrm>
              <a:off x="4048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grpSp>
    </p:spTree>
    <p:extLst>
      <p:ext uri="{BB962C8B-B14F-4D97-AF65-F5344CB8AC3E}">
        <p14:creationId xmlns:p14="http://schemas.microsoft.com/office/powerpoint/2010/main" val="3280200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fade">
                                      <p:cBhvr>
                                        <p:cTn id="1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4:5</a:t>
            </a: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83026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612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82074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C8D83576-40F6-45A5-B7A5-AC3B86BA1C8F}"/>
              </a:ext>
            </a:extLst>
          </p:cNvPr>
          <p:cNvSpPr txBox="1"/>
          <p:nvPr/>
        </p:nvSpPr>
        <p:spPr bwMode="auto">
          <a:xfrm>
            <a:off x="3380673" y="1446080"/>
            <a:ext cx="543065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divisor and the dividend:</a:t>
            </a:r>
            <a:endParaRPr lang="en-GB" sz="2000" dirty="0">
              <a:solidFill>
                <a:srgbClr val="FF0000"/>
              </a:solidFill>
              <a:latin typeface="Myriad Pro Semibold" charset="0"/>
              <a:ea typeface="Myriad Pro Semibold" charset="0"/>
              <a:cs typeface="Myriad Pro Semibold" charset="0"/>
            </a:endParaRPr>
          </a:p>
        </p:txBody>
      </p:sp>
      <p:pic>
        <p:nvPicPr>
          <p:cNvPr id="4" name="Image 3"/>
          <p:cNvPicPr>
            <a:picLocks noChangeAspect="1"/>
          </p:cNvPicPr>
          <p:nvPr/>
        </p:nvPicPr>
        <p:blipFill>
          <a:blip r:embed="rId3" cstate="print"/>
          <a:stretch>
            <a:fillRect/>
          </a:stretch>
        </p:blipFill>
        <p:spPr>
          <a:xfrm>
            <a:off x="2912778" y="1805359"/>
            <a:ext cx="1594080" cy="885600"/>
          </a:xfrm>
          <a:prstGeom prst="rect">
            <a:avLst/>
          </a:prstGeom>
        </p:spPr>
      </p:pic>
      <p:sp>
        <p:nvSpPr>
          <p:cNvPr id="13" name="TextBox 12">
            <a:extLst>
              <a:ext uri="{FF2B5EF4-FFF2-40B4-BE49-F238E27FC236}">
                <a16:creationId xmlns:a16="http://schemas.microsoft.com/office/drawing/2014/main" id="{D2BE2CBD-D3B8-4AE2-94FE-12C22B7E12D9}"/>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1</a:t>
            </a:r>
          </a:p>
        </p:txBody>
      </p:sp>
      <p:sp>
        <p:nvSpPr>
          <p:cNvPr id="42" name="TextBox 41">
            <a:extLst>
              <a:ext uri="{FF2B5EF4-FFF2-40B4-BE49-F238E27FC236}">
                <a16:creationId xmlns:a16="http://schemas.microsoft.com/office/drawing/2014/main" id="{6C63EF8F-322D-4029-9F54-9B2DFD4E3FEA}"/>
              </a:ext>
            </a:extLst>
          </p:cNvPr>
          <p:cNvSpPr txBox="1"/>
          <p:nvPr/>
        </p:nvSpPr>
        <p:spPr bwMode="auto">
          <a:xfrm>
            <a:off x="4499569" y="1446080"/>
            <a:ext cx="31928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sp>
        <p:nvSpPr>
          <p:cNvPr id="44" name="TextBox 43">
            <a:extLst>
              <a:ext uri="{FF2B5EF4-FFF2-40B4-BE49-F238E27FC236}">
                <a16:creationId xmlns:a16="http://schemas.microsoft.com/office/drawing/2014/main" id="{EBABBA4F-688C-448C-80EE-A2016F6FEC4F}"/>
              </a:ext>
            </a:extLst>
          </p:cNvPr>
          <p:cNvSpPr txBox="1"/>
          <p:nvPr/>
        </p:nvSpPr>
        <p:spPr bwMode="auto">
          <a:xfrm>
            <a:off x="3641930" y="4794009"/>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6 hundreds ÷ 4 = 1 hundred r 2 hundreds</a:t>
            </a:r>
          </a:p>
        </p:txBody>
      </p:sp>
      <p:pic>
        <p:nvPicPr>
          <p:cNvPr id="43" name="Image 42"/>
          <p:cNvPicPr>
            <a:picLocks noChangeAspect="1"/>
          </p:cNvPicPr>
          <p:nvPr/>
        </p:nvPicPr>
        <p:blipFill>
          <a:blip r:embed="rId4" cstate="print"/>
          <a:stretch>
            <a:fillRect/>
          </a:stretch>
        </p:blipFill>
        <p:spPr>
          <a:xfrm>
            <a:off x="2912778" y="1805359"/>
            <a:ext cx="1594080" cy="885600"/>
          </a:xfrm>
          <a:prstGeom prst="rect">
            <a:avLst/>
          </a:prstGeom>
        </p:spPr>
      </p:pic>
      <p:grpSp>
        <p:nvGrpSpPr>
          <p:cNvPr id="47" name="Group 46">
            <a:extLst>
              <a:ext uri="{FF2B5EF4-FFF2-40B4-BE49-F238E27FC236}">
                <a16:creationId xmlns:a16="http://schemas.microsoft.com/office/drawing/2014/main" id="{8576DADC-6D1D-4187-8D2B-F859D86C6BFB}"/>
              </a:ext>
            </a:extLst>
          </p:cNvPr>
          <p:cNvGrpSpPr/>
          <p:nvPr/>
        </p:nvGrpSpPr>
        <p:grpSpPr>
          <a:xfrm>
            <a:off x="5924691" y="2179116"/>
            <a:ext cx="573261" cy="1065120"/>
            <a:chOff x="4400690" y="2560116"/>
            <a:chExt cx="573261" cy="1065120"/>
          </a:xfrm>
        </p:grpSpPr>
        <p:pic>
          <p:nvPicPr>
            <p:cNvPr id="32" name="Picture 31">
              <a:extLst>
                <a:ext uri="{FF2B5EF4-FFF2-40B4-BE49-F238E27FC236}">
                  <a16:creationId xmlns:a16="http://schemas.microsoft.com/office/drawing/2014/main" id="{1F8D46A1-4A6A-4F81-98B0-72DF000AFD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586293"/>
              <a:ext cx="233806" cy="233806"/>
            </a:xfrm>
            <a:prstGeom prst="rect">
              <a:avLst/>
            </a:prstGeom>
          </p:spPr>
        </p:pic>
        <p:pic>
          <p:nvPicPr>
            <p:cNvPr id="33" name="Picture 32">
              <a:extLst>
                <a:ext uri="{FF2B5EF4-FFF2-40B4-BE49-F238E27FC236}">
                  <a16:creationId xmlns:a16="http://schemas.microsoft.com/office/drawing/2014/main" id="{EE33885E-4F37-4806-8479-A514D94365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843407"/>
              <a:ext cx="233806" cy="233806"/>
            </a:xfrm>
            <a:prstGeom prst="rect">
              <a:avLst/>
            </a:prstGeom>
          </p:spPr>
        </p:pic>
        <p:pic>
          <p:nvPicPr>
            <p:cNvPr id="34" name="Picture 33">
              <a:extLst>
                <a:ext uri="{FF2B5EF4-FFF2-40B4-BE49-F238E27FC236}">
                  <a16:creationId xmlns:a16="http://schemas.microsoft.com/office/drawing/2014/main" id="{0B2148F2-FF4A-4CF3-B61C-3DB0D2F194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3100521"/>
              <a:ext cx="233806" cy="233806"/>
            </a:xfrm>
            <a:prstGeom prst="rect">
              <a:avLst/>
            </a:prstGeom>
          </p:spPr>
        </p:pic>
        <p:pic>
          <p:nvPicPr>
            <p:cNvPr id="35" name="Picture 34">
              <a:extLst>
                <a:ext uri="{FF2B5EF4-FFF2-40B4-BE49-F238E27FC236}">
                  <a16:creationId xmlns:a16="http://schemas.microsoft.com/office/drawing/2014/main" id="{3CF1E6D7-35B8-4ADB-9DC0-B57C7933E3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3357635"/>
              <a:ext cx="233806" cy="233806"/>
            </a:xfrm>
            <a:prstGeom prst="rect">
              <a:avLst/>
            </a:prstGeom>
          </p:spPr>
        </p:pic>
        <p:grpSp>
          <p:nvGrpSpPr>
            <p:cNvPr id="17" name="Group 16">
              <a:extLst>
                <a:ext uri="{FF2B5EF4-FFF2-40B4-BE49-F238E27FC236}">
                  <a16:creationId xmlns:a16="http://schemas.microsoft.com/office/drawing/2014/main" id="{3DD975F8-8A42-4532-B353-1A43B9445372}"/>
                </a:ext>
              </a:extLst>
            </p:cNvPr>
            <p:cNvGrpSpPr/>
            <p:nvPr/>
          </p:nvGrpSpPr>
          <p:grpSpPr>
            <a:xfrm>
              <a:off x="4740145" y="2586293"/>
              <a:ext cx="233806" cy="490920"/>
              <a:chOff x="5184879" y="4312543"/>
              <a:chExt cx="233806" cy="490920"/>
            </a:xfrm>
          </p:grpSpPr>
          <p:pic>
            <p:nvPicPr>
              <p:cNvPr id="30" name="Picture 29">
                <a:extLst>
                  <a:ext uri="{FF2B5EF4-FFF2-40B4-BE49-F238E27FC236}">
                    <a16:creationId xmlns:a16="http://schemas.microsoft.com/office/drawing/2014/main" id="{3C41D7BA-6D18-478E-9814-417C519261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4312543"/>
                <a:ext cx="233806" cy="233806"/>
              </a:xfrm>
              <a:prstGeom prst="rect">
                <a:avLst/>
              </a:prstGeom>
            </p:spPr>
          </p:pic>
          <p:pic>
            <p:nvPicPr>
              <p:cNvPr id="31" name="Picture 30">
                <a:extLst>
                  <a:ext uri="{FF2B5EF4-FFF2-40B4-BE49-F238E27FC236}">
                    <a16:creationId xmlns:a16="http://schemas.microsoft.com/office/drawing/2014/main" id="{EB450E32-8672-4F1B-9885-03CBBE6747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4879" y="4569657"/>
                <a:ext cx="233806" cy="233806"/>
              </a:xfrm>
              <a:prstGeom prst="rect">
                <a:avLst/>
              </a:prstGeom>
            </p:spPr>
          </p:pic>
        </p:grpSp>
        <p:pic>
          <p:nvPicPr>
            <p:cNvPr id="40" name="Picture 39" descr="A close up of a logo  Description automatically generated">
              <a:extLst>
                <a:ext uri="{FF2B5EF4-FFF2-40B4-BE49-F238E27FC236}">
                  <a16:creationId xmlns:a16="http://schemas.microsoft.com/office/drawing/2014/main" id="{0E12506B-C369-4BC3-98F2-41C49103F3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00690" y="2560116"/>
              <a:ext cx="301351" cy="1065120"/>
            </a:xfrm>
            <a:prstGeom prst="rect">
              <a:avLst/>
            </a:prstGeom>
          </p:spPr>
        </p:pic>
      </p:grpSp>
      <p:grpSp>
        <p:nvGrpSpPr>
          <p:cNvPr id="7" name="Group 6">
            <a:extLst>
              <a:ext uri="{FF2B5EF4-FFF2-40B4-BE49-F238E27FC236}">
                <a16:creationId xmlns:a16="http://schemas.microsoft.com/office/drawing/2014/main" id="{8431F399-E036-404B-90D3-6DDF24BD92C1}"/>
              </a:ext>
            </a:extLst>
          </p:cNvPr>
          <p:cNvGrpSpPr/>
          <p:nvPr/>
        </p:nvGrpSpPr>
        <p:grpSpPr>
          <a:xfrm>
            <a:off x="5787945" y="2102801"/>
            <a:ext cx="3453090" cy="487007"/>
            <a:chOff x="4263945" y="2102800"/>
            <a:chExt cx="3453090" cy="487007"/>
          </a:xfrm>
        </p:grpSpPr>
        <p:sp>
          <p:nvSpPr>
            <p:cNvPr id="3" name="Rectangle 2">
              <a:extLst>
                <a:ext uri="{FF2B5EF4-FFF2-40B4-BE49-F238E27FC236}">
                  <a16:creationId xmlns:a16="http://schemas.microsoft.com/office/drawing/2014/main" id="{93FB9857-CB64-4DA2-813E-13E2ED816087}"/>
                </a:ext>
              </a:extLst>
            </p:cNvPr>
            <p:cNvSpPr/>
            <p:nvPr/>
          </p:nvSpPr>
          <p:spPr bwMode="auto">
            <a:xfrm>
              <a:off x="4263945" y="2114550"/>
              <a:ext cx="106734" cy="47525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 name="Rectangle 4">
              <a:extLst>
                <a:ext uri="{FF2B5EF4-FFF2-40B4-BE49-F238E27FC236}">
                  <a16:creationId xmlns:a16="http://schemas.microsoft.com/office/drawing/2014/main" id="{923EF540-8BBE-464E-B1BA-7BEE4394FCB0}"/>
                </a:ext>
              </a:extLst>
            </p:cNvPr>
            <p:cNvSpPr/>
            <p:nvPr/>
          </p:nvSpPr>
          <p:spPr bwMode="auto">
            <a:xfrm>
              <a:off x="4324350" y="2102800"/>
              <a:ext cx="3392685" cy="5887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solidFill>
                  <a:srgbClr val="000000"/>
                </a:solidFill>
                <a:latin typeface="Arial" charset="0"/>
              </a:endParaRPr>
            </a:p>
          </p:txBody>
        </p:sp>
      </p:grpSp>
      <p:grpSp>
        <p:nvGrpSpPr>
          <p:cNvPr id="26" name="Group 25">
            <a:extLst>
              <a:ext uri="{FF2B5EF4-FFF2-40B4-BE49-F238E27FC236}">
                <a16:creationId xmlns:a16="http://schemas.microsoft.com/office/drawing/2014/main" id="{46CAEC4A-62B3-400A-913D-E5049B9696B9}"/>
              </a:ext>
            </a:extLst>
          </p:cNvPr>
          <p:cNvGrpSpPr/>
          <p:nvPr/>
        </p:nvGrpSpPr>
        <p:grpSpPr>
          <a:xfrm>
            <a:off x="2746500" y="2102704"/>
            <a:ext cx="1649289" cy="564329"/>
            <a:chOff x="3733049" y="5315443"/>
            <a:chExt cx="1649289" cy="564329"/>
          </a:xfrm>
        </p:grpSpPr>
        <p:grpSp>
          <p:nvGrpSpPr>
            <p:cNvPr id="27" name="Group 26">
              <a:extLst>
                <a:ext uri="{FF2B5EF4-FFF2-40B4-BE49-F238E27FC236}">
                  <a16:creationId xmlns:a16="http://schemas.microsoft.com/office/drawing/2014/main" id="{00D729B6-3448-4C1C-BDA3-A2E915ACE92A}"/>
                </a:ext>
              </a:extLst>
            </p:cNvPr>
            <p:cNvGrpSpPr/>
            <p:nvPr/>
          </p:nvGrpSpPr>
          <p:grpSpPr>
            <a:xfrm>
              <a:off x="4085070" y="5365750"/>
              <a:ext cx="1297268" cy="507156"/>
              <a:chOff x="4085070" y="5365750"/>
              <a:chExt cx="1297268" cy="507156"/>
            </a:xfrm>
            <a:solidFill>
              <a:schemeClr val="bg1"/>
            </a:solidFill>
          </p:grpSpPr>
          <p:sp>
            <p:nvSpPr>
              <p:cNvPr id="37" name="Rectangle 36">
                <a:extLst>
                  <a:ext uri="{FF2B5EF4-FFF2-40B4-BE49-F238E27FC236}">
                    <a16:creationId xmlns:a16="http://schemas.microsoft.com/office/drawing/2014/main" id="{5CD4F8A2-1FFB-48C2-BAB2-0EAC4B54E0BF}"/>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ectangle 37">
                <a:extLst>
                  <a:ext uri="{FF2B5EF4-FFF2-40B4-BE49-F238E27FC236}">
                    <a16:creationId xmlns:a16="http://schemas.microsoft.com/office/drawing/2014/main" id="{61D70A22-CF18-428C-B49A-097C063269F0}"/>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28" name="Group 27">
              <a:extLst>
                <a:ext uri="{FF2B5EF4-FFF2-40B4-BE49-F238E27FC236}">
                  <a16:creationId xmlns:a16="http://schemas.microsoft.com/office/drawing/2014/main" id="{6B12D851-4B64-40D0-ADE8-2FE629C4D292}"/>
                </a:ext>
              </a:extLst>
            </p:cNvPr>
            <p:cNvGrpSpPr/>
            <p:nvPr/>
          </p:nvGrpSpPr>
          <p:grpSpPr>
            <a:xfrm>
              <a:off x="3733049" y="5315443"/>
              <a:ext cx="1646907" cy="564329"/>
              <a:chOff x="3722832" y="5310208"/>
              <a:chExt cx="1646907" cy="564329"/>
            </a:xfrm>
          </p:grpSpPr>
          <p:cxnSp>
            <p:nvCxnSpPr>
              <p:cNvPr id="29" name="Straight Connector 28">
                <a:extLst>
                  <a:ext uri="{FF2B5EF4-FFF2-40B4-BE49-F238E27FC236}">
                    <a16:creationId xmlns:a16="http://schemas.microsoft.com/office/drawing/2014/main" id="{0DEC6C6C-8B86-4F34-99E1-D1401B8C70E1}"/>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Arc 35">
                <a:extLst>
                  <a:ext uri="{FF2B5EF4-FFF2-40B4-BE49-F238E27FC236}">
                    <a16:creationId xmlns:a16="http://schemas.microsoft.com/office/drawing/2014/main" id="{6F4EB5F5-37D3-4381-A004-4330AFC124B7}"/>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56" name="Group 55">
            <a:extLst>
              <a:ext uri="{FF2B5EF4-FFF2-40B4-BE49-F238E27FC236}">
                <a16:creationId xmlns:a16="http://schemas.microsoft.com/office/drawing/2014/main" id="{8D3B8087-4B6A-4A2B-8915-8D542B272BBE}"/>
              </a:ext>
            </a:extLst>
          </p:cNvPr>
          <p:cNvGrpSpPr>
            <a:grpSpLocks noChangeAspect="1"/>
          </p:cNvGrpSpPr>
          <p:nvPr/>
        </p:nvGrpSpPr>
        <p:grpSpPr>
          <a:xfrm>
            <a:off x="5431262" y="2082898"/>
            <a:ext cx="3770262" cy="578710"/>
            <a:chOff x="3733049" y="5315443"/>
            <a:chExt cx="3718673" cy="570792"/>
          </a:xfrm>
        </p:grpSpPr>
        <p:grpSp>
          <p:nvGrpSpPr>
            <p:cNvPr id="57" name="Group 56">
              <a:extLst>
                <a:ext uri="{FF2B5EF4-FFF2-40B4-BE49-F238E27FC236}">
                  <a16:creationId xmlns:a16="http://schemas.microsoft.com/office/drawing/2014/main" id="{889F6CAA-012D-4918-AB9C-F6173AF70D2D}"/>
                </a:ext>
              </a:extLst>
            </p:cNvPr>
            <p:cNvGrpSpPr/>
            <p:nvPr/>
          </p:nvGrpSpPr>
          <p:grpSpPr>
            <a:xfrm>
              <a:off x="4048134" y="5351710"/>
              <a:ext cx="3403588" cy="534525"/>
              <a:chOff x="4048134" y="5351710"/>
              <a:chExt cx="3403588" cy="534525"/>
            </a:xfrm>
            <a:solidFill>
              <a:schemeClr val="bg1"/>
            </a:solidFill>
          </p:grpSpPr>
          <p:sp>
            <p:nvSpPr>
              <p:cNvPr id="61" name="Rectangle 60">
                <a:extLst>
                  <a:ext uri="{FF2B5EF4-FFF2-40B4-BE49-F238E27FC236}">
                    <a16:creationId xmlns:a16="http://schemas.microsoft.com/office/drawing/2014/main" id="{49D76E71-0A08-4893-9940-E193EAA5B723}"/>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2" name="Rectangle 61">
                <a:extLst>
                  <a:ext uri="{FF2B5EF4-FFF2-40B4-BE49-F238E27FC236}">
                    <a16:creationId xmlns:a16="http://schemas.microsoft.com/office/drawing/2014/main" id="{5C6AD429-CAC6-4BAD-B69E-CBF6FEEBB8E4}"/>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58" name="Group 57">
              <a:extLst>
                <a:ext uri="{FF2B5EF4-FFF2-40B4-BE49-F238E27FC236}">
                  <a16:creationId xmlns:a16="http://schemas.microsoft.com/office/drawing/2014/main" id="{CE4EDAE4-F40F-4624-9CF7-DC788F8B3810}"/>
                </a:ext>
              </a:extLst>
            </p:cNvPr>
            <p:cNvGrpSpPr/>
            <p:nvPr/>
          </p:nvGrpSpPr>
          <p:grpSpPr>
            <a:xfrm>
              <a:off x="3733049" y="5315443"/>
              <a:ext cx="3718672" cy="564329"/>
              <a:chOff x="3722832" y="5310208"/>
              <a:chExt cx="3718672" cy="564329"/>
            </a:xfrm>
          </p:grpSpPr>
          <p:cxnSp>
            <p:nvCxnSpPr>
              <p:cNvPr id="59" name="Straight Connector 58">
                <a:extLst>
                  <a:ext uri="{FF2B5EF4-FFF2-40B4-BE49-F238E27FC236}">
                    <a16:creationId xmlns:a16="http://schemas.microsoft.com/office/drawing/2014/main" id="{1D437E21-33C1-4FCF-98D5-22A1CC4FC3BE}"/>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Arc 59">
                <a:extLst>
                  <a:ext uri="{FF2B5EF4-FFF2-40B4-BE49-F238E27FC236}">
                    <a16:creationId xmlns:a16="http://schemas.microsoft.com/office/drawing/2014/main" id="{26CCA776-A0DD-485A-B2E2-DD0429D9FB4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6" name="Group 5"/>
          <p:cNvGrpSpPr/>
          <p:nvPr/>
        </p:nvGrpSpPr>
        <p:grpSpPr>
          <a:xfrm>
            <a:off x="5954853" y="2205294"/>
            <a:ext cx="233806" cy="1517175"/>
            <a:chOff x="4430853" y="2205293"/>
            <a:chExt cx="233806" cy="1517175"/>
          </a:xfrm>
        </p:grpSpPr>
        <p:pic>
          <p:nvPicPr>
            <p:cNvPr id="73" name="Picture 72">
              <a:extLst>
                <a:ext uri="{FF2B5EF4-FFF2-40B4-BE49-F238E27FC236}">
                  <a16:creationId xmlns:a16="http://schemas.microsoft.com/office/drawing/2014/main" id="{1F8D46A1-4A6A-4F81-98B0-72DF000AFD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205293"/>
              <a:ext cx="233806" cy="233806"/>
            </a:xfrm>
            <a:prstGeom prst="rect">
              <a:avLst/>
            </a:prstGeom>
          </p:spPr>
        </p:pic>
        <p:pic>
          <p:nvPicPr>
            <p:cNvPr id="74" name="Picture 73">
              <a:extLst>
                <a:ext uri="{FF2B5EF4-FFF2-40B4-BE49-F238E27FC236}">
                  <a16:creationId xmlns:a16="http://schemas.microsoft.com/office/drawing/2014/main" id="{EE33885E-4F37-4806-8479-A514D94365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462407"/>
              <a:ext cx="233806" cy="233806"/>
            </a:xfrm>
            <a:prstGeom prst="rect">
              <a:avLst/>
            </a:prstGeom>
          </p:spPr>
        </p:pic>
        <p:pic>
          <p:nvPicPr>
            <p:cNvPr id="75" name="Picture 74">
              <a:extLst>
                <a:ext uri="{FF2B5EF4-FFF2-40B4-BE49-F238E27FC236}">
                  <a16:creationId xmlns:a16="http://schemas.microsoft.com/office/drawing/2014/main" id="{0B2148F2-FF4A-4CF3-B61C-3DB0D2F194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719521"/>
              <a:ext cx="233806" cy="233806"/>
            </a:xfrm>
            <a:prstGeom prst="rect">
              <a:avLst/>
            </a:prstGeom>
          </p:spPr>
        </p:pic>
        <p:pic>
          <p:nvPicPr>
            <p:cNvPr id="76" name="Picture 75">
              <a:extLst>
                <a:ext uri="{FF2B5EF4-FFF2-40B4-BE49-F238E27FC236}">
                  <a16:creationId xmlns:a16="http://schemas.microsoft.com/office/drawing/2014/main" id="{3CF1E6D7-35B8-4ADB-9DC0-B57C7933E3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30853" y="2976635"/>
              <a:ext cx="233806" cy="233806"/>
            </a:xfrm>
            <a:prstGeom prst="rect">
              <a:avLst/>
            </a:prstGeom>
          </p:spPr>
        </p:pic>
        <p:grpSp>
          <p:nvGrpSpPr>
            <p:cNvPr id="77" name="Group 76">
              <a:extLst>
                <a:ext uri="{FF2B5EF4-FFF2-40B4-BE49-F238E27FC236}">
                  <a16:creationId xmlns:a16="http://schemas.microsoft.com/office/drawing/2014/main" id="{3DD975F8-8A42-4532-B353-1A43B9445372}"/>
                </a:ext>
              </a:extLst>
            </p:cNvPr>
            <p:cNvGrpSpPr/>
            <p:nvPr/>
          </p:nvGrpSpPr>
          <p:grpSpPr>
            <a:xfrm>
              <a:off x="4430853" y="3231548"/>
              <a:ext cx="233806" cy="490920"/>
              <a:chOff x="4875587" y="5338798"/>
              <a:chExt cx="233806" cy="490920"/>
            </a:xfrm>
          </p:grpSpPr>
          <p:pic>
            <p:nvPicPr>
              <p:cNvPr id="83" name="Picture 82">
                <a:extLst>
                  <a:ext uri="{FF2B5EF4-FFF2-40B4-BE49-F238E27FC236}">
                    <a16:creationId xmlns:a16="http://schemas.microsoft.com/office/drawing/2014/main" id="{3C41D7BA-6D18-478E-9814-417C519261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87" y="5338798"/>
                <a:ext cx="233806" cy="233806"/>
              </a:xfrm>
              <a:prstGeom prst="rect">
                <a:avLst/>
              </a:prstGeom>
            </p:spPr>
          </p:pic>
          <p:pic>
            <p:nvPicPr>
              <p:cNvPr id="84" name="Picture 83">
                <a:extLst>
                  <a:ext uri="{FF2B5EF4-FFF2-40B4-BE49-F238E27FC236}">
                    <a16:creationId xmlns:a16="http://schemas.microsoft.com/office/drawing/2014/main" id="{EB450E32-8672-4F1B-9885-03CBBE6747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5587" y="5595912"/>
                <a:ext cx="233806" cy="233806"/>
              </a:xfrm>
              <a:prstGeom prst="rect">
                <a:avLst/>
              </a:prstGeom>
            </p:spPr>
          </p:pic>
        </p:grpSp>
      </p:grpSp>
      <p:sp>
        <p:nvSpPr>
          <p:cNvPr id="78" name="TextBox 77">
            <a:extLst>
              <a:ext uri="{FF2B5EF4-FFF2-40B4-BE49-F238E27FC236}">
                <a16:creationId xmlns:a16="http://schemas.microsoft.com/office/drawing/2014/main" id="{F5ADEA59-CB1A-4433-8BE8-C58F8D766860}"/>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pic>
        <p:nvPicPr>
          <p:cNvPr id="79" name="Picture 78" descr="A picture containing clipart  Description automatically generated">
            <a:extLst>
              <a:ext uri="{FF2B5EF4-FFF2-40B4-BE49-F238E27FC236}">
                <a16:creationId xmlns:a16="http://schemas.microsoft.com/office/drawing/2014/main" id="{4374D968-CAAD-4CBC-8626-ABDAE2FC5C3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17445" y="2205293"/>
            <a:ext cx="233806" cy="233806"/>
          </a:xfrm>
          <a:prstGeom prst="rect">
            <a:avLst/>
          </a:prstGeom>
        </p:spPr>
      </p:pic>
      <p:grpSp>
        <p:nvGrpSpPr>
          <p:cNvPr id="80" name="Group 79">
            <a:extLst>
              <a:ext uri="{FF2B5EF4-FFF2-40B4-BE49-F238E27FC236}">
                <a16:creationId xmlns:a16="http://schemas.microsoft.com/office/drawing/2014/main" id="{8B0918B9-C57A-4D7B-A0CF-19614AA6BADF}"/>
              </a:ext>
            </a:extLst>
          </p:cNvPr>
          <p:cNvGrpSpPr/>
          <p:nvPr/>
        </p:nvGrpSpPr>
        <p:grpSpPr>
          <a:xfrm>
            <a:off x="8774185" y="2205293"/>
            <a:ext cx="233806" cy="490920"/>
            <a:chOff x="7120645" y="3020794"/>
            <a:chExt cx="233806" cy="490920"/>
          </a:xfrm>
        </p:grpSpPr>
        <p:pic>
          <p:nvPicPr>
            <p:cNvPr id="81" name="Picture 80" descr="A picture containing object  Description automatically generated">
              <a:extLst>
                <a:ext uri="{FF2B5EF4-FFF2-40B4-BE49-F238E27FC236}">
                  <a16:creationId xmlns:a16="http://schemas.microsoft.com/office/drawing/2014/main" id="{D497E52E-DF7B-4E2C-B9CA-21E409010AF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20645" y="3020794"/>
              <a:ext cx="233806" cy="233806"/>
            </a:xfrm>
            <a:prstGeom prst="rect">
              <a:avLst/>
            </a:prstGeom>
          </p:spPr>
        </p:pic>
        <p:pic>
          <p:nvPicPr>
            <p:cNvPr id="82" name="Picture 81" descr="A picture containing object  Description automatically generated">
              <a:extLst>
                <a:ext uri="{FF2B5EF4-FFF2-40B4-BE49-F238E27FC236}">
                  <a16:creationId xmlns:a16="http://schemas.microsoft.com/office/drawing/2014/main" id="{EFC61BDF-BA15-4193-BE44-016A3C5CB3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20645" y="3277908"/>
              <a:ext cx="233806" cy="233806"/>
            </a:xfrm>
            <a:prstGeom prst="rect">
              <a:avLst/>
            </a:prstGeom>
          </p:spPr>
        </p:pic>
      </p:grpSp>
    </p:spTree>
    <p:extLst>
      <p:ext uri="{BB962C8B-B14F-4D97-AF65-F5344CB8AC3E}">
        <p14:creationId xmlns:p14="http://schemas.microsoft.com/office/powerpoint/2010/main" val="313615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500"/>
                                        <p:tgtEl>
                                          <p:spTgt spid="4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500"/>
                                        <p:tgtEl>
                                          <p:spTgt spid="43"/>
                                        </p:tgtEl>
                                      </p:cBhvr>
                                    </p:animEffect>
                                  </p:childTnLst>
                                </p:cTn>
                              </p:par>
                              <p:par>
                                <p:cTn id="34" presetID="10" presetClass="exit" presetSubtype="0" fill="hold" nodeType="withEffect">
                                  <p:stCondLst>
                                    <p:cond delay="0"/>
                                  </p:stCondLst>
                                  <p:childTnLst>
                                    <p:animEffect transition="out" filter="fade">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42" grpId="0"/>
      <p:bldP spid="44"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lose up of a logo  Description automatically generated">
            <a:extLst>
              <a:ext uri="{FF2B5EF4-FFF2-40B4-BE49-F238E27FC236}">
                <a16:creationId xmlns:a16="http://schemas.microsoft.com/office/drawing/2014/main" id="{7EB1F969-2129-44C7-9945-77645AFB73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7946" y="2142977"/>
            <a:ext cx="3413579" cy="446831"/>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4:5</a:t>
            </a: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83026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612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82074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C8D83576-40F6-45A5-B7A5-AC3B86BA1C8F}"/>
              </a:ext>
            </a:extLst>
          </p:cNvPr>
          <p:cNvSpPr txBox="1"/>
          <p:nvPr/>
        </p:nvSpPr>
        <p:spPr bwMode="auto">
          <a:xfrm>
            <a:off x="4837996" y="1446080"/>
            <a:ext cx="25160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exchanging:</a:t>
            </a:r>
            <a:endParaRPr lang="en-GB" sz="2000" dirty="0">
              <a:solidFill>
                <a:srgbClr val="FF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D2BE2CBD-D3B8-4AE2-94FE-12C22B7E12D9}"/>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1</a:t>
            </a:r>
          </a:p>
        </p:txBody>
      </p:sp>
      <p:pic>
        <p:nvPicPr>
          <p:cNvPr id="32" name="Picture 31">
            <a:extLst>
              <a:ext uri="{FF2B5EF4-FFF2-40B4-BE49-F238E27FC236}">
                <a16:creationId xmlns:a16="http://schemas.microsoft.com/office/drawing/2014/main" id="{1F8D46A1-4A6A-4F81-98B0-72DF000AF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205293"/>
            <a:ext cx="233806" cy="233806"/>
          </a:xfrm>
          <a:prstGeom prst="rect">
            <a:avLst/>
          </a:prstGeom>
        </p:spPr>
      </p:pic>
      <p:pic>
        <p:nvPicPr>
          <p:cNvPr id="33" name="Picture 32">
            <a:extLst>
              <a:ext uri="{FF2B5EF4-FFF2-40B4-BE49-F238E27FC236}">
                <a16:creationId xmlns:a16="http://schemas.microsoft.com/office/drawing/2014/main" id="{EE33885E-4F37-4806-8479-A514D9436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462407"/>
            <a:ext cx="233806" cy="233806"/>
          </a:xfrm>
          <a:prstGeom prst="rect">
            <a:avLst/>
          </a:prstGeom>
        </p:spPr>
      </p:pic>
      <p:pic>
        <p:nvPicPr>
          <p:cNvPr id="34" name="Picture 33">
            <a:extLst>
              <a:ext uri="{FF2B5EF4-FFF2-40B4-BE49-F238E27FC236}">
                <a16:creationId xmlns:a16="http://schemas.microsoft.com/office/drawing/2014/main" id="{0B2148F2-FF4A-4CF3-B61C-3DB0D2F194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719521"/>
            <a:ext cx="233806" cy="233806"/>
          </a:xfrm>
          <a:prstGeom prst="rect">
            <a:avLst/>
          </a:prstGeom>
        </p:spPr>
      </p:pic>
      <p:pic>
        <p:nvPicPr>
          <p:cNvPr id="35" name="Picture 34">
            <a:extLst>
              <a:ext uri="{FF2B5EF4-FFF2-40B4-BE49-F238E27FC236}">
                <a16:creationId xmlns:a16="http://schemas.microsoft.com/office/drawing/2014/main" id="{3CF1E6D7-35B8-4ADB-9DC0-B57C7933E3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976635"/>
            <a:ext cx="233806" cy="233806"/>
          </a:xfrm>
          <a:prstGeom prst="rect">
            <a:avLst/>
          </a:prstGeom>
        </p:spPr>
      </p:pic>
      <p:grpSp>
        <p:nvGrpSpPr>
          <p:cNvPr id="17" name="Group 16">
            <a:extLst>
              <a:ext uri="{FF2B5EF4-FFF2-40B4-BE49-F238E27FC236}">
                <a16:creationId xmlns:a16="http://schemas.microsoft.com/office/drawing/2014/main" id="{3DD975F8-8A42-4532-B353-1A43B9445372}"/>
              </a:ext>
            </a:extLst>
          </p:cNvPr>
          <p:cNvGrpSpPr/>
          <p:nvPr/>
        </p:nvGrpSpPr>
        <p:grpSpPr>
          <a:xfrm>
            <a:off x="6264145" y="2205293"/>
            <a:ext cx="233806" cy="490920"/>
            <a:chOff x="5184879" y="4312543"/>
            <a:chExt cx="233806" cy="490920"/>
          </a:xfrm>
        </p:grpSpPr>
        <p:pic>
          <p:nvPicPr>
            <p:cNvPr id="30" name="Picture 29">
              <a:extLst>
                <a:ext uri="{FF2B5EF4-FFF2-40B4-BE49-F238E27FC236}">
                  <a16:creationId xmlns:a16="http://schemas.microsoft.com/office/drawing/2014/main" id="{3C41D7BA-6D18-478E-9814-417C519261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4312543"/>
              <a:ext cx="233806" cy="233806"/>
            </a:xfrm>
            <a:prstGeom prst="rect">
              <a:avLst/>
            </a:prstGeom>
          </p:spPr>
        </p:pic>
        <p:pic>
          <p:nvPicPr>
            <p:cNvPr id="31" name="Picture 30">
              <a:extLst>
                <a:ext uri="{FF2B5EF4-FFF2-40B4-BE49-F238E27FC236}">
                  <a16:creationId xmlns:a16="http://schemas.microsoft.com/office/drawing/2014/main" id="{EB450E32-8672-4F1B-9885-03CBBE6747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4879" y="4569657"/>
              <a:ext cx="233806" cy="233806"/>
            </a:xfrm>
            <a:prstGeom prst="rect">
              <a:avLst/>
            </a:prstGeom>
          </p:spPr>
        </p:pic>
      </p:grpSp>
      <p:pic>
        <p:nvPicPr>
          <p:cNvPr id="40" name="Picture 39" descr="A close up of a logo  Description automatically generated">
            <a:extLst>
              <a:ext uri="{FF2B5EF4-FFF2-40B4-BE49-F238E27FC236}">
                <a16:creationId xmlns:a16="http://schemas.microsoft.com/office/drawing/2014/main" id="{0E12506B-C369-4BC3-98F2-41C49103F3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4691" y="2179116"/>
            <a:ext cx="301351" cy="1065120"/>
          </a:xfrm>
          <a:prstGeom prst="rect">
            <a:avLst/>
          </a:prstGeom>
        </p:spPr>
      </p:pic>
      <p:sp>
        <p:nvSpPr>
          <p:cNvPr id="42" name="TextBox 41">
            <a:extLst>
              <a:ext uri="{FF2B5EF4-FFF2-40B4-BE49-F238E27FC236}">
                <a16:creationId xmlns:a16="http://schemas.microsoft.com/office/drawing/2014/main" id="{6C63EF8F-322D-4029-9F54-9B2DFD4E3FEA}"/>
              </a:ext>
            </a:extLst>
          </p:cNvPr>
          <p:cNvSpPr txBox="1"/>
          <p:nvPr/>
        </p:nvSpPr>
        <p:spPr bwMode="auto">
          <a:xfrm>
            <a:off x="4508872" y="1446080"/>
            <a:ext cx="3174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sp>
        <p:nvSpPr>
          <p:cNvPr id="44" name="TextBox 43">
            <a:extLst>
              <a:ext uri="{FF2B5EF4-FFF2-40B4-BE49-F238E27FC236}">
                <a16:creationId xmlns:a16="http://schemas.microsoft.com/office/drawing/2014/main" id="{EBABBA4F-688C-448C-80EE-A2016F6FEC4F}"/>
              </a:ext>
            </a:extLst>
          </p:cNvPr>
          <p:cNvSpPr txBox="1"/>
          <p:nvPr/>
        </p:nvSpPr>
        <p:spPr bwMode="auto">
          <a:xfrm>
            <a:off x="3641930" y="4794009"/>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6 hundreds ÷ 4 = 1 hundred r 2 hundreds</a:t>
            </a:r>
          </a:p>
        </p:txBody>
      </p:sp>
      <p:pic>
        <p:nvPicPr>
          <p:cNvPr id="43" name="Image 42"/>
          <p:cNvPicPr>
            <a:picLocks noChangeAspect="1"/>
          </p:cNvPicPr>
          <p:nvPr/>
        </p:nvPicPr>
        <p:blipFill>
          <a:blip r:embed="rId6" cstate="print"/>
          <a:stretch>
            <a:fillRect/>
          </a:stretch>
        </p:blipFill>
        <p:spPr>
          <a:xfrm>
            <a:off x="2912778" y="1805359"/>
            <a:ext cx="1594080" cy="885600"/>
          </a:xfrm>
          <a:prstGeom prst="rect">
            <a:avLst/>
          </a:prstGeom>
        </p:spPr>
      </p:pic>
      <p:pic>
        <p:nvPicPr>
          <p:cNvPr id="36" name="Picture 35" descr="A picture containing clipart  Description automatically generated">
            <a:extLst>
              <a:ext uri="{FF2B5EF4-FFF2-40B4-BE49-F238E27FC236}">
                <a16:creationId xmlns:a16="http://schemas.microsoft.com/office/drawing/2014/main" id="{FCFCDF07-C019-4C65-9CCB-10B6FB50F1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17445" y="2205293"/>
            <a:ext cx="233806" cy="233806"/>
          </a:xfrm>
          <a:prstGeom prst="rect">
            <a:avLst/>
          </a:prstGeom>
        </p:spPr>
      </p:pic>
      <p:grpSp>
        <p:nvGrpSpPr>
          <p:cNvPr id="11" name="Group 10">
            <a:extLst>
              <a:ext uri="{FF2B5EF4-FFF2-40B4-BE49-F238E27FC236}">
                <a16:creationId xmlns:a16="http://schemas.microsoft.com/office/drawing/2014/main" id="{18F742EF-F9F0-424C-BF8B-5139FB964F70}"/>
              </a:ext>
            </a:extLst>
          </p:cNvPr>
          <p:cNvGrpSpPr/>
          <p:nvPr/>
        </p:nvGrpSpPr>
        <p:grpSpPr>
          <a:xfrm>
            <a:off x="7063970" y="2205294"/>
            <a:ext cx="556035" cy="2544157"/>
            <a:chOff x="5539969" y="2586293"/>
            <a:chExt cx="556035" cy="2544157"/>
          </a:xfrm>
        </p:grpSpPr>
        <p:grpSp>
          <p:nvGrpSpPr>
            <p:cNvPr id="8" name="Group 7">
              <a:extLst>
                <a:ext uri="{FF2B5EF4-FFF2-40B4-BE49-F238E27FC236}">
                  <a16:creationId xmlns:a16="http://schemas.microsoft.com/office/drawing/2014/main" id="{84A4401E-00B4-46CF-A2EE-A068361230CD}"/>
                </a:ext>
              </a:extLst>
            </p:cNvPr>
            <p:cNvGrpSpPr/>
            <p:nvPr/>
          </p:nvGrpSpPr>
          <p:grpSpPr>
            <a:xfrm>
              <a:off x="5539969" y="2586293"/>
              <a:ext cx="233806" cy="2540063"/>
              <a:chOff x="5539969" y="2586293"/>
              <a:chExt cx="233806" cy="2540063"/>
            </a:xfrm>
          </p:grpSpPr>
          <p:pic>
            <p:nvPicPr>
              <p:cNvPr id="39" name="Picture 38" descr="A picture containing clipart  Description automatically generated">
                <a:extLst>
                  <a:ext uri="{FF2B5EF4-FFF2-40B4-BE49-F238E27FC236}">
                    <a16:creationId xmlns:a16="http://schemas.microsoft.com/office/drawing/2014/main" id="{81C615D9-914A-4F1F-9AF0-CA193BBCAB8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45" name="Picture 44" descr="A picture containing clipart  Description automatically generated">
                <a:extLst>
                  <a:ext uri="{FF2B5EF4-FFF2-40B4-BE49-F238E27FC236}">
                    <a16:creationId xmlns:a16="http://schemas.microsoft.com/office/drawing/2014/main" id="{3E4CAEEC-D1BE-4CFB-8871-3C88AE1EAF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46" name="Picture 45" descr="A picture containing clipart  Description automatically generated">
                <a:extLst>
                  <a:ext uri="{FF2B5EF4-FFF2-40B4-BE49-F238E27FC236}">
                    <a16:creationId xmlns:a16="http://schemas.microsoft.com/office/drawing/2014/main" id="{2D71EBCF-182D-427B-9A42-9FF576D107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47" name="Picture 46" descr="A picture containing clipart  Description automatically generated">
                <a:extLst>
                  <a:ext uri="{FF2B5EF4-FFF2-40B4-BE49-F238E27FC236}">
                    <a16:creationId xmlns:a16="http://schemas.microsoft.com/office/drawing/2014/main" id="{CA34DC7A-8BCD-43ED-9CEF-A35B4977E7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pic>
            <p:nvPicPr>
              <p:cNvPr id="48" name="Picture 47" descr="A picture containing clipart  Description automatically generated">
                <a:extLst>
                  <a:ext uri="{FF2B5EF4-FFF2-40B4-BE49-F238E27FC236}">
                    <a16:creationId xmlns:a16="http://schemas.microsoft.com/office/drawing/2014/main" id="{EC7EA8C4-A3D8-4ABC-A30E-5DD1AA4DFE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611297"/>
                <a:ext cx="233806" cy="233806"/>
              </a:xfrm>
              <a:prstGeom prst="rect">
                <a:avLst/>
              </a:prstGeom>
            </p:spPr>
          </p:pic>
          <p:pic>
            <p:nvPicPr>
              <p:cNvPr id="49" name="Picture 48" descr="A picture containing clipart  Description automatically generated">
                <a:extLst>
                  <a:ext uri="{FF2B5EF4-FFF2-40B4-BE49-F238E27FC236}">
                    <a16:creationId xmlns:a16="http://schemas.microsoft.com/office/drawing/2014/main" id="{26EB2C5E-E6FC-42E1-95FC-9BD2778CAE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867548"/>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773E740A-363B-4A8C-B03C-6EF8706D64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123799"/>
                <a:ext cx="233806" cy="233806"/>
              </a:xfrm>
              <a:prstGeom prst="rect">
                <a:avLst/>
              </a:prstGeom>
            </p:spPr>
          </p:pic>
          <p:pic>
            <p:nvPicPr>
              <p:cNvPr id="51" name="Picture 50" descr="A picture containing clipart  Description automatically generated">
                <a:extLst>
                  <a:ext uri="{FF2B5EF4-FFF2-40B4-BE49-F238E27FC236}">
                    <a16:creationId xmlns:a16="http://schemas.microsoft.com/office/drawing/2014/main" id="{7C9D9596-E83B-4C91-9B20-24AC5638F4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380050"/>
                <a:ext cx="233806" cy="233806"/>
              </a:xfrm>
              <a:prstGeom prst="rect">
                <a:avLst/>
              </a:prstGeom>
            </p:spPr>
          </p:pic>
          <p:pic>
            <p:nvPicPr>
              <p:cNvPr id="52" name="Picture 51" descr="A picture containing clipart  Description automatically generated">
                <a:extLst>
                  <a:ext uri="{FF2B5EF4-FFF2-40B4-BE49-F238E27FC236}">
                    <a16:creationId xmlns:a16="http://schemas.microsoft.com/office/drawing/2014/main" id="{701F600E-6BEE-46E3-A240-E861214AC55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636301"/>
                <a:ext cx="233806" cy="233806"/>
              </a:xfrm>
              <a:prstGeom prst="rect">
                <a:avLst/>
              </a:prstGeom>
            </p:spPr>
          </p:pic>
          <p:pic>
            <p:nvPicPr>
              <p:cNvPr id="53" name="Picture 52" descr="A picture containing clipart  Description automatically generated">
                <a:extLst>
                  <a:ext uri="{FF2B5EF4-FFF2-40B4-BE49-F238E27FC236}">
                    <a16:creationId xmlns:a16="http://schemas.microsoft.com/office/drawing/2014/main" id="{5BE3F347-7EB0-4408-AFD7-A5F6A79B2F6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892550"/>
                <a:ext cx="233806" cy="233806"/>
              </a:xfrm>
              <a:prstGeom prst="rect">
                <a:avLst/>
              </a:prstGeom>
            </p:spPr>
          </p:pic>
        </p:grpSp>
        <p:grpSp>
          <p:nvGrpSpPr>
            <p:cNvPr id="54" name="Group 53">
              <a:extLst>
                <a:ext uri="{FF2B5EF4-FFF2-40B4-BE49-F238E27FC236}">
                  <a16:creationId xmlns:a16="http://schemas.microsoft.com/office/drawing/2014/main" id="{45FF1E1E-D588-47EF-8D96-388C376367FF}"/>
                </a:ext>
              </a:extLst>
            </p:cNvPr>
            <p:cNvGrpSpPr/>
            <p:nvPr/>
          </p:nvGrpSpPr>
          <p:grpSpPr>
            <a:xfrm>
              <a:off x="5862198" y="2590387"/>
              <a:ext cx="233806" cy="2540063"/>
              <a:chOff x="5539969" y="2586293"/>
              <a:chExt cx="233806" cy="2540063"/>
            </a:xfrm>
          </p:grpSpPr>
          <p:pic>
            <p:nvPicPr>
              <p:cNvPr id="55" name="Picture 54" descr="A picture containing clipart  Description automatically generated">
                <a:extLst>
                  <a:ext uri="{FF2B5EF4-FFF2-40B4-BE49-F238E27FC236}">
                    <a16:creationId xmlns:a16="http://schemas.microsoft.com/office/drawing/2014/main" id="{AD09C4BF-0F70-4692-8560-134DA9C492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56" name="Picture 55" descr="A picture containing clipart  Description automatically generated">
                <a:extLst>
                  <a:ext uri="{FF2B5EF4-FFF2-40B4-BE49-F238E27FC236}">
                    <a16:creationId xmlns:a16="http://schemas.microsoft.com/office/drawing/2014/main" id="{57323827-145E-4F1F-B99A-6AE45773A8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57" name="Picture 56" descr="A picture containing clipart  Description automatically generated">
                <a:extLst>
                  <a:ext uri="{FF2B5EF4-FFF2-40B4-BE49-F238E27FC236}">
                    <a16:creationId xmlns:a16="http://schemas.microsoft.com/office/drawing/2014/main" id="{8E1E106A-8D48-449B-8010-3093DFCE4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58" name="Picture 57" descr="A picture containing clipart  Description automatically generated">
                <a:extLst>
                  <a:ext uri="{FF2B5EF4-FFF2-40B4-BE49-F238E27FC236}">
                    <a16:creationId xmlns:a16="http://schemas.microsoft.com/office/drawing/2014/main" id="{891C71EB-0D1A-401D-94E7-73AADD0F4C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pic>
            <p:nvPicPr>
              <p:cNvPr id="59" name="Picture 58" descr="A picture containing clipart  Description automatically generated">
                <a:extLst>
                  <a:ext uri="{FF2B5EF4-FFF2-40B4-BE49-F238E27FC236}">
                    <a16:creationId xmlns:a16="http://schemas.microsoft.com/office/drawing/2014/main" id="{C0DCCE34-40F3-412A-A62E-D9B1CE6925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611297"/>
                <a:ext cx="233806" cy="233806"/>
              </a:xfrm>
              <a:prstGeom prst="rect">
                <a:avLst/>
              </a:prstGeom>
            </p:spPr>
          </p:pic>
          <p:pic>
            <p:nvPicPr>
              <p:cNvPr id="60" name="Picture 59" descr="A picture containing clipart  Description automatically generated">
                <a:extLst>
                  <a:ext uri="{FF2B5EF4-FFF2-40B4-BE49-F238E27FC236}">
                    <a16:creationId xmlns:a16="http://schemas.microsoft.com/office/drawing/2014/main" id="{9901E588-0828-4602-945D-7370582614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867548"/>
                <a:ext cx="233806" cy="233806"/>
              </a:xfrm>
              <a:prstGeom prst="rect">
                <a:avLst/>
              </a:prstGeom>
            </p:spPr>
          </p:pic>
          <p:pic>
            <p:nvPicPr>
              <p:cNvPr id="61" name="Picture 60" descr="A picture containing clipart  Description automatically generated">
                <a:extLst>
                  <a:ext uri="{FF2B5EF4-FFF2-40B4-BE49-F238E27FC236}">
                    <a16:creationId xmlns:a16="http://schemas.microsoft.com/office/drawing/2014/main" id="{8BB367F8-8A5C-4A8C-955D-A9B79AA95D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123799"/>
                <a:ext cx="233806" cy="233806"/>
              </a:xfrm>
              <a:prstGeom prst="rect">
                <a:avLst/>
              </a:prstGeom>
            </p:spPr>
          </p:pic>
          <p:pic>
            <p:nvPicPr>
              <p:cNvPr id="62" name="Picture 61" descr="A picture containing clipart  Description automatically generated">
                <a:extLst>
                  <a:ext uri="{FF2B5EF4-FFF2-40B4-BE49-F238E27FC236}">
                    <a16:creationId xmlns:a16="http://schemas.microsoft.com/office/drawing/2014/main" id="{3DCC3949-5BC5-46CD-9402-DC3DA81849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380050"/>
                <a:ext cx="233806" cy="233806"/>
              </a:xfrm>
              <a:prstGeom prst="rect">
                <a:avLst/>
              </a:prstGeom>
            </p:spPr>
          </p:pic>
          <p:pic>
            <p:nvPicPr>
              <p:cNvPr id="63" name="Picture 62" descr="A picture containing clipart  Description automatically generated">
                <a:extLst>
                  <a:ext uri="{FF2B5EF4-FFF2-40B4-BE49-F238E27FC236}">
                    <a16:creationId xmlns:a16="http://schemas.microsoft.com/office/drawing/2014/main" id="{658D1A63-AAA8-4808-BDAD-DD3D13D151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636301"/>
                <a:ext cx="233806" cy="233806"/>
              </a:xfrm>
              <a:prstGeom prst="rect">
                <a:avLst/>
              </a:prstGeom>
            </p:spPr>
          </p:pic>
          <p:pic>
            <p:nvPicPr>
              <p:cNvPr id="64" name="Picture 63" descr="A picture containing clipart  Description automatically generated">
                <a:extLst>
                  <a:ext uri="{FF2B5EF4-FFF2-40B4-BE49-F238E27FC236}">
                    <a16:creationId xmlns:a16="http://schemas.microsoft.com/office/drawing/2014/main" id="{C7ABA960-8C2C-49A7-8D7E-7D2BC5F1479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4892550"/>
                <a:ext cx="233806" cy="233806"/>
              </a:xfrm>
              <a:prstGeom prst="rect">
                <a:avLst/>
              </a:prstGeom>
            </p:spPr>
          </p:pic>
        </p:grpSp>
      </p:grpSp>
      <p:pic>
        <p:nvPicPr>
          <p:cNvPr id="12" name="Image 11"/>
          <p:cNvPicPr>
            <a:picLocks noChangeAspect="1"/>
          </p:cNvPicPr>
          <p:nvPr/>
        </p:nvPicPr>
        <p:blipFill>
          <a:blip r:embed="rId8" cstate="print"/>
          <a:stretch>
            <a:fillRect/>
          </a:stretch>
        </p:blipFill>
        <p:spPr>
          <a:xfrm>
            <a:off x="2912778" y="1805359"/>
            <a:ext cx="1594080" cy="885600"/>
          </a:xfrm>
          <a:prstGeom prst="rect">
            <a:avLst/>
          </a:prstGeom>
        </p:spPr>
      </p:pic>
      <p:grpSp>
        <p:nvGrpSpPr>
          <p:cNvPr id="66" name="Group 65">
            <a:extLst>
              <a:ext uri="{FF2B5EF4-FFF2-40B4-BE49-F238E27FC236}">
                <a16:creationId xmlns:a16="http://schemas.microsoft.com/office/drawing/2014/main" id="{950AEC69-CC4A-415D-BEA8-26D3C64A0F7E}"/>
              </a:ext>
            </a:extLst>
          </p:cNvPr>
          <p:cNvGrpSpPr/>
          <p:nvPr/>
        </p:nvGrpSpPr>
        <p:grpSpPr>
          <a:xfrm>
            <a:off x="8774185" y="2205293"/>
            <a:ext cx="233806" cy="490920"/>
            <a:chOff x="7120645" y="3020794"/>
            <a:chExt cx="233806" cy="490920"/>
          </a:xfrm>
        </p:grpSpPr>
        <p:pic>
          <p:nvPicPr>
            <p:cNvPr id="67" name="Picture 66" descr="A picture containing object  Description automatically generated">
              <a:extLst>
                <a:ext uri="{FF2B5EF4-FFF2-40B4-BE49-F238E27FC236}">
                  <a16:creationId xmlns:a16="http://schemas.microsoft.com/office/drawing/2014/main" id="{8511DDBE-94E0-4729-83D7-099E30836B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20645" y="3020794"/>
              <a:ext cx="233806" cy="233806"/>
            </a:xfrm>
            <a:prstGeom prst="rect">
              <a:avLst/>
            </a:prstGeom>
          </p:spPr>
        </p:pic>
        <p:pic>
          <p:nvPicPr>
            <p:cNvPr id="68" name="Picture 67" descr="A picture containing object  Description automatically generated">
              <a:extLst>
                <a:ext uri="{FF2B5EF4-FFF2-40B4-BE49-F238E27FC236}">
                  <a16:creationId xmlns:a16="http://schemas.microsoft.com/office/drawing/2014/main" id="{2CD71029-7F43-47FA-ABDA-CBA278BE3CC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20645" y="3277908"/>
              <a:ext cx="233806" cy="233806"/>
            </a:xfrm>
            <a:prstGeom prst="rect">
              <a:avLst/>
            </a:prstGeom>
          </p:spPr>
        </p:pic>
      </p:grpSp>
      <p:sp>
        <p:nvSpPr>
          <p:cNvPr id="69" name="TextBox 68">
            <a:extLst>
              <a:ext uri="{FF2B5EF4-FFF2-40B4-BE49-F238E27FC236}">
                <a16:creationId xmlns:a16="http://schemas.microsoft.com/office/drawing/2014/main" id="{84FC229B-DFF5-491D-9642-E755C0C37E42}"/>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grpSp>
        <p:nvGrpSpPr>
          <p:cNvPr id="65" name="Group 64">
            <a:extLst>
              <a:ext uri="{FF2B5EF4-FFF2-40B4-BE49-F238E27FC236}">
                <a16:creationId xmlns:a16="http://schemas.microsoft.com/office/drawing/2014/main" id="{988A698A-4360-405F-B0FE-267128249B1A}"/>
              </a:ext>
            </a:extLst>
          </p:cNvPr>
          <p:cNvGrpSpPr/>
          <p:nvPr/>
        </p:nvGrpSpPr>
        <p:grpSpPr>
          <a:xfrm>
            <a:off x="2746500" y="2102704"/>
            <a:ext cx="1649289" cy="564329"/>
            <a:chOff x="3733049" y="5315443"/>
            <a:chExt cx="1649289" cy="564329"/>
          </a:xfrm>
        </p:grpSpPr>
        <p:grpSp>
          <p:nvGrpSpPr>
            <p:cNvPr id="70" name="Group 69">
              <a:extLst>
                <a:ext uri="{FF2B5EF4-FFF2-40B4-BE49-F238E27FC236}">
                  <a16:creationId xmlns:a16="http://schemas.microsoft.com/office/drawing/2014/main" id="{90FE7333-4380-4267-A940-BDCE7AC88AA6}"/>
                </a:ext>
              </a:extLst>
            </p:cNvPr>
            <p:cNvGrpSpPr/>
            <p:nvPr/>
          </p:nvGrpSpPr>
          <p:grpSpPr>
            <a:xfrm>
              <a:off x="4085070" y="5365750"/>
              <a:ext cx="1297268" cy="507156"/>
              <a:chOff x="4085070" y="5365750"/>
              <a:chExt cx="1297268" cy="507156"/>
            </a:xfrm>
            <a:solidFill>
              <a:schemeClr val="bg1"/>
            </a:solidFill>
          </p:grpSpPr>
          <p:sp>
            <p:nvSpPr>
              <p:cNvPr id="74" name="Rectangle 73">
                <a:extLst>
                  <a:ext uri="{FF2B5EF4-FFF2-40B4-BE49-F238E27FC236}">
                    <a16:creationId xmlns:a16="http://schemas.microsoft.com/office/drawing/2014/main" id="{9174F75A-B083-4B4C-8142-B7C1C4A9FB31}"/>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75" name="Rectangle 74">
                <a:extLst>
                  <a:ext uri="{FF2B5EF4-FFF2-40B4-BE49-F238E27FC236}">
                    <a16:creationId xmlns:a16="http://schemas.microsoft.com/office/drawing/2014/main" id="{5BF51E35-87E9-4AEE-9769-5D975970C24C}"/>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71" name="Group 70">
              <a:extLst>
                <a:ext uri="{FF2B5EF4-FFF2-40B4-BE49-F238E27FC236}">
                  <a16:creationId xmlns:a16="http://schemas.microsoft.com/office/drawing/2014/main" id="{1F5CB072-A30E-4D6A-B17E-B70914930AB4}"/>
                </a:ext>
              </a:extLst>
            </p:cNvPr>
            <p:cNvGrpSpPr/>
            <p:nvPr/>
          </p:nvGrpSpPr>
          <p:grpSpPr>
            <a:xfrm>
              <a:off x="3733049" y="5315443"/>
              <a:ext cx="1646907" cy="564329"/>
              <a:chOff x="3722832" y="5310208"/>
              <a:chExt cx="1646907" cy="564329"/>
            </a:xfrm>
          </p:grpSpPr>
          <p:cxnSp>
            <p:nvCxnSpPr>
              <p:cNvPr id="72" name="Straight Connector 71">
                <a:extLst>
                  <a:ext uri="{FF2B5EF4-FFF2-40B4-BE49-F238E27FC236}">
                    <a16:creationId xmlns:a16="http://schemas.microsoft.com/office/drawing/2014/main" id="{3B23AC93-D9B5-4BBA-B092-7F5BDA44D7AF}"/>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3" name="Arc 72">
                <a:extLst>
                  <a:ext uri="{FF2B5EF4-FFF2-40B4-BE49-F238E27FC236}">
                    <a16:creationId xmlns:a16="http://schemas.microsoft.com/office/drawing/2014/main" id="{769D09DB-C69D-4D09-B2A9-DF95071CBFDA}"/>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118" name="Group 117">
            <a:extLst>
              <a:ext uri="{FF2B5EF4-FFF2-40B4-BE49-F238E27FC236}">
                <a16:creationId xmlns:a16="http://schemas.microsoft.com/office/drawing/2014/main" id="{C91F870F-5F7E-4665-8AB0-FB21FFFAE14A}"/>
              </a:ext>
            </a:extLst>
          </p:cNvPr>
          <p:cNvGrpSpPr>
            <a:grpSpLocks noChangeAspect="1"/>
          </p:cNvGrpSpPr>
          <p:nvPr/>
        </p:nvGrpSpPr>
        <p:grpSpPr>
          <a:xfrm>
            <a:off x="5431262" y="2082898"/>
            <a:ext cx="3770262" cy="578710"/>
            <a:chOff x="3733049" y="5315443"/>
            <a:chExt cx="3718673" cy="570792"/>
          </a:xfrm>
        </p:grpSpPr>
        <p:grpSp>
          <p:nvGrpSpPr>
            <p:cNvPr id="119" name="Group 118">
              <a:extLst>
                <a:ext uri="{FF2B5EF4-FFF2-40B4-BE49-F238E27FC236}">
                  <a16:creationId xmlns:a16="http://schemas.microsoft.com/office/drawing/2014/main" id="{C7F9630C-0721-407E-91A0-8CF44FB8FA6A}"/>
                </a:ext>
              </a:extLst>
            </p:cNvPr>
            <p:cNvGrpSpPr/>
            <p:nvPr/>
          </p:nvGrpSpPr>
          <p:grpSpPr>
            <a:xfrm>
              <a:off x="4048134" y="5351710"/>
              <a:ext cx="3403588" cy="534525"/>
              <a:chOff x="4048134" y="5351710"/>
              <a:chExt cx="3403588" cy="534525"/>
            </a:xfrm>
            <a:solidFill>
              <a:schemeClr val="bg1"/>
            </a:solidFill>
          </p:grpSpPr>
          <p:sp>
            <p:nvSpPr>
              <p:cNvPr id="123" name="Rectangle 122">
                <a:extLst>
                  <a:ext uri="{FF2B5EF4-FFF2-40B4-BE49-F238E27FC236}">
                    <a16:creationId xmlns:a16="http://schemas.microsoft.com/office/drawing/2014/main" id="{3DD8F3FE-C68B-40D3-B5A6-B9E0A6FA123B}"/>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4" name="Rectangle 123">
                <a:extLst>
                  <a:ext uri="{FF2B5EF4-FFF2-40B4-BE49-F238E27FC236}">
                    <a16:creationId xmlns:a16="http://schemas.microsoft.com/office/drawing/2014/main" id="{C214EA92-9C3F-45FC-B9AD-72F5EF9B459D}"/>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0" name="Group 119">
              <a:extLst>
                <a:ext uri="{FF2B5EF4-FFF2-40B4-BE49-F238E27FC236}">
                  <a16:creationId xmlns:a16="http://schemas.microsoft.com/office/drawing/2014/main" id="{5CBAB3BE-DFD5-415F-A732-FC37317F9707}"/>
                </a:ext>
              </a:extLst>
            </p:cNvPr>
            <p:cNvGrpSpPr/>
            <p:nvPr/>
          </p:nvGrpSpPr>
          <p:grpSpPr>
            <a:xfrm>
              <a:off x="3733049" y="5315443"/>
              <a:ext cx="3718672" cy="564329"/>
              <a:chOff x="3722832" y="5310208"/>
              <a:chExt cx="3718672" cy="564329"/>
            </a:xfrm>
          </p:grpSpPr>
          <p:cxnSp>
            <p:nvCxnSpPr>
              <p:cNvPr id="121" name="Straight Connector 120">
                <a:extLst>
                  <a:ext uri="{FF2B5EF4-FFF2-40B4-BE49-F238E27FC236}">
                    <a16:creationId xmlns:a16="http://schemas.microsoft.com/office/drawing/2014/main" id="{2374B94C-EA1B-48BB-906F-BCCAE92F515F}"/>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2" name="Arc 121">
                <a:extLst>
                  <a:ext uri="{FF2B5EF4-FFF2-40B4-BE49-F238E27FC236}">
                    <a16:creationId xmlns:a16="http://schemas.microsoft.com/office/drawing/2014/main" id="{5766D9C2-70A8-4BAF-9DDB-D35E2B6CA16F}"/>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9" name="TextBox 18">
            <a:extLst>
              <a:ext uri="{FF2B5EF4-FFF2-40B4-BE49-F238E27FC236}">
                <a16:creationId xmlns:a16="http://schemas.microsoft.com/office/drawing/2014/main" id="{F5ADEA59-CB1A-4433-8BE8-C58F8D766860}"/>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867318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17"/>
                                        </p:tgtEl>
                                      </p:cBhvr>
                                    </p:animEffect>
                                    <p:set>
                                      <p:cBhvr>
                                        <p:cTn id="16" dur="1" fill="hold">
                                          <p:stCondLst>
                                            <p:cond delay="499"/>
                                          </p:stCondLst>
                                        </p:cTn>
                                        <p:tgtEl>
                                          <p:spTgt spid="17"/>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xit" presetSubtype="0" fill="hold" nodeType="withEffect">
                                  <p:stCondLst>
                                    <p:cond delay="0"/>
                                  </p:stCondLst>
                                  <p:childTnLst>
                                    <p:animEffect transition="out" filter="fade">
                                      <p:cBhvr>
                                        <p:cTn id="32" dur="500"/>
                                        <p:tgtEl>
                                          <p:spTgt spid="43"/>
                                        </p:tgtEl>
                                      </p:cBhvr>
                                    </p:animEffect>
                                    <p:set>
                                      <p:cBhvr>
                                        <p:cTn id="33" dur="1" fill="hold">
                                          <p:stCondLst>
                                            <p:cond delay="4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2" grpId="0"/>
      <p:bldP spid="69"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41">
            <a:extLst>
              <a:ext uri="{FF2B5EF4-FFF2-40B4-BE49-F238E27FC236}">
                <a16:creationId xmlns:a16="http://schemas.microsoft.com/office/drawing/2014/main" id="{6C63EF8F-322D-4029-9F54-9B2DFD4E3FEA}"/>
              </a:ext>
            </a:extLst>
          </p:cNvPr>
          <p:cNvSpPr txBox="1"/>
          <p:nvPr/>
        </p:nvSpPr>
        <p:spPr bwMode="auto">
          <a:xfrm>
            <a:off x="4580202" y="1446080"/>
            <a:ext cx="303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pic>
        <p:nvPicPr>
          <p:cNvPr id="10" name="Picture 9" descr="A close up of a logo  Description automatically generated">
            <a:extLst>
              <a:ext uri="{FF2B5EF4-FFF2-40B4-BE49-F238E27FC236}">
                <a16:creationId xmlns:a16="http://schemas.microsoft.com/office/drawing/2014/main" id="{7EB1F969-2129-44C7-9945-77645AFB73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7946" y="2142977"/>
            <a:ext cx="3413579" cy="446831"/>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4:5</a:t>
            </a: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83026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612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82074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C8D83576-40F6-45A5-B7A5-AC3B86BA1C8F}"/>
              </a:ext>
            </a:extLst>
          </p:cNvPr>
          <p:cNvSpPr txBox="1"/>
          <p:nvPr/>
        </p:nvSpPr>
        <p:spPr bwMode="auto">
          <a:xfrm>
            <a:off x="4799833" y="1446080"/>
            <a:ext cx="2592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exchanging:</a:t>
            </a:r>
            <a:endParaRPr lang="en-GB" sz="2000" dirty="0">
              <a:solidFill>
                <a:srgbClr val="FF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D2BE2CBD-D3B8-4AE2-94FE-12C22B7E12D9}"/>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1</a:t>
            </a:r>
          </a:p>
        </p:txBody>
      </p:sp>
      <p:pic>
        <p:nvPicPr>
          <p:cNvPr id="32" name="Picture 31">
            <a:extLst>
              <a:ext uri="{FF2B5EF4-FFF2-40B4-BE49-F238E27FC236}">
                <a16:creationId xmlns:a16="http://schemas.microsoft.com/office/drawing/2014/main" id="{1F8D46A1-4A6A-4F81-98B0-72DF000AF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205293"/>
            <a:ext cx="233806" cy="233806"/>
          </a:xfrm>
          <a:prstGeom prst="rect">
            <a:avLst/>
          </a:prstGeom>
        </p:spPr>
      </p:pic>
      <p:pic>
        <p:nvPicPr>
          <p:cNvPr id="33" name="Picture 32">
            <a:extLst>
              <a:ext uri="{FF2B5EF4-FFF2-40B4-BE49-F238E27FC236}">
                <a16:creationId xmlns:a16="http://schemas.microsoft.com/office/drawing/2014/main" id="{EE33885E-4F37-4806-8479-A514D9436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462407"/>
            <a:ext cx="233806" cy="233806"/>
          </a:xfrm>
          <a:prstGeom prst="rect">
            <a:avLst/>
          </a:prstGeom>
        </p:spPr>
      </p:pic>
      <p:pic>
        <p:nvPicPr>
          <p:cNvPr id="34" name="Picture 33">
            <a:extLst>
              <a:ext uri="{FF2B5EF4-FFF2-40B4-BE49-F238E27FC236}">
                <a16:creationId xmlns:a16="http://schemas.microsoft.com/office/drawing/2014/main" id="{0B2148F2-FF4A-4CF3-B61C-3DB0D2F194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719521"/>
            <a:ext cx="233806" cy="233806"/>
          </a:xfrm>
          <a:prstGeom prst="rect">
            <a:avLst/>
          </a:prstGeom>
        </p:spPr>
      </p:pic>
      <p:pic>
        <p:nvPicPr>
          <p:cNvPr id="35" name="Picture 34">
            <a:extLst>
              <a:ext uri="{FF2B5EF4-FFF2-40B4-BE49-F238E27FC236}">
                <a16:creationId xmlns:a16="http://schemas.microsoft.com/office/drawing/2014/main" id="{3CF1E6D7-35B8-4ADB-9DC0-B57C7933E3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976635"/>
            <a:ext cx="233806" cy="233806"/>
          </a:xfrm>
          <a:prstGeom prst="rect">
            <a:avLst/>
          </a:prstGeom>
        </p:spPr>
      </p:pic>
      <p:grpSp>
        <p:nvGrpSpPr>
          <p:cNvPr id="7" name="Group 6">
            <a:extLst>
              <a:ext uri="{FF2B5EF4-FFF2-40B4-BE49-F238E27FC236}">
                <a16:creationId xmlns:a16="http://schemas.microsoft.com/office/drawing/2014/main" id="{843B73E9-4E74-47C4-9EBB-31C8430D258C}"/>
              </a:ext>
            </a:extLst>
          </p:cNvPr>
          <p:cNvGrpSpPr/>
          <p:nvPr/>
        </p:nvGrpSpPr>
        <p:grpSpPr>
          <a:xfrm>
            <a:off x="8774185" y="2205293"/>
            <a:ext cx="233806" cy="490920"/>
            <a:chOff x="7120645" y="3020794"/>
            <a:chExt cx="233806" cy="490920"/>
          </a:xfrm>
        </p:grpSpPr>
        <p:pic>
          <p:nvPicPr>
            <p:cNvPr id="37" name="Picture 36" descr="A picture containing object  Description automatically generated">
              <a:extLst>
                <a:ext uri="{FF2B5EF4-FFF2-40B4-BE49-F238E27FC236}">
                  <a16:creationId xmlns:a16="http://schemas.microsoft.com/office/drawing/2014/main" id="{15802287-9D1A-47E7-AB0A-AC7A235822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0645" y="3020794"/>
              <a:ext cx="233806" cy="233806"/>
            </a:xfrm>
            <a:prstGeom prst="rect">
              <a:avLst/>
            </a:prstGeom>
          </p:spPr>
        </p:pic>
        <p:pic>
          <p:nvPicPr>
            <p:cNvPr id="38" name="Picture 37" descr="A picture containing object  Description automatically generated">
              <a:extLst>
                <a:ext uri="{FF2B5EF4-FFF2-40B4-BE49-F238E27FC236}">
                  <a16:creationId xmlns:a16="http://schemas.microsoft.com/office/drawing/2014/main" id="{AE012CB0-7CF0-4559-99FD-09BFB4CBE7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0645" y="3277908"/>
              <a:ext cx="233806" cy="233806"/>
            </a:xfrm>
            <a:prstGeom prst="rect">
              <a:avLst/>
            </a:prstGeom>
          </p:spPr>
        </p:pic>
      </p:grpSp>
      <p:pic>
        <p:nvPicPr>
          <p:cNvPr id="40" name="Picture 39" descr="A close up of a logo  Description automatically generated">
            <a:extLst>
              <a:ext uri="{FF2B5EF4-FFF2-40B4-BE49-F238E27FC236}">
                <a16:creationId xmlns:a16="http://schemas.microsoft.com/office/drawing/2014/main" id="{0E12506B-C369-4BC3-98F2-41C49103F3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4691" y="2179116"/>
            <a:ext cx="301351" cy="1065120"/>
          </a:xfrm>
          <a:prstGeom prst="rect">
            <a:avLst/>
          </a:prstGeom>
        </p:spPr>
      </p:pic>
      <p:pic>
        <p:nvPicPr>
          <p:cNvPr id="86" name="Picture 85" descr="A close up of a logo  Description automatically generated">
            <a:extLst>
              <a:ext uri="{FF2B5EF4-FFF2-40B4-BE49-F238E27FC236}">
                <a16:creationId xmlns:a16="http://schemas.microsoft.com/office/drawing/2014/main" id="{2C0B370A-8CC9-41E0-8F53-B11DFB61BC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98070" y="2179116"/>
            <a:ext cx="301351" cy="1065120"/>
          </a:xfrm>
          <a:prstGeom prst="rect">
            <a:avLst/>
          </a:prstGeom>
        </p:spPr>
      </p:pic>
      <p:pic>
        <p:nvPicPr>
          <p:cNvPr id="87" name="Picture 86" descr="A close up of a logo  Description automatically generated">
            <a:extLst>
              <a:ext uri="{FF2B5EF4-FFF2-40B4-BE49-F238E27FC236}">
                <a16:creationId xmlns:a16="http://schemas.microsoft.com/office/drawing/2014/main" id="{15167D1F-A833-4665-B449-3440876C1A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27739" y="2179116"/>
            <a:ext cx="301351" cy="1065120"/>
          </a:xfrm>
          <a:prstGeom prst="rect">
            <a:avLst/>
          </a:prstGeom>
        </p:spPr>
      </p:pic>
      <p:pic>
        <p:nvPicPr>
          <p:cNvPr id="88" name="Picture 87" descr="A close up of a logo  Description automatically generated">
            <a:extLst>
              <a:ext uri="{FF2B5EF4-FFF2-40B4-BE49-F238E27FC236}">
                <a16:creationId xmlns:a16="http://schemas.microsoft.com/office/drawing/2014/main" id="{7EA86D06-45CE-411B-AB97-1CF157824D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57408" y="2179116"/>
            <a:ext cx="301351" cy="1065120"/>
          </a:xfrm>
          <a:prstGeom prst="rect">
            <a:avLst/>
          </a:prstGeom>
        </p:spPr>
      </p:pic>
      <p:pic>
        <p:nvPicPr>
          <p:cNvPr id="89" name="Picture 88" descr="A close up of a logo  Description automatically generated">
            <a:extLst>
              <a:ext uri="{FF2B5EF4-FFF2-40B4-BE49-F238E27FC236}">
                <a16:creationId xmlns:a16="http://schemas.microsoft.com/office/drawing/2014/main" id="{0C34A4F1-77E3-472D-8A5A-E01ED0BCAA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87077" y="2179116"/>
            <a:ext cx="301351" cy="1065120"/>
          </a:xfrm>
          <a:prstGeom prst="rect">
            <a:avLst/>
          </a:prstGeom>
        </p:spPr>
      </p:pic>
      <p:pic>
        <p:nvPicPr>
          <p:cNvPr id="90" name="Picture 89" descr="A close up of a logo  Description automatically generated">
            <a:extLst>
              <a:ext uri="{FF2B5EF4-FFF2-40B4-BE49-F238E27FC236}">
                <a16:creationId xmlns:a16="http://schemas.microsoft.com/office/drawing/2014/main" id="{5AFD08A4-7C98-49FF-AD5F-F3D14CBB15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16745" y="2179116"/>
            <a:ext cx="301351" cy="1065120"/>
          </a:xfrm>
          <a:prstGeom prst="rect">
            <a:avLst/>
          </a:prstGeom>
        </p:spPr>
      </p:pic>
      <p:sp>
        <p:nvSpPr>
          <p:cNvPr id="44" name="TextBox 43">
            <a:extLst>
              <a:ext uri="{FF2B5EF4-FFF2-40B4-BE49-F238E27FC236}">
                <a16:creationId xmlns:a16="http://schemas.microsoft.com/office/drawing/2014/main" id="{EBABBA4F-688C-448C-80EE-A2016F6FEC4F}"/>
              </a:ext>
            </a:extLst>
          </p:cNvPr>
          <p:cNvSpPr txBox="1"/>
          <p:nvPr/>
        </p:nvSpPr>
        <p:spPr bwMode="auto">
          <a:xfrm>
            <a:off x="3641930" y="4794009"/>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6 hundreds ÷ 4 = 1 hundred r 2 hundreds</a:t>
            </a:r>
          </a:p>
        </p:txBody>
      </p:sp>
      <p:grpSp>
        <p:nvGrpSpPr>
          <p:cNvPr id="81" name="Group 80">
            <a:extLst>
              <a:ext uri="{FF2B5EF4-FFF2-40B4-BE49-F238E27FC236}">
                <a16:creationId xmlns:a16="http://schemas.microsoft.com/office/drawing/2014/main" id="{96113C80-DF39-4A6D-8222-BC18F06ECAE5}"/>
              </a:ext>
            </a:extLst>
          </p:cNvPr>
          <p:cNvGrpSpPr/>
          <p:nvPr/>
        </p:nvGrpSpPr>
        <p:grpSpPr>
          <a:xfrm>
            <a:off x="7722367" y="2205294"/>
            <a:ext cx="233806" cy="1002559"/>
            <a:chOff x="5539969" y="2586293"/>
            <a:chExt cx="233806" cy="1002559"/>
          </a:xfrm>
        </p:grpSpPr>
        <p:pic>
          <p:nvPicPr>
            <p:cNvPr id="82" name="Picture 81" descr="A picture containing clipart  Description automatically generated">
              <a:extLst>
                <a:ext uri="{FF2B5EF4-FFF2-40B4-BE49-F238E27FC236}">
                  <a16:creationId xmlns:a16="http://schemas.microsoft.com/office/drawing/2014/main" id="{928A3900-FD5C-4D5B-9D4F-B982385CFC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83" name="Picture 82" descr="A picture containing clipart  Description automatically generated">
              <a:extLst>
                <a:ext uri="{FF2B5EF4-FFF2-40B4-BE49-F238E27FC236}">
                  <a16:creationId xmlns:a16="http://schemas.microsoft.com/office/drawing/2014/main" id="{75AF65FA-31FC-4F8A-9706-438685C5491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84" name="Picture 83" descr="A picture containing clipart  Description automatically generated">
              <a:extLst>
                <a:ext uri="{FF2B5EF4-FFF2-40B4-BE49-F238E27FC236}">
                  <a16:creationId xmlns:a16="http://schemas.microsoft.com/office/drawing/2014/main" id="{6383058C-F288-4943-B755-FFE3915725F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85" name="Picture 84" descr="A picture containing clipart  Description automatically generated">
              <a:extLst>
                <a:ext uri="{FF2B5EF4-FFF2-40B4-BE49-F238E27FC236}">
                  <a16:creationId xmlns:a16="http://schemas.microsoft.com/office/drawing/2014/main" id="{69479E3C-A95E-45C6-99A4-3CA9362C288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pic>
        <p:nvPicPr>
          <p:cNvPr id="36" name="Picture 35" descr="A picture containing clipart  Description automatically generated">
            <a:extLst>
              <a:ext uri="{FF2B5EF4-FFF2-40B4-BE49-F238E27FC236}">
                <a16:creationId xmlns:a16="http://schemas.microsoft.com/office/drawing/2014/main" id="{FCFCDF07-C019-4C65-9CCB-10B6FB50F1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17445" y="2205293"/>
            <a:ext cx="233806" cy="233806"/>
          </a:xfrm>
          <a:prstGeom prst="rect">
            <a:avLst/>
          </a:prstGeom>
        </p:spPr>
      </p:pic>
      <p:grpSp>
        <p:nvGrpSpPr>
          <p:cNvPr id="14" name="Group 13">
            <a:extLst>
              <a:ext uri="{FF2B5EF4-FFF2-40B4-BE49-F238E27FC236}">
                <a16:creationId xmlns:a16="http://schemas.microsoft.com/office/drawing/2014/main" id="{5F3684DC-2D51-4B12-903E-626FA5065A17}"/>
              </a:ext>
            </a:extLst>
          </p:cNvPr>
          <p:cNvGrpSpPr/>
          <p:nvPr/>
        </p:nvGrpSpPr>
        <p:grpSpPr>
          <a:xfrm>
            <a:off x="7063969" y="2205294"/>
            <a:ext cx="233806" cy="1002559"/>
            <a:chOff x="5539969" y="2586293"/>
            <a:chExt cx="233806" cy="1002559"/>
          </a:xfrm>
        </p:grpSpPr>
        <p:pic>
          <p:nvPicPr>
            <p:cNvPr id="39" name="Picture 38" descr="A picture containing clipart  Description automatically generated">
              <a:extLst>
                <a:ext uri="{FF2B5EF4-FFF2-40B4-BE49-F238E27FC236}">
                  <a16:creationId xmlns:a16="http://schemas.microsoft.com/office/drawing/2014/main" id="{81C615D9-914A-4F1F-9AF0-CA193BBCAB8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45" name="Picture 44" descr="A picture containing clipart  Description automatically generated">
              <a:extLst>
                <a:ext uri="{FF2B5EF4-FFF2-40B4-BE49-F238E27FC236}">
                  <a16:creationId xmlns:a16="http://schemas.microsoft.com/office/drawing/2014/main" id="{3E4CAEEC-D1BE-4CFB-8871-3C88AE1EAF7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46" name="Picture 45" descr="A picture containing clipart  Description automatically generated">
              <a:extLst>
                <a:ext uri="{FF2B5EF4-FFF2-40B4-BE49-F238E27FC236}">
                  <a16:creationId xmlns:a16="http://schemas.microsoft.com/office/drawing/2014/main" id="{2D71EBCF-182D-427B-9A42-9FF576D1074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47" name="Picture 46" descr="A picture containing clipart  Description automatically generated">
              <a:extLst>
                <a:ext uri="{FF2B5EF4-FFF2-40B4-BE49-F238E27FC236}">
                  <a16:creationId xmlns:a16="http://schemas.microsoft.com/office/drawing/2014/main" id="{CA34DC7A-8BCD-43ED-9CEF-A35B4977E7C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15" name="Group 14">
            <a:extLst>
              <a:ext uri="{FF2B5EF4-FFF2-40B4-BE49-F238E27FC236}">
                <a16:creationId xmlns:a16="http://schemas.microsoft.com/office/drawing/2014/main" id="{5CF2920E-788F-4658-B18C-4C1160CD2E42}"/>
              </a:ext>
            </a:extLst>
          </p:cNvPr>
          <p:cNvGrpSpPr/>
          <p:nvPr/>
        </p:nvGrpSpPr>
        <p:grpSpPr>
          <a:xfrm>
            <a:off x="7063969" y="3230298"/>
            <a:ext cx="233806" cy="1002559"/>
            <a:chOff x="5539969" y="3611297"/>
            <a:chExt cx="233806" cy="1002559"/>
          </a:xfrm>
        </p:grpSpPr>
        <p:pic>
          <p:nvPicPr>
            <p:cNvPr id="48" name="Picture 47" descr="A picture containing clipart  Description automatically generated">
              <a:extLst>
                <a:ext uri="{FF2B5EF4-FFF2-40B4-BE49-F238E27FC236}">
                  <a16:creationId xmlns:a16="http://schemas.microsoft.com/office/drawing/2014/main" id="{EC7EA8C4-A3D8-4ABC-A30E-5DD1AA4DFE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611297"/>
              <a:ext cx="233806" cy="233806"/>
            </a:xfrm>
            <a:prstGeom prst="rect">
              <a:avLst/>
            </a:prstGeom>
          </p:spPr>
        </p:pic>
        <p:pic>
          <p:nvPicPr>
            <p:cNvPr id="49" name="Picture 48" descr="A picture containing clipart  Description automatically generated">
              <a:extLst>
                <a:ext uri="{FF2B5EF4-FFF2-40B4-BE49-F238E27FC236}">
                  <a16:creationId xmlns:a16="http://schemas.microsoft.com/office/drawing/2014/main" id="{26EB2C5E-E6FC-42E1-95FC-9BD2778CAE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867548"/>
              <a:ext cx="233806" cy="233806"/>
            </a:xfrm>
            <a:prstGeom prst="rect">
              <a:avLst/>
            </a:prstGeom>
          </p:spPr>
        </p:pic>
        <p:pic>
          <p:nvPicPr>
            <p:cNvPr id="50" name="Picture 49" descr="A picture containing clipart  Description automatically generated">
              <a:extLst>
                <a:ext uri="{FF2B5EF4-FFF2-40B4-BE49-F238E27FC236}">
                  <a16:creationId xmlns:a16="http://schemas.microsoft.com/office/drawing/2014/main" id="{773E740A-363B-4A8C-B03C-6EF8706D642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4123799"/>
              <a:ext cx="233806" cy="233806"/>
            </a:xfrm>
            <a:prstGeom prst="rect">
              <a:avLst/>
            </a:prstGeom>
          </p:spPr>
        </p:pic>
        <p:pic>
          <p:nvPicPr>
            <p:cNvPr id="51" name="Picture 50" descr="A picture containing clipart  Description automatically generated">
              <a:extLst>
                <a:ext uri="{FF2B5EF4-FFF2-40B4-BE49-F238E27FC236}">
                  <a16:creationId xmlns:a16="http://schemas.microsoft.com/office/drawing/2014/main" id="{7C9D9596-E83B-4C91-9B20-24AC5638F4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4380050"/>
              <a:ext cx="233806" cy="233806"/>
            </a:xfrm>
            <a:prstGeom prst="rect">
              <a:avLst/>
            </a:prstGeom>
          </p:spPr>
        </p:pic>
      </p:grpSp>
      <p:grpSp>
        <p:nvGrpSpPr>
          <p:cNvPr id="20" name="Group 19">
            <a:extLst>
              <a:ext uri="{FF2B5EF4-FFF2-40B4-BE49-F238E27FC236}">
                <a16:creationId xmlns:a16="http://schemas.microsoft.com/office/drawing/2014/main" id="{9269E92B-C0E3-459E-B68D-09D2085B9DE5}"/>
              </a:ext>
            </a:extLst>
          </p:cNvPr>
          <p:cNvGrpSpPr/>
          <p:nvPr/>
        </p:nvGrpSpPr>
        <p:grpSpPr>
          <a:xfrm>
            <a:off x="7386198" y="2209388"/>
            <a:ext cx="233806" cy="1002559"/>
            <a:chOff x="5862198" y="2590387"/>
            <a:chExt cx="233806" cy="1002559"/>
          </a:xfrm>
        </p:grpSpPr>
        <p:pic>
          <p:nvPicPr>
            <p:cNvPr id="55" name="Picture 54" descr="A picture containing clipart  Description automatically generated">
              <a:extLst>
                <a:ext uri="{FF2B5EF4-FFF2-40B4-BE49-F238E27FC236}">
                  <a16:creationId xmlns:a16="http://schemas.microsoft.com/office/drawing/2014/main" id="{AD09C4BF-0F70-4692-8560-134DA9C492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2590387"/>
              <a:ext cx="233806" cy="233806"/>
            </a:xfrm>
            <a:prstGeom prst="rect">
              <a:avLst/>
            </a:prstGeom>
          </p:spPr>
        </p:pic>
        <p:pic>
          <p:nvPicPr>
            <p:cNvPr id="56" name="Picture 55" descr="A picture containing clipart  Description automatically generated">
              <a:extLst>
                <a:ext uri="{FF2B5EF4-FFF2-40B4-BE49-F238E27FC236}">
                  <a16:creationId xmlns:a16="http://schemas.microsoft.com/office/drawing/2014/main" id="{57323827-145E-4F1F-B99A-6AE45773A8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2846638"/>
              <a:ext cx="233806" cy="233806"/>
            </a:xfrm>
            <a:prstGeom prst="rect">
              <a:avLst/>
            </a:prstGeom>
          </p:spPr>
        </p:pic>
        <p:pic>
          <p:nvPicPr>
            <p:cNvPr id="57" name="Picture 56" descr="A picture containing clipart  Description automatically generated">
              <a:extLst>
                <a:ext uri="{FF2B5EF4-FFF2-40B4-BE49-F238E27FC236}">
                  <a16:creationId xmlns:a16="http://schemas.microsoft.com/office/drawing/2014/main" id="{8E1E106A-8D48-449B-8010-3093DFCE4CD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3102889"/>
              <a:ext cx="233806" cy="233806"/>
            </a:xfrm>
            <a:prstGeom prst="rect">
              <a:avLst/>
            </a:prstGeom>
          </p:spPr>
        </p:pic>
        <p:pic>
          <p:nvPicPr>
            <p:cNvPr id="58" name="Picture 57" descr="A picture containing clipart  Description automatically generated">
              <a:extLst>
                <a:ext uri="{FF2B5EF4-FFF2-40B4-BE49-F238E27FC236}">
                  <a16:creationId xmlns:a16="http://schemas.microsoft.com/office/drawing/2014/main" id="{891C71EB-0D1A-401D-94E7-73AADD0F4C1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3359140"/>
              <a:ext cx="233806" cy="233806"/>
            </a:xfrm>
            <a:prstGeom prst="rect">
              <a:avLst/>
            </a:prstGeom>
          </p:spPr>
        </p:pic>
      </p:grpSp>
      <p:pic>
        <p:nvPicPr>
          <p:cNvPr id="12" name="Image 11"/>
          <p:cNvPicPr>
            <a:picLocks noChangeAspect="1"/>
          </p:cNvPicPr>
          <p:nvPr/>
        </p:nvPicPr>
        <p:blipFill>
          <a:blip r:embed="rId9" cstate="print"/>
          <a:stretch>
            <a:fillRect/>
          </a:stretch>
        </p:blipFill>
        <p:spPr>
          <a:xfrm>
            <a:off x="2912778" y="1805359"/>
            <a:ext cx="1594080" cy="885600"/>
          </a:xfrm>
          <a:prstGeom prst="rect">
            <a:avLst/>
          </a:prstGeom>
        </p:spPr>
      </p:pic>
      <p:grpSp>
        <p:nvGrpSpPr>
          <p:cNvPr id="66" name="Group 65">
            <a:extLst>
              <a:ext uri="{FF2B5EF4-FFF2-40B4-BE49-F238E27FC236}">
                <a16:creationId xmlns:a16="http://schemas.microsoft.com/office/drawing/2014/main" id="{4267CC9B-E5B5-487B-8A26-DB5092376BCA}"/>
              </a:ext>
            </a:extLst>
          </p:cNvPr>
          <p:cNvGrpSpPr/>
          <p:nvPr/>
        </p:nvGrpSpPr>
        <p:grpSpPr>
          <a:xfrm>
            <a:off x="7063181" y="2205294"/>
            <a:ext cx="233806" cy="1002559"/>
            <a:chOff x="5539969" y="2586293"/>
            <a:chExt cx="233806" cy="1002559"/>
          </a:xfrm>
        </p:grpSpPr>
        <p:pic>
          <p:nvPicPr>
            <p:cNvPr id="67" name="Picture 66" descr="A picture containing clipart  Description automatically generated">
              <a:extLst>
                <a:ext uri="{FF2B5EF4-FFF2-40B4-BE49-F238E27FC236}">
                  <a16:creationId xmlns:a16="http://schemas.microsoft.com/office/drawing/2014/main" id="{0179CA7C-E4FB-448B-941A-D94765471C2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68" name="Picture 67" descr="A picture containing clipart  Description automatically generated">
              <a:extLst>
                <a:ext uri="{FF2B5EF4-FFF2-40B4-BE49-F238E27FC236}">
                  <a16:creationId xmlns:a16="http://schemas.microsoft.com/office/drawing/2014/main" id="{AA09E3D5-6A9E-46DC-B1E7-9DB4F64D0A5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69" name="Picture 68" descr="A picture containing clipart  Description automatically generated">
              <a:extLst>
                <a:ext uri="{FF2B5EF4-FFF2-40B4-BE49-F238E27FC236}">
                  <a16:creationId xmlns:a16="http://schemas.microsoft.com/office/drawing/2014/main" id="{E572366D-FAE7-4397-ABAE-50184D99C3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70" name="Picture 69" descr="A picture containing clipart  Description automatically generated">
              <a:extLst>
                <a:ext uri="{FF2B5EF4-FFF2-40B4-BE49-F238E27FC236}">
                  <a16:creationId xmlns:a16="http://schemas.microsoft.com/office/drawing/2014/main" id="{1A385876-6BBC-49AA-AC63-2C979BB0C6E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71" name="Group 70">
            <a:extLst>
              <a:ext uri="{FF2B5EF4-FFF2-40B4-BE49-F238E27FC236}">
                <a16:creationId xmlns:a16="http://schemas.microsoft.com/office/drawing/2014/main" id="{F0EE6494-A8F3-41D9-AAA2-6F67B1F5AD29}"/>
              </a:ext>
            </a:extLst>
          </p:cNvPr>
          <p:cNvGrpSpPr/>
          <p:nvPr/>
        </p:nvGrpSpPr>
        <p:grpSpPr>
          <a:xfrm>
            <a:off x="6736028" y="2205294"/>
            <a:ext cx="233806" cy="1002559"/>
            <a:chOff x="5539969" y="2586293"/>
            <a:chExt cx="233806" cy="1002559"/>
          </a:xfrm>
        </p:grpSpPr>
        <p:pic>
          <p:nvPicPr>
            <p:cNvPr id="72" name="Picture 71" descr="A picture containing clipart  Description automatically generated">
              <a:extLst>
                <a:ext uri="{FF2B5EF4-FFF2-40B4-BE49-F238E27FC236}">
                  <a16:creationId xmlns:a16="http://schemas.microsoft.com/office/drawing/2014/main" id="{F8144DA1-252E-4234-B952-294E716A39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73" name="Picture 72" descr="A picture containing clipart  Description automatically generated">
              <a:extLst>
                <a:ext uri="{FF2B5EF4-FFF2-40B4-BE49-F238E27FC236}">
                  <a16:creationId xmlns:a16="http://schemas.microsoft.com/office/drawing/2014/main" id="{594A76CD-D3BF-4B44-8AF8-DB5190CA71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74" name="Picture 73" descr="A picture containing clipart  Description automatically generated">
              <a:extLst>
                <a:ext uri="{FF2B5EF4-FFF2-40B4-BE49-F238E27FC236}">
                  <a16:creationId xmlns:a16="http://schemas.microsoft.com/office/drawing/2014/main" id="{827F1C14-1AB5-4276-B344-118C252CC3A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75" name="Picture 74" descr="A picture containing clipart  Description automatically generated">
              <a:extLst>
                <a:ext uri="{FF2B5EF4-FFF2-40B4-BE49-F238E27FC236}">
                  <a16:creationId xmlns:a16="http://schemas.microsoft.com/office/drawing/2014/main" id="{3EE4671F-A943-4173-AE76-8FDB0CBE4CB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76" name="Group 75">
            <a:extLst>
              <a:ext uri="{FF2B5EF4-FFF2-40B4-BE49-F238E27FC236}">
                <a16:creationId xmlns:a16="http://schemas.microsoft.com/office/drawing/2014/main" id="{7DC7BE9A-4CBB-4770-B94D-ED6FDC170AB5}"/>
              </a:ext>
            </a:extLst>
          </p:cNvPr>
          <p:cNvGrpSpPr/>
          <p:nvPr/>
        </p:nvGrpSpPr>
        <p:grpSpPr>
          <a:xfrm>
            <a:off x="8051658" y="2205294"/>
            <a:ext cx="233806" cy="1002559"/>
            <a:chOff x="5539969" y="2586293"/>
            <a:chExt cx="233806" cy="1002559"/>
          </a:xfrm>
        </p:grpSpPr>
        <p:pic>
          <p:nvPicPr>
            <p:cNvPr id="77" name="Picture 76" descr="A picture containing clipart  Description automatically generated">
              <a:extLst>
                <a:ext uri="{FF2B5EF4-FFF2-40B4-BE49-F238E27FC236}">
                  <a16:creationId xmlns:a16="http://schemas.microsoft.com/office/drawing/2014/main" id="{E3D8F0FB-689C-499E-AD06-9120EF380C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78" name="Picture 77" descr="A picture containing clipart  Description automatically generated">
              <a:extLst>
                <a:ext uri="{FF2B5EF4-FFF2-40B4-BE49-F238E27FC236}">
                  <a16:creationId xmlns:a16="http://schemas.microsoft.com/office/drawing/2014/main" id="{D2668349-342E-4961-83D6-7A7733B5DE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79" name="Picture 78" descr="A picture containing clipart  Description automatically generated">
              <a:extLst>
                <a:ext uri="{FF2B5EF4-FFF2-40B4-BE49-F238E27FC236}">
                  <a16:creationId xmlns:a16="http://schemas.microsoft.com/office/drawing/2014/main" id="{963A3F2E-F2FD-4679-AB9F-9CCCA5D5CAD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80" name="Picture 79" descr="A picture containing clipart  Description automatically generated">
              <a:extLst>
                <a:ext uri="{FF2B5EF4-FFF2-40B4-BE49-F238E27FC236}">
                  <a16:creationId xmlns:a16="http://schemas.microsoft.com/office/drawing/2014/main" id="{15F7F695-F3B0-493E-B7CE-A5B5BCEF4F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16" name="Group 15">
            <a:extLst>
              <a:ext uri="{FF2B5EF4-FFF2-40B4-BE49-F238E27FC236}">
                <a16:creationId xmlns:a16="http://schemas.microsoft.com/office/drawing/2014/main" id="{4004387B-C839-4BD6-86F9-6D217B295DC0}"/>
              </a:ext>
            </a:extLst>
          </p:cNvPr>
          <p:cNvGrpSpPr/>
          <p:nvPr/>
        </p:nvGrpSpPr>
        <p:grpSpPr>
          <a:xfrm>
            <a:off x="7063969" y="4255302"/>
            <a:ext cx="233806" cy="490055"/>
            <a:chOff x="5539969" y="4636301"/>
            <a:chExt cx="233806" cy="490055"/>
          </a:xfrm>
        </p:grpSpPr>
        <p:pic>
          <p:nvPicPr>
            <p:cNvPr id="52" name="Picture 51" descr="A picture containing clipart  Description automatically generated">
              <a:extLst>
                <a:ext uri="{FF2B5EF4-FFF2-40B4-BE49-F238E27FC236}">
                  <a16:creationId xmlns:a16="http://schemas.microsoft.com/office/drawing/2014/main" id="{701F600E-6BEE-46E3-A240-E861214AC5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4636301"/>
              <a:ext cx="233806" cy="233806"/>
            </a:xfrm>
            <a:prstGeom prst="rect">
              <a:avLst/>
            </a:prstGeom>
          </p:spPr>
        </p:pic>
        <p:pic>
          <p:nvPicPr>
            <p:cNvPr id="53" name="Picture 52" descr="A picture containing clipart  Description automatically generated">
              <a:extLst>
                <a:ext uri="{FF2B5EF4-FFF2-40B4-BE49-F238E27FC236}">
                  <a16:creationId xmlns:a16="http://schemas.microsoft.com/office/drawing/2014/main" id="{5BE3F347-7EB0-4408-AFD7-A5F6A79B2F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39969" y="4892550"/>
              <a:ext cx="233806" cy="233806"/>
            </a:xfrm>
            <a:prstGeom prst="rect">
              <a:avLst/>
            </a:prstGeom>
          </p:spPr>
        </p:pic>
      </p:grpSp>
      <p:pic>
        <p:nvPicPr>
          <p:cNvPr id="59" name="Picture 58" descr="A picture containing clipart  Description automatically generated">
            <a:extLst>
              <a:ext uri="{FF2B5EF4-FFF2-40B4-BE49-F238E27FC236}">
                <a16:creationId xmlns:a16="http://schemas.microsoft.com/office/drawing/2014/main" id="{C0DCCE34-40F3-412A-A62E-D9B1CE69254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86198" y="3234391"/>
            <a:ext cx="233806" cy="233806"/>
          </a:xfrm>
          <a:prstGeom prst="rect">
            <a:avLst/>
          </a:prstGeom>
        </p:spPr>
      </p:pic>
      <p:grpSp>
        <p:nvGrpSpPr>
          <p:cNvPr id="18" name="Group 17">
            <a:extLst>
              <a:ext uri="{FF2B5EF4-FFF2-40B4-BE49-F238E27FC236}">
                <a16:creationId xmlns:a16="http://schemas.microsoft.com/office/drawing/2014/main" id="{D75579C3-B4BC-4627-B2E2-CE64625DC9A3}"/>
              </a:ext>
            </a:extLst>
          </p:cNvPr>
          <p:cNvGrpSpPr/>
          <p:nvPr/>
        </p:nvGrpSpPr>
        <p:grpSpPr>
          <a:xfrm>
            <a:off x="7386198" y="3490643"/>
            <a:ext cx="233806" cy="1002559"/>
            <a:chOff x="5862198" y="3871642"/>
            <a:chExt cx="233806" cy="1002559"/>
          </a:xfrm>
        </p:grpSpPr>
        <p:pic>
          <p:nvPicPr>
            <p:cNvPr id="60" name="Picture 59" descr="A picture containing clipart  Description automatically generated">
              <a:extLst>
                <a:ext uri="{FF2B5EF4-FFF2-40B4-BE49-F238E27FC236}">
                  <a16:creationId xmlns:a16="http://schemas.microsoft.com/office/drawing/2014/main" id="{9901E588-0828-4602-945D-73705826140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3871642"/>
              <a:ext cx="233806" cy="233806"/>
            </a:xfrm>
            <a:prstGeom prst="rect">
              <a:avLst/>
            </a:prstGeom>
          </p:spPr>
        </p:pic>
        <p:pic>
          <p:nvPicPr>
            <p:cNvPr id="61" name="Picture 60" descr="A picture containing clipart  Description automatically generated">
              <a:extLst>
                <a:ext uri="{FF2B5EF4-FFF2-40B4-BE49-F238E27FC236}">
                  <a16:creationId xmlns:a16="http://schemas.microsoft.com/office/drawing/2014/main" id="{8BB367F8-8A5C-4A8C-955D-A9B79AA95DD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4127893"/>
              <a:ext cx="233806" cy="233806"/>
            </a:xfrm>
            <a:prstGeom prst="rect">
              <a:avLst/>
            </a:prstGeom>
          </p:spPr>
        </p:pic>
        <p:pic>
          <p:nvPicPr>
            <p:cNvPr id="62" name="Picture 61" descr="A picture containing clipart  Description automatically generated">
              <a:extLst>
                <a:ext uri="{FF2B5EF4-FFF2-40B4-BE49-F238E27FC236}">
                  <a16:creationId xmlns:a16="http://schemas.microsoft.com/office/drawing/2014/main" id="{3DCC3949-5BC5-46CD-9402-DC3DA81849B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4384144"/>
              <a:ext cx="233806" cy="233806"/>
            </a:xfrm>
            <a:prstGeom prst="rect">
              <a:avLst/>
            </a:prstGeom>
          </p:spPr>
        </p:pic>
        <p:pic>
          <p:nvPicPr>
            <p:cNvPr id="63" name="Picture 62" descr="A picture containing clipart  Description automatically generated">
              <a:extLst>
                <a:ext uri="{FF2B5EF4-FFF2-40B4-BE49-F238E27FC236}">
                  <a16:creationId xmlns:a16="http://schemas.microsoft.com/office/drawing/2014/main" id="{658D1A63-AAA8-4808-BDAD-DD3D13D151F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62198" y="4640395"/>
              <a:ext cx="233806" cy="233806"/>
            </a:xfrm>
            <a:prstGeom prst="rect">
              <a:avLst/>
            </a:prstGeom>
          </p:spPr>
        </p:pic>
      </p:grpSp>
      <p:pic>
        <p:nvPicPr>
          <p:cNvPr id="64" name="Picture 63" descr="A picture containing clipart  Description automatically generated">
            <a:extLst>
              <a:ext uri="{FF2B5EF4-FFF2-40B4-BE49-F238E27FC236}">
                <a16:creationId xmlns:a16="http://schemas.microsoft.com/office/drawing/2014/main" id="{C7ABA960-8C2C-49A7-8D7E-7D2BC5F1479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86198" y="4515644"/>
            <a:ext cx="233806" cy="233806"/>
          </a:xfrm>
          <a:prstGeom prst="rect">
            <a:avLst/>
          </a:prstGeom>
        </p:spPr>
      </p:pic>
      <p:sp>
        <p:nvSpPr>
          <p:cNvPr id="91" name="TextBox 90">
            <a:extLst>
              <a:ext uri="{FF2B5EF4-FFF2-40B4-BE49-F238E27FC236}">
                <a16:creationId xmlns:a16="http://schemas.microsoft.com/office/drawing/2014/main" id="{6B533582-E399-43E1-9155-ADA6752409AF}"/>
              </a:ext>
            </a:extLst>
          </p:cNvPr>
          <p:cNvSpPr txBox="1"/>
          <p:nvPr/>
        </p:nvSpPr>
        <p:spPr bwMode="auto">
          <a:xfrm>
            <a:off x="7336424"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5</a:t>
            </a:r>
          </a:p>
        </p:txBody>
      </p:sp>
      <p:pic>
        <p:nvPicPr>
          <p:cNvPr id="22" name="Image 21"/>
          <p:cNvPicPr>
            <a:picLocks noChangeAspect="1"/>
          </p:cNvPicPr>
          <p:nvPr/>
        </p:nvPicPr>
        <p:blipFill>
          <a:blip r:embed="rId10" cstate="print"/>
          <a:stretch>
            <a:fillRect/>
          </a:stretch>
        </p:blipFill>
        <p:spPr>
          <a:xfrm>
            <a:off x="2912778" y="1805359"/>
            <a:ext cx="1594080" cy="885600"/>
          </a:xfrm>
          <a:prstGeom prst="rect">
            <a:avLst/>
          </a:prstGeom>
        </p:spPr>
      </p:pic>
      <p:pic>
        <p:nvPicPr>
          <p:cNvPr id="93" name="Picture 92" descr="A picture containing clipart  Description automatically generated">
            <a:extLst>
              <a:ext uri="{FF2B5EF4-FFF2-40B4-BE49-F238E27FC236}">
                <a16:creationId xmlns:a16="http://schemas.microsoft.com/office/drawing/2014/main" id="{B6C00DD3-D36E-4294-8C62-B66D1CCF47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374464" y="2205293"/>
            <a:ext cx="233806" cy="233806"/>
          </a:xfrm>
          <a:prstGeom prst="rect">
            <a:avLst/>
          </a:prstGeom>
        </p:spPr>
      </p:pic>
      <p:sp>
        <p:nvSpPr>
          <p:cNvPr id="94" name="TextBox 93">
            <a:extLst>
              <a:ext uri="{FF2B5EF4-FFF2-40B4-BE49-F238E27FC236}">
                <a16:creationId xmlns:a16="http://schemas.microsoft.com/office/drawing/2014/main" id="{8BA46592-4037-46B4-A9C4-2BDD4946F7DA}"/>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sp>
        <p:nvSpPr>
          <p:cNvPr id="95" name="TextBox 94">
            <a:extLst>
              <a:ext uri="{FF2B5EF4-FFF2-40B4-BE49-F238E27FC236}">
                <a16:creationId xmlns:a16="http://schemas.microsoft.com/office/drawing/2014/main" id="{2B612E28-8AC1-43C8-89F9-841A9534FFCE}"/>
              </a:ext>
            </a:extLst>
          </p:cNvPr>
          <p:cNvSpPr txBox="1"/>
          <p:nvPr/>
        </p:nvSpPr>
        <p:spPr bwMode="auto">
          <a:xfrm>
            <a:off x="4465361" y="5453559"/>
            <a:ext cx="32612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21 tens ÷ 4 = 5 tens r 1 ten</a:t>
            </a:r>
          </a:p>
        </p:txBody>
      </p:sp>
      <p:grpSp>
        <p:nvGrpSpPr>
          <p:cNvPr id="92" name="Group 91">
            <a:extLst>
              <a:ext uri="{FF2B5EF4-FFF2-40B4-BE49-F238E27FC236}">
                <a16:creationId xmlns:a16="http://schemas.microsoft.com/office/drawing/2014/main" id="{94502496-52E1-48F8-BA40-E51E009B0FD9}"/>
              </a:ext>
            </a:extLst>
          </p:cNvPr>
          <p:cNvGrpSpPr/>
          <p:nvPr/>
        </p:nvGrpSpPr>
        <p:grpSpPr>
          <a:xfrm>
            <a:off x="2746500" y="2102704"/>
            <a:ext cx="1649289" cy="564329"/>
            <a:chOff x="3733049" y="5315443"/>
            <a:chExt cx="1649289" cy="564329"/>
          </a:xfrm>
        </p:grpSpPr>
        <p:grpSp>
          <p:nvGrpSpPr>
            <p:cNvPr id="96" name="Group 95">
              <a:extLst>
                <a:ext uri="{FF2B5EF4-FFF2-40B4-BE49-F238E27FC236}">
                  <a16:creationId xmlns:a16="http://schemas.microsoft.com/office/drawing/2014/main" id="{863C68C9-79B9-4C1B-AA52-B9EEC3F8E54F}"/>
                </a:ext>
              </a:extLst>
            </p:cNvPr>
            <p:cNvGrpSpPr/>
            <p:nvPr/>
          </p:nvGrpSpPr>
          <p:grpSpPr>
            <a:xfrm>
              <a:off x="4085070" y="5365750"/>
              <a:ext cx="1297268" cy="507156"/>
              <a:chOff x="4085070" y="5365750"/>
              <a:chExt cx="1297268" cy="507156"/>
            </a:xfrm>
            <a:solidFill>
              <a:schemeClr val="bg1"/>
            </a:solidFill>
          </p:grpSpPr>
          <p:sp>
            <p:nvSpPr>
              <p:cNvPr id="100" name="Rectangle 99">
                <a:extLst>
                  <a:ext uri="{FF2B5EF4-FFF2-40B4-BE49-F238E27FC236}">
                    <a16:creationId xmlns:a16="http://schemas.microsoft.com/office/drawing/2014/main" id="{33AC083E-E661-4314-99AD-182BA6F05C0C}"/>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01" name="Rectangle 100">
                <a:extLst>
                  <a:ext uri="{FF2B5EF4-FFF2-40B4-BE49-F238E27FC236}">
                    <a16:creationId xmlns:a16="http://schemas.microsoft.com/office/drawing/2014/main" id="{F99CC252-EE46-4EAD-BEDA-D626D6FFCC3B}"/>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7" name="Group 96">
              <a:extLst>
                <a:ext uri="{FF2B5EF4-FFF2-40B4-BE49-F238E27FC236}">
                  <a16:creationId xmlns:a16="http://schemas.microsoft.com/office/drawing/2014/main" id="{AC1E342A-E248-4D8B-9BE5-7C47456D074F}"/>
                </a:ext>
              </a:extLst>
            </p:cNvPr>
            <p:cNvGrpSpPr/>
            <p:nvPr/>
          </p:nvGrpSpPr>
          <p:grpSpPr>
            <a:xfrm>
              <a:off x="3733049" y="5315443"/>
              <a:ext cx="1646907" cy="564329"/>
              <a:chOff x="3722832" y="5310208"/>
              <a:chExt cx="1646907" cy="564329"/>
            </a:xfrm>
          </p:grpSpPr>
          <p:cxnSp>
            <p:nvCxnSpPr>
              <p:cNvPr id="98" name="Straight Connector 97">
                <a:extLst>
                  <a:ext uri="{FF2B5EF4-FFF2-40B4-BE49-F238E27FC236}">
                    <a16:creationId xmlns:a16="http://schemas.microsoft.com/office/drawing/2014/main" id="{806AC983-39B9-4641-8A20-025B7D43DDA1}"/>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9" name="Arc 98">
                <a:extLst>
                  <a:ext uri="{FF2B5EF4-FFF2-40B4-BE49-F238E27FC236}">
                    <a16:creationId xmlns:a16="http://schemas.microsoft.com/office/drawing/2014/main" id="{49635501-3B3E-4907-9C1B-799CA561EE72}"/>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116" name="Group 115">
            <a:extLst>
              <a:ext uri="{FF2B5EF4-FFF2-40B4-BE49-F238E27FC236}">
                <a16:creationId xmlns:a16="http://schemas.microsoft.com/office/drawing/2014/main" id="{A1FA64FE-137B-47ED-801E-FE9EB2101F1B}"/>
              </a:ext>
            </a:extLst>
          </p:cNvPr>
          <p:cNvGrpSpPr>
            <a:grpSpLocks noChangeAspect="1"/>
          </p:cNvGrpSpPr>
          <p:nvPr/>
        </p:nvGrpSpPr>
        <p:grpSpPr>
          <a:xfrm>
            <a:off x="5431262" y="2082898"/>
            <a:ext cx="3770262" cy="578710"/>
            <a:chOff x="3733049" y="5315443"/>
            <a:chExt cx="3718673" cy="570792"/>
          </a:xfrm>
        </p:grpSpPr>
        <p:grpSp>
          <p:nvGrpSpPr>
            <p:cNvPr id="117" name="Group 116">
              <a:extLst>
                <a:ext uri="{FF2B5EF4-FFF2-40B4-BE49-F238E27FC236}">
                  <a16:creationId xmlns:a16="http://schemas.microsoft.com/office/drawing/2014/main" id="{7EDD00AE-2568-4AD5-9CB2-3BCD2E8C0C27}"/>
                </a:ext>
              </a:extLst>
            </p:cNvPr>
            <p:cNvGrpSpPr/>
            <p:nvPr/>
          </p:nvGrpSpPr>
          <p:grpSpPr>
            <a:xfrm>
              <a:off x="4048134" y="5351710"/>
              <a:ext cx="3403588" cy="534525"/>
              <a:chOff x="4048134" y="5351710"/>
              <a:chExt cx="3403588" cy="534525"/>
            </a:xfrm>
            <a:solidFill>
              <a:schemeClr val="bg1"/>
            </a:solidFill>
          </p:grpSpPr>
          <p:sp>
            <p:nvSpPr>
              <p:cNvPr id="121" name="Rectangle 120">
                <a:extLst>
                  <a:ext uri="{FF2B5EF4-FFF2-40B4-BE49-F238E27FC236}">
                    <a16:creationId xmlns:a16="http://schemas.microsoft.com/office/drawing/2014/main" id="{4D6BCE44-A07E-4105-8104-7ED19C56181B}"/>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2" name="Rectangle 121">
                <a:extLst>
                  <a:ext uri="{FF2B5EF4-FFF2-40B4-BE49-F238E27FC236}">
                    <a16:creationId xmlns:a16="http://schemas.microsoft.com/office/drawing/2014/main" id="{16F354F3-421C-4809-9943-2FD536BBC5C7}"/>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18" name="Group 117">
              <a:extLst>
                <a:ext uri="{FF2B5EF4-FFF2-40B4-BE49-F238E27FC236}">
                  <a16:creationId xmlns:a16="http://schemas.microsoft.com/office/drawing/2014/main" id="{3D8BE11A-9E6C-4299-AE16-CA40EEDC0B95}"/>
                </a:ext>
              </a:extLst>
            </p:cNvPr>
            <p:cNvGrpSpPr/>
            <p:nvPr/>
          </p:nvGrpSpPr>
          <p:grpSpPr>
            <a:xfrm>
              <a:off x="3733049" y="5315443"/>
              <a:ext cx="3718672" cy="564329"/>
              <a:chOff x="3722832" y="5310208"/>
              <a:chExt cx="3718672" cy="564329"/>
            </a:xfrm>
          </p:grpSpPr>
          <p:cxnSp>
            <p:nvCxnSpPr>
              <p:cNvPr id="119" name="Straight Connector 118">
                <a:extLst>
                  <a:ext uri="{FF2B5EF4-FFF2-40B4-BE49-F238E27FC236}">
                    <a16:creationId xmlns:a16="http://schemas.microsoft.com/office/drawing/2014/main" id="{2FEFFF92-D0E2-4482-9496-5ACFFBB28889}"/>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0" name="Arc 119">
                <a:extLst>
                  <a:ext uri="{FF2B5EF4-FFF2-40B4-BE49-F238E27FC236}">
                    <a16:creationId xmlns:a16="http://schemas.microsoft.com/office/drawing/2014/main" id="{B5B1A8BF-7FBE-49C5-8F28-006A833661A4}"/>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9" name="TextBox 18">
            <a:extLst>
              <a:ext uri="{FF2B5EF4-FFF2-40B4-BE49-F238E27FC236}">
                <a16:creationId xmlns:a16="http://schemas.microsoft.com/office/drawing/2014/main" id="{F5ADEA59-CB1A-4433-8BE8-C58F8D766860}"/>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401002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35" presetClass="path" presetSubtype="0" accel="50000" fill="hold" nodeType="clickEffect">
                                  <p:stCondLst>
                                    <p:cond delay="0"/>
                                  </p:stCondLst>
                                  <p:childTnLst>
                                    <p:animMotion origin="layout" path="M -2.29167E-6 4.07407E-6 L -0.02799 0.00115 " pathEditMode="relative" rAng="0" ptsTypes="AA">
                                      <p:cBhvr>
                                        <p:cTn id="15" dur="1000" fill="hold"/>
                                        <p:tgtEl>
                                          <p:spTgt spid="14"/>
                                        </p:tgtEl>
                                        <p:attrNameLst>
                                          <p:attrName>ppt_x</p:attrName>
                                          <p:attrName>ppt_y</p:attrName>
                                        </p:attrNameLst>
                                      </p:cBhvr>
                                      <p:rCtr x="-1406" y="46"/>
                                    </p:animMotion>
                                  </p:childTnLst>
                                </p:cTn>
                              </p:par>
                            </p:childTnLst>
                          </p:cTn>
                        </p:par>
                        <p:par>
                          <p:cTn id="16" fill="hold">
                            <p:stCondLst>
                              <p:cond delay="1000"/>
                            </p:stCondLst>
                            <p:childTnLst>
                              <p:par>
                                <p:cTn id="17" presetID="1" presetClass="exit" presetSubtype="0" fill="hold" nodeType="after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71"/>
                                        </p:tgtEl>
                                        <p:attrNameLst>
                                          <p:attrName>style.visibility</p:attrName>
                                        </p:attrNameLst>
                                      </p:cBhvr>
                                      <p:to>
                                        <p:strVal val="visible"/>
                                      </p:to>
                                    </p:se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86"/>
                                        </p:tgtEl>
                                        <p:attrNameLst>
                                          <p:attrName>style.visibility</p:attrName>
                                        </p:attrNameLst>
                                      </p:cBhvr>
                                      <p:to>
                                        <p:strVal val="visible"/>
                                      </p:to>
                                    </p:set>
                                    <p:animEffect transition="in" filter="fade">
                                      <p:cBhvr>
                                        <p:cTn id="24" dur="500"/>
                                        <p:tgtEl>
                                          <p:spTgt spid="86"/>
                                        </p:tgtEl>
                                      </p:cBhvr>
                                    </p:animEffect>
                                  </p:childTnLst>
                                </p:cTn>
                              </p:par>
                            </p:childTnLst>
                          </p:cTn>
                        </p:par>
                        <p:par>
                          <p:cTn id="25" fill="hold">
                            <p:stCondLst>
                              <p:cond delay="1500"/>
                            </p:stCondLst>
                            <p:childTnLst>
                              <p:par>
                                <p:cTn id="26" presetID="64" presetClass="path" presetSubtype="0" accel="50000" fill="hold" nodeType="afterEffect">
                                  <p:stCondLst>
                                    <p:cond delay="0"/>
                                  </p:stCondLst>
                                  <p:childTnLst>
                                    <p:animMotion origin="layout" path="M 3.61111E-6 -1.48148E-6 L 3.61111E-6 -0.14954 " pathEditMode="relative" rAng="0" ptsTypes="AA">
                                      <p:cBhvr>
                                        <p:cTn id="27" dur="1250" fill="hold"/>
                                        <p:tgtEl>
                                          <p:spTgt spid="15"/>
                                        </p:tgtEl>
                                        <p:attrNameLst>
                                          <p:attrName>ppt_x</p:attrName>
                                          <p:attrName>ppt_y</p:attrName>
                                        </p:attrNameLst>
                                      </p:cBhvr>
                                      <p:rCtr x="0" y="-7477"/>
                                    </p:animMotion>
                                  </p:childTnLst>
                                </p:cTn>
                              </p:par>
                            </p:childTnLst>
                          </p:cTn>
                        </p:par>
                        <p:par>
                          <p:cTn id="28" fill="hold">
                            <p:stCondLst>
                              <p:cond delay="2750"/>
                            </p:stCondLst>
                            <p:childTnLst>
                              <p:par>
                                <p:cTn id="29" presetID="1" presetClass="exit" presetSubtype="0" fill="hold" nodeType="afterEffect">
                                  <p:stCondLst>
                                    <p:cond delay="0"/>
                                  </p:stCondLst>
                                  <p:childTnLst>
                                    <p:set>
                                      <p:cBhvr>
                                        <p:cTn id="30" dur="1" fill="hold">
                                          <p:stCondLst>
                                            <p:cond delay="0"/>
                                          </p:stCondLst>
                                        </p:cTn>
                                        <p:tgtEl>
                                          <p:spTgt spid="15"/>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66"/>
                                        </p:tgtEl>
                                        <p:attrNameLst>
                                          <p:attrName>style.visibility</p:attrName>
                                        </p:attrNameLst>
                                      </p:cBhvr>
                                      <p:to>
                                        <p:strVal val="visible"/>
                                      </p:to>
                                    </p:set>
                                  </p:childTnLst>
                                </p:cTn>
                              </p:par>
                            </p:childTnLst>
                          </p:cTn>
                        </p:par>
                        <p:par>
                          <p:cTn id="33" fill="hold">
                            <p:stCondLst>
                              <p:cond delay="2750"/>
                            </p:stCondLst>
                            <p:childTnLst>
                              <p:par>
                                <p:cTn id="34" presetID="10" presetClass="entr" presetSubtype="0" fill="hold" nodeType="afterEffect">
                                  <p:stCondLst>
                                    <p:cond delay="0"/>
                                  </p:stCondLst>
                                  <p:childTnLst>
                                    <p:set>
                                      <p:cBhvr>
                                        <p:cTn id="35" dur="1" fill="hold">
                                          <p:stCondLst>
                                            <p:cond delay="0"/>
                                          </p:stCondLst>
                                        </p:cTn>
                                        <p:tgtEl>
                                          <p:spTgt spid="87"/>
                                        </p:tgtEl>
                                        <p:attrNameLst>
                                          <p:attrName>style.visibility</p:attrName>
                                        </p:attrNameLst>
                                      </p:cBhvr>
                                      <p:to>
                                        <p:strVal val="visible"/>
                                      </p:to>
                                    </p:set>
                                    <p:animEffect transition="in" filter="fade">
                                      <p:cBhvr>
                                        <p:cTn id="36" dur="500"/>
                                        <p:tgtEl>
                                          <p:spTgt spid="87"/>
                                        </p:tgtEl>
                                      </p:cBhvr>
                                    </p:animEffect>
                                  </p:childTnLst>
                                </p:cTn>
                              </p:par>
                            </p:childTnLst>
                          </p:cTn>
                        </p:par>
                        <p:par>
                          <p:cTn id="37" fill="hold">
                            <p:stCondLst>
                              <p:cond delay="3250"/>
                            </p:stCondLst>
                            <p:childTnLst>
                              <p:par>
                                <p:cTn id="38" presetID="10" presetClass="entr" presetSubtype="0"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childTnLst>
                          </p:cTn>
                        </p:par>
                        <p:par>
                          <p:cTn id="41" fill="hold">
                            <p:stCondLst>
                              <p:cond delay="3750"/>
                            </p:stCondLst>
                            <p:childTnLst>
                              <p:par>
                                <p:cTn id="42" presetID="64" presetClass="path" presetSubtype="0" accel="50000" fill="hold" nodeType="afterEffect">
                                  <p:stCondLst>
                                    <p:cond delay="0"/>
                                  </p:stCondLst>
                                  <p:childTnLst>
                                    <p:animMotion origin="layout" path="M -2.29167E-6 1.11022E-16 L 0.05391 -0.26019 " pathEditMode="relative" rAng="0" ptsTypes="AA">
                                      <p:cBhvr>
                                        <p:cTn id="43" dur="1500" fill="hold"/>
                                        <p:tgtEl>
                                          <p:spTgt spid="16"/>
                                        </p:tgtEl>
                                        <p:attrNameLst>
                                          <p:attrName>ppt_x</p:attrName>
                                          <p:attrName>ppt_y</p:attrName>
                                        </p:attrNameLst>
                                      </p:cBhvr>
                                      <p:rCtr x="2695" y="-13009"/>
                                    </p:animMotion>
                                  </p:childTnLst>
                                </p:cTn>
                              </p:par>
                              <p:par>
                                <p:cTn id="44" presetID="64" presetClass="path" presetSubtype="0" accel="50000" fill="hold" nodeType="withEffect">
                                  <p:stCondLst>
                                    <p:cond delay="0"/>
                                  </p:stCondLst>
                                  <p:childTnLst>
                                    <p:animMotion origin="layout" path="M -4.58333E-6 2.59259E-6 L 0.02748 -0.03843 " pathEditMode="relative" rAng="0" ptsTypes="AA">
                                      <p:cBhvr>
                                        <p:cTn id="45" dur="1500" fill="hold"/>
                                        <p:tgtEl>
                                          <p:spTgt spid="59"/>
                                        </p:tgtEl>
                                        <p:attrNameLst>
                                          <p:attrName>ppt_x</p:attrName>
                                          <p:attrName>ppt_y</p:attrName>
                                        </p:attrNameLst>
                                      </p:cBhvr>
                                      <p:rCtr x="1367" y="-1921"/>
                                    </p:animMotion>
                                  </p:childTnLst>
                                </p:cTn>
                              </p:par>
                            </p:childTnLst>
                          </p:cTn>
                        </p:par>
                        <p:par>
                          <p:cTn id="46" fill="hold">
                            <p:stCondLst>
                              <p:cond delay="5250"/>
                            </p:stCondLst>
                            <p:childTnLst>
                              <p:par>
                                <p:cTn id="47" presetID="1" presetClass="exit" presetSubtype="0" fill="hold" nodeType="afterEffect">
                                  <p:stCondLst>
                                    <p:cond delay="0"/>
                                  </p:stCondLst>
                                  <p:childTnLst>
                                    <p:set>
                                      <p:cBhvr>
                                        <p:cTn id="48" dur="1" fill="hold">
                                          <p:stCondLst>
                                            <p:cond delay="0"/>
                                          </p:stCondLst>
                                        </p:cTn>
                                        <p:tgtEl>
                                          <p:spTgt spid="16"/>
                                        </p:tgtEl>
                                        <p:attrNameLst>
                                          <p:attrName>style.visibility</p:attrName>
                                        </p:attrNameLst>
                                      </p:cBhvr>
                                      <p:to>
                                        <p:strVal val="hidden"/>
                                      </p:to>
                                    </p:set>
                                  </p:childTnLst>
                                </p:cTn>
                              </p:par>
                              <p:par>
                                <p:cTn id="49" presetID="1" presetClass="exit" presetSubtype="0" fill="hold" nodeType="withEffect">
                                  <p:stCondLst>
                                    <p:cond delay="0"/>
                                  </p:stCondLst>
                                  <p:childTnLst>
                                    <p:set>
                                      <p:cBhvr>
                                        <p:cTn id="50" dur="1" fill="hold">
                                          <p:stCondLst>
                                            <p:cond delay="0"/>
                                          </p:stCondLst>
                                        </p:cTn>
                                        <p:tgtEl>
                                          <p:spTgt spid="59"/>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36"/>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81"/>
                                        </p:tgtEl>
                                        <p:attrNameLst>
                                          <p:attrName>style.visibility</p:attrName>
                                        </p:attrNameLst>
                                      </p:cBhvr>
                                      <p:to>
                                        <p:strVal val="visible"/>
                                      </p:to>
                                    </p:set>
                                  </p:childTnLst>
                                </p:cTn>
                              </p:par>
                            </p:childTnLst>
                          </p:cTn>
                        </p:par>
                        <p:par>
                          <p:cTn id="55" fill="hold">
                            <p:stCondLst>
                              <p:cond delay="5250"/>
                            </p:stCondLst>
                            <p:childTnLst>
                              <p:par>
                                <p:cTn id="56" presetID="10" presetClass="entr" presetSubtype="0"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500"/>
                                        <p:tgtEl>
                                          <p:spTgt spid="89"/>
                                        </p:tgtEl>
                                      </p:cBhvr>
                                    </p:animEffect>
                                  </p:childTnLst>
                                </p:cTn>
                              </p:par>
                            </p:childTnLst>
                          </p:cTn>
                        </p:par>
                        <p:par>
                          <p:cTn id="59" fill="hold">
                            <p:stCondLst>
                              <p:cond delay="5750"/>
                            </p:stCondLst>
                            <p:childTnLst>
                              <p:par>
                                <p:cTn id="60" presetID="64" presetClass="path" presetSubtype="0" accel="50000" fill="hold" nodeType="afterEffect">
                                  <p:stCondLst>
                                    <p:cond delay="0"/>
                                  </p:stCondLst>
                                  <p:childTnLst>
                                    <p:animMotion origin="layout" path="M -4.58333E-6 -4.44444E-6 L 0.05456 -0.18588 " pathEditMode="relative" rAng="0" ptsTypes="AA">
                                      <p:cBhvr>
                                        <p:cTn id="61" dur="1500" fill="hold"/>
                                        <p:tgtEl>
                                          <p:spTgt spid="18"/>
                                        </p:tgtEl>
                                        <p:attrNameLst>
                                          <p:attrName>ppt_x</p:attrName>
                                          <p:attrName>ppt_y</p:attrName>
                                        </p:attrNameLst>
                                      </p:cBhvr>
                                      <p:rCtr x="2721" y="-9306"/>
                                    </p:animMotion>
                                  </p:childTnLst>
                                </p:cTn>
                              </p:par>
                            </p:childTnLst>
                          </p:cTn>
                        </p:par>
                        <p:par>
                          <p:cTn id="62" fill="hold">
                            <p:stCondLst>
                              <p:cond delay="7250"/>
                            </p:stCondLst>
                            <p:childTnLst>
                              <p:par>
                                <p:cTn id="63" presetID="1" presetClass="exit" presetSubtype="0" fill="hold" nodeType="afterEffect">
                                  <p:stCondLst>
                                    <p:cond delay="0"/>
                                  </p:stCondLst>
                                  <p:childTnLst>
                                    <p:set>
                                      <p:cBhvr>
                                        <p:cTn id="64" dur="1" fill="hold">
                                          <p:stCondLst>
                                            <p:cond delay="0"/>
                                          </p:stCondLst>
                                        </p:cTn>
                                        <p:tgtEl>
                                          <p:spTgt spid="18"/>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76"/>
                                        </p:tgtEl>
                                        <p:attrNameLst>
                                          <p:attrName>style.visibility</p:attrName>
                                        </p:attrNameLst>
                                      </p:cBhvr>
                                      <p:to>
                                        <p:strVal val="visible"/>
                                      </p:to>
                                    </p:set>
                                  </p:childTnLst>
                                </p:cTn>
                              </p:par>
                            </p:childTnLst>
                          </p:cTn>
                        </p:par>
                        <p:par>
                          <p:cTn id="67" fill="hold">
                            <p:stCondLst>
                              <p:cond delay="7250"/>
                            </p:stCondLst>
                            <p:childTnLst>
                              <p:par>
                                <p:cTn id="68" presetID="10" presetClass="entr" presetSubtype="0" fill="hold" nodeType="afterEffect">
                                  <p:stCondLst>
                                    <p:cond delay="0"/>
                                  </p:stCondLst>
                                  <p:childTnLst>
                                    <p:set>
                                      <p:cBhvr>
                                        <p:cTn id="69" dur="1" fill="hold">
                                          <p:stCondLst>
                                            <p:cond delay="0"/>
                                          </p:stCondLst>
                                        </p:cTn>
                                        <p:tgtEl>
                                          <p:spTgt spid="90"/>
                                        </p:tgtEl>
                                        <p:attrNameLst>
                                          <p:attrName>style.visibility</p:attrName>
                                        </p:attrNameLst>
                                      </p:cBhvr>
                                      <p:to>
                                        <p:strVal val="visible"/>
                                      </p:to>
                                    </p:set>
                                    <p:animEffect transition="in" filter="fade">
                                      <p:cBhvr>
                                        <p:cTn id="70" dur="500"/>
                                        <p:tgtEl>
                                          <p:spTgt spid="90"/>
                                        </p:tgtEl>
                                      </p:cBhvr>
                                    </p:animEffect>
                                  </p:childTnLst>
                                </p:cTn>
                              </p:par>
                            </p:childTnLst>
                          </p:cTn>
                        </p:par>
                        <p:par>
                          <p:cTn id="71" fill="hold">
                            <p:stCondLst>
                              <p:cond delay="7750"/>
                            </p:stCondLst>
                            <p:childTnLst>
                              <p:par>
                                <p:cTn id="72" presetID="64" presetClass="path" presetSubtype="0" accel="50000" fill="hold" nodeType="afterEffect">
                                  <p:stCondLst>
                                    <p:cond delay="0"/>
                                  </p:stCondLst>
                                  <p:childTnLst>
                                    <p:animMotion origin="layout" path="M -0.00039 -2.96296E-6 L 0.08191 -0.33773 " pathEditMode="relative" rAng="0" ptsTypes="AA">
                                      <p:cBhvr>
                                        <p:cTn id="73" dur="1500" fill="hold"/>
                                        <p:tgtEl>
                                          <p:spTgt spid="64"/>
                                        </p:tgtEl>
                                        <p:attrNameLst>
                                          <p:attrName>ppt_x</p:attrName>
                                          <p:attrName>ppt_y</p:attrName>
                                        </p:attrNameLst>
                                      </p:cBhvr>
                                      <p:rCtr x="4115" y="-16898"/>
                                    </p:animMotion>
                                  </p:childTnLst>
                                </p:cTn>
                              </p:par>
                            </p:childTnLst>
                          </p:cTn>
                        </p:par>
                        <p:par>
                          <p:cTn id="74" fill="hold">
                            <p:stCondLst>
                              <p:cond delay="9250"/>
                            </p:stCondLst>
                            <p:childTnLst>
                              <p:par>
                                <p:cTn id="75" presetID="1" presetClass="exit" presetSubtype="0" fill="hold" nodeType="afterEffect">
                                  <p:stCondLst>
                                    <p:cond delay="0"/>
                                  </p:stCondLst>
                                  <p:childTnLst>
                                    <p:set>
                                      <p:cBhvr>
                                        <p:cTn id="76" dur="1" fill="hold">
                                          <p:stCondLst>
                                            <p:cond delay="0"/>
                                          </p:stCondLst>
                                        </p:cTn>
                                        <p:tgtEl>
                                          <p:spTgt spid="64"/>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9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95"/>
                                        </p:tgtEl>
                                        <p:attrNameLst>
                                          <p:attrName>style.visibility</p:attrName>
                                        </p:attrNameLst>
                                      </p:cBhvr>
                                      <p:to>
                                        <p:strVal val="visible"/>
                                      </p:to>
                                    </p:set>
                                    <p:animEffect transition="in" filter="fade">
                                      <p:cBhvr>
                                        <p:cTn id="83" dur="500"/>
                                        <p:tgtEl>
                                          <p:spTgt spid="95"/>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500"/>
                                        <p:tgtEl>
                                          <p:spTgt spid="91"/>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nodeType="click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par>
                                <p:cTn id="94" presetID="10" presetClass="exit" presetSubtype="0" fill="hold" nodeType="withEffect">
                                  <p:stCondLst>
                                    <p:cond delay="0"/>
                                  </p:stCondLst>
                                  <p:childTnLst>
                                    <p:animEffect transition="out" filter="fade">
                                      <p:cBhvr>
                                        <p:cTn id="95" dur="500"/>
                                        <p:tgtEl>
                                          <p:spTgt spid="12"/>
                                        </p:tgtEl>
                                      </p:cBhvr>
                                    </p:animEffect>
                                    <p:set>
                                      <p:cBhvr>
                                        <p:cTn id="96"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9" grpId="0"/>
      <p:bldP spid="91" grpId="0"/>
      <p:bldP spid="95"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lose up of a logo  Description automatically generated">
            <a:extLst>
              <a:ext uri="{FF2B5EF4-FFF2-40B4-BE49-F238E27FC236}">
                <a16:creationId xmlns:a16="http://schemas.microsoft.com/office/drawing/2014/main" id="{7EB1F969-2129-44C7-9945-77645AFB73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7946" y="2142977"/>
            <a:ext cx="3413579" cy="446831"/>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4:5</a:t>
            </a: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83026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612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82074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9" name="TextBox 8">
            <a:extLst>
              <a:ext uri="{FF2B5EF4-FFF2-40B4-BE49-F238E27FC236}">
                <a16:creationId xmlns:a16="http://schemas.microsoft.com/office/drawing/2014/main" id="{C8D83576-40F6-45A5-B7A5-AC3B86BA1C8F}"/>
              </a:ext>
            </a:extLst>
          </p:cNvPr>
          <p:cNvSpPr txBox="1"/>
          <p:nvPr/>
        </p:nvSpPr>
        <p:spPr bwMode="auto">
          <a:xfrm>
            <a:off x="4799832" y="1446080"/>
            <a:ext cx="25923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5 – exchanging:</a:t>
            </a:r>
            <a:endParaRPr lang="en-GB" sz="2000" dirty="0">
              <a:solidFill>
                <a:srgbClr val="FF0000"/>
              </a:solidFill>
              <a:latin typeface="Myriad Pro Semibold" charset="0"/>
              <a:ea typeface="Myriad Pro Semibold" charset="0"/>
              <a:cs typeface="Myriad Pro Semibold" charset="0"/>
            </a:endParaRPr>
          </a:p>
        </p:txBody>
      </p:sp>
      <p:sp>
        <p:nvSpPr>
          <p:cNvPr id="13" name="TextBox 12">
            <a:extLst>
              <a:ext uri="{FF2B5EF4-FFF2-40B4-BE49-F238E27FC236}">
                <a16:creationId xmlns:a16="http://schemas.microsoft.com/office/drawing/2014/main" id="{D2BE2CBD-D3B8-4AE2-94FE-12C22B7E12D9}"/>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1</a:t>
            </a:r>
          </a:p>
        </p:txBody>
      </p:sp>
      <p:pic>
        <p:nvPicPr>
          <p:cNvPr id="32" name="Picture 31">
            <a:extLst>
              <a:ext uri="{FF2B5EF4-FFF2-40B4-BE49-F238E27FC236}">
                <a16:creationId xmlns:a16="http://schemas.microsoft.com/office/drawing/2014/main" id="{1F8D46A1-4A6A-4F81-98B0-72DF000AF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205293"/>
            <a:ext cx="233806" cy="233806"/>
          </a:xfrm>
          <a:prstGeom prst="rect">
            <a:avLst/>
          </a:prstGeom>
        </p:spPr>
      </p:pic>
      <p:pic>
        <p:nvPicPr>
          <p:cNvPr id="33" name="Picture 32">
            <a:extLst>
              <a:ext uri="{FF2B5EF4-FFF2-40B4-BE49-F238E27FC236}">
                <a16:creationId xmlns:a16="http://schemas.microsoft.com/office/drawing/2014/main" id="{EE33885E-4F37-4806-8479-A514D9436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462407"/>
            <a:ext cx="233806" cy="233806"/>
          </a:xfrm>
          <a:prstGeom prst="rect">
            <a:avLst/>
          </a:prstGeom>
        </p:spPr>
      </p:pic>
      <p:pic>
        <p:nvPicPr>
          <p:cNvPr id="34" name="Picture 33">
            <a:extLst>
              <a:ext uri="{FF2B5EF4-FFF2-40B4-BE49-F238E27FC236}">
                <a16:creationId xmlns:a16="http://schemas.microsoft.com/office/drawing/2014/main" id="{0B2148F2-FF4A-4CF3-B61C-3DB0D2F194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719521"/>
            <a:ext cx="233806" cy="233806"/>
          </a:xfrm>
          <a:prstGeom prst="rect">
            <a:avLst/>
          </a:prstGeom>
        </p:spPr>
      </p:pic>
      <p:pic>
        <p:nvPicPr>
          <p:cNvPr id="35" name="Picture 34">
            <a:extLst>
              <a:ext uri="{FF2B5EF4-FFF2-40B4-BE49-F238E27FC236}">
                <a16:creationId xmlns:a16="http://schemas.microsoft.com/office/drawing/2014/main" id="{3CF1E6D7-35B8-4ADB-9DC0-B57C7933E3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976635"/>
            <a:ext cx="233806" cy="233806"/>
          </a:xfrm>
          <a:prstGeom prst="rect">
            <a:avLst/>
          </a:prstGeom>
        </p:spPr>
      </p:pic>
      <p:grpSp>
        <p:nvGrpSpPr>
          <p:cNvPr id="7" name="Group 6">
            <a:extLst>
              <a:ext uri="{FF2B5EF4-FFF2-40B4-BE49-F238E27FC236}">
                <a16:creationId xmlns:a16="http://schemas.microsoft.com/office/drawing/2014/main" id="{843B73E9-4E74-47C4-9EBB-31C8430D258C}"/>
              </a:ext>
            </a:extLst>
          </p:cNvPr>
          <p:cNvGrpSpPr/>
          <p:nvPr/>
        </p:nvGrpSpPr>
        <p:grpSpPr>
          <a:xfrm>
            <a:off x="8774185" y="2205293"/>
            <a:ext cx="233806" cy="490920"/>
            <a:chOff x="7120645" y="3020794"/>
            <a:chExt cx="233806" cy="490920"/>
          </a:xfrm>
        </p:grpSpPr>
        <p:pic>
          <p:nvPicPr>
            <p:cNvPr id="37" name="Picture 36" descr="A picture containing object  Description automatically generated">
              <a:extLst>
                <a:ext uri="{FF2B5EF4-FFF2-40B4-BE49-F238E27FC236}">
                  <a16:creationId xmlns:a16="http://schemas.microsoft.com/office/drawing/2014/main" id="{15802287-9D1A-47E7-AB0A-AC7A235822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0645" y="3020794"/>
              <a:ext cx="233806" cy="233806"/>
            </a:xfrm>
            <a:prstGeom prst="rect">
              <a:avLst/>
            </a:prstGeom>
          </p:spPr>
        </p:pic>
        <p:pic>
          <p:nvPicPr>
            <p:cNvPr id="38" name="Picture 37" descr="A picture containing object  Description automatically generated">
              <a:extLst>
                <a:ext uri="{FF2B5EF4-FFF2-40B4-BE49-F238E27FC236}">
                  <a16:creationId xmlns:a16="http://schemas.microsoft.com/office/drawing/2014/main" id="{AE012CB0-7CF0-4559-99FD-09BFB4CBE7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0645" y="3277908"/>
              <a:ext cx="233806" cy="233806"/>
            </a:xfrm>
            <a:prstGeom prst="rect">
              <a:avLst/>
            </a:prstGeom>
          </p:spPr>
        </p:pic>
      </p:grpSp>
      <p:pic>
        <p:nvPicPr>
          <p:cNvPr id="40" name="Picture 39" descr="A close up of a logo  Description automatically generated">
            <a:extLst>
              <a:ext uri="{FF2B5EF4-FFF2-40B4-BE49-F238E27FC236}">
                <a16:creationId xmlns:a16="http://schemas.microsoft.com/office/drawing/2014/main" id="{0E12506B-C369-4BC3-98F2-41C49103F3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4691" y="2179116"/>
            <a:ext cx="301351" cy="1065120"/>
          </a:xfrm>
          <a:prstGeom prst="rect">
            <a:avLst/>
          </a:prstGeom>
        </p:spPr>
      </p:pic>
      <p:sp>
        <p:nvSpPr>
          <p:cNvPr id="42" name="TextBox 41">
            <a:extLst>
              <a:ext uri="{FF2B5EF4-FFF2-40B4-BE49-F238E27FC236}">
                <a16:creationId xmlns:a16="http://schemas.microsoft.com/office/drawing/2014/main" id="{6C63EF8F-322D-4029-9F54-9B2DFD4E3FEA}"/>
              </a:ext>
            </a:extLst>
          </p:cNvPr>
          <p:cNvSpPr txBox="1"/>
          <p:nvPr/>
        </p:nvSpPr>
        <p:spPr bwMode="auto">
          <a:xfrm>
            <a:off x="4580205" y="1446080"/>
            <a:ext cx="30316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sp>
        <p:nvSpPr>
          <p:cNvPr id="44" name="TextBox 43">
            <a:extLst>
              <a:ext uri="{FF2B5EF4-FFF2-40B4-BE49-F238E27FC236}">
                <a16:creationId xmlns:a16="http://schemas.microsoft.com/office/drawing/2014/main" id="{EBABBA4F-688C-448C-80EE-A2016F6FEC4F}"/>
              </a:ext>
            </a:extLst>
          </p:cNvPr>
          <p:cNvSpPr txBox="1"/>
          <p:nvPr/>
        </p:nvSpPr>
        <p:spPr bwMode="auto">
          <a:xfrm>
            <a:off x="3641930" y="4794009"/>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6 hundreds ÷ 4 = 1 hundred r 2 hundreds</a:t>
            </a:r>
          </a:p>
        </p:txBody>
      </p:sp>
      <p:grpSp>
        <p:nvGrpSpPr>
          <p:cNvPr id="81" name="Group 80">
            <a:extLst>
              <a:ext uri="{FF2B5EF4-FFF2-40B4-BE49-F238E27FC236}">
                <a16:creationId xmlns:a16="http://schemas.microsoft.com/office/drawing/2014/main" id="{96113C80-DF39-4A6D-8222-BC18F06ECAE5}"/>
              </a:ext>
            </a:extLst>
          </p:cNvPr>
          <p:cNvGrpSpPr/>
          <p:nvPr/>
        </p:nvGrpSpPr>
        <p:grpSpPr>
          <a:xfrm>
            <a:off x="7722367" y="2205294"/>
            <a:ext cx="233806" cy="1002559"/>
            <a:chOff x="5539969" y="2586293"/>
            <a:chExt cx="233806" cy="1002559"/>
          </a:xfrm>
        </p:grpSpPr>
        <p:pic>
          <p:nvPicPr>
            <p:cNvPr id="82" name="Picture 81" descr="A picture containing clipart  Description automatically generated">
              <a:extLst>
                <a:ext uri="{FF2B5EF4-FFF2-40B4-BE49-F238E27FC236}">
                  <a16:creationId xmlns:a16="http://schemas.microsoft.com/office/drawing/2014/main" id="{928A3900-FD5C-4D5B-9D4F-B982385CFCC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83" name="Picture 82" descr="A picture containing clipart  Description automatically generated">
              <a:extLst>
                <a:ext uri="{FF2B5EF4-FFF2-40B4-BE49-F238E27FC236}">
                  <a16:creationId xmlns:a16="http://schemas.microsoft.com/office/drawing/2014/main" id="{75AF65FA-31FC-4F8A-9706-438685C54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84" name="Picture 83" descr="A picture containing clipart  Description automatically generated">
              <a:extLst>
                <a:ext uri="{FF2B5EF4-FFF2-40B4-BE49-F238E27FC236}">
                  <a16:creationId xmlns:a16="http://schemas.microsoft.com/office/drawing/2014/main" id="{6383058C-F288-4943-B755-FFE3915725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85" name="Picture 84" descr="A picture containing clipart  Description automatically generated">
              <a:extLst>
                <a:ext uri="{FF2B5EF4-FFF2-40B4-BE49-F238E27FC236}">
                  <a16:creationId xmlns:a16="http://schemas.microsoft.com/office/drawing/2014/main" id="{69479E3C-A95E-45C6-99A4-3CA9362C28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pic>
        <p:nvPicPr>
          <p:cNvPr id="36" name="Picture 35" descr="A picture containing clipart  Description automatically generated">
            <a:extLst>
              <a:ext uri="{FF2B5EF4-FFF2-40B4-BE49-F238E27FC236}">
                <a16:creationId xmlns:a16="http://schemas.microsoft.com/office/drawing/2014/main" id="{FCFCDF07-C019-4C65-9CCB-10B6FB50F1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17445" y="2205293"/>
            <a:ext cx="233806" cy="233806"/>
          </a:xfrm>
          <a:prstGeom prst="rect">
            <a:avLst/>
          </a:prstGeom>
        </p:spPr>
      </p:pic>
      <p:grpSp>
        <p:nvGrpSpPr>
          <p:cNvPr id="14" name="Group 13">
            <a:extLst>
              <a:ext uri="{FF2B5EF4-FFF2-40B4-BE49-F238E27FC236}">
                <a16:creationId xmlns:a16="http://schemas.microsoft.com/office/drawing/2014/main" id="{5F3684DC-2D51-4B12-903E-626FA5065A17}"/>
              </a:ext>
            </a:extLst>
          </p:cNvPr>
          <p:cNvGrpSpPr/>
          <p:nvPr/>
        </p:nvGrpSpPr>
        <p:grpSpPr>
          <a:xfrm>
            <a:off x="7063969" y="2205294"/>
            <a:ext cx="233806" cy="1002559"/>
            <a:chOff x="5539969" y="2586293"/>
            <a:chExt cx="233806" cy="1002559"/>
          </a:xfrm>
        </p:grpSpPr>
        <p:pic>
          <p:nvPicPr>
            <p:cNvPr id="39" name="Picture 38" descr="A picture containing clipart  Description automatically generated">
              <a:extLst>
                <a:ext uri="{FF2B5EF4-FFF2-40B4-BE49-F238E27FC236}">
                  <a16:creationId xmlns:a16="http://schemas.microsoft.com/office/drawing/2014/main" id="{81C615D9-914A-4F1F-9AF0-CA193BBCAB8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45" name="Picture 44" descr="A picture containing clipart  Description automatically generated">
              <a:extLst>
                <a:ext uri="{FF2B5EF4-FFF2-40B4-BE49-F238E27FC236}">
                  <a16:creationId xmlns:a16="http://schemas.microsoft.com/office/drawing/2014/main" id="{3E4CAEEC-D1BE-4CFB-8871-3C88AE1EAF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46" name="Picture 45" descr="A picture containing clipart  Description automatically generated">
              <a:extLst>
                <a:ext uri="{FF2B5EF4-FFF2-40B4-BE49-F238E27FC236}">
                  <a16:creationId xmlns:a16="http://schemas.microsoft.com/office/drawing/2014/main" id="{2D71EBCF-182D-427B-9A42-9FF576D107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47" name="Picture 46" descr="A picture containing clipart  Description automatically generated">
              <a:extLst>
                <a:ext uri="{FF2B5EF4-FFF2-40B4-BE49-F238E27FC236}">
                  <a16:creationId xmlns:a16="http://schemas.microsoft.com/office/drawing/2014/main" id="{CA34DC7A-8BCD-43ED-9CEF-A35B4977E7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20" name="Group 19">
            <a:extLst>
              <a:ext uri="{FF2B5EF4-FFF2-40B4-BE49-F238E27FC236}">
                <a16:creationId xmlns:a16="http://schemas.microsoft.com/office/drawing/2014/main" id="{9269E92B-C0E3-459E-B68D-09D2085B9DE5}"/>
              </a:ext>
            </a:extLst>
          </p:cNvPr>
          <p:cNvGrpSpPr/>
          <p:nvPr/>
        </p:nvGrpSpPr>
        <p:grpSpPr>
          <a:xfrm>
            <a:off x="7386198" y="2209388"/>
            <a:ext cx="233806" cy="1002559"/>
            <a:chOff x="5862198" y="2590387"/>
            <a:chExt cx="233806" cy="1002559"/>
          </a:xfrm>
        </p:grpSpPr>
        <p:pic>
          <p:nvPicPr>
            <p:cNvPr id="55" name="Picture 54" descr="A picture containing clipart  Description automatically generated">
              <a:extLst>
                <a:ext uri="{FF2B5EF4-FFF2-40B4-BE49-F238E27FC236}">
                  <a16:creationId xmlns:a16="http://schemas.microsoft.com/office/drawing/2014/main" id="{AD09C4BF-0F70-4692-8560-134DA9C492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2590387"/>
              <a:ext cx="233806" cy="233806"/>
            </a:xfrm>
            <a:prstGeom prst="rect">
              <a:avLst/>
            </a:prstGeom>
          </p:spPr>
        </p:pic>
        <p:pic>
          <p:nvPicPr>
            <p:cNvPr id="56" name="Picture 55" descr="A picture containing clipart  Description automatically generated">
              <a:extLst>
                <a:ext uri="{FF2B5EF4-FFF2-40B4-BE49-F238E27FC236}">
                  <a16:creationId xmlns:a16="http://schemas.microsoft.com/office/drawing/2014/main" id="{57323827-145E-4F1F-B99A-6AE45773A8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2846638"/>
              <a:ext cx="233806" cy="233806"/>
            </a:xfrm>
            <a:prstGeom prst="rect">
              <a:avLst/>
            </a:prstGeom>
          </p:spPr>
        </p:pic>
        <p:pic>
          <p:nvPicPr>
            <p:cNvPr id="57" name="Picture 56" descr="A picture containing clipart  Description automatically generated">
              <a:extLst>
                <a:ext uri="{FF2B5EF4-FFF2-40B4-BE49-F238E27FC236}">
                  <a16:creationId xmlns:a16="http://schemas.microsoft.com/office/drawing/2014/main" id="{8E1E106A-8D48-449B-8010-3093DFCE4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3102889"/>
              <a:ext cx="233806" cy="233806"/>
            </a:xfrm>
            <a:prstGeom prst="rect">
              <a:avLst/>
            </a:prstGeom>
          </p:spPr>
        </p:pic>
        <p:pic>
          <p:nvPicPr>
            <p:cNvPr id="58" name="Picture 57" descr="A picture containing clipart  Description automatically generated">
              <a:extLst>
                <a:ext uri="{FF2B5EF4-FFF2-40B4-BE49-F238E27FC236}">
                  <a16:creationId xmlns:a16="http://schemas.microsoft.com/office/drawing/2014/main" id="{891C71EB-0D1A-401D-94E7-73AADD0F4C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3359140"/>
              <a:ext cx="233806" cy="233806"/>
            </a:xfrm>
            <a:prstGeom prst="rect">
              <a:avLst/>
            </a:prstGeom>
          </p:spPr>
        </p:pic>
      </p:grpSp>
      <p:grpSp>
        <p:nvGrpSpPr>
          <p:cNvPr id="66" name="Group 65">
            <a:extLst>
              <a:ext uri="{FF2B5EF4-FFF2-40B4-BE49-F238E27FC236}">
                <a16:creationId xmlns:a16="http://schemas.microsoft.com/office/drawing/2014/main" id="{4267CC9B-E5B5-487B-8A26-DB5092376BCA}"/>
              </a:ext>
            </a:extLst>
          </p:cNvPr>
          <p:cNvGrpSpPr/>
          <p:nvPr/>
        </p:nvGrpSpPr>
        <p:grpSpPr>
          <a:xfrm>
            <a:off x="7063181" y="2205294"/>
            <a:ext cx="233806" cy="1002559"/>
            <a:chOff x="5539969" y="2586293"/>
            <a:chExt cx="233806" cy="1002559"/>
          </a:xfrm>
        </p:grpSpPr>
        <p:pic>
          <p:nvPicPr>
            <p:cNvPr id="67" name="Picture 66" descr="A picture containing clipart  Description automatically generated">
              <a:extLst>
                <a:ext uri="{FF2B5EF4-FFF2-40B4-BE49-F238E27FC236}">
                  <a16:creationId xmlns:a16="http://schemas.microsoft.com/office/drawing/2014/main" id="{0179CA7C-E4FB-448B-941A-D94765471C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68" name="Picture 67" descr="A picture containing clipart  Description automatically generated">
              <a:extLst>
                <a:ext uri="{FF2B5EF4-FFF2-40B4-BE49-F238E27FC236}">
                  <a16:creationId xmlns:a16="http://schemas.microsoft.com/office/drawing/2014/main" id="{AA09E3D5-6A9E-46DC-B1E7-9DB4F64D0A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69" name="Picture 68" descr="A picture containing clipart  Description automatically generated">
              <a:extLst>
                <a:ext uri="{FF2B5EF4-FFF2-40B4-BE49-F238E27FC236}">
                  <a16:creationId xmlns:a16="http://schemas.microsoft.com/office/drawing/2014/main" id="{E572366D-FAE7-4397-ABAE-50184D99C3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70" name="Picture 69" descr="A picture containing clipart  Description automatically generated">
              <a:extLst>
                <a:ext uri="{FF2B5EF4-FFF2-40B4-BE49-F238E27FC236}">
                  <a16:creationId xmlns:a16="http://schemas.microsoft.com/office/drawing/2014/main" id="{1A385876-6BBC-49AA-AC63-2C979BB0C6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71" name="Group 70">
            <a:extLst>
              <a:ext uri="{FF2B5EF4-FFF2-40B4-BE49-F238E27FC236}">
                <a16:creationId xmlns:a16="http://schemas.microsoft.com/office/drawing/2014/main" id="{F0EE6494-A8F3-41D9-AAA2-6F67B1F5AD29}"/>
              </a:ext>
            </a:extLst>
          </p:cNvPr>
          <p:cNvGrpSpPr/>
          <p:nvPr/>
        </p:nvGrpSpPr>
        <p:grpSpPr>
          <a:xfrm>
            <a:off x="6736028" y="2205294"/>
            <a:ext cx="233806" cy="1002559"/>
            <a:chOff x="5539969" y="2586293"/>
            <a:chExt cx="233806" cy="1002559"/>
          </a:xfrm>
        </p:grpSpPr>
        <p:pic>
          <p:nvPicPr>
            <p:cNvPr id="72" name="Picture 71" descr="A picture containing clipart  Description automatically generated">
              <a:extLst>
                <a:ext uri="{FF2B5EF4-FFF2-40B4-BE49-F238E27FC236}">
                  <a16:creationId xmlns:a16="http://schemas.microsoft.com/office/drawing/2014/main" id="{F8144DA1-252E-4234-B952-294E716A3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73" name="Picture 72" descr="A picture containing clipart  Description automatically generated">
              <a:extLst>
                <a:ext uri="{FF2B5EF4-FFF2-40B4-BE49-F238E27FC236}">
                  <a16:creationId xmlns:a16="http://schemas.microsoft.com/office/drawing/2014/main" id="{594A76CD-D3BF-4B44-8AF8-DB5190CA71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74" name="Picture 73" descr="A picture containing clipart  Description automatically generated">
              <a:extLst>
                <a:ext uri="{FF2B5EF4-FFF2-40B4-BE49-F238E27FC236}">
                  <a16:creationId xmlns:a16="http://schemas.microsoft.com/office/drawing/2014/main" id="{827F1C14-1AB5-4276-B344-118C252CC3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75" name="Picture 74" descr="A picture containing clipart  Description automatically generated">
              <a:extLst>
                <a:ext uri="{FF2B5EF4-FFF2-40B4-BE49-F238E27FC236}">
                  <a16:creationId xmlns:a16="http://schemas.microsoft.com/office/drawing/2014/main" id="{3EE4671F-A943-4173-AE76-8FDB0CBE4C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76" name="Group 75">
            <a:extLst>
              <a:ext uri="{FF2B5EF4-FFF2-40B4-BE49-F238E27FC236}">
                <a16:creationId xmlns:a16="http://schemas.microsoft.com/office/drawing/2014/main" id="{7DC7BE9A-4CBB-4770-B94D-ED6FDC170AB5}"/>
              </a:ext>
            </a:extLst>
          </p:cNvPr>
          <p:cNvGrpSpPr/>
          <p:nvPr/>
        </p:nvGrpSpPr>
        <p:grpSpPr>
          <a:xfrm>
            <a:off x="8051658" y="2205294"/>
            <a:ext cx="233806" cy="1002559"/>
            <a:chOff x="5539969" y="2586293"/>
            <a:chExt cx="233806" cy="1002559"/>
          </a:xfrm>
        </p:grpSpPr>
        <p:pic>
          <p:nvPicPr>
            <p:cNvPr id="77" name="Picture 76" descr="A picture containing clipart  Description automatically generated">
              <a:extLst>
                <a:ext uri="{FF2B5EF4-FFF2-40B4-BE49-F238E27FC236}">
                  <a16:creationId xmlns:a16="http://schemas.microsoft.com/office/drawing/2014/main" id="{E3D8F0FB-689C-499E-AD06-9120EF380C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78" name="Picture 77" descr="A picture containing clipart  Description automatically generated">
              <a:extLst>
                <a:ext uri="{FF2B5EF4-FFF2-40B4-BE49-F238E27FC236}">
                  <a16:creationId xmlns:a16="http://schemas.microsoft.com/office/drawing/2014/main" id="{D2668349-342E-4961-83D6-7A7733B5DE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79" name="Picture 78" descr="A picture containing clipart  Description automatically generated">
              <a:extLst>
                <a:ext uri="{FF2B5EF4-FFF2-40B4-BE49-F238E27FC236}">
                  <a16:creationId xmlns:a16="http://schemas.microsoft.com/office/drawing/2014/main" id="{963A3F2E-F2FD-4679-AB9F-9CCCA5D5CA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80" name="Picture 79" descr="A picture containing clipart  Description automatically generated">
              <a:extLst>
                <a:ext uri="{FF2B5EF4-FFF2-40B4-BE49-F238E27FC236}">
                  <a16:creationId xmlns:a16="http://schemas.microsoft.com/office/drawing/2014/main" id="{15F7F695-F3B0-493E-B7CE-A5B5BCEF4F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pic>
        <p:nvPicPr>
          <p:cNvPr id="86" name="Picture 85" descr="A close up of a logo  Description automatically generated">
            <a:extLst>
              <a:ext uri="{FF2B5EF4-FFF2-40B4-BE49-F238E27FC236}">
                <a16:creationId xmlns:a16="http://schemas.microsoft.com/office/drawing/2014/main" id="{2C0B370A-8CC9-41E0-8F53-B11DFB61BC0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98070" y="2179116"/>
            <a:ext cx="301351" cy="1065120"/>
          </a:xfrm>
          <a:prstGeom prst="rect">
            <a:avLst/>
          </a:prstGeom>
        </p:spPr>
      </p:pic>
      <p:pic>
        <p:nvPicPr>
          <p:cNvPr id="87" name="Picture 86" descr="A close up of a logo  Description automatically generated">
            <a:extLst>
              <a:ext uri="{FF2B5EF4-FFF2-40B4-BE49-F238E27FC236}">
                <a16:creationId xmlns:a16="http://schemas.microsoft.com/office/drawing/2014/main" id="{15167D1F-A833-4665-B449-3440876C1A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7739" y="2179116"/>
            <a:ext cx="301351" cy="1065120"/>
          </a:xfrm>
          <a:prstGeom prst="rect">
            <a:avLst/>
          </a:prstGeom>
        </p:spPr>
      </p:pic>
      <p:pic>
        <p:nvPicPr>
          <p:cNvPr id="88" name="Picture 87" descr="A close up of a logo  Description automatically generated">
            <a:extLst>
              <a:ext uri="{FF2B5EF4-FFF2-40B4-BE49-F238E27FC236}">
                <a16:creationId xmlns:a16="http://schemas.microsoft.com/office/drawing/2014/main" id="{7EA86D06-45CE-411B-AB97-1CF157824D6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57408" y="2179116"/>
            <a:ext cx="301351" cy="1065120"/>
          </a:xfrm>
          <a:prstGeom prst="rect">
            <a:avLst/>
          </a:prstGeom>
        </p:spPr>
      </p:pic>
      <p:pic>
        <p:nvPicPr>
          <p:cNvPr id="89" name="Picture 88" descr="A close up of a logo  Description automatically generated">
            <a:extLst>
              <a:ext uri="{FF2B5EF4-FFF2-40B4-BE49-F238E27FC236}">
                <a16:creationId xmlns:a16="http://schemas.microsoft.com/office/drawing/2014/main" id="{0C34A4F1-77E3-472D-8A5A-E01ED0BCAA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87077" y="2179116"/>
            <a:ext cx="301351" cy="1065120"/>
          </a:xfrm>
          <a:prstGeom prst="rect">
            <a:avLst/>
          </a:prstGeom>
        </p:spPr>
      </p:pic>
      <p:pic>
        <p:nvPicPr>
          <p:cNvPr id="90" name="Picture 89" descr="A close up of a logo  Description automatically generated">
            <a:extLst>
              <a:ext uri="{FF2B5EF4-FFF2-40B4-BE49-F238E27FC236}">
                <a16:creationId xmlns:a16="http://schemas.microsoft.com/office/drawing/2014/main" id="{5AFD08A4-7C98-49FF-AD5F-F3D14CBB15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16745" y="2179116"/>
            <a:ext cx="301351" cy="1065120"/>
          </a:xfrm>
          <a:prstGeom prst="rect">
            <a:avLst/>
          </a:prstGeom>
        </p:spPr>
      </p:pic>
      <p:sp>
        <p:nvSpPr>
          <p:cNvPr id="91" name="TextBox 90">
            <a:extLst>
              <a:ext uri="{FF2B5EF4-FFF2-40B4-BE49-F238E27FC236}">
                <a16:creationId xmlns:a16="http://schemas.microsoft.com/office/drawing/2014/main" id="{6B533582-E399-43E1-9155-ADA6752409AF}"/>
              </a:ext>
            </a:extLst>
          </p:cNvPr>
          <p:cNvSpPr txBox="1"/>
          <p:nvPr/>
        </p:nvSpPr>
        <p:spPr bwMode="auto">
          <a:xfrm>
            <a:off x="7336424"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5</a:t>
            </a:r>
          </a:p>
        </p:txBody>
      </p:sp>
      <p:pic>
        <p:nvPicPr>
          <p:cNvPr id="22" name="Image 21"/>
          <p:cNvPicPr>
            <a:picLocks noChangeAspect="1"/>
          </p:cNvPicPr>
          <p:nvPr/>
        </p:nvPicPr>
        <p:blipFill>
          <a:blip r:embed="rId9" cstate="print"/>
          <a:stretch>
            <a:fillRect/>
          </a:stretch>
        </p:blipFill>
        <p:spPr>
          <a:xfrm>
            <a:off x="2912778" y="1805359"/>
            <a:ext cx="1594080" cy="885600"/>
          </a:xfrm>
          <a:prstGeom prst="rect">
            <a:avLst/>
          </a:prstGeom>
        </p:spPr>
      </p:pic>
      <p:pic>
        <p:nvPicPr>
          <p:cNvPr id="93" name="Picture 92" descr="A picture containing clipart  Description automatically generated">
            <a:extLst>
              <a:ext uri="{FF2B5EF4-FFF2-40B4-BE49-F238E27FC236}">
                <a16:creationId xmlns:a16="http://schemas.microsoft.com/office/drawing/2014/main" id="{EAF24E6B-27A1-4CD1-9E29-CF2F62C4ADC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74464" y="2205293"/>
            <a:ext cx="233806" cy="233806"/>
          </a:xfrm>
          <a:prstGeom prst="rect">
            <a:avLst/>
          </a:prstGeom>
        </p:spPr>
      </p:pic>
      <p:grpSp>
        <p:nvGrpSpPr>
          <p:cNvPr id="6" name="Group 5">
            <a:extLst>
              <a:ext uri="{FF2B5EF4-FFF2-40B4-BE49-F238E27FC236}">
                <a16:creationId xmlns:a16="http://schemas.microsoft.com/office/drawing/2014/main" id="{30E0173D-724A-4712-8B14-B5836C49E9BE}"/>
              </a:ext>
            </a:extLst>
          </p:cNvPr>
          <p:cNvGrpSpPr/>
          <p:nvPr/>
        </p:nvGrpSpPr>
        <p:grpSpPr>
          <a:xfrm>
            <a:off x="8453462" y="2205293"/>
            <a:ext cx="233806" cy="2539144"/>
            <a:chOff x="6929462" y="2586293"/>
            <a:chExt cx="233806" cy="2539144"/>
          </a:xfrm>
        </p:grpSpPr>
        <p:pic>
          <p:nvPicPr>
            <p:cNvPr id="95" name="Picture 94" descr="A picture containing object  Description automatically generated">
              <a:extLst>
                <a:ext uri="{FF2B5EF4-FFF2-40B4-BE49-F238E27FC236}">
                  <a16:creationId xmlns:a16="http://schemas.microsoft.com/office/drawing/2014/main" id="{671EB456-23CD-47F7-9A44-13B3E3171C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2586293"/>
              <a:ext cx="233806" cy="233806"/>
            </a:xfrm>
            <a:prstGeom prst="rect">
              <a:avLst/>
            </a:prstGeom>
          </p:spPr>
        </p:pic>
        <p:pic>
          <p:nvPicPr>
            <p:cNvPr id="96" name="Picture 95" descr="A picture containing object  Description automatically generated">
              <a:extLst>
                <a:ext uri="{FF2B5EF4-FFF2-40B4-BE49-F238E27FC236}">
                  <a16:creationId xmlns:a16="http://schemas.microsoft.com/office/drawing/2014/main" id="{0A55E672-8291-4295-B2AF-AB86A483DE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2842442"/>
              <a:ext cx="233806" cy="233806"/>
            </a:xfrm>
            <a:prstGeom prst="rect">
              <a:avLst/>
            </a:prstGeom>
          </p:spPr>
        </p:pic>
        <p:pic>
          <p:nvPicPr>
            <p:cNvPr id="99" name="Picture 98" descr="A picture containing object  Description automatically generated">
              <a:extLst>
                <a:ext uri="{FF2B5EF4-FFF2-40B4-BE49-F238E27FC236}">
                  <a16:creationId xmlns:a16="http://schemas.microsoft.com/office/drawing/2014/main" id="{B6F591C7-7BE7-4AF9-90B6-81835404BB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098591"/>
              <a:ext cx="233806" cy="233806"/>
            </a:xfrm>
            <a:prstGeom prst="rect">
              <a:avLst/>
            </a:prstGeom>
          </p:spPr>
        </p:pic>
        <p:pic>
          <p:nvPicPr>
            <p:cNvPr id="100" name="Picture 99" descr="A picture containing object  Description automatically generated">
              <a:extLst>
                <a:ext uri="{FF2B5EF4-FFF2-40B4-BE49-F238E27FC236}">
                  <a16:creationId xmlns:a16="http://schemas.microsoft.com/office/drawing/2014/main" id="{018CAE6F-784D-445C-9C3D-42238BF43B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354740"/>
              <a:ext cx="233806" cy="233806"/>
            </a:xfrm>
            <a:prstGeom prst="rect">
              <a:avLst/>
            </a:prstGeom>
          </p:spPr>
        </p:pic>
        <p:pic>
          <p:nvPicPr>
            <p:cNvPr id="101" name="Picture 100" descr="A picture containing object  Description automatically generated">
              <a:extLst>
                <a:ext uri="{FF2B5EF4-FFF2-40B4-BE49-F238E27FC236}">
                  <a16:creationId xmlns:a16="http://schemas.microsoft.com/office/drawing/2014/main" id="{9053A8F9-F0F6-4177-9BCE-C954753AF9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610889"/>
              <a:ext cx="233806" cy="233806"/>
            </a:xfrm>
            <a:prstGeom prst="rect">
              <a:avLst/>
            </a:prstGeom>
          </p:spPr>
        </p:pic>
        <p:pic>
          <p:nvPicPr>
            <p:cNvPr id="102" name="Picture 101" descr="A picture containing object  Description automatically generated">
              <a:extLst>
                <a:ext uri="{FF2B5EF4-FFF2-40B4-BE49-F238E27FC236}">
                  <a16:creationId xmlns:a16="http://schemas.microsoft.com/office/drawing/2014/main" id="{A406A91B-37C5-450A-9E5B-104506E4A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867038"/>
              <a:ext cx="233806" cy="233806"/>
            </a:xfrm>
            <a:prstGeom prst="rect">
              <a:avLst/>
            </a:prstGeom>
          </p:spPr>
        </p:pic>
        <p:pic>
          <p:nvPicPr>
            <p:cNvPr id="103" name="Picture 102" descr="A picture containing object  Description automatically generated">
              <a:extLst>
                <a:ext uri="{FF2B5EF4-FFF2-40B4-BE49-F238E27FC236}">
                  <a16:creationId xmlns:a16="http://schemas.microsoft.com/office/drawing/2014/main" id="{B32EE447-2B6D-4ABA-BA17-A68BACCFFE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4123187"/>
              <a:ext cx="233806" cy="233806"/>
            </a:xfrm>
            <a:prstGeom prst="rect">
              <a:avLst/>
            </a:prstGeom>
          </p:spPr>
        </p:pic>
        <p:pic>
          <p:nvPicPr>
            <p:cNvPr id="104" name="Picture 103" descr="A picture containing object  Description automatically generated">
              <a:extLst>
                <a:ext uri="{FF2B5EF4-FFF2-40B4-BE49-F238E27FC236}">
                  <a16:creationId xmlns:a16="http://schemas.microsoft.com/office/drawing/2014/main" id="{E5712A01-3DAF-4B1A-8E7B-6872A24874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4379336"/>
              <a:ext cx="233806" cy="233806"/>
            </a:xfrm>
            <a:prstGeom prst="rect">
              <a:avLst/>
            </a:prstGeom>
          </p:spPr>
        </p:pic>
        <p:pic>
          <p:nvPicPr>
            <p:cNvPr id="105" name="Picture 104" descr="A picture containing object  Description automatically generated">
              <a:extLst>
                <a:ext uri="{FF2B5EF4-FFF2-40B4-BE49-F238E27FC236}">
                  <a16:creationId xmlns:a16="http://schemas.microsoft.com/office/drawing/2014/main" id="{23136CA0-54C6-465C-9E8E-0078D877B6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4635485"/>
              <a:ext cx="233806" cy="233806"/>
            </a:xfrm>
            <a:prstGeom prst="rect">
              <a:avLst/>
            </a:prstGeom>
          </p:spPr>
        </p:pic>
        <p:pic>
          <p:nvPicPr>
            <p:cNvPr id="106" name="Picture 105" descr="A picture containing object  Description automatically generated">
              <a:extLst>
                <a:ext uri="{FF2B5EF4-FFF2-40B4-BE49-F238E27FC236}">
                  <a16:creationId xmlns:a16="http://schemas.microsoft.com/office/drawing/2014/main" id="{61AB0F21-8438-4E49-82DD-39D032E62A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4891631"/>
              <a:ext cx="233806" cy="233806"/>
            </a:xfrm>
            <a:prstGeom prst="rect">
              <a:avLst/>
            </a:prstGeom>
          </p:spPr>
        </p:pic>
      </p:grpSp>
      <p:pic>
        <p:nvPicPr>
          <p:cNvPr id="8" name="Image 7"/>
          <p:cNvPicPr>
            <a:picLocks noChangeAspect="1"/>
          </p:cNvPicPr>
          <p:nvPr/>
        </p:nvPicPr>
        <p:blipFill>
          <a:blip r:embed="rId10" cstate="print"/>
          <a:stretch>
            <a:fillRect/>
          </a:stretch>
        </p:blipFill>
        <p:spPr>
          <a:xfrm>
            <a:off x="2912778" y="1805359"/>
            <a:ext cx="1594080" cy="885600"/>
          </a:xfrm>
          <a:prstGeom prst="rect">
            <a:avLst/>
          </a:prstGeom>
        </p:spPr>
      </p:pic>
      <p:sp>
        <p:nvSpPr>
          <p:cNvPr id="108" name="TextBox 107">
            <a:extLst>
              <a:ext uri="{FF2B5EF4-FFF2-40B4-BE49-F238E27FC236}">
                <a16:creationId xmlns:a16="http://schemas.microsoft.com/office/drawing/2014/main" id="{A17E1323-4EDF-4CAA-B057-D1B52B21B465}"/>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sp>
        <p:nvSpPr>
          <p:cNvPr id="109" name="TextBox 108">
            <a:extLst>
              <a:ext uri="{FF2B5EF4-FFF2-40B4-BE49-F238E27FC236}">
                <a16:creationId xmlns:a16="http://schemas.microsoft.com/office/drawing/2014/main" id="{D5A4D65F-0D4D-4494-A226-A58BA9C067FE}"/>
              </a:ext>
            </a:extLst>
          </p:cNvPr>
          <p:cNvSpPr txBox="1"/>
          <p:nvPr/>
        </p:nvSpPr>
        <p:spPr bwMode="auto">
          <a:xfrm>
            <a:off x="4465361" y="5453559"/>
            <a:ext cx="32612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21 tens ÷ 4 = 5 tens r 1 ten</a:t>
            </a:r>
          </a:p>
        </p:txBody>
      </p:sp>
      <p:sp>
        <p:nvSpPr>
          <p:cNvPr id="110" name="TextBox 109">
            <a:extLst>
              <a:ext uri="{FF2B5EF4-FFF2-40B4-BE49-F238E27FC236}">
                <a16:creationId xmlns:a16="http://schemas.microsoft.com/office/drawing/2014/main" id="{3E904ABA-3E48-43D6-92E4-1D48D9DF7332}"/>
              </a:ext>
            </a:extLst>
          </p:cNvPr>
          <p:cNvSpPr txBox="1"/>
          <p:nvPr/>
        </p:nvSpPr>
        <p:spPr bwMode="auto">
          <a:xfrm>
            <a:off x="5115797" y="5783334"/>
            <a:ext cx="19604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 ten = 10 ones</a:t>
            </a:r>
          </a:p>
        </p:txBody>
      </p:sp>
      <p:grpSp>
        <p:nvGrpSpPr>
          <p:cNvPr id="92" name="Group 91">
            <a:extLst>
              <a:ext uri="{FF2B5EF4-FFF2-40B4-BE49-F238E27FC236}">
                <a16:creationId xmlns:a16="http://schemas.microsoft.com/office/drawing/2014/main" id="{14F7FF0C-C9FF-44E8-85E5-AEA6CF07441E}"/>
              </a:ext>
            </a:extLst>
          </p:cNvPr>
          <p:cNvGrpSpPr/>
          <p:nvPr/>
        </p:nvGrpSpPr>
        <p:grpSpPr>
          <a:xfrm>
            <a:off x="2746500" y="2102704"/>
            <a:ext cx="1649289" cy="564329"/>
            <a:chOff x="3733049" y="5315443"/>
            <a:chExt cx="1649289" cy="564329"/>
          </a:xfrm>
        </p:grpSpPr>
        <p:grpSp>
          <p:nvGrpSpPr>
            <p:cNvPr id="94" name="Group 93">
              <a:extLst>
                <a:ext uri="{FF2B5EF4-FFF2-40B4-BE49-F238E27FC236}">
                  <a16:creationId xmlns:a16="http://schemas.microsoft.com/office/drawing/2014/main" id="{C8F7FF23-FECA-47C5-830F-43F966709E09}"/>
                </a:ext>
              </a:extLst>
            </p:cNvPr>
            <p:cNvGrpSpPr/>
            <p:nvPr/>
          </p:nvGrpSpPr>
          <p:grpSpPr>
            <a:xfrm>
              <a:off x="4085070" y="5365750"/>
              <a:ext cx="1297268" cy="507156"/>
              <a:chOff x="4085070" y="5365750"/>
              <a:chExt cx="1297268" cy="507156"/>
            </a:xfrm>
            <a:solidFill>
              <a:schemeClr val="bg1"/>
            </a:solidFill>
          </p:grpSpPr>
          <p:sp>
            <p:nvSpPr>
              <p:cNvPr id="111" name="Rectangle 110">
                <a:extLst>
                  <a:ext uri="{FF2B5EF4-FFF2-40B4-BE49-F238E27FC236}">
                    <a16:creationId xmlns:a16="http://schemas.microsoft.com/office/drawing/2014/main" id="{ED6D42CF-7900-4DF9-BC08-6312B8415D7D}"/>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2" name="Rectangle 111">
                <a:extLst>
                  <a:ext uri="{FF2B5EF4-FFF2-40B4-BE49-F238E27FC236}">
                    <a16:creationId xmlns:a16="http://schemas.microsoft.com/office/drawing/2014/main" id="{15B2A3D8-EA19-48B0-A5F1-15FF2F82928C}"/>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7" name="Group 96">
              <a:extLst>
                <a:ext uri="{FF2B5EF4-FFF2-40B4-BE49-F238E27FC236}">
                  <a16:creationId xmlns:a16="http://schemas.microsoft.com/office/drawing/2014/main" id="{149AFB8A-5397-44FB-954E-431AB82B9E0E}"/>
                </a:ext>
              </a:extLst>
            </p:cNvPr>
            <p:cNvGrpSpPr/>
            <p:nvPr/>
          </p:nvGrpSpPr>
          <p:grpSpPr>
            <a:xfrm>
              <a:off x="3733049" y="5315443"/>
              <a:ext cx="1646907" cy="564329"/>
              <a:chOff x="3722832" y="5310208"/>
              <a:chExt cx="1646907" cy="564329"/>
            </a:xfrm>
          </p:grpSpPr>
          <p:cxnSp>
            <p:nvCxnSpPr>
              <p:cNvPr id="98" name="Straight Connector 97">
                <a:extLst>
                  <a:ext uri="{FF2B5EF4-FFF2-40B4-BE49-F238E27FC236}">
                    <a16:creationId xmlns:a16="http://schemas.microsoft.com/office/drawing/2014/main" id="{66D84C5E-F8CE-4B02-B16E-CE618164E500}"/>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7" name="Arc 106">
                <a:extLst>
                  <a:ext uri="{FF2B5EF4-FFF2-40B4-BE49-F238E27FC236}">
                    <a16:creationId xmlns:a16="http://schemas.microsoft.com/office/drawing/2014/main" id="{D92959C4-9A80-4F70-AFB5-E9F913FF7583}"/>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127" name="Group 126">
            <a:extLst>
              <a:ext uri="{FF2B5EF4-FFF2-40B4-BE49-F238E27FC236}">
                <a16:creationId xmlns:a16="http://schemas.microsoft.com/office/drawing/2014/main" id="{40FD25C0-DDC6-4314-888B-2A246C09C1B9}"/>
              </a:ext>
            </a:extLst>
          </p:cNvPr>
          <p:cNvGrpSpPr>
            <a:grpSpLocks noChangeAspect="1"/>
          </p:cNvGrpSpPr>
          <p:nvPr/>
        </p:nvGrpSpPr>
        <p:grpSpPr>
          <a:xfrm>
            <a:off x="5431262" y="2082898"/>
            <a:ext cx="3770262" cy="578710"/>
            <a:chOff x="3733049" y="5315443"/>
            <a:chExt cx="3718673" cy="570792"/>
          </a:xfrm>
        </p:grpSpPr>
        <p:grpSp>
          <p:nvGrpSpPr>
            <p:cNvPr id="128" name="Group 127">
              <a:extLst>
                <a:ext uri="{FF2B5EF4-FFF2-40B4-BE49-F238E27FC236}">
                  <a16:creationId xmlns:a16="http://schemas.microsoft.com/office/drawing/2014/main" id="{7C3CE60C-6862-4942-9353-566687A0FB0D}"/>
                </a:ext>
              </a:extLst>
            </p:cNvPr>
            <p:cNvGrpSpPr/>
            <p:nvPr/>
          </p:nvGrpSpPr>
          <p:grpSpPr>
            <a:xfrm>
              <a:off x="4048134" y="5351710"/>
              <a:ext cx="3403588" cy="534525"/>
              <a:chOff x="4048134" y="5351710"/>
              <a:chExt cx="3403588" cy="534525"/>
            </a:xfrm>
            <a:solidFill>
              <a:schemeClr val="bg1"/>
            </a:solidFill>
          </p:grpSpPr>
          <p:sp>
            <p:nvSpPr>
              <p:cNvPr id="132" name="Rectangle 131">
                <a:extLst>
                  <a:ext uri="{FF2B5EF4-FFF2-40B4-BE49-F238E27FC236}">
                    <a16:creationId xmlns:a16="http://schemas.microsoft.com/office/drawing/2014/main" id="{C20F5C44-2804-43D0-B07E-3499A65EC200}"/>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3" name="Rectangle 132">
                <a:extLst>
                  <a:ext uri="{FF2B5EF4-FFF2-40B4-BE49-F238E27FC236}">
                    <a16:creationId xmlns:a16="http://schemas.microsoft.com/office/drawing/2014/main" id="{9AB0FD5A-A3B6-451B-8106-61B08EE09D8D}"/>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9" name="Group 128">
              <a:extLst>
                <a:ext uri="{FF2B5EF4-FFF2-40B4-BE49-F238E27FC236}">
                  <a16:creationId xmlns:a16="http://schemas.microsoft.com/office/drawing/2014/main" id="{B8480D36-D2A6-44D6-ABAC-3DE23AFCDE57}"/>
                </a:ext>
              </a:extLst>
            </p:cNvPr>
            <p:cNvGrpSpPr/>
            <p:nvPr/>
          </p:nvGrpSpPr>
          <p:grpSpPr>
            <a:xfrm>
              <a:off x="3733049" y="5315443"/>
              <a:ext cx="3718672" cy="564329"/>
              <a:chOff x="3722832" y="5310208"/>
              <a:chExt cx="3718672" cy="564329"/>
            </a:xfrm>
          </p:grpSpPr>
          <p:cxnSp>
            <p:nvCxnSpPr>
              <p:cNvPr id="130" name="Straight Connector 129">
                <a:extLst>
                  <a:ext uri="{FF2B5EF4-FFF2-40B4-BE49-F238E27FC236}">
                    <a16:creationId xmlns:a16="http://schemas.microsoft.com/office/drawing/2014/main" id="{07EA8F76-9E06-4CDB-A2FF-B0FDA622194D}"/>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1" name="Arc 130">
                <a:extLst>
                  <a:ext uri="{FF2B5EF4-FFF2-40B4-BE49-F238E27FC236}">
                    <a16:creationId xmlns:a16="http://schemas.microsoft.com/office/drawing/2014/main" id="{334024F2-8587-49F1-86B8-2048477D01F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9" name="TextBox 18">
            <a:extLst>
              <a:ext uri="{FF2B5EF4-FFF2-40B4-BE49-F238E27FC236}">
                <a16:creationId xmlns:a16="http://schemas.microsoft.com/office/drawing/2014/main" id="{F5ADEA59-CB1A-4433-8BE8-C58F8D766860}"/>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116310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42"/>
                                        </p:tgtEl>
                                      </p:cBhvr>
                                    </p:animEffect>
                                    <p:set>
                                      <p:cBhvr>
                                        <p:cTn id="7" dur="1" fill="hold">
                                          <p:stCondLst>
                                            <p:cond delay="499"/>
                                          </p:stCondLst>
                                        </p:cTn>
                                        <p:tgtEl>
                                          <p:spTgt spid="4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93"/>
                                        </p:tgtEl>
                                      </p:cBhvr>
                                    </p:animEffect>
                                    <p:set>
                                      <p:cBhvr>
                                        <p:cTn id="16" dur="1" fill="hold">
                                          <p:stCondLst>
                                            <p:cond delay="499"/>
                                          </p:stCondLst>
                                        </p:cTn>
                                        <p:tgtEl>
                                          <p:spTgt spid="9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xit" presetSubtype="0" fill="hold" nodeType="withEffect">
                                  <p:stCondLst>
                                    <p:cond delay="0"/>
                                  </p:stCondLst>
                                  <p:childTnLst>
                                    <p:animEffect transition="out" filter="fade">
                                      <p:cBhvr>
                                        <p:cTn id="32" dur="500"/>
                                        <p:tgtEl>
                                          <p:spTgt spid="22"/>
                                        </p:tgtEl>
                                      </p:cBhvr>
                                    </p:animEffect>
                                    <p:set>
                                      <p:cBhvr>
                                        <p:cTn id="33"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2" grpId="0"/>
      <p:bldP spid="110"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lose up of a logo  Description automatically generated">
            <a:extLst>
              <a:ext uri="{FF2B5EF4-FFF2-40B4-BE49-F238E27FC236}">
                <a16:creationId xmlns:a16="http://schemas.microsoft.com/office/drawing/2014/main" id="{7EB1F969-2129-44C7-9945-77645AFB73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7946" y="2142977"/>
            <a:ext cx="3413579" cy="446831"/>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4:5</a:t>
            </a:r>
          </a:p>
        </p:txBody>
      </p:sp>
      <p:sp>
        <p:nvSpPr>
          <p:cNvPr id="21" name="TextBox 20">
            <a:extLst>
              <a:ext uri="{FF2B5EF4-FFF2-40B4-BE49-F238E27FC236}">
                <a16:creationId xmlns:a16="http://schemas.microsoft.com/office/drawing/2014/main" id="{5ABE1B13-3715-47F3-96AF-A23897ABF0B4}"/>
              </a:ext>
            </a:extLst>
          </p:cNvPr>
          <p:cNvSpPr txBox="1"/>
          <p:nvPr/>
        </p:nvSpPr>
        <p:spPr bwMode="auto">
          <a:xfrm>
            <a:off x="4838001" y="830266"/>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612  ÷  4  =</a:t>
            </a:r>
            <a:endParaRPr lang="en-GB" sz="2200" dirty="0">
              <a:solidFill>
                <a:srgbClr val="C00000"/>
              </a:solidFill>
              <a:latin typeface="Myriad Pro Semibold" charset="0"/>
              <a:ea typeface="Myriad Pro Semibold" charset="0"/>
              <a:cs typeface="Myriad Pro Semibold" charset="0"/>
            </a:endParaRPr>
          </a:p>
        </p:txBody>
      </p:sp>
      <p:sp>
        <p:nvSpPr>
          <p:cNvPr id="23" name="Rectangle 22">
            <a:extLst>
              <a:ext uri="{FF2B5EF4-FFF2-40B4-BE49-F238E27FC236}">
                <a16:creationId xmlns:a16="http://schemas.microsoft.com/office/drawing/2014/main" id="{6048F2F1-4302-478B-A8A4-17DCB75F1AA4}"/>
              </a:ext>
            </a:extLst>
          </p:cNvPr>
          <p:cNvSpPr/>
          <p:nvPr/>
        </p:nvSpPr>
        <p:spPr bwMode="auto">
          <a:xfrm>
            <a:off x="6658835" y="820740"/>
            <a:ext cx="6840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 name="TextBox 12">
            <a:extLst>
              <a:ext uri="{FF2B5EF4-FFF2-40B4-BE49-F238E27FC236}">
                <a16:creationId xmlns:a16="http://schemas.microsoft.com/office/drawing/2014/main" id="{D2BE2CBD-D3B8-4AE2-94FE-12C22B7E12D9}"/>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7030A0"/>
                </a:solidFill>
                <a:latin typeface="Myriad Pro" panose="020B0503030403020204" pitchFamily="34" charset="0"/>
                <a:ea typeface="Myriad Pro Semibold" charset="0"/>
                <a:cs typeface="Myriad Pro Semibold" charset="0"/>
              </a:rPr>
              <a:t>1</a:t>
            </a:r>
          </a:p>
        </p:txBody>
      </p:sp>
      <p:pic>
        <p:nvPicPr>
          <p:cNvPr id="32" name="Picture 31">
            <a:extLst>
              <a:ext uri="{FF2B5EF4-FFF2-40B4-BE49-F238E27FC236}">
                <a16:creationId xmlns:a16="http://schemas.microsoft.com/office/drawing/2014/main" id="{1F8D46A1-4A6A-4F81-98B0-72DF000AFD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205293"/>
            <a:ext cx="233806" cy="233806"/>
          </a:xfrm>
          <a:prstGeom prst="rect">
            <a:avLst/>
          </a:prstGeom>
        </p:spPr>
      </p:pic>
      <p:pic>
        <p:nvPicPr>
          <p:cNvPr id="33" name="Picture 32">
            <a:extLst>
              <a:ext uri="{FF2B5EF4-FFF2-40B4-BE49-F238E27FC236}">
                <a16:creationId xmlns:a16="http://schemas.microsoft.com/office/drawing/2014/main" id="{EE33885E-4F37-4806-8479-A514D94365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462407"/>
            <a:ext cx="233806" cy="233806"/>
          </a:xfrm>
          <a:prstGeom prst="rect">
            <a:avLst/>
          </a:prstGeom>
        </p:spPr>
      </p:pic>
      <p:pic>
        <p:nvPicPr>
          <p:cNvPr id="34" name="Picture 33">
            <a:extLst>
              <a:ext uri="{FF2B5EF4-FFF2-40B4-BE49-F238E27FC236}">
                <a16:creationId xmlns:a16="http://schemas.microsoft.com/office/drawing/2014/main" id="{0B2148F2-FF4A-4CF3-B61C-3DB0D2F194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719521"/>
            <a:ext cx="233806" cy="233806"/>
          </a:xfrm>
          <a:prstGeom prst="rect">
            <a:avLst/>
          </a:prstGeom>
        </p:spPr>
      </p:pic>
      <p:pic>
        <p:nvPicPr>
          <p:cNvPr id="35" name="Picture 34">
            <a:extLst>
              <a:ext uri="{FF2B5EF4-FFF2-40B4-BE49-F238E27FC236}">
                <a16:creationId xmlns:a16="http://schemas.microsoft.com/office/drawing/2014/main" id="{3CF1E6D7-35B8-4ADB-9DC0-B57C7933E3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54853" y="2976635"/>
            <a:ext cx="233806" cy="233806"/>
          </a:xfrm>
          <a:prstGeom prst="rect">
            <a:avLst/>
          </a:prstGeom>
        </p:spPr>
      </p:pic>
      <p:grpSp>
        <p:nvGrpSpPr>
          <p:cNvPr id="7" name="Group 6">
            <a:extLst>
              <a:ext uri="{FF2B5EF4-FFF2-40B4-BE49-F238E27FC236}">
                <a16:creationId xmlns:a16="http://schemas.microsoft.com/office/drawing/2014/main" id="{843B73E9-4E74-47C4-9EBB-31C8430D258C}"/>
              </a:ext>
            </a:extLst>
          </p:cNvPr>
          <p:cNvGrpSpPr/>
          <p:nvPr/>
        </p:nvGrpSpPr>
        <p:grpSpPr>
          <a:xfrm>
            <a:off x="8774185" y="2205293"/>
            <a:ext cx="233806" cy="490920"/>
            <a:chOff x="7120645" y="3020794"/>
            <a:chExt cx="233806" cy="490920"/>
          </a:xfrm>
        </p:grpSpPr>
        <p:pic>
          <p:nvPicPr>
            <p:cNvPr id="37" name="Picture 36" descr="A picture containing object  Description automatically generated">
              <a:extLst>
                <a:ext uri="{FF2B5EF4-FFF2-40B4-BE49-F238E27FC236}">
                  <a16:creationId xmlns:a16="http://schemas.microsoft.com/office/drawing/2014/main" id="{15802287-9D1A-47E7-AB0A-AC7A235822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0645" y="3020794"/>
              <a:ext cx="233806" cy="233806"/>
            </a:xfrm>
            <a:prstGeom prst="rect">
              <a:avLst/>
            </a:prstGeom>
          </p:spPr>
        </p:pic>
        <p:pic>
          <p:nvPicPr>
            <p:cNvPr id="38" name="Picture 37" descr="A picture containing object  Description automatically generated">
              <a:extLst>
                <a:ext uri="{FF2B5EF4-FFF2-40B4-BE49-F238E27FC236}">
                  <a16:creationId xmlns:a16="http://schemas.microsoft.com/office/drawing/2014/main" id="{AE012CB0-7CF0-4559-99FD-09BFB4CBE7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20645" y="3277908"/>
              <a:ext cx="233806" cy="233806"/>
            </a:xfrm>
            <a:prstGeom prst="rect">
              <a:avLst/>
            </a:prstGeom>
          </p:spPr>
        </p:pic>
      </p:grpSp>
      <p:pic>
        <p:nvPicPr>
          <p:cNvPr id="40" name="Picture 39" descr="A close up of a logo  Description automatically generated">
            <a:extLst>
              <a:ext uri="{FF2B5EF4-FFF2-40B4-BE49-F238E27FC236}">
                <a16:creationId xmlns:a16="http://schemas.microsoft.com/office/drawing/2014/main" id="{0E12506B-C369-4BC3-98F2-41C49103F3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4691" y="2179116"/>
            <a:ext cx="301351" cy="1065120"/>
          </a:xfrm>
          <a:prstGeom prst="rect">
            <a:avLst/>
          </a:prstGeom>
        </p:spPr>
      </p:pic>
      <p:sp>
        <p:nvSpPr>
          <p:cNvPr id="42" name="TextBox 41">
            <a:extLst>
              <a:ext uri="{FF2B5EF4-FFF2-40B4-BE49-F238E27FC236}">
                <a16:creationId xmlns:a16="http://schemas.microsoft.com/office/drawing/2014/main" id="{6C63EF8F-322D-4029-9F54-9B2DFD4E3FEA}"/>
              </a:ext>
            </a:extLst>
          </p:cNvPr>
          <p:cNvSpPr txBox="1"/>
          <p:nvPr/>
        </p:nvSpPr>
        <p:spPr bwMode="auto">
          <a:xfrm>
            <a:off x="4679908" y="1446080"/>
            <a:ext cx="28321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6 – sharing the 1s:</a:t>
            </a:r>
            <a:endParaRPr lang="en-GB" sz="2000" dirty="0">
              <a:solidFill>
                <a:srgbClr val="FF0000"/>
              </a:solidFill>
              <a:latin typeface="Myriad Pro Semibold" charset="0"/>
              <a:ea typeface="Myriad Pro Semibold" charset="0"/>
              <a:cs typeface="Myriad Pro Semibold" charset="0"/>
            </a:endParaRPr>
          </a:p>
        </p:txBody>
      </p:sp>
      <p:grpSp>
        <p:nvGrpSpPr>
          <p:cNvPr id="81" name="Group 80">
            <a:extLst>
              <a:ext uri="{FF2B5EF4-FFF2-40B4-BE49-F238E27FC236}">
                <a16:creationId xmlns:a16="http://schemas.microsoft.com/office/drawing/2014/main" id="{96113C80-DF39-4A6D-8222-BC18F06ECAE5}"/>
              </a:ext>
            </a:extLst>
          </p:cNvPr>
          <p:cNvGrpSpPr/>
          <p:nvPr/>
        </p:nvGrpSpPr>
        <p:grpSpPr>
          <a:xfrm>
            <a:off x="7722367" y="2205294"/>
            <a:ext cx="233806" cy="1002559"/>
            <a:chOff x="5539969" y="2586293"/>
            <a:chExt cx="233806" cy="1002559"/>
          </a:xfrm>
        </p:grpSpPr>
        <p:pic>
          <p:nvPicPr>
            <p:cNvPr id="82" name="Picture 81" descr="A picture containing clipart  Description automatically generated">
              <a:extLst>
                <a:ext uri="{FF2B5EF4-FFF2-40B4-BE49-F238E27FC236}">
                  <a16:creationId xmlns:a16="http://schemas.microsoft.com/office/drawing/2014/main" id="{928A3900-FD5C-4D5B-9D4F-B982385CFCC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83" name="Picture 82" descr="A picture containing clipart  Description automatically generated">
              <a:extLst>
                <a:ext uri="{FF2B5EF4-FFF2-40B4-BE49-F238E27FC236}">
                  <a16:creationId xmlns:a16="http://schemas.microsoft.com/office/drawing/2014/main" id="{75AF65FA-31FC-4F8A-9706-438685C5491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84" name="Picture 83" descr="A picture containing clipart  Description automatically generated">
              <a:extLst>
                <a:ext uri="{FF2B5EF4-FFF2-40B4-BE49-F238E27FC236}">
                  <a16:creationId xmlns:a16="http://schemas.microsoft.com/office/drawing/2014/main" id="{6383058C-F288-4943-B755-FFE3915725F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85" name="Picture 84" descr="A picture containing clipart  Description automatically generated">
              <a:extLst>
                <a:ext uri="{FF2B5EF4-FFF2-40B4-BE49-F238E27FC236}">
                  <a16:creationId xmlns:a16="http://schemas.microsoft.com/office/drawing/2014/main" id="{69479E3C-A95E-45C6-99A4-3CA9362C288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pic>
        <p:nvPicPr>
          <p:cNvPr id="36" name="Picture 35" descr="A picture containing clipart  Description automatically generated">
            <a:extLst>
              <a:ext uri="{FF2B5EF4-FFF2-40B4-BE49-F238E27FC236}">
                <a16:creationId xmlns:a16="http://schemas.microsoft.com/office/drawing/2014/main" id="{FCFCDF07-C019-4C65-9CCB-10B6FB50F1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17445" y="2205293"/>
            <a:ext cx="233806" cy="233806"/>
          </a:xfrm>
          <a:prstGeom prst="rect">
            <a:avLst/>
          </a:prstGeom>
        </p:spPr>
      </p:pic>
      <p:grpSp>
        <p:nvGrpSpPr>
          <p:cNvPr id="14" name="Group 13">
            <a:extLst>
              <a:ext uri="{FF2B5EF4-FFF2-40B4-BE49-F238E27FC236}">
                <a16:creationId xmlns:a16="http://schemas.microsoft.com/office/drawing/2014/main" id="{5F3684DC-2D51-4B12-903E-626FA5065A17}"/>
              </a:ext>
            </a:extLst>
          </p:cNvPr>
          <p:cNvGrpSpPr/>
          <p:nvPr/>
        </p:nvGrpSpPr>
        <p:grpSpPr>
          <a:xfrm>
            <a:off x="7063969" y="2205294"/>
            <a:ext cx="233806" cy="1002559"/>
            <a:chOff x="5539969" y="2586293"/>
            <a:chExt cx="233806" cy="1002559"/>
          </a:xfrm>
        </p:grpSpPr>
        <p:pic>
          <p:nvPicPr>
            <p:cNvPr id="39" name="Picture 38" descr="A picture containing clipart  Description automatically generated">
              <a:extLst>
                <a:ext uri="{FF2B5EF4-FFF2-40B4-BE49-F238E27FC236}">
                  <a16:creationId xmlns:a16="http://schemas.microsoft.com/office/drawing/2014/main" id="{81C615D9-914A-4F1F-9AF0-CA193BBCAB8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45" name="Picture 44" descr="A picture containing clipart  Description automatically generated">
              <a:extLst>
                <a:ext uri="{FF2B5EF4-FFF2-40B4-BE49-F238E27FC236}">
                  <a16:creationId xmlns:a16="http://schemas.microsoft.com/office/drawing/2014/main" id="{3E4CAEEC-D1BE-4CFB-8871-3C88AE1EAF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46" name="Picture 45" descr="A picture containing clipart  Description automatically generated">
              <a:extLst>
                <a:ext uri="{FF2B5EF4-FFF2-40B4-BE49-F238E27FC236}">
                  <a16:creationId xmlns:a16="http://schemas.microsoft.com/office/drawing/2014/main" id="{2D71EBCF-182D-427B-9A42-9FF576D1074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47" name="Picture 46" descr="A picture containing clipart  Description automatically generated">
              <a:extLst>
                <a:ext uri="{FF2B5EF4-FFF2-40B4-BE49-F238E27FC236}">
                  <a16:creationId xmlns:a16="http://schemas.microsoft.com/office/drawing/2014/main" id="{CA34DC7A-8BCD-43ED-9CEF-A35B4977E7C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20" name="Group 19">
            <a:extLst>
              <a:ext uri="{FF2B5EF4-FFF2-40B4-BE49-F238E27FC236}">
                <a16:creationId xmlns:a16="http://schemas.microsoft.com/office/drawing/2014/main" id="{9269E92B-C0E3-459E-B68D-09D2085B9DE5}"/>
              </a:ext>
            </a:extLst>
          </p:cNvPr>
          <p:cNvGrpSpPr/>
          <p:nvPr/>
        </p:nvGrpSpPr>
        <p:grpSpPr>
          <a:xfrm>
            <a:off x="7386198" y="2209388"/>
            <a:ext cx="233806" cy="1002559"/>
            <a:chOff x="5862198" y="2590387"/>
            <a:chExt cx="233806" cy="1002559"/>
          </a:xfrm>
        </p:grpSpPr>
        <p:pic>
          <p:nvPicPr>
            <p:cNvPr id="55" name="Picture 54" descr="A picture containing clipart  Description automatically generated">
              <a:extLst>
                <a:ext uri="{FF2B5EF4-FFF2-40B4-BE49-F238E27FC236}">
                  <a16:creationId xmlns:a16="http://schemas.microsoft.com/office/drawing/2014/main" id="{AD09C4BF-0F70-4692-8560-134DA9C4928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2590387"/>
              <a:ext cx="233806" cy="233806"/>
            </a:xfrm>
            <a:prstGeom prst="rect">
              <a:avLst/>
            </a:prstGeom>
          </p:spPr>
        </p:pic>
        <p:pic>
          <p:nvPicPr>
            <p:cNvPr id="56" name="Picture 55" descr="A picture containing clipart  Description automatically generated">
              <a:extLst>
                <a:ext uri="{FF2B5EF4-FFF2-40B4-BE49-F238E27FC236}">
                  <a16:creationId xmlns:a16="http://schemas.microsoft.com/office/drawing/2014/main" id="{57323827-145E-4F1F-B99A-6AE45773A8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2846638"/>
              <a:ext cx="233806" cy="233806"/>
            </a:xfrm>
            <a:prstGeom prst="rect">
              <a:avLst/>
            </a:prstGeom>
          </p:spPr>
        </p:pic>
        <p:pic>
          <p:nvPicPr>
            <p:cNvPr id="57" name="Picture 56" descr="A picture containing clipart  Description automatically generated">
              <a:extLst>
                <a:ext uri="{FF2B5EF4-FFF2-40B4-BE49-F238E27FC236}">
                  <a16:creationId xmlns:a16="http://schemas.microsoft.com/office/drawing/2014/main" id="{8E1E106A-8D48-449B-8010-3093DFCE4C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3102889"/>
              <a:ext cx="233806" cy="233806"/>
            </a:xfrm>
            <a:prstGeom prst="rect">
              <a:avLst/>
            </a:prstGeom>
          </p:spPr>
        </p:pic>
        <p:pic>
          <p:nvPicPr>
            <p:cNvPr id="58" name="Picture 57" descr="A picture containing clipart  Description automatically generated">
              <a:extLst>
                <a:ext uri="{FF2B5EF4-FFF2-40B4-BE49-F238E27FC236}">
                  <a16:creationId xmlns:a16="http://schemas.microsoft.com/office/drawing/2014/main" id="{891C71EB-0D1A-401D-94E7-73AADD0F4C1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2198" y="3359140"/>
              <a:ext cx="233806" cy="233806"/>
            </a:xfrm>
            <a:prstGeom prst="rect">
              <a:avLst/>
            </a:prstGeom>
          </p:spPr>
        </p:pic>
      </p:grpSp>
      <p:sp>
        <p:nvSpPr>
          <p:cNvPr id="65" name="TextBox 64">
            <a:extLst>
              <a:ext uri="{FF2B5EF4-FFF2-40B4-BE49-F238E27FC236}">
                <a16:creationId xmlns:a16="http://schemas.microsoft.com/office/drawing/2014/main" id="{AF55DFC4-FC16-4AC2-B49B-932504E1B020}"/>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grpSp>
        <p:nvGrpSpPr>
          <p:cNvPr id="66" name="Group 65">
            <a:extLst>
              <a:ext uri="{FF2B5EF4-FFF2-40B4-BE49-F238E27FC236}">
                <a16:creationId xmlns:a16="http://schemas.microsoft.com/office/drawing/2014/main" id="{4267CC9B-E5B5-487B-8A26-DB5092376BCA}"/>
              </a:ext>
            </a:extLst>
          </p:cNvPr>
          <p:cNvGrpSpPr/>
          <p:nvPr/>
        </p:nvGrpSpPr>
        <p:grpSpPr>
          <a:xfrm>
            <a:off x="7063181" y="2205294"/>
            <a:ext cx="233806" cy="1002559"/>
            <a:chOff x="5539969" y="2586293"/>
            <a:chExt cx="233806" cy="1002559"/>
          </a:xfrm>
        </p:grpSpPr>
        <p:pic>
          <p:nvPicPr>
            <p:cNvPr id="67" name="Picture 66" descr="A picture containing clipart  Description automatically generated">
              <a:extLst>
                <a:ext uri="{FF2B5EF4-FFF2-40B4-BE49-F238E27FC236}">
                  <a16:creationId xmlns:a16="http://schemas.microsoft.com/office/drawing/2014/main" id="{0179CA7C-E4FB-448B-941A-D94765471C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68" name="Picture 67" descr="A picture containing clipart  Description automatically generated">
              <a:extLst>
                <a:ext uri="{FF2B5EF4-FFF2-40B4-BE49-F238E27FC236}">
                  <a16:creationId xmlns:a16="http://schemas.microsoft.com/office/drawing/2014/main" id="{AA09E3D5-6A9E-46DC-B1E7-9DB4F64D0A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69" name="Picture 68" descr="A picture containing clipart  Description automatically generated">
              <a:extLst>
                <a:ext uri="{FF2B5EF4-FFF2-40B4-BE49-F238E27FC236}">
                  <a16:creationId xmlns:a16="http://schemas.microsoft.com/office/drawing/2014/main" id="{E572366D-FAE7-4397-ABAE-50184D99C33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70" name="Picture 69" descr="A picture containing clipart  Description automatically generated">
              <a:extLst>
                <a:ext uri="{FF2B5EF4-FFF2-40B4-BE49-F238E27FC236}">
                  <a16:creationId xmlns:a16="http://schemas.microsoft.com/office/drawing/2014/main" id="{1A385876-6BBC-49AA-AC63-2C979BB0C6E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71" name="Group 70">
            <a:extLst>
              <a:ext uri="{FF2B5EF4-FFF2-40B4-BE49-F238E27FC236}">
                <a16:creationId xmlns:a16="http://schemas.microsoft.com/office/drawing/2014/main" id="{F0EE6494-A8F3-41D9-AAA2-6F67B1F5AD29}"/>
              </a:ext>
            </a:extLst>
          </p:cNvPr>
          <p:cNvGrpSpPr/>
          <p:nvPr/>
        </p:nvGrpSpPr>
        <p:grpSpPr>
          <a:xfrm>
            <a:off x="6736028" y="2205294"/>
            <a:ext cx="233806" cy="1002559"/>
            <a:chOff x="5539969" y="2586293"/>
            <a:chExt cx="233806" cy="1002559"/>
          </a:xfrm>
        </p:grpSpPr>
        <p:pic>
          <p:nvPicPr>
            <p:cNvPr id="72" name="Picture 71" descr="A picture containing clipart  Description automatically generated">
              <a:extLst>
                <a:ext uri="{FF2B5EF4-FFF2-40B4-BE49-F238E27FC236}">
                  <a16:creationId xmlns:a16="http://schemas.microsoft.com/office/drawing/2014/main" id="{F8144DA1-252E-4234-B952-294E716A3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73" name="Picture 72" descr="A picture containing clipart  Description automatically generated">
              <a:extLst>
                <a:ext uri="{FF2B5EF4-FFF2-40B4-BE49-F238E27FC236}">
                  <a16:creationId xmlns:a16="http://schemas.microsoft.com/office/drawing/2014/main" id="{594A76CD-D3BF-4B44-8AF8-DB5190CA71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74" name="Picture 73" descr="A picture containing clipart  Description automatically generated">
              <a:extLst>
                <a:ext uri="{FF2B5EF4-FFF2-40B4-BE49-F238E27FC236}">
                  <a16:creationId xmlns:a16="http://schemas.microsoft.com/office/drawing/2014/main" id="{827F1C14-1AB5-4276-B344-118C252CC3A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75" name="Picture 74" descr="A picture containing clipart  Description automatically generated">
              <a:extLst>
                <a:ext uri="{FF2B5EF4-FFF2-40B4-BE49-F238E27FC236}">
                  <a16:creationId xmlns:a16="http://schemas.microsoft.com/office/drawing/2014/main" id="{3EE4671F-A943-4173-AE76-8FDB0CBE4CB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grpSp>
        <p:nvGrpSpPr>
          <p:cNvPr id="76" name="Group 75">
            <a:extLst>
              <a:ext uri="{FF2B5EF4-FFF2-40B4-BE49-F238E27FC236}">
                <a16:creationId xmlns:a16="http://schemas.microsoft.com/office/drawing/2014/main" id="{7DC7BE9A-4CBB-4770-B94D-ED6FDC170AB5}"/>
              </a:ext>
            </a:extLst>
          </p:cNvPr>
          <p:cNvGrpSpPr/>
          <p:nvPr/>
        </p:nvGrpSpPr>
        <p:grpSpPr>
          <a:xfrm>
            <a:off x="8051658" y="2205294"/>
            <a:ext cx="233806" cy="1002559"/>
            <a:chOff x="5539969" y="2586293"/>
            <a:chExt cx="233806" cy="1002559"/>
          </a:xfrm>
        </p:grpSpPr>
        <p:pic>
          <p:nvPicPr>
            <p:cNvPr id="77" name="Picture 76" descr="A picture containing clipart  Description automatically generated">
              <a:extLst>
                <a:ext uri="{FF2B5EF4-FFF2-40B4-BE49-F238E27FC236}">
                  <a16:creationId xmlns:a16="http://schemas.microsoft.com/office/drawing/2014/main" id="{E3D8F0FB-689C-499E-AD06-9120EF380CB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586293"/>
              <a:ext cx="233806" cy="233806"/>
            </a:xfrm>
            <a:prstGeom prst="rect">
              <a:avLst/>
            </a:prstGeom>
          </p:spPr>
        </p:pic>
        <p:pic>
          <p:nvPicPr>
            <p:cNvPr id="78" name="Picture 77" descr="A picture containing clipart  Description automatically generated">
              <a:extLst>
                <a:ext uri="{FF2B5EF4-FFF2-40B4-BE49-F238E27FC236}">
                  <a16:creationId xmlns:a16="http://schemas.microsoft.com/office/drawing/2014/main" id="{D2668349-342E-4961-83D6-7A7733B5DE3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2842544"/>
              <a:ext cx="233806" cy="233806"/>
            </a:xfrm>
            <a:prstGeom prst="rect">
              <a:avLst/>
            </a:prstGeom>
          </p:spPr>
        </p:pic>
        <p:pic>
          <p:nvPicPr>
            <p:cNvPr id="79" name="Picture 78" descr="A picture containing clipart  Description automatically generated">
              <a:extLst>
                <a:ext uri="{FF2B5EF4-FFF2-40B4-BE49-F238E27FC236}">
                  <a16:creationId xmlns:a16="http://schemas.microsoft.com/office/drawing/2014/main" id="{963A3F2E-F2FD-4679-AB9F-9CCCA5D5CA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098795"/>
              <a:ext cx="233806" cy="233806"/>
            </a:xfrm>
            <a:prstGeom prst="rect">
              <a:avLst/>
            </a:prstGeom>
          </p:spPr>
        </p:pic>
        <p:pic>
          <p:nvPicPr>
            <p:cNvPr id="80" name="Picture 79" descr="A picture containing clipart  Description automatically generated">
              <a:extLst>
                <a:ext uri="{FF2B5EF4-FFF2-40B4-BE49-F238E27FC236}">
                  <a16:creationId xmlns:a16="http://schemas.microsoft.com/office/drawing/2014/main" id="{15F7F695-F3B0-493E-B7CE-A5B5BCEF4F5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39969" y="3355046"/>
              <a:ext cx="233806" cy="233806"/>
            </a:xfrm>
            <a:prstGeom prst="rect">
              <a:avLst/>
            </a:prstGeom>
          </p:spPr>
        </p:pic>
      </p:grpSp>
      <p:pic>
        <p:nvPicPr>
          <p:cNvPr id="86" name="Picture 85" descr="A close up of a logo  Description automatically generated">
            <a:extLst>
              <a:ext uri="{FF2B5EF4-FFF2-40B4-BE49-F238E27FC236}">
                <a16:creationId xmlns:a16="http://schemas.microsoft.com/office/drawing/2014/main" id="{2C0B370A-8CC9-41E0-8F53-B11DFB61BC0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98070" y="2179116"/>
            <a:ext cx="301351" cy="1065120"/>
          </a:xfrm>
          <a:prstGeom prst="rect">
            <a:avLst/>
          </a:prstGeom>
        </p:spPr>
      </p:pic>
      <p:pic>
        <p:nvPicPr>
          <p:cNvPr id="87" name="Picture 86" descr="A close up of a logo  Description automatically generated">
            <a:extLst>
              <a:ext uri="{FF2B5EF4-FFF2-40B4-BE49-F238E27FC236}">
                <a16:creationId xmlns:a16="http://schemas.microsoft.com/office/drawing/2014/main" id="{15167D1F-A833-4665-B449-3440876C1A4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7739" y="2179116"/>
            <a:ext cx="301351" cy="1065120"/>
          </a:xfrm>
          <a:prstGeom prst="rect">
            <a:avLst/>
          </a:prstGeom>
        </p:spPr>
      </p:pic>
      <p:pic>
        <p:nvPicPr>
          <p:cNvPr id="88" name="Picture 87" descr="A close up of a logo  Description automatically generated">
            <a:extLst>
              <a:ext uri="{FF2B5EF4-FFF2-40B4-BE49-F238E27FC236}">
                <a16:creationId xmlns:a16="http://schemas.microsoft.com/office/drawing/2014/main" id="{7EA86D06-45CE-411B-AB97-1CF157824D6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57408" y="2179116"/>
            <a:ext cx="301351" cy="1065120"/>
          </a:xfrm>
          <a:prstGeom prst="rect">
            <a:avLst/>
          </a:prstGeom>
        </p:spPr>
      </p:pic>
      <p:pic>
        <p:nvPicPr>
          <p:cNvPr id="89" name="Picture 88" descr="A close up of a logo  Description automatically generated">
            <a:extLst>
              <a:ext uri="{FF2B5EF4-FFF2-40B4-BE49-F238E27FC236}">
                <a16:creationId xmlns:a16="http://schemas.microsoft.com/office/drawing/2014/main" id="{0C34A4F1-77E3-472D-8A5A-E01ED0BCAA9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87077" y="2179116"/>
            <a:ext cx="301351" cy="1065120"/>
          </a:xfrm>
          <a:prstGeom prst="rect">
            <a:avLst/>
          </a:prstGeom>
        </p:spPr>
      </p:pic>
      <p:pic>
        <p:nvPicPr>
          <p:cNvPr id="90" name="Picture 89" descr="A close up of a logo  Description automatically generated">
            <a:extLst>
              <a:ext uri="{FF2B5EF4-FFF2-40B4-BE49-F238E27FC236}">
                <a16:creationId xmlns:a16="http://schemas.microsoft.com/office/drawing/2014/main" id="{5AFD08A4-7C98-49FF-AD5F-F3D14CBB15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16745" y="2179116"/>
            <a:ext cx="301351" cy="1065120"/>
          </a:xfrm>
          <a:prstGeom prst="rect">
            <a:avLst/>
          </a:prstGeom>
        </p:spPr>
      </p:pic>
      <p:sp>
        <p:nvSpPr>
          <p:cNvPr id="91" name="TextBox 90">
            <a:extLst>
              <a:ext uri="{FF2B5EF4-FFF2-40B4-BE49-F238E27FC236}">
                <a16:creationId xmlns:a16="http://schemas.microsoft.com/office/drawing/2014/main" id="{6B533582-E399-43E1-9155-ADA6752409AF}"/>
              </a:ext>
            </a:extLst>
          </p:cNvPr>
          <p:cNvSpPr txBox="1"/>
          <p:nvPr/>
        </p:nvSpPr>
        <p:spPr bwMode="auto">
          <a:xfrm>
            <a:off x="7336424"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5</a:t>
            </a:r>
          </a:p>
        </p:txBody>
      </p:sp>
      <p:sp>
        <p:nvSpPr>
          <p:cNvPr id="92" name="TextBox 91">
            <a:extLst>
              <a:ext uri="{FF2B5EF4-FFF2-40B4-BE49-F238E27FC236}">
                <a16:creationId xmlns:a16="http://schemas.microsoft.com/office/drawing/2014/main" id="{81BB1D65-CD02-45D7-A4A4-DEE0CDFF38FF}"/>
              </a:ext>
            </a:extLst>
          </p:cNvPr>
          <p:cNvSpPr txBox="1"/>
          <p:nvPr/>
        </p:nvSpPr>
        <p:spPr bwMode="auto">
          <a:xfrm>
            <a:off x="4465361" y="5453559"/>
            <a:ext cx="326127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21 tens ÷ 4 = 5 tens r 1 ten</a:t>
            </a:r>
          </a:p>
        </p:txBody>
      </p:sp>
      <p:pic>
        <p:nvPicPr>
          <p:cNvPr id="95" name="Picture 94" descr="A picture containing object  Description automatically generated">
            <a:extLst>
              <a:ext uri="{FF2B5EF4-FFF2-40B4-BE49-F238E27FC236}">
                <a16:creationId xmlns:a16="http://schemas.microsoft.com/office/drawing/2014/main" id="{671EB456-23CD-47F7-9A44-13B3E3171C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3462" y="2205293"/>
            <a:ext cx="233806" cy="233806"/>
          </a:xfrm>
          <a:prstGeom prst="rect">
            <a:avLst/>
          </a:prstGeom>
        </p:spPr>
      </p:pic>
      <p:pic>
        <p:nvPicPr>
          <p:cNvPr id="96" name="Picture 95" descr="A picture containing object  Description automatically generated">
            <a:extLst>
              <a:ext uri="{FF2B5EF4-FFF2-40B4-BE49-F238E27FC236}">
                <a16:creationId xmlns:a16="http://schemas.microsoft.com/office/drawing/2014/main" id="{0A55E672-8291-4295-B2AF-AB86A483DE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3462" y="2461442"/>
            <a:ext cx="233806" cy="233806"/>
          </a:xfrm>
          <a:prstGeom prst="rect">
            <a:avLst/>
          </a:prstGeom>
        </p:spPr>
      </p:pic>
      <p:pic>
        <p:nvPicPr>
          <p:cNvPr id="99" name="Picture 98" descr="A picture containing object  Description automatically generated">
            <a:extLst>
              <a:ext uri="{FF2B5EF4-FFF2-40B4-BE49-F238E27FC236}">
                <a16:creationId xmlns:a16="http://schemas.microsoft.com/office/drawing/2014/main" id="{B6F591C7-7BE7-4AF9-90B6-81835404BB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3462" y="2717591"/>
            <a:ext cx="233806" cy="233806"/>
          </a:xfrm>
          <a:prstGeom prst="rect">
            <a:avLst/>
          </a:prstGeom>
        </p:spPr>
      </p:pic>
      <p:pic>
        <p:nvPicPr>
          <p:cNvPr id="100" name="Picture 99" descr="A picture containing object  Description automatically generated">
            <a:extLst>
              <a:ext uri="{FF2B5EF4-FFF2-40B4-BE49-F238E27FC236}">
                <a16:creationId xmlns:a16="http://schemas.microsoft.com/office/drawing/2014/main" id="{018CAE6F-784D-445C-9C3D-42238BF43B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53462" y="2973740"/>
            <a:ext cx="233806" cy="233806"/>
          </a:xfrm>
          <a:prstGeom prst="rect">
            <a:avLst/>
          </a:prstGeom>
        </p:spPr>
      </p:pic>
      <p:grpSp>
        <p:nvGrpSpPr>
          <p:cNvPr id="5" name="Group 4"/>
          <p:cNvGrpSpPr/>
          <p:nvPr/>
        </p:nvGrpSpPr>
        <p:grpSpPr>
          <a:xfrm>
            <a:off x="8453462" y="3229890"/>
            <a:ext cx="233806" cy="1002253"/>
            <a:chOff x="6929462" y="3229889"/>
            <a:chExt cx="233806" cy="1002253"/>
          </a:xfrm>
        </p:grpSpPr>
        <p:pic>
          <p:nvPicPr>
            <p:cNvPr id="101" name="Picture 100" descr="A picture containing object  Description automatically generated">
              <a:extLst>
                <a:ext uri="{FF2B5EF4-FFF2-40B4-BE49-F238E27FC236}">
                  <a16:creationId xmlns:a16="http://schemas.microsoft.com/office/drawing/2014/main" id="{9053A8F9-F0F6-4177-9BCE-C954753AF9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229889"/>
              <a:ext cx="233806" cy="233806"/>
            </a:xfrm>
            <a:prstGeom prst="rect">
              <a:avLst/>
            </a:prstGeom>
          </p:spPr>
        </p:pic>
        <p:pic>
          <p:nvPicPr>
            <p:cNvPr id="102" name="Picture 101" descr="A picture containing object  Description automatically generated">
              <a:extLst>
                <a:ext uri="{FF2B5EF4-FFF2-40B4-BE49-F238E27FC236}">
                  <a16:creationId xmlns:a16="http://schemas.microsoft.com/office/drawing/2014/main" id="{A406A91B-37C5-450A-9E5B-104506E4A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486038"/>
              <a:ext cx="233806" cy="233806"/>
            </a:xfrm>
            <a:prstGeom prst="rect">
              <a:avLst/>
            </a:prstGeom>
          </p:spPr>
        </p:pic>
        <p:pic>
          <p:nvPicPr>
            <p:cNvPr id="103" name="Picture 102" descr="A picture containing object  Description automatically generated">
              <a:extLst>
                <a:ext uri="{FF2B5EF4-FFF2-40B4-BE49-F238E27FC236}">
                  <a16:creationId xmlns:a16="http://schemas.microsoft.com/office/drawing/2014/main" id="{B32EE447-2B6D-4ABA-BA17-A68BACCFFE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742187"/>
              <a:ext cx="233806" cy="233806"/>
            </a:xfrm>
            <a:prstGeom prst="rect">
              <a:avLst/>
            </a:prstGeom>
          </p:spPr>
        </p:pic>
        <p:pic>
          <p:nvPicPr>
            <p:cNvPr id="104" name="Picture 103" descr="A picture containing object  Description automatically generated">
              <a:extLst>
                <a:ext uri="{FF2B5EF4-FFF2-40B4-BE49-F238E27FC236}">
                  <a16:creationId xmlns:a16="http://schemas.microsoft.com/office/drawing/2014/main" id="{E5712A01-3DAF-4B1A-8E7B-6872A24874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3998336"/>
              <a:ext cx="233806" cy="233806"/>
            </a:xfrm>
            <a:prstGeom prst="rect">
              <a:avLst/>
            </a:prstGeom>
          </p:spPr>
        </p:pic>
      </p:grpSp>
      <p:grpSp>
        <p:nvGrpSpPr>
          <p:cNvPr id="9" name="Group 8"/>
          <p:cNvGrpSpPr/>
          <p:nvPr/>
        </p:nvGrpSpPr>
        <p:grpSpPr>
          <a:xfrm>
            <a:off x="8453462" y="4254485"/>
            <a:ext cx="233806" cy="489952"/>
            <a:chOff x="6929462" y="4254485"/>
            <a:chExt cx="233806" cy="489952"/>
          </a:xfrm>
        </p:grpSpPr>
        <p:pic>
          <p:nvPicPr>
            <p:cNvPr id="105" name="Picture 104" descr="A picture containing object  Description automatically generated">
              <a:extLst>
                <a:ext uri="{FF2B5EF4-FFF2-40B4-BE49-F238E27FC236}">
                  <a16:creationId xmlns:a16="http://schemas.microsoft.com/office/drawing/2014/main" id="{23136CA0-54C6-465C-9E8E-0078D877B6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4254485"/>
              <a:ext cx="233806" cy="233806"/>
            </a:xfrm>
            <a:prstGeom prst="rect">
              <a:avLst/>
            </a:prstGeom>
          </p:spPr>
        </p:pic>
        <p:pic>
          <p:nvPicPr>
            <p:cNvPr id="106" name="Picture 105" descr="A picture containing object  Description automatically generated">
              <a:extLst>
                <a:ext uri="{FF2B5EF4-FFF2-40B4-BE49-F238E27FC236}">
                  <a16:creationId xmlns:a16="http://schemas.microsoft.com/office/drawing/2014/main" id="{61AB0F21-8438-4E49-82DD-39D032E62A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62" y="4510631"/>
              <a:ext cx="233806" cy="233806"/>
            </a:xfrm>
            <a:prstGeom prst="rect">
              <a:avLst/>
            </a:prstGeom>
          </p:spPr>
        </p:pic>
      </p:grpSp>
      <p:pic>
        <p:nvPicPr>
          <p:cNvPr id="8" name="Image 7"/>
          <p:cNvPicPr>
            <a:picLocks noChangeAspect="1"/>
          </p:cNvPicPr>
          <p:nvPr/>
        </p:nvPicPr>
        <p:blipFill>
          <a:blip r:embed="rId9" cstate="print"/>
          <a:stretch>
            <a:fillRect/>
          </a:stretch>
        </p:blipFill>
        <p:spPr>
          <a:xfrm>
            <a:off x="2912778" y="1805359"/>
            <a:ext cx="1594080" cy="885600"/>
          </a:xfrm>
          <a:prstGeom prst="rect">
            <a:avLst/>
          </a:prstGeom>
        </p:spPr>
      </p:pic>
      <p:sp>
        <p:nvSpPr>
          <p:cNvPr id="107" name="TextBox 106">
            <a:extLst>
              <a:ext uri="{FF2B5EF4-FFF2-40B4-BE49-F238E27FC236}">
                <a16:creationId xmlns:a16="http://schemas.microsoft.com/office/drawing/2014/main" id="{8951ACF4-D81B-466D-834C-3FACDA611587}"/>
              </a:ext>
            </a:extLst>
          </p:cNvPr>
          <p:cNvSpPr txBox="1"/>
          <p:nvPr/>
        </p:nvSpPr>
        <p:spPr bwMode="auto">
          <a:xfrm>
            <a:off x="5115797" y="5783334"/>
            <a:ext cx="19604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 ten = 10 ones</a:t>
            </a:r>
          </a:p>
        </p:txBody>
      </p:sp>
      <p:pic>
        <p:nvPicPr>
          <p:cNvPr id="3" name="Image 2"/>
          <p:cNvPicPr>
            <a:picLocks noChangeAspect="1"/>
          </p:cNvPicPr>
          <p:nvPr/>
        </p:nvPicPr>
        <p:blipFill>
          <a:blip r:embed="rId10" cstate="print"/>
          <a:stretch>
            <a:fillRect/>
          </a:stretch>
        </p:blipFill>
        <p:spPr>
          <a:xfrm>
            <a:off x="2912778" y="1805359"/>
            <a:ext cx="1594080" cy="885600"/>
          </a:xfrm>
          <a:prstGeom prst="rect">
            <a:avLst/>
          </a:prstGeom>
        </p:spPr>
      </p:pic>
      <p:pic>
        <p:nvPicPr>
          <p:cNvPr id="4" name="Image 3"/>
          <p:cNvPicPr>
            <a:picLocks noChangeAspect="1"/>
          </p:cNvPicPr>
          <p:nvPr/>
        </p:nvPicPr>
        <p:blipFill>
          <a:blip r:embed="rId11" cstate="print"/>
          <a:stretch>
            <a:fillRect/>
          </a:stretch>
        </p:blipFill>
        <p:spPr>
          <a:xfrm>
            <a:off x="2912778" y="1805359"/>
            <a:ext cx="1594080" cy="885600"/>
          </a:xfrm>
          <a:prstGeom prst="rect">
            <a:avLst/>
          </a:prstGeom>
        </p:spPr>
      </p:pic>
      <p:sp>
        <p:nvSpPr>
          <p:cNvPr id="94" name="TextBox 93">
            <a:extLst>
              <a:ext uri="{FF2B5EF4-FFF2-40B4-BE49-F238E27FC236}">
                <a16:creationId xmlns:a16="http://schemas.microsoft.com/office/drawing/2014/main" id="{13B6A95A-8E8D-4510-BA58-A5F7208128B9}"/>
              </a:ext>
            </a:extLst>
          </p:cNvPr>
          <p:cNvSpPr txBox="1"/>
          <p:nvPr/>
        </p:nvSpPr>
        <p:spPr bwMode="auto">
          <a:xfrm>
            <a:off x="4801415" y="6113109"/>
            <a:ext cx="258917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12 ones ÷ 4 = 3 ones</a:t>
            </a:r>
          </a:p>
        </p:txBody>
      </p:sp>
      <p:sp>
        <p:nvSpPr>
          <p:cNvPr id="111" name="TextBox 110">
            <a:extLst>
              <a:ext uri="{FF2B5EF4-FFF2-40B4-BE49-F238E27FC236}">
                <a16:creationId xmlns:a16="http://schemas.microsoft.com/office/drawing/2014/main" id="{35C2E985-7CA9-4363-B4B5-B4C0132ACD7B}"/>
              </a:ext>
            </a:extLst>
          </p:cNvPr>
          <p:cNvSpPr txBox="1"/>
          <p:nvPr/>
        </p:nvSpPr>
        <p:spPr bwMode="auto">
          <a:xfrm>
            <a:off x="3641930" y="4794009"/>
            <a:ext cx="49081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6 hundreds ÷ 4 = 1 hundred r 2 hundreds</a:t>
            </a:r>
          </a:p>
        </p:txBody>
      </p:sp>
      <p:sp>
        <p:nvSpPr>
          <p:cNvPr id="112" name="TextBox 111">
            <a:extLst>
              <a:ext uri="{FF2B5EF4-FFF2-40B4-BE49-F238E27FC236}">
                <a16:creationId xmlns:a16="http://schemas.microsoft.com/office/drawing/2014/main" id="{F8509E74-7983-40BA-ADBF-E369B3FDF55F}"/>
              </a:ext>
            </a:extLst>
          </p:cNvPr>
          <p:cNvSpPr txBox="1"/>
          <p:nvPr/>
        </p:nvSpPr>
        <p:spPr bwMode="auto">
          <a:xfrm>
            <a:off x="6672750" y="830266"/>
            <a:ext cx="6415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153</a:t>
            </a:r>
          </a:p>
        </p:txBody>
      </p:sp>
      <p:sp>
        <p:nvSpPr>
          <p:cNvPr id="113" name="TextBox 112">
            <a:extLst>
              <a:ext uri="{FF2B5EF4-FFF2-40B4-BE49-F238E27FC236}">
                <a16:creationId xmlns:a16="http://schemas.microsoft.com/office/drawing/2014/main" id="{7F6B5CFD-D2D6-4410-962B-76E124CE0C12}"/>
              </a:ext>
            </a:extLst>
          </p:cNvPr>
          <p:cNvSpPr txBox="1"/>
          <p:nvPr/>
        </p:nvSpPr>
        <p:spPr bwMode="auto">
          <a:xfrm>
            <a:off x="8560944"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FF0000"/>
                </a:solidFill>
                <a:latin typeface="Myriad Pro" panose="020B0503030403020204" pitchFamily="34" charset="0"/>
                <a:ea typeface="Myriad Pro Semibold" charset="0"/>
                <a:cs typeface="Myriad Pro Semibold" charset="0"/>
              </a:rPr>
              <a:t>3</a:t>
            </a:r>
          </a:p>
        </p:txBody>
      </p:sp>
      <p:grpSp>
        <p:nvGrpSpPr>
          <p:cNvPr id="93" name="Group 92">
            <a:extLst>
              <a:ext uri="{FF2B5EF4-FFF2-40B4-BE49-F238E27FC236}">
                <a16:creationId xmlns:a16="http://schemas.microsoft.com/office/drawing/2014/main" id="{38ED8EEF-0141-4414-A6B5-98AC0039721C}"/>
              </a:ext>
            </a:extLst>
          </p:cNvPr>
          <p:cNvGrpSpPr/>
          <p:nvPr/>
        </p:nvGrpSpPr>
        <p:grpSpPr>
          <a:xfrm>
            <a:off x="2746500" y="2102704"/>
            <a:ext cx="1649289" cy="564329"/>
            <a:chOff x="3733049" y="5315443"/>
            <a:chExt cx="1649289" cy="564329"/>
          </a:xfrm>
        </p:grpSpPr>
        <p:grpSp>
          <p:nvGrpSpPr>
            <p:cNvPr id="97" name="Group 96">
              <a:extLst>
                <a:ext uri="{FF2B5EF4-FFF2-40B4-BE49-F238E27FC236}">
                  <a16:creationId xmlns:a16="http://schemas.microsoft.com/office/drawing/2014/main" id="{03017197-82A9-4021-8254-751AA09DB1B5}"/>
                </a:ext>
              </a:extLst>
            </p:cNvPr>
            <p:cNvGrpSpPr/>
            <p:nvPr/>
          </p:nvGrpSpPr>
          <p:grpSpPr>
            <a:xfrm>
              <a:off x="4085070" y="5365750"/>
              <a:ext cx="1297268" cy="507156"/>
              <a:chOff x="4085070" y="5365750"/>
              <a:chExt cx="1297268" cy="507156"/>
            </a:xfrm>
            <a:solidFill>
              <a:schemeClr val="bg1"/>
            </a:solidFill>
          </p:grpSpPr>
          <p:sp>
            <p:nvSpPr>
              <p:cNvPr id="110" name="Rectangle 109">
                <a:extLst>
                  <a:ext uri="{FF2B5EF4-FFF2-40B4-BE49-F238E27FC236}">
                    <a16:creationId xmlns:a16="http://schemas.microsoft.com/office/drawing/2014/main" id="{D08259C4-27EC-40BA-BC7A-35D4CA56B6CD}"/>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4" name="Rectangle 113">
                <a:extLst>
                  <a:ext uri="{FF2B5EF4-FFF2-40B4-BE49-F238E27FC236}">
                    <a16:creationId xmlns:a16="http://schemas.microsoft.com/office/drawing/2014/main" id="{7BDD88B4-9829-4067-B00F-57EAAFF72643}"/>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98" name="Group 97">
              <a:extLst>
                <a:ext uri="{FF2B5EF4-FFF2-40B4-BE49-F238E27FC236}">
                  <a16:creationId xmlns:a16="http://schemas.microsoft.com/office/drawing/2014/main" id="{1C1B0A68-694A-4676-80F2-A57F474C9EA2}"/>
                </a:ext>
              </a:extLst>
            </p:cNvPr>
            <p:cNvGrpSpPr/>
            <p:nvPr/>
          </p:nvGrpSpPr>
          <p:grpSpPr>
            <a:xfrm>
              <a:off x="3733049" y="5315443"/>
              <a:ext cx="1646907" cy="564329"/>
              <a:chOff x="3722832" y="5310208"/>
              <a:chExt cx="1646907" cy="564329"/>
            </a:xfrm>
          </p:grpSpPr>
          <p:cxnSp>
            <p:nvCxnSpPr>
              <p:cNvPr id="108" name="Straight Connector 107">
                <a:extLst>
                  <a:ext uri="{FF2B5EF4-FFF2-40B4-BE49-F238E27FC236}">
                    <a16:creationId xmlns:a16="http://schemas.microsoft.com/office/drawing/2014/main" id="{913B9858-A0CC-4F54-ABA0-B3EDFDB3CED3}"/>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9" name="Arc 108">
                <a:extLst>
                  <a:ext uri="{FF2B5EF4-FFF2-40B4-BE49-F238E27FC236}">
                    <a16:creationId xmlns:a16="http://schemas.microsoft.com/office/drawing/2014/main" id="{D674953C-7F9C-4B2A-ACD6-E6227CA82CD2}"/>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grpSp>
        <p:nvGrpSpPr>
          <p:cNvPr id="129" name="Group 128">
            <a:extLst>
              <a:ext uri="{FF2B5EF4-FFF2-40B4-BE49-F238E27FC236}">
                <a16:creationId xmlns:a16="http://schemas.microsoft.com/office/drawing/2014/main" id="{F4057C72-DEFF-4448-A067-6C2E4D484F9B}"/>
              </a:ext>
            </a:extLst>
          </p:cNvPr>
          <p:cNvGrpSpPr>
            <a:grpSpLocks noChangeAspect="1"/>
          </p:cNvGrpSpPr>
          <p:nvPr/>
        </p:nvGrpSpPr>
        <p:grpSpPr>
          <a:xfrm>
            <a:off x="5431262" y="2082898"/>
            <a:ext cx="3770262" cy="578710"/>
            <a:chOff x="3733049" y="5315443"/>
            <a:chExt cx="3718673" cy="570792"/>
          </a:xfrm>
        </p:grpSpPr>
        <p:grpSp>
          <p:nvGrpSpPr>
            <p:cNvPr id="130" name="Group 129">
              <a:extLst>
                <a:ext uri="{FF2B5EF4-FFF2-40B4-BE49-F238E27FC236}">
                  <a16:creationId xmlns:a16="http://schemas.microsoft.com/office/drawing/2014/main" id="{BC0FAD96-17A6-4CEA-A445-CE63840C6B48}"/>
                </a:ext>
              </a:extLst>
            </p:cNvPr>
            <p:cNvGrpSpPr/>
            <p:nvPr/>
          </p:nvGrpSpPr>
          <p:grpSpPr>
            <a:xfrm>
              <a:off x="4048134" y="5351710"/>
              <a:ext cx="3403588" cy="534525"/>
              <a:chOff x="4048134" y="5351710"/>
              <a:chExt cx="3403588" cy="534525"/>
            </a:xfrm>
            <a:solidFill>
              <a:schemeClr val="bg1"/>
            </a:solidFill>
          </p:grpSpPr>
          <p:sp>
            <p:nvSpPr>
              <p:cNvPr id="134" name="Rectangle 133">
                <a:extLst>
                  <a:ext uri="{FF2B5EF4-FFF2-40B4-BE49-F238E27FC236}">
                    <a16:creationId xmlns:a16="http://schemas.microsoft.com/office/drawing/2014/main" id="{164B50D3-9D41-45AF-8548-D4FBB56963F7}"/>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5" name="Rectangle 134">
                <a:extLst>
                  <a:ext uri="{FF2B5EF4-FFF2-40B4-BE49-F238E27FC236}">
                    <a16:creationId xmlns:a16="http://schemas.microsoft.com/office/drawing/2014/main" id="{C60BF85F-F316-4477-AE14-29A8B59D79AC}"/>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31" name="Group 130">
              <a:extLst>
                <a:ext uri="{FF2B5EF4-FFF2-40B4-BE49-F238E27FC236}">
                  <a16:creationId xmlns:a16="http://schemas.microsoft.com/office/drawing/2014/main" id="{CAB6818B-4CF6-4851-9254-15F9B404B8F0}"/>
                </a:ext>
              </a:extLst>
            </p:cNvPr>
            <p:cNvGrpSpPr/>
            <p:nvPr/>
          </p:nvGrpSpPr>
          <p:grpSpPr>
            <a:xfrm>
              <a:off x="3733049" y="5315443"/>
              <a:ext cx="3718672" cy="564329"/>
              <a:chOff x="3722832" y="5310208"/>
              <a:chExt cx="3718672" cy="564329"/>
            </a:xfrm>
          </p:grpSpPr>
          <p:cxnSp>
            <p:nvCxnSpPr>
              <p:cNvPr id="132" name="Straight Connector 131">
                <a:extLst>
                  <a:ext uri="{FF2B5EF4-FFF2-40B4-BE49-F238E27FC236}">
                    <a16:creationId xmlns:a16="http://schemas.microsoft.com/office/drawing/2014/main" id="{3D17DC72-F35B-4BBE-BE79-EEDCC3ACD59D}"/>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 name="Arc 132">
                <a:extLst>
                  <a:ext uri="{FF2B5EF4-FFF2-40B4-BE49-F238E27FC236}">
                    <a16:creationId xmlns:a16="http://schemas.microsoft.com/office/drawing/2014/main" id="{C262C3F2-B11B-4844-95E1-4C1DE1B85EB6}"/>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37" name="TextBox 136">
            <a:extLst>
              <a:ext uri="{FF2B5EF4-FFF2-40B4-BE49-F238E27FC236}">
                <a16:creationId xmlns:a16="http://schemas.microsoft.com/office/drawing/2014/main" id="{4CDFE866-286A-4509-A6C2-6A83A7B1A670}"/>
              </a:ext>
            </a:extLst>
          </p:cNvPr>
          <p:cNvSpPr txBox="1"/>
          <p:nvPr/>
        </p:nvSpPr>
        <p:spPr bwMode="auto">
          <a:xfrm>
            <a:off x="4838015" y="1446080"/>
            <a:ext cx="25160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5 – exchanging:</a:t>
            </a:r>
            <a:endParaRPr lang="en-GB" sz="2000" dirty="0">
              <a:solidFill>
                <a:srgbClr val="FF0000"/>
              </a:solidFill>
              <a:latin typeface="Myriad Pro Semibold" charset="0"/>
              <a:ea typeface="Myriad Pro Semibold" charset="0"/>
              <a:cs typeface="Myriad Pro Semibold" charset="0"/>
            </a:endParaRPr>
          </a:p>
        </p:txBody>
      </p:sp>
      <p:sp>
        <p:nvSpPr>
          <p:cNvPr id="115" name="Rounded Rectangle 114"/>
          <p:cNvSpPr/>
          <p:nvPr/>
        </p:nvSpPr>
        <p:spPr bwMode="auto">
          <a:xfrm>
            <a:off x="8422313" y="2185200"/>
            <a:ext cx="289704" cy="10404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19" name="Rounded Rectangle 118"/>
          <p:cNvSpPr/>
          <p:nvPr/>
        </p:nvSpPr>
        <p:spPr bwMode="auto">
          <a:xfrm>
            <a:off x="8746236" y="2185200"/>
            <a:ext cx="289704" cy="10404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25" name="Rounded Rectangle 124"/>
          <p:cNvSpPr/>
          <p:nvPr/>
        </p:nvSpPr>
        <p:spPr bwMode="auto">
          <a:xfrm>
            <a:off x="9070196" y="2185200"/>
            <a:ext cx="289704" cy="10404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9" name="TextBox 18">
            <a:extLst>
              <a:ext uri="{FF2B5EF4-FFF2-40B4-BE49-F238E27FC236}">
                <a16:creationId xmlns:a16="http://schemas.microsoft.com/office/drawing/2014/main" id="{F5ADEA59-CB1A-4433-8BE8-C58F8D766860}"/>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4</a:t>
            </a:r>
            <a:endParaRPr lang="en-GB" sz="2000" dirty="0">
              <a:solidFill>
                <a:srgbClr val="C00000"/>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935707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137"/>
                                        </p:tgtEl>
                                      </p:cBhvr>
                                    </p:animEffect>
                                    <p:set>
                                      <p:cBhvr>
                                        <p:cTn id="7" dur="1" fill="hold">
                                          <p:stCondLst>
                                            <p:cond delay="499"/>
                                          </p:stCondLst>
                                        </p:cTn>
                                        <p:tgtEl>
                                          <p:spTgt spid="13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5"/>
                                        </p:tgtEl>
                                        <p:attrNameLst>
                                          <p:attrName>style.visibility</p:attrName>
                                        </p:attrNameLst>
                                      </p:cBhvr>
                                      <p:to>
                                        <p:strVal val="visible"/>
                                      </p:to>
                                    </p:set>
                                    <p:animEffect transition="in" filter="fade">
                                      <p:cBhvr>
                                        <p:cTn id="16" dur="500"/>
                                        <p:tgtEl>
                                          <p:spTgt spid="115"/>
                                        </p:tgtEl>
                                      </p:cBhvr>
                                    </p:animEffect>
                                  </p:childTnLst>
                                </p:cTn>
                              </p:par>
                            </p:childTnLst>
                          </p:cTn>
                        </p:par>
                        <p:par>
                          <p:cTn id="17" fill="hold">
                            <p:stCondLst>
                              <p:cond delay="500"/>
                            </p:stCondLst>
                            <p:childTnLst>
                              <p:par>
                                <p:cTn id="18" presetID="42" presetClass="path" presetSubtype="0" accel="50400" decel="49600" fill="hold" nodeType="afterEffect">
                                  <p:stCondLst>
                                    <p:cond delay="0"/>
                                  </p:stCondLst>
                                  <p:childTnLst>
                                    <p:animMotion origin="layout" path="M -4.58333E-6 1.48148E-6 L 0.02579 -0.22246 " pathEditMode="relative" rAng="0" ptsTypes="AA">
                                      <p:cBhvr>
                                        <p:cTn id="19" dur="1250" fill="hold"/>
                                        <p:tgtEl>
                                          <p:spTgt spid="9"/>
                                        </p:tgtEl>
                                        <p:attrNameLst>
                                          <p:attrName>ppt_x</p:attrName>
                                          <p:attrName>ppt_y</p:attrName>
                                        </p:attrNameLst>
                                      </p:cBhvr>
                                      <p:rCtr x="1289" y="-11134"/>
                                    </p:animMotion>
                                  </p:childTnLst>
                                </p:cTn>
                              </p:par>
                            </p:childTnLst>
                          </p:cTn>
                        </p:par>
                        <p:par>
                          <p:cTn id="20" fill="hold">
                            <p:stCondLst>
                              <p:cond delay="1750"/>
                            </p:stCondLst>
                            <p:childTnLst>
                              <p:par>
                                <p:cTn id="21" presetID="10" presetClass="entr" presetSubtype="0" fill="hold" grpId="0" nodeType="afterEffect">
                                  <p:stCondLst>
                                    <p:cond delay="0"/>
                                  </p:stCondLst>
                                  <p:childTnLst>
                                    <p:set>
                                      <p:cBhvr>
                                        <p:cTn id="22" dur="1" fill="hold">
                                          <p:stCondLst>
                                            <p:cond delay="0"/>
                                          </p:stCondLst>
                                        </p:cTn>
                                        <p:tgtEl>
                                          <p:spTgt spid="119"/>
                                        </p:tgtEl>
                                        <p:attrNameLst>
                                          <p:attrName>style.visibility</p:attrName>
                                        </p:attrNameLst>
                                      </p:cBhvr>
                                      <p:to>
                                        <p:strVal val="visible"/>
                                      </p:to>
                                    </p:set>
                                    <p:animEffect transition="in" filter="fade">
                                      <p:cBhvr>
                                        <p:cTn id="23" dur="500"/>
                                        <p:tgtEl>
                                          <p:spTgt spid="119"/>
                                        </p:tgtEl>
                                      </p:cBhvr>
                                    </p:animEffect>
                                  </p:childTnLst>
                                </p:cTn>
                              </p:par>
                            </p:childTnLst>
                          </p:cTn>
                        </p:par>
                        <p:par>
                          <p:cTn id="24" fill="hold">
                            <p:stCondLst>
                              <p:cond delay="2250"/>
                            </p:stCondLst>
                            <p:childTnLst>
                              <p:par>
                                <p:cTn id="25" presetID="42" presetClass="path" presetSubtype="0" accel="50400" decel="49600" fill="hold" nodeType="afterEffect">
                                  <p:stCondLst>
                                    <p:cond delay="0"/>
                                  </p:stCondLst>
                                  <p:childTnLst>
                                    <p:animMotion origin="layout" path="M -4.58333E-6 -1.48148E-6 L 0.05391 -0.15046 " pathEditMode="relative" rAng="0" ptsTypes="AA">
                                      <p:cBhvr>
                                        <p:cTn id="26" dur="1250" fill="hold"/>
                                        <p:tgtEl>
                                          <p:spTgt spid="5"/>
                                        </p:tgtEl>
                                        <p:attrNameLst>
                                          <p:attrName>ppt_x</p:attrName>
                                          <p:attrName>ppt_y</p:attrName>
                                        </p:attrNameLst>
                                      </p:cBhvr>
                                      <p:rCtr x="2695" y="-7523"/>
                                    </p:animMotion>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Effect transition="in" filter="fade">
                                      <p:cBhvr>
                                        <p:cTn id="30" dur="500"/>
                                        <p:tgtEl>
                                          <p:spTgt spid="1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fade">
                                      <p:cBhvr>
                                        <p:cTn id="35" dur="500"/>
                                        <p:tgtEl>
                                          <p:spTgt spid="9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fade">
                                      <p:cBhvr>
                                        <p:cTn id="40" dur="500"/>
                                        <p:tgtEl>
                                          <p:spTgt spid="11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fade">
                                      <p:cBhvr>
                                        <p:cTn id="45" dur="500"/>
                                        <p:tgtEl>
                                          <p:spTgt spid="3"/>
                                        </p:tgtEl>
                                      </p:cBhvr>
                                    </p:animEffect>
                                  </p:childTnLst>
                                </p:cTn>
                              </p:par>
                              <p:par>
                                <p:cTn id="46" presetID="10" presetClass="exit" presetSubtype="0" fill="hold" nodeType="withEffect">
                                  <p:stCondLst>
                                    <p:cond delay="0"/>
                                  </p:stCondLst>
                                  <p:childTnLst>
                                    <p:animEffect transition="out" filter="fade">
                                      <p:cBhvr>
                                        <p:cTn id="47" dur="500"/>
                                        <p:tgtEl>
                                          <p:spTgt spid="8"/>
                                        </p:tgtEl>
                                      </p:cBhvr>
                                    </p:animEffect>
                                    <p:set>
                                      <p:cBhvr>
                                        <p:cTn id="48" dur="1" fill="hold">
                                          <p:stCondLst>
                                            <p:cond delay="499"/>
                                          </p:stCondLst>
                                        </p:cTn>
                                        <p:tgtEl>
                                          <p:spTgt spid="8"/>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4"/>
                                        </p:tgtEl>
                                        <p:attrNameLst>
                                          <p:attrName>style.visibility</p:attrName>
                                        </p:attrNameLst>
                                      </p:cBhvr>
                                      <p:to>
                                        <p:strVal val="visible"/>
                                      </p:to>
                                    </p:set>
                                    <p:animEffect transition="in" filter="fade">
                                      <p:cBhvr>
                                        <p:cTn id="51" dur="500"/>
                                        <p:tgtEl>
                                          <p:spTgt spid="4"/>
                                        </p:tgtEl>
                                      </p:cBhvr>
                                    </p:animEffect>
                                  </p:childTnLst>
                                </p:cTn>
                              </p:par>
                              <p:par>
                                <p:cTn id="52" presetID="10" presetClass="exit" presetSubtype="0" fill="hold" nodeType="withEffect">
                                  <p:stCondLst>
                                    <p:cond delay="500"/>
                                  </p:stCondLst>
                                  <p:childTnLst>
                                    <p:animEffect transition="out" filter="fade">
                                      <p:cBhvr>
                                        <p:cTn id="53" dur="500"/>
                                        <p:tgtEl>
                                          <p:spTgt spid="3"/>
                                        </p:tgtEl>
                                      </p:cBhvr>
                                    </p:animEffect>
                                    <p:set>
                                      <p:cBhvr>
                                        <p:cTn id="54" dur="1" fill="hold">
                                          <p:stCondLst>
                                            <p:cond delay="499"/>
                                          </p:stCondLst>
                                        </p:cTn>
                                        <p:tgtEl>
                                          <p:spTgt spid="3"/>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12"/>
                                        </p:tgtEl>
                                        <p:attrNameLst>
                                          <p:attrName>style.visibility</p:attrName>
                                        </p:attrNameLst>
                                      </p:cBhvr>
                                      <p:to>
                                        <p:strVal val="visible"/>
                                      </p:to>
                                    </p:set>
                                    <p:animEffect transition="in" filter="fade">
                                      <p:cBhvr>
                                        <p:cTn id="59"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94" grpId="0"/>
      <p:bldP spid="112" grpId="0"/>
      <p:bldP spid="113" grpId="0"/>
      <p:bldP spid="137" grpId="0"/>
      <p:bldP spid="115" grpId="0" animBg="1"/>
      <p:bldP spid="119" grpId="0" animBg="1"/>
      <p:bldP spid="1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5230457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partitioning and representations (two regroups)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194996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30</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41137362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solve short division problems accurately when the hundreds digit is smaller than the divisor</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51256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30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5298941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4:7-4:10</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3409343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descr="A picture containing device, object  Description automatically generated">
            <a:extLst>
              <a:ext uri="{FF2B5EF4-FFF2-40B4-BE49-F238E27FC236}">
                <a16:creationId xmlns:a16="http://schemas.microsoft.com/office/drawing/2014/main" id="{3C158EF2-DCA2-4817-AE73-BE8E0B06174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88165" y="2119668"/>
            <a:ext cx="3424012" cy="1347432"/>
          </a:xfrm>
          <a:prstGeom prst="rect">
            <a:avLst/>
          </a:prstGeom>
        </p:spPr>
      </p:pic>
      <p:grpSp>
        <p:nvGrpSpPr>
          <p:cNvPr id="115" name="Group 114">
            <a:extLst>
              <a:ext uri="{FF2B5EF4-FFF2-40B4-BE49-F238E27FC236}">
                <a16:creationId xmlns:a16="http://schemas.microsoft.com/office/drawing/2014/main" id="{9D5FAD42-A82F-49EB-B43E-DD3B9995964A}"/>
              </a:ext>
            </a:extLst>
          </p:cNvPr>
          <p:cNvGrpSpPr>
            <a:grpSpLocks noChangeAspect="1"/>
          </p:cNvGrpSpPr>
          <p:nvPr/>
        </p:nvGrpSpPr>
        <p:grpSpPr>
          <a:xfrm>
            <a:off x="5431262" y="2082898"/>
            <a:ext cx="3770262" cy="578710"/>
            <a:chOff x="3733049" y="5315443"/>
            <a:chExt cx="3718673" cy="570792"/>
          </a:xfrm>
        </p:grpSpPr>
        <p:grpSp>
          <p:nvGrpSpPr>
            <p:cNvPr id="116" name="Group 115">
              <a:extLst>
                <a:ext uri="{FF2B5EF4-FFF2-40B4-BE49-F238E27FC236}">
                  <a16:creationId xmlns:a16="http://schemas.microsoft.com/office/drawing/2014/main" id="{547D99CE-70B4-4AA5-AA30-7CFB706AA7AD}"/>
                </a:ext>
              </a:extLst>
            </p:cNvPr>
            <p:cNvGrpSpPr/>
            <p:nvPr/>
          </p:nvGrpSpPr>
          <p:grpSpPr>
            <a:xfrm>
              <a:off x="4048134" y="5351710"/>
              <a:ext cx="3403588" cy="534525"/>
              <a:chOff x="4048134" y="5351710"/>
              <a:chExt cx="3403588" cy="534525"/>
            </a:xfrm>
            <a:solidFill>
              <a:schemeClr val="bg1"/>
            </a:solidFill>
          </p:grpSpPr>
          <p:sp>
            <p:nvSpPr>
              <p:cNvPr id="120" name="Rectangle 119">
                <a:extLst>
                  <a:ext uri="{FF2B5EF4-FFF2-40B4-BE49-F238E27FC236}">
                    <a16:creationId xmlns:a16="http://schemas.microsoft.com/office/drawing/2014/main" id="{3B75B9C5-0981-4F4A-9996-3B92709A52D9}"/>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sp>
            <p:nvSpPr>
              <p:cNvPr id="121" name="Rectangle 120">
                <a:extLst>
                  <a:ext uri="{FF2B5EF4-FFF2-40B4-BE49-F238E27FC236}">
                    <a16:creationId xmlns:a16="http://schemas.microsoft.com/office/drawing/2014/main" id="{61A8E705-4F8D-447E-8667-3BA57EC06D3A}"/>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nvGrpSpPr>
            <p:cNvPr id="117" name="Group 116">
              <a:extLst>
                <a:ext uri="{FF2B5EF4-FFF2-40B4-BE49-F238E27FC236}">
                  <a16:creationId xmlns:a16="http://schemas.microsoft.com/office/drawing/2014/main" id="{1A6B5EF3-64AC-48A1-A329-E3AF848F72E5}"/>
                </a:ext>
              </a:extLst>
            </p:cNvPr>
            <p:cNvGrpSpPr/>
            <p:nvPr/>
          </p:nvGrpSpPr>
          <p:grpSpPr>
            <a:xfrm>
              <a:off x="3733049" y="5315443"/>
              <a:ext cx="3718672" cy="564329"/>
              <a:chOff x="3722832" y="5310208"/>
              <a:chExt cx="3718672" cy="564329"/>
            </a:xfrm>
          </p:grpSpPr>
          <p:cxnSp>
            <p:nvCxnSpPr>
              <p:cNvPr id="118" name="Straight Connector 117">
                <a:extLst>
                  <a:ext uri="{FF2B5EF4-FFF2-40B4-BE49-F238E27FC236}">
                    <a16:creationId xmlns:a16="http://schemas.microsoft.com/office/drawing/2014/main" id="{B47CD389-E046-4377-BF22-D1E7CC58C1E3}"/>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Arc 118">
                <a:extLst>
                  <a:ext uri="{FF2B5EF4-FFF2-40B4-BE49-F238E27FC236}">
                    <a16:creationId xmlns:a16="http://schemas.microsoft.com/office/drawing/2014/main" id="{6E27AAAA-3ABD-469C-96BC-113775565DC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4:7</a:t>
            </a:r>
          </a:p>
        </p:txBody>
      </p:sp>
      <p:pic>
        <p:nvPicPr>
          <p:cNvPr id="122" name="Image 121"/>
          <p:cNvPicPr>
            <a:picLocks noChangeAspect="1"/>
          </p:cNvPicPr>
          <p:nvPr/>
        </p:nvPicPr>
        <p:blipFill>
          <a:blip r:embed="rId4" cstate="print"/>
          <a:stretch>
            <a:fillRect/>
          </a:stretch>
        </p:blipFill>
        <p:spPr>
          <a:xfrm>
            <a:off x="2924176" y="1804989"/>
            <a:ext cx="1571625" cy="885825"/>
          </a:xfrm>
          <a:prstGeom prst="rect">
            <a:avLst/>
          </a:prstGeom>
        </p:spPr>
      </p:pic>
      <p:sp>
        <p:nvSpPr>
          <p:cNvPr id="123" name="Rectangle 122">
            <a:extLst>
              <a:ext uri="{FF2B5EF4-FFF2-40B4-BE49-F238E27FC236}">
                <a16:creationId xmlns:a16="http://schemas.microsoft.com/office/drawing/2014/main" id="{919C77E8-BCD8-4005-A108-7C96CC53FDEE}"/>
              </a:ext>
            </a:extLst>
          </p:cNvPr>
          <p:cNvSpPr/>
          <p:nvPr/>
        </p:nvSpPr>
        <p:spPr bwMode="auto">
          <a:xfrm>
            <a:off x="3085573" y="2145298"/>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24" name="Group 123">
            <a:extLst>
              <a:ext uri="{FF2B5EF4-FFF2-40B4-BE49-F238E27FC236}">
                <a16:creationId xmlns:a16="http://schemas.microsoft.com/office/drawing/2014/main" id="{E3ED45D4-4056-4C3A-87A1-CF5CD3C411D5}"/>
              </a:ext>
            </a:extLst>
          </p:cNvPr>
          <p:cNvGrpSpPr/>
          <p:nvPr/>
        </p:nvGrpSpPr>
        <p:grpSpPr>
          <a:xfrm>
            <a:off x="2746500" y="2102704"/>
            <a:ext cx="1649289" cy="564329"/>
            <a:chOff x="3733049" y="5315443"/>
            <a:chExt cx="1649289" cy="564329"/>
          </a:xfrm>
        </p:grpSpPr>
        <p:grpSp>
          <p:nvGrpSpPr>
            <p:cNvPr id="125" name="Group 124">
              <a:extLst>
                <a:ext uri="{FF2B5EF4-FFF2-40B4-BE49-F238E27FC236}">
                  <a16:creationId xmlns:a16="http://schemas.microsoft.com/office/drawing/2014/main" id="{2C038829-B396-4410-8022-B528210F28CA}"/>
                </a:ext>
              </a:extLst>
            </p:cNvPr>
            <p:cNvGrpSpPr/>
            <p:nvPr/>
          </p:nvGrpSpPr>
          <p:grpSpPr>
            <a:xfrm>
              <a:off x="4085070" y="5365750"/>
              <a:ext cx="1297268" cy="507156"/>
              <a:chOff x="4085070" y="5365750"/>
              <a:chExt cx="1297268" cy="507156"/>
            </a:xfrm>
            <a:solidFill>
              <a:schemeClr val="bg1"/>
            </a:solidFill>
          </p:grpSpPr>
          <p:sp>
            <p:nvSpPr>
              <p:cNvPr id="129" name="Rectangle 128">
                <a:extLst>
                  <a:ext uri="{FF2B5EF4-FFF2-40B4-BE49-F238E27FC236}">
                    <a16:creationId xmlns:a16="http://schemas.microsoft.com/office/drawing/2014/main" id="{06BF7650-2900-42F4-B465-7696B56BC885}"/>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0" name="Rectangle 129">
                <a:extLst>
                  <a:ext uri="{FF2B5EF4-FFF2-40B4-BE49-F238E27FC236}">
                    <a16:creationId xmlns:a16="http://schemas.microsoft.com/office/drawing/2014/main" id="{62073AD0-C46B-44AC-A7F2-C4C3D87740E7}"/>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6" name="Group 125">
              <a:extLst>
                <a:ext uri="{FF2B5EF4-FFF2-40B4-BE49-F238E27FC236}">
                  <a16:creationId xmlns:a16="http://schemas.microsoft.com/office/drawing/2014/main" id="{D16453BF-67BC-49CE-87AF-B400AF649DA6}"/>
                </a:ext>
              </a:extLst>
            </p:cNvPr>
            <p:cNvGrpSpPr/>
            <p:nvPr/>
          </p:nvGrpSpPr>
          <p:grpSpPr>
            <a:xfrm>
              <a:off x="3733049" y="5315443"/>
              <a:ext cx="1646907" cy="564329"/>
              <a:chOff x="3722832" y="5310208"/>
              <a:chExt cx="1646907" cy="564329"/>
            </a:xfrm>
          </p:grpSpPr>
          <p:cxnSp>
            <p:nvCxnSpPr>
              <p:cNvPr id="127" name="Straight Connector 126">
                <a:extLst>
                  <a:ext uri="{FF2B5EF4-FFF2-40B4-BE49-F238E27FC236}">
                    <a16:creationId xmlns:a16="http://schemas.microsoft.com/office/drawing/2014/main" id="{0063CC93-6154-4354-8FF9-057787BB4075}"/>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8" name="Arc 127">
                <a:extLst>
                  <a:ext uri="{FF2B5EF4-FFF2-40B4-BE49-F238E27FC236}">
                    <a16:creationId xmlns:a16="http://schemas.microsoft.com/office/drawing/2014/main" id="{DB59BEAE-8ECA-406B-8896-0C54988F268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36" name="Rectangle 135">
            <a:extLst>
              <a:ext uri="{FF2B5EF4-FFF2-40B4-BE49-F238E27FC236}">
                <a16:creationId xmlns:a16="http://schemas.microsoft.com/office/drawing/2014/main" id="{DBEB63ED-F67F-4950-9288-85AB29286973}"/>
              </a:ext>
            </a:extLst>
          </p:cNvPr>
          <p:cNvSpPr/>
          <p:nvPr/>
        </p:nvSpPr>
        <p:spPr bwMode="auto">
          <a:xfrm>
            <a:off x="3249506"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7" name="Rectangle 136">
            <a:extLst>
              <a:ext uri="{FF2B5EF4-FFF2-40B4-BE49-F238E27FC236}">
                <a16:creationId xmlns:a16="http://schemas.microsoft.com/office/drawing/2014/main" id="{F8B79F23-4239-4061-8740-181C49468507}"/>
              </a:ext>
            </a:extLst>
          </p:cNvPr>
          <p:cNvSpPr/>
          <p:nvPr/>
        </p:nvSpPr>
        <p:spPr bwMode="auto">
          <a:xfrm>
            <a:off x="360403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8" name="Rectangle 137">
            <a:extLst>
              <a:ext uri="{FF2B5EF4-FFF2-40B4-BE49-F238E27FC236}">
                <a16:creationId xmlns:a16="http://schemas.microsoft.com/office/drawing/2014/main" id="{04AA822E-A573-45A3-B6E3-92B2FC2F7DBD}"/>
              </a:ext>
            </a:extLst>
          </p:cNvPr>
          <p:cNvSpPr/>
          <p:nvPr/>
        </p:nvSpPr>
        <p:spPr bwMode="auto">
          <a:xfrm>
            <a:off x="395856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39" name="Group 138">
            <a:extLst>
              <a:ext uri="{FF2B5EF4-FFF2-40B4-BE49-F238E27FC236}">
                <a16:creationId xmlns:a16="http://schemas.microsoft.com/office/drawing/2014/main" id="{D19B1C3E-E0C9-4B1F-854F-15CA985A2CBC}"/>
              </a:ext>
            </a:extLst>
          </p:cNvPr>
          <p:cNvGrpSpPr/>
          <p:nvPr/>
        </p:nvGrpSpPr>
        <p:grpSpPr>
          <a:xfrm>
            <a:off x="4955184" y="820740"/>
            <a:ext cx="2281635" cy="461665"/>
            <a:chOff x="3314000" y="820739"/>
            <a:chExt cx="2281635" cy="461665"/>
          </a:xfrm>
        </p:grpSpPr>
        <p:sp>
          <p:nvSpPr>
            <p:cNvPr id="140" name="TextBox 139">
              <a:extLst>
                <a:ext uri="{FF2B5EF4-FFF2-40B4-BE49-F238E27FC236}">
                  <a16:creationId xmlns:a16="http://schemas.microsoft.com/office/drawing/2014/main" id="{BF8D9BF9-7B8B-41BB-87B7-708F4B35AC25}"/>
                </a:ext>
              </a:extLst>
            </p:cNvPr>
            <p:cNvSpPr txBox="1"/>
            <p:nvPr/>
          </p:nvSpPr>
          <p:spPr bwMode="auto">
            <a:xfrm>
              <a:off x="3314000" y="830265"/>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215  ÷  5  =</a:t>
              </a:r>
              <a:endParaRPr lang="en-GB" sz="2200" dirty="0">
                <a:solidFill>
                  <a:srgbClr val="C00000"/>
                </a:solidFill>
                <a:latin typeface="Myriad Pro Semibold" charset="0"/>
                <a:ea typeface="Myriad Pro Semibold" charset="0"/>
                <a:cs typeface="Myriad Pro Semibold" charset="0"/>
              </a:endParaRPr>
            </a:p>
          </p:txBody>
        </p:sp>
        <p:sp>
          <p:nvSpPr>
            <p:cNvPr id="141" name="Rectangle 140">
              <a:extLst>
                <a:ext uri="{FF2B5EF4-FFF2-40B4-BE49-F238E27FC236}">
                  <a16:creationId xmlns:a16="http://schemas.microsoft.com/office/drawing/2014/main" id="{304B8550-0A5E-4B7B-A85B-B76ED18A52DC}"/>
                </a:ext>
              </a:extLst>
            </p:cNvPr>
            <p:cNvSpPr/>
            <p:nvPr/>
          </p:nvSpPr>
          <p:spPr bwMode="auto">
            <a:xfrm>
              <a:off x="5134835" y="820739"/>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27" name="TextBox 26">
            <a:extLst>
              <a:ext uri="{FF2B5EF4-FFF2-40B4-BE49-F238E27FC236}">
                <a16:creationId xmlns:a16="http://schemas.microsoft.com/office/drawing/2014/main" id="{C8D83576-40F6-45A5-B7A5-AC3B86BA1C8F}"/>
              </a:ext>
            </a:extLst>
          </p:cNvPr>
          <p:cNvSpPr txBox="1"/>
          <p:nvPr/>
        </p:nvSpPr>
        <p:spPr bwMode="auto">
          <a:xfrm>
            <a:off x="3702587" y="1446080"/>
            <a:ext cx="4786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dividend and divisor:</a:t>
            </a:r>
            <a:endParaRPr lang="en-GB" sz="2000" dirty="0">
              <a:solidFill>
                <a:srgbClr val="FF0000"/>
              </a:solidFill>
              <a:latin typeface="Myriad Pro Semibold" charset="0"/>
              <a:ea typeface="Myriad Pro Semibold" charset="0"/>
              <a:cs typeface="Myriad Pro Semibold" charset="0"/>
            </a:endParaRPr>
          </a:p>
        </p:txBody>
      </p:sp>
      <p:sp>
        <p:nvSpPr>
          <p:cNvPr id="132" name="TextBox 131">
            <a:extLst>
              <a:ext uri="{FF2B5EF4-FFF2-40B4-BE49-F238E27FC236}">
                <a16:creationId xmlns:a16="http://schemas.microsoft.com/office/drawing/2014/main" id="{97028227-CEB4-4A88-B624-466072191E6B}"/>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2398250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fade">
                                      <p:cBhvr>
                                        <p:cTn id="12" dur="500"/>
                                        <p:tgtEl>
                                          <p:spTgt spid="122"/>
                                        </p:tgtEl>
                                      </p:cBhvr>
                                    </p:animEffect>
                                  </p:childTnLst>
                                </p:cTn>
                              </p:par>
                              <p:par>
                                <p:cTn id="13" presetID="10" presetClass="entr" presetSubtype="0" fill="hold" nodeType="withEffect">
                                  <p:stCondLst>
                                    <p:cond delay="0"/>
                                  </p:stCondLst>
                                  <p:childTnLst>
                                    <p:set>
                                      <p:cBhvr>
                                        <p:cTn id="14" dur="1" fill="hold">
                                          <p:stCondLst>
                                            <p:cond delay="0"/>
                                          </p:stCondLst>
                                        </p:cTn>
                                        <p:tgtEl>
                                          <p:spTgt spid="124"/>
                                        </p:tgtEl>
                                        <p:attrNameLst>
                                          <p:attrName>style.visibility</p:attrName>
                                        </p:attrNameLst>
                                      </p:cBhvr>
                                      <p:to>
                                        <p:strVal val="visible"/>
                                      </p:to>
                                    </p:set>
                                    <p:animEffect transition="in" filter="fade">
                                      <p:cBhvr>
                                        <p:cTn id="15" dur="500"/>
                                        <p:tgtEl>
                                          <p:spTgt spid="124"/>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childTnLst>
                                </p:cTn>
                              </p:par>
                              <p:par>
                                <p:cTn id="20" presetID="10" presetClass="entr" presetSubtype="0" fill="hold" nodeType="withEffect">
                                  <p:stCondLst>
                                    <p:cond delay="0"/>
                                  </p:stCondLst>
                                  <p:childTnLst>
                                    <p:set>
                                      <p:cBhvr>
                                        <p:cTn id="21" dur="1" fill="hold">
                                          <p:stCondLst>
                                            <p:cond delay="0"/>
                                          </p:stCondLst>
                                        </p:cTn>
                                        <p:tgtEl>
                                          <p:spTgt spid="115"/>
                                        </p:tgtEl>
                                        <p:attrNameLst>
                                          <p:attrName>style.visibility</p:attrName>
                                        </p:attrNameLst>
                                      </p:cBhvr>
                                      <p:to>
                                        <p:strVal val="visible"/>
                                      </p:to>
                                    </p:set>
                                    <p:animEffect transition="in" filter="fade">
                                      <p:cBhvr>
                                        <p:cTn id="22" dur="500"/>
                                        <p:tgtEl>
                                          <p:spTgt spid="1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32"/>
                                        </p:tgtEl>
                                        <p:attrNameLst>
                                          <p:attrName>style.visibility</p:attrName>
                                        </p:attrNameLst>
                                      </p:cBhvr>
                                      <p:to>
                                        <p:strVal val="visible"/>
                                      </p:to>
                                    </p:set>
                                    <p:animEffect transition="in" filter="fade">
                                      <p:cBhvr>
                                        <p:cTn id="25" dur="5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132"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descr="A picture containing device, object  Description automatically generated">
            <a:extLst>
              <a:ext uri="{FF2B5EF4-FFF2-40B4-BE49-F238E27FC236}">
                <a16:creationId xmlns:a16="http://schemas.microsoft.com/office/drawing/2014/main" id="{3C158EF2-DCA2-4817-AE73-BE8E0B06174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88165" y="2119668"/>
            <a:ext cx="3424012" cy="1347432"/>
          </a:xfrm>
          <a:prstGeom prst="rect">
            <a:avLst/>
          </a:prstGeom>
        </p:spPr>
      </p:pic>
      <p:pic>
        <p:nvPicPr>
          <p:cNvPr id="122" name="Image 121"/>
          <p:cNvPicPr>
            <a:picLocks noChangeAspect="1"/>
          </p:cNvPicPr>
          <p:nvPr/>
        </p:nvPicPr>
        <p:blipFill>
          <a:blip r:embed="rId4" cstate="print"/>
          <a:stretch>
            <a:fillRect/>
          </a:stretch>
        </p:blipFill>
        <p:spPr>
          <a:xfrm>
            <a:off x="2924176" y="1804989"/>
            <a:ext cx="1571625" cy="885825"/>
          </a:xfrm>
          <a:prstGeom prst="rect">
            <a:avLst/>
          </a:prstGeom>
        </p:spPr>
      </p:pic>
      <p:grpSp>
        <p:nvGrpSpPr>
          <p:cNvPr id="115" name="Group 114">
            <a:extLst>
              <a:ext uri="{FF2B5EF4-FFF2-40B4-BE49-F238E27FC236}">
                <a16:creationId xmlns:a16="http://schemas.microsoft.com/office/drawing/2014/main" id="{9D5FAD42-A82F-49EB-B43E-DD3B9995964A}"/>
              </a:ext>
            </a:extLst>
          </p:cNvPr>
          <p:cNvGrpSpPr>
            <a:grpSpLocks noChangeAspect="1"/>
          </p:cNvGrpSpPr>
          <p:nvPr/>
        </p:nvGrpSpPr>
        <p:grpSpPr>
          <a:xfrm>
            <a:off x="5431262" y="2082898"/>
            <a:ext cx="3770262" cy="578710"/>
            <a:chOff x="3733049" y="5315443"/>
            <a:chExt cx="3718673" cy="570792"/>
          </a:xfrm>
        </p:grpSpPr>
        <p:grpSp>
          <p:nvGrpSpPr>
            <p:cNvPr id="116" name="Group 115">
              <a:extLst>
                <a:ext uri="{FF2B5EF4-FFF2-40B4-BE49-F238E27FC236}">
                  <a16:creationId xmlns:a16="http://schemas.microsoft.com/office/drawing/2014/main" id="{547D99CE-70B4-4AA5-AA30-7CFB706AA7AD}"/>
                </a:ext>
              </a:extLst>
            </p:cNvPr>
            <p:cNvGrpSpPr/>
            <p:nvPr/>
          </p:nvGrpSpPr>
          <p:grpSpPr>
            <a:xfrm>
              <a:off x="4048134" y="5351710"/>
              <a:ext cx="3403588" cy="534525"/>
              <a:chOff x="4048134" y="5351710"/>
              <a:chExt cx="3403588" cy="534525"/>
            </a:xfrm>
            <a:solidFill>
              <a:schemeClr val="bg1"/>
            </a:solidFill>
          </p:grpSpPr>
          <p:sp>
            <p:nvSpPr>
              <p:cNvPr id="120" name="Rectangle 119">
                <a:extLst>
                  <a:ext uri="{FF2B5EF4-FFF2-40B4-BE49-F238E27FC236}">
                    <a16:creationId xmlns:a16="http://schemas.microsoft.com/office/drawing/2014/main" id="{3B75B9C5-0981-4F4A-9996-3B92709A52D9}"/>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sp>
            <p:nvSpPr>
              <p:cNvPr id="121" name="Rectangle 120">
                <a:extLst>
                  <a:ext uri="{FF2B5EF4-FFF2-40B4-BE49-F238E27FC236}">
                    <a16:creationId xmlns:a16="http://schemas.microsoft.com/office/drawing/2014/main" id="{61A8E705-4F8D-447E-8667-3BA57EC06D3A}"/>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nvGrpSpPr>
            <p:cNvPr id="117" name="Group 116">
              <a:extLst>
                <a:ext uri="{FF2B5EF4-FFF2-40B4-BE49-F238E27FC236}">
                  <a16:creationId xmlns:a16="http://schemas.microsoft.com/office/drawing/2014/main" id="{1A6B5EF3-64AC-48A1-A329-E3AF848F72E5}"/>
                </a:ext>
              </a:extLst>
            </p:cNvPr>
            <p:cNvGrpSpPr/>
            <p:nvPr/>
          </p:nvGrpSpPr>
          <p:grpSpPr>
            <a:xfrm>
              <a:off x="3733049" y="5315443"/>
              <a:ext cx="3718672" cy="564329"/>
              <a:chOff x="3722832" y="5310208"/>
              <a:chExt cx="3718672" cy="564329"/>
            </a:xfrm>
          </p:grpSpPr>
          <p:cxnSp>
            <p:nvCxnSpPr>
              <p:cNvPr id="118" name="Straight Connector 117">
                <a:extLst>
                  <a:ext uri="{FF2B5EF4-FFF2-40B4-BE49-F238E27FC236}">
                    <a16:creationId xmlns:a16="http://schemas.microsoft.com/office/drawing/2014/main" id="{B47CD389-E046-4377-BF22-D1E7CC58C1E3}"/>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Arc 118">
                <a:extLst>
                  <a:ext uri="{FF2B5EF4-FFF2-40B4-BE49-F238E27FC236}">
                    <a16:creationId xmlns:a16="http://schemas.microsoft.com/office/drawing/2014/main" id="{6E27AAAA-3ABD-469C-96BC-113775565DC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4:7</a:t>
            </a:r>
          </a:p>
        </p:txBody>
      </p:sp>
      <p:sp>
        <p:nvSpPr>
          <p:cNvPr id="9" name="TextBox 8">
            <a:extLst>
              <a:ext uri="{FF2B5EF4-FFF2-40B4-BE49-F238E27FC236}">
                <a16:creationId xmlns:a16="http://schemas.microsoft.com/office/drawing/2014/main" id="{C8D83576-40F6-45A5-B7A5-AC3B86BA1C8F}"/>
              </a:ext>
            </a:extLst>
          </p:cNvPr>
          <p:cNvSpPr txBox="1"/>
          <p:nvPr/>
        </p:nvSpPr>
        <p:spPr bwMode="auto">
          <a:xfrm>
            <a:off x="4508893" y="1446080"/>
            <a:ext cx="3174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sp>
        <p:nvSpPr>
          <p:cNvPr id="123" name="Rectangle 122">
            <a:extLst>
              <a:ext uri="{FF2B5EF4-FFF2-40B4-BE49-F238E27FC236}">
                <a16:creationId xmlns:a16="http://schemas.microsoft.com/office/drawing/2014/main" id="{919C77E8-BCD8-4005-A108-7C96CC53FDEE}"/>
              </a:ext>
            </a:extLst>
          </p:cNvPr>
          <p:cNvSpPr/>
          <p:nvPr/>
        </p:nvSpPr>
        <p:spPr bwMode="auto">
          <a:xfrm>
            <a:off x="3085573" y="2145298"/>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 name="Image 3"/>
          <p:cNvPicPr>
            <a:picLocks noChangeAspect="1"/>
          </p:cNvPicPr>
          <p:nvPr/>
        </p:nvPicPr>
        <p:blipFill>
          <a:blip r:embed="rId5" cstate="print"/>
          <a:stretch>
            <a:fillRect/>
          </a:stretch>
        </p:blipFill>
        <p:spPr>
          <a:xfrm>
            <a:off x="2924175" y="1804988"/>
            <a:ext cx="1571940" cy="885600"/>
          </a:xfrm>
          <a:prstGeom prst="rect">
            <a:avLst/>
          </a:prstGeom>
        </p:spPr>
      </p:pic>
      <p:grpSp>
        <p:nvGrpSpPr>
          <p:cNvPr id="124" name="Group 123">
            <a:extLst>
              <a:ext uri="{FF2B5EF4-FFF2-40B4-BE49-F238E27FC236}">
                <a16:creationId xmlns:a16="http://schemas.microsoft.com/office/drawing/2014/main" id="{E3ED45D4-4056-4C3A-87A1-CF5CD3C411D5}"/>
              </a:ext>
            </a:extLst>
          </p:cNvPr>
          <p:cNvGrpSpPr/>
          <p:nvPr/>
        </p:nvGrpSpPr>
        <p:grpSpPr>
          <a:xfrm>
            <a:off x="2746500" y="2102704"/>
            <a:ext cx="1649289" cy="564329"/>
            <a:chOff x="3733049" y="5315443"/>
            <a:chExt cx="1649289" cy="564329"/>
          </a:xfrm>
        </p:grpSpPr>
        <p:grpSp>
          <p:nvGrpSpPr>
            <p:cNvPr id="125" name="Group 124">
              <a:extLst>
                <a:ext uri="{FF2B5EF4-FFF2-40B4-BE49-F238E27FC236}">
                  <a16:creationId xmlns:a16="http://schemas.microsoft.com/office/drawing/2014/main" id="{2C038829-B396-4410-8022-B528210F28CA}"/>
                </a:ext>
              </a:extLst>
            </p:cNvPr>
            <p:cNvGrpSpPr/>
            <p:nvPr/>
          </p:nvGrpSpPr>
          <p:grpSpPr>
            <a:xfrm>
              <a:off x="4085070" y="5365750"/>
              <a:ext cx="1297268" cy="507156"/>
              <a:chOff x="4085070" y="5365750"/>
              <a:chExt cx="1297268" cy="507156"/>
            </a:xfrm>
            <a:solidFill>
              <a:schemeClr val="bg1"/>
            </a:solidFill>
          </p:grpSpPr>
          <p:sp>
            <p:nvSpPr>
              <p:cNvPr id="129" name="Rectangle 128">
                <a:extLst>
                  <a:ext uri="{FF2B5EF4-FFF2-40B4-BE49-F238E27FC236}">
                    <a16:creationId xmlns:a16="http://schemas.microsoft.com/office/drawing/2014/main" id="{06BF7650-2900-42F4-B465-7696B56BC885}"/>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0" name="Rectangle 129">
                <a:extLst>
                  <a:ext uri="{FF2B5EF4-FFF2-40B4-BE49-F238E27FC236}">
                    <a16:creationId xmlns:a16="http://schemas.microsoft.com/office/drawing/2014/main" id="{62073AD0-C46B-44AC-A7F2-C4C3D87740E7}"/>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6" name="Group 125">
              <a:extLst>
                <a:ext uri="{FF2B5EF4-FFF2-40B4-BE49-F238E27FC236}">
                  <a16:creationId xmlns:a16="http://schemas.microsoft.com/office/drawing/2014/main" id="{D16453BF-67BC-49CE-87AF-B400AF649DA6}"/>
                </a:ext>
              </a:extLst>
            </p:cNvPr>
            <p:cNvGrpSpPr/>
            <p:nvPr/>
          </p:nvGrpSpPr>
          <p:grpSpPr>
            <a:xfrm>
              <a:off x="3733049" y="5315443"/>
              <a:ext cx="1646907" cy="564329"/>
              <a:chOff x="3722832" y="5310208"/>
              <a:chExt cx="1646907" cy="564329"/>
            </a:xfrm>
          </p:grpSpPr>
          <p:cxnSp>
            <p:nvCxnSpPr>
              <p:cNvPr id="127" name="Straight Connector 126">
                <a:extLst>
                  <a:ext uri="{FF2B5EF4-FFF2-40B4-BE49-F238E27FC236}">
                    <a16:creationId xmlns:a16="http://schemas.microsoft.com/office/drawing/2014/main" id="{0063CC93-6154-4354-8FF9-057787BB4075}"/>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8" name="Arc 127">
                <a:extLst>
                  <a:ext uri="{FF2B5EF4-FFF2-40B4-BE49-F238E27FC236}">
                    <a16:creationId xmlns:a16="http://schemas.microsoft.com/office/drawing/2014/main" id="{DB59BEAE-8ECA-406B-8896-0C54988F268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32" name="TextBox 131">
            <a:extLst>
              <a:ext uri="{FF2B5EF4-FFF2-40B4-BE49-F238E27FC236}">
                <a16:creationId xmlns:a16="http://schemas.microsoft.com/office/drawing/2014/main" id="{97028227-CEB4-4A88-B624-466072191E6B}"/>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28" name="TextBox 27">
            <a:extLst>
              <a:ext uri="{FF2B5EF4-FFF2-40B4-BE49-F238E27FC236}">
                <a16:creationId xmlns:a16="http://schemas.microsoft.com/office/drawing/2014/main" id="{3A682015-47D9-4E08-9733-D3478BC6A58A}"/>
              </a:ext>
            </a:extLst>
          </p:cNvPr>
          <p:cNvSpPr txBox="1"/>
          <p:nvPr/>
        </p:nvSpPr>
        <p:spPr bwMode="auto">
          <a:xfrm>
            <a:off x="3587428" y="4794009"/>
            <a:ext cx="50171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2 hundreds ÷ 5 = 0 hundreds r 2 hundreds</a:t>
            </a:r>
          </a:p>
        </p:txBody>
      </p:sp>
      <p:sp>
        <p:nvSpPr>
          <p:cNvPr id="30" name="Rectangle 29">
            <a:extLst>
              <a:ext uri="{FF2B5EF4-FFF2-40B4-BE49-F238E27FC236}">
                <a16:creationId xmlns:a16="http://schemas.microsoft.com/office/drawing/2014/main" id="{FDCBEC92-35BC-4CCC-ADB5-3016C2E03343}"/>
              </a:ext>
            </a:extLst>
          </p:cNvPr>
          <p:cNvSpPr/>
          <p:nvPr/>
        </p:nvSpPr>
        <p:spPr bwMode="auto">
          <a:xfrm>
            <a:off x="3249506"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1" name="Rectangle 30">
            <a:extLst>
              <a:ext uri="{FF2B5EF4-FFF2-40B4-BE49-F238E27FC236}">
                <a16:creationId xmlns:a16="http://schemas.microsoft.com/office/drawing/2014/main" id="{77858DC6-0A24-48AF-8138-1746D4E07AF1}"/>
              </a:ext>
            </a:extLst>
          </p:cNvPr>
          <p:cNvSpPr/>
          <p:nvPr/>
        </p:nvSpPr>
        <p:spPr bwMode="auto">
          <a:xfrm>
            <a:off x="360403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2" name="Rectangle 31">
            <a:extLst>
              <a:ext uri="{FF2B5EF4-FFF2-40B4-BE49-F238E27FC236}">
                <a16:creationId xmlns:a16="http://schemas.microsoft.com/office/drawing/2014/main" id="{026BF60A-5347-470F-A7CE-5ECDC7B36163}"/>
              </a:ext>
            </a:extLst>
          </p:cNvPr>
          <p:cNvSpPr/>
          <p:nvPr/>
        </p:nvSpPr>
        <p:spPr bwMode="auto">
          <a:xfrm>
            <a:off x="395856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325E41AE-97E3-4853-8C4B-517D249EF846}"/>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0</a:t>
            </a:r>
          </a:p>
        </p:txBody>
      </p:sp>
      <p:grpSp>
        <p:nvGrpSpPr>
          <p:cNvPr id="34" name="Group 33">
            <a:extLst>
              <a:ext uri="{FF2B5EF4-FFF2-40B4-BE49-F238E27FC236}">
                <a16:creationId xmlns:a16="http://schemas.microsoft.com/office/drawing/2014/main" id="{A48EE67E-8937-4EE8-9788-C322E6A1E5DA}"/>
              </a:ext>
            </a:extLst>
          </p:cNvPr>
          <p:cNvGrpSpPr/>
          <p:nvPr/>
        </p:nvGrpSpPr>
        <p:grpSpPr>
          <a:xfrm>
            <a:off x="4955184" y="820740"/>
            <a:ext cx="2281635" cy="461665"/>
            <a:chOff x="3314000" y="820739"/>
            <a:chExt cx="2281635" cy="461665"/>
          </a:xfrm>
        </p:grpSpPr>
        <p:sp>
          <p:nvSpPr>
            <p:cNvPr id="35" name="TextBox 34">
              <a:extLst>
                <a:ext uri="{FF2B5EF4-FFF2-40B4-BE49-F238E27FC236}">
                  <a16:creationId xmlns:a16="http://schemas.microsoft.com/office/drawing/2014/main" id="{C65F1C53-CA1D-482E-8CA2-6D2FA91D9E64}"/>
                </a:ext>
              </a:extLst>
            </p:cNvPr>
            <p:cNvSpPr txBox="1"/>
            <p:nvPr/>
          </p:nvSpPr>
          <p:spPr bwMode="auto">
            <a:xfrm>
              <a:off x="3314000" y="830265"/>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215  ÷  5  =</a:t>
              </a:r>
              <a:endParaRPr lang="en-GB" sz="2200" dirty="0">
                <a:solidFill>
                  <a:srgbClr val="C00000"/>
                </a:solidFill>
                <a:latin typeface="Myriad Pro Semibold" charset="0"/>
                <a:ea typeface="Myriad Pro Semibold" charset="0"/>
                <a:cs typeface="Myriad Pro Semibold" charset="0"/>
              </a:endParaRPr>
            </a:p>
          </p:txBody>
        </p:sp>
        <p:sp>
          <p:nvSpPr>
            <p:cNvPr id="36" name="Rectangle 35">
              <a:extLst>
                <a:ext uri="{FF2B5EF4-FFF2-40B4-BE49-F238E27FC236}">
                  <a16:creationId xmlns:a16="http://schemas.microsoft.com/office/drawing/2014/main" id="{D0C22A93-7113-4E64-BDDE-6293D1DE8100}"/>
                </a:ext>
              </a:extLst>
            </p:cNvPr>
            <p:cNvSpPr/>
            <p:nvPr/>
          </p:nvSpPr>
          <p:spPr bwMode="auto">
            <a:xfrm>
              <a:off x="5134835" y="820739"/>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37" name="TextBox 36">
            <a:extLst>
              <a:ext uri="{FF2B5EF4-FFF2-40B4-BE49-F238E27FC236}">
                <a16:creationId xmlns:a16="http://schemas.microsoft.com/office/drawing/2014/main" id="{C8D83576-40F6-45A5-B7A5-AC3B86BA1C8F}"/>
              </a:ext>
            </a:extLst>
          </p:cNvPr>
          <p:cNvSpPr txBox="1"/>
          <p:nvPr/>
        </p:nvSpPr>
        <p:spPr bwMode="auto">
          <a:xfrm>
            <a:off x="3702587" y="1446080"/>
            <a:ext cx="47868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1 – writing the dividend and divisor:</a:t>
            </a:r>
            <a:endParaRPr lang="en-GB" sz="2000" dirty="0">
              <a:solidFill>
                <a:srgbClr val="FF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432819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7"/>
                                        </p:tgtEl>
                                      </p:cBhvr>
                                    </p:animEffect>
                                    <p:set>
                                      <p:cBhvr>
                                        <p:cTn id="7" dur="1" fill="hold">
                                          <p:stCondLst>
                                            <p:cond delay="499"/>
                                          </p:stCondLst>
                                        </p:cTn>
                                        <p:tgtEl>
                                          <p:spTgt spid="37"/>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xit" presetSubtype="0" fill="hold" nodeType="withEffect">
                                  <p:stCondLst>
                                    <p:cond delay="0"/>
                                  </p:stCondLst>
                                  <p:childTnLst>
                                    <p:animEffect transition="out" filter="fade">
                                      <p:cBhvr>
                                        <p:cTn id="23" dur="500"/>
                                        <p:tgtEl>
                                          <p:spTgt spid="122"/>
                                        </p:tgtEl>
                                      </p:cBhvr>
                                    </p:animEffect>
                                    <p:set>
                                      <p:cBhvr>
                                        <p:cTn id="24" dur="1" fill="hold">
                                          <p:stCondLst>
                                            <p:cond delay="499"/>
                                          </p:stCondLst>
                                        </p:cTn>
                                        <p:tgtEl>
                                          <p:spTgt spid="122"/>
                                        </p:tgtEl>
                                        <p:attrNameLst>
                                          <p:attrName>style.visibility</p:attrName>
                                        </p:attrNameLst>
                                      </p:cBhvr>
                                      <p:to>
                                        <p:strVal val="hidden"/>
                                      </p:to>
                                    </p:set>
                                  </p:childTnLst>
                                </p:cTn>
                              </p:par>
                              <p:par>
                                <p:cTn id="25" presetID="10" presetClass="exit" presetSubtype="0" fill="hold" grpId="0" nodeType="withEffect">
                                  <p:stCondLst>
                                    <p:cond delay="0"/>
                                  </p:stCondLst>
                                  <p:childTnLst>
                                    <p:animEffect transition="out" filter="fade">
                                      <p:cBhvr>
                                        <p:cTn id="26" dur="500"/>
                                        <p:tgtEl>
                                          <p:spTgt spid="30"/>
                                        </p:tgtEl>
                                      </p:cBhvr>
                                    </p:animEffect>
                                    <p:set>
                                      <p:cBhvr>
                                        <p:cTn id="27" dur="1" fill="hold">
                                          <p:stCondLst>
                                            <p:cond delay="499"/>
                                          </p:stCondLst>
                                        </p:cTn>
                                        <p:tgtEl>
                                          <p:spTgt spid="30"/>
                                        </p:tgtEl>
                                        <p:attrNameLst>
                                          <p:attrName>style.visibility</p:attrName>
                                        </p:attrNameLst>
                                      </p:cBhvr>
                                      <p:to>
                                        <p:strVal val="hidden"/>
                                      </p:to>
                                    </p:set>
                                  </p:childTnLst>
                                </p:cTn>
                              </p:par>
                              <p:par>
                                <p:cTn id="28" presetID="10"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8" grpId="0"/>
      <p:bldP spid="30" grpId="0" animBg="1"/>
      <p:bldP spid="33" grpId="0"/>
      <p:bldP spid="37"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Picture 97" descr="A picture containing device, object  Description automatically generated">
            <a:extLst>
              <a:ext uri="{FF2B5EF4-FFF2-40B4-BE49-F238E27FC236}">
                <a16:creationId xmlns:a16="http://schemas.microsoft.com/office/drawing/2014/main" id="{3C158EF2-DCA2-4817-AE73-BE8E0B06174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88165" y="2119668"/>
            <a:ext cx="3424012" cy="1347432"/>
          </a:xfrm>
          <a:prstGeom prst="rect">
            <a:avLst/>
          </a:prstGeom>
        </p:spPr>
      </p:pic>
      <p:pic>
        <p:nvPicPr>
          <p:cNvPr id="8" name="Picture 7" descr="A close up of a logo  Description automatically generated">
            <a:extLst>
              <a:ext uri="{FF2B5EF4-FFF2-40B4-BE49-F238E27FC236}">
                <a16:creationId xmlns:a16="http://schemas.microsoft.com/office/drawing/2014/main" id="{28AF87BE-95F1-473E-A572-C3B9AA5D65BA}"/>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787036" y="2129192"/>
            <a:ext cx="3424012" cy="1347433"/>
          </a:xfrm>
          <a:prstGeom prst="rect">
            <a:avLst/>
          </a:prstGeom>
        </p:spPr>
      </p:pic>
      <p:grpSp>
        <p:nvGrpSpPr>
          <p:cNvPr id="115" name="Group 114">
            <a:extLst>
              <a:ext uri="{FF2B5EF4-FFF2-40B4-BE49-F238E27FC236}">
                <a16:creationId xmlns:a16="http://schemas.microsoft.com/office/drawing/2014/main" id="{9D5FAD42-A82F-49EB-B43E-DD3B9995964A}"/>
              </a:ext>
            </a:extLst>
          </p:cNvPr>
          <p:cNvGrpSpPr>
            <a:grpSpLocks noChangeAspect="1"/>
          </p:cNvGrpSpPr>
          <p:nvPr/>
        </p:nvGrpSpPr>
        <p:grpSpPr>
          <a:xfrm>
            <a:off x="5431262" y="2082898"/>
            <a:ext cx="3770262" cy="578710"/>
            <a:chOff x="3733049" y="5315443"/>
            <a:chExt cx="3718673" cy="570792"/>
          </a:xfrm>
        </p:grpSpPr>
        <p:grpSp>
          <p:nvGrpSpPr>
            <p:cNvPr id="116" name="Group 115">
              <a:extLst>
                <a:ext uri="{FF2B5EF4-FFF2-40B4-BE49-F238E27FC236}">
                  <a16:creationId xmlns:a16="http://schemas.microsoft.com/office/drawing/2014/main" id="{547D99CE-70B4-4AA5-AA30-7CFB706AA7AD}"/>
                </a:ext>
              </a:extLst>
            </p:cNvPr>
            <p:cNvGrpSpPr/>
            <p:nvPr/>
          </p:nvGrpSpPr>
          <p:grpSpPr>
            <a:xfrm>
              <a:off x="4048134" y="5351710"/>
              <a:ext cx="3403588" cy="534525"/>
              <a:chOff x="4048134" y="5351710"/>
              <a:chExt cx="3403588" cy="534525"/>
            </a:xfrm>
            <a:solidFill>
              <a:schemeClr val="bg1"/>
            </a:solidFill>
          </p:grpSpPr>
          <p:sp>
            <p:nvSpPr>
              <p:cNvPr id="120" name="Rectangle 119">
                <a:extLst>
                  <a:ext uri="{FF2B5EF4-FFF2-40B4-BE49-F238E27FC236}">
                    <a16:creationId xmlns:a16="http://schemas.microsoft.com/office/drawing/2014/main" id="{3B75B9C5-0981-4F4A-9996-3B92709A52D9}"/>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sp>
            <p:nvSpPr>
              <p:cNvPr id="121" name="Rectangle 120">
                <a:extLst>
                  <a:ext uri="{FF2B5EF4-FFF2-40B4-BE49-F238E27FC236}">
                    <a16:creationId xmlns:a16="http://schemas.microsoft.com/office/drawing/2014/main" id="{61A8E705-4F8D-447E-8667-3BA57EC06D3A}"/>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nvGrpSpPr>
            <p:cNvPr id="117" name="Group 116">
              <a:extLst>
                <a:ext uri="{FF2B5EF4-FFF2-40B4-BE49-F238E27FC236}">
                  <a16:creationId xmlns:a16="http://schemas.microsoft.com/office/drawing/2014/main" id="{1A6B5EF3-64AC-48A1-A329-E3AF848F72E5}"/>
                </a:ext>
              </a:extLst>
            </p:cNvPr>
            <p:cNvGrpSpPr/>
            <p:nvPr/>
          </p:nvGrpSpPr>
          <p:grpSpPr>
            <a:xfrm>
              <a:off x="3733049" y="5315443"/>
              <a:ext cx="3718672" cy="564329"/>
              <a:chOff x="3722832" y="5310208"/>
              <a:chExt cx="3718672" cy="564329"/>
            </a:xfrm>
          </p:grpSpPr>
          <p:cxnSp>
            <p:nvCxnSpPr>
              <p:cNvPr id="118" name="Straight Connector 117">
                <a:extLst>
                  <a:ext uri="{FF2B5EF4-FFF2-40B4-BE49-F238E27FC236}">
                    <a16:creationId xmlns:a16="http://schemas.microsoft.com/office/drawing/2014/main" id="{B47CD389-E046-4377-BF22-D1E7CC58C1E3}"/>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Arc 118">
                <a:extLst>
                  <a:ext uri="{FF2B5EF4-FFF2-40B4-BE49-F238E27FC236}">
                    <a16:creationId xmlns:a16="http://schemas.microsoft.com/office/drawing/2014/main" id="{6E27AAAA-3ABD-469C-96BC-113775565DC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4:7</a:t>
            </a:r>
          </a:p>
        </p:txBody>
      </p:sp>
      <p:sp>
        <p:nvSpPr>
          <p:cNvPr id="9" name="TextBox 8">
            <a:extLst>
              <a:ext uri="{FF2B5EF4-FFF2-40B4-BE49-F238E27FC236}">
                <a16:creationId xmlns:a16="http://schemas.microsoft.com/office/drawing/2014/main" id="{C8D83576-40F6-45A5-B7A5-AC3B86BA1C8F}"/>
              </a:ext>
            </a:extLst>
          </p:cNvPr>
          <p:cNvSpPr txBox="1"/>
          <p:nvPr/>
        </p:nvSpPr>
        <p:spPr bwMode="auto">
          <a:xfrm>
            <a:off x="4508888" y="1446080"/>
            <a:ext cx="31742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2 – sharing the 100s:</a:t>
            </a:r>
            <a:endParaRPr lang="en-GB" sz="2000" dirty="0">
              <a:solidFill>
                <a:srgbClr val="FF0000"/>
              </a:solidFill>
              <a:latin typeface="Myriad Pro Semibold" charset="0"/>
              <a:ea typeface="Myriad Pro Semibold" charset="0"/>
              <a:cs typeface="Myriad Pro Semibold" charset="0"/>
            </a:endParaRPr>
          </a:p>
        </p:txBody>
      </p:sp>
      <p:sp>
        <p:nvSpPr>
          <p:cNvPr id="123" name="Rectangle 122">
            <a:extLst>
              <a:ext uri="{FF2B5EF4-FFF2-40B4-BE49-F238E27FC236}">
                <a16:creationId xmlns:a16="http://schemas.microsoft.com/office/drawing/2014/main" id="{919C77E8-BCD8-4005-A108-7C96CC53FDEE}"/>
              </a:ext>
            </a:extLst>
          </p:cNvPr>
          <p:cNvSpPr/>
          <p:nvPr/>
        </p:nvSpPr>
        <p:spPr bwMode="auto">
          <a:xfrm>
            <a:off x="3085573" y="2145298"/>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4" name="Image 43"/>
          <p:cNvPicPr>
            <a:picLocks noChangeAspect="1"/>
          </p:cNvPicPr>
          <p:nvPr/>
        </p:nvPicPr>
        <p:blipFill>
          <a:blip r:embed="rId5" cstate="print"/>
          <a:stretch>
            <a:fillRect/>
          </a:stretch>
        </p:blipFill>
        <p:spPr>
          <a:xfrm>
            <a:off x="2924175" y="1804988"/>
            <a:ext cx="1571940" cy="885600"/>
          </a:xfrm>
          <a:prstGeom prst="rect">
            <a:avLst/>
          </a:prstGeom>
        </p:spPr>
      </p:pic>
      <p:pic>
        <p:nvPicPr>
          <p:cNvPr id="11" name="Image 10"/>
          <p:cNvPicPr>
            <a:picLocks noChangeAspect="1"/>
          </p:cNvPicPr>
          <p:nvPr/>
        </p:nvPicPr>
        <p:blipFill>
          <a:blip r:embed="rId6" cstate="print"/>
          <a:stretch>
            <a:fillRect/>
          </a:stretch>
        </p:blipFill>
        <p:spPr>
          <a:xfrm>
            <a:off x="2924176" y="1804989"/>
            <a:ext cx="1566863" cy="881063"/>
          </a:xfrm>
          <a:prstGeom prst="rect">
            <a:avLst/>
          </a:prstGeom>
        </p:spPr>
      </p:pic>
      <p:grpSp>
        <p:nvGrpSpPr>
          <p:cNvPr id="124" name="Group 123">
            <a:extLst>
              <a:ext uri="{FF2B5EF4-FFF2-40B4-BE49-F238E27FC236}">
                <a16:creationId xmlns:a16="http://schemas.microsoft.com/office/drawing/2014/main" id="{E3ED45D4-4056-4C3A-87A1-CF5CD3C411D5}"/>
              </a:ext>
            </a:extLst>
          </p:cNvPr>
          <p:cNvGrpSpPr/>
          <p:nvPr/>
        </p:nvGrpSpPr>
        <p:grpSpPr>
          <a:xfrm>
            <a:off x="2746500" y="2102704"/>
            <a:ext cx="1649289" cy="564329"/>
            <a:chOff x="3733049" y="5315443"/>
            <a:chExt cx="1649289" cy="564329"/>
          </a:xfrm>
        </p:grpSpPr>
        <p:grpSp>
          <p:nvGrpSpPr>
            <p:cNvPr id="125" name="Group 124">
              <a:extLst>
                <a:ext uri="{FF2B5EF4-FFF2-40B4-BE49-F238E27FC236}">
                  <a16:creationId xmlns:a16="http://schemas.microsoft.com/office/drawing/2014/main" id="{2C038829-B396-4410-8022-B528210F28CA}"/>
                </a:ext>
              </a:extLst>
            </p:cNvPr>
            <p:cNvGrpSpPr/>
            <p:nvPr/>
          </p:nvGrpSpPr>
          <p:grpSpPr>
            <a:xfrm>
              <a:off x="4085070" y="5365750"/>
              <a:ext cx="1297268" cy="507156"/>
              <a:chOff x="4085070" y="5365750"/>
              <a:chExt cx="1297268" cy="507156"/>
            </a:xfrm>
            <a:solidFill>
              <a:schemeClr val="bg1"/>
            </a:solidFill>
          </p:grpSpPr>
          <p:sp>
            <p:nvSpPr>
              <p:cNvPr id="129" name="Rectangle 128">
                <a:extLst>
                  <a:ext uri="{FF2B5EF4-FFF2-40B4-BE49-F238E27FC236}">
                    <a16:creationId xmlns:a16="http://schemas.microsoft.com/office/drawing/2014/main" id="{06BF7650-2900-42F4-B465-7696B56BC885}"/>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0" name="Rectangle 129">
                <a:extLst>
                  <a:ext uri="{FF2B5EF4-FFF2-40B4-BE49-F238E27FC236}">
                    <a16:creationId xmlns:a16="http://schemas.microsoft.com/office/drawing/2014/main" id="{62073AD0-C46B-44AC-A7F2-C4C3D87740E7}"/>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6" name="Group 125">
              <a:extLst>
                <a:ext uri="{FF2B5EF4-FFF2-40B4-BE49-F238E27FC236}">
                  <a16:creationId xmlns:a16="http://schemas.microsoft.com/office/drawing/2014/main" id="{D16453BF-67BC-49CE-87AF-B400AF649DA6}"/>
                </a:ext>
              </a:extLst>
            </p:cNvPr>
            <p:cNvGrpSpPr/>
            <p:nvPr/>
          </p:nvGrpSpPr>
          <p:grpSpPr>
            <a:xfrm>
              <a:off x="3733049" y="5315443"/>
              <a:ext cx="1646907" cy="564329"/>
              <a:chOff x="3722832" y="5310208"/>
              <a:chExt cx="1646907" cy="564329"/>
            </a:xfrm>
          </p:grpSpPr>
          <p:cxnSp>
            <p:nvCxnSpPr>
              <p:cNvPr id="127" name="Straight Connector 126">
                <a:extLst>
                  <a:ext uri="{FF2B5EF4-FFF2-40B4-BE49-F238E27FC236}">
                    <a16:creationId xmlns:a16="http://schemas.microsoft.com/office/drawing/2014/main" id="{0063CC93-6154-4354-8FF9-057787BB4075}"/>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8" name="Arc 127">
                <a:extLst>
                  <a:ext uri="{FF2B5EF4-FFF2-40B4-BE49-F238E27FC236}">
                    <a16:creationId xmlns:a16="http://schemas.microsoft.com/office/drawing/2014/main" id="{DB59BEAE-8ECA-406B-8896-0C54988F268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31" name="TextBox 130">
            <a:extLst>
              <a:ext uri="{FF2B5EF4-FFF2-40B4-BE49-F238E27FC236}">
                <a16:creationId xmlns:a16="http://schemas.microsoft.com/office/drawing/2014/main" id="{F01EBFDC-F7FB-4848-8531-33E401656ED0}"/>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0</a:t>
            </a:r>
          </a:p>
        </p:txBody>
      </p:sp>
      <p:sp>
        <p:nvSpPr>
          <p:cNvPr id="132" name="TextBox 131">
            <a:extLst>
              <a:ext uri="{FF2B5EF4-FFF2-40B4-BE49-F238E27FC236}">
                <a16:creationId xmlns:a16="http://schemas.microsoft.com/office/drawing/2014/main" id="{97028227-CEB4-4A88-B624-466072191E6B}"/>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28" name="TextBox 27">
            <a:extLst>
              <a:ext uri="{FF2B5EF4-FFF2-40B4-BE49-F238E27FC236}">
                <a16:creationId xmlns:a16="http://schemas.microsoft.com/office/drawing/2014/main" id="{3A682015-47D9-4E08-9733-D3478BC6A58A}"/>
              </a:ext>
            </a:extLst>
          </p:cNvPr>
          <p:cNvSpPr txBox="1"/>
          <p:nvPr/>
        </p:nvSpPr>
        <p:spPr bwMode="auto">
          <a:xfrm>
            <a:off x="3587428" y="4794009"/>
            <a:ext cx="50171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2 hundreds ÷ 5 = 0 hundreds r 2 hundreds</a:t>
            </a:r>
          </a:p>
        </p:txBody>
      </p:sp>
      <p:sp>
        <p:nvSpPr>
          <p:cNvPr id="31" name="Rectangle 30">
            <a:extLst>
              <a:ext uri="{FF2B5EF4-FFF2-40B4-BE49-F238E27FC236}">
                <a16:creationId xmlns:a16="http://schemas.microsoft.com/office/drawing/2014/main" id="{77858DC6-0A24-48AF-8138-1746D4E07AF1}"/>
              </a:ext>
            </a:extLst>
          </p:cNvPr>
          <p:cNvSpPr/>
          <p:nvPr/>
        </p:nvSpPr>
        <p:spPr bwMode="auto">
          <a:xfrm>
            <a:off x="360403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2" name="Rectangle 31">
            <a:extLst>
              <a:ext uri="{FF2B5EF4-FFF2-40B4-BE49-F238E27FC236}">
                <a16:creationId xmlns:a16="http://schemas.microsoft.com/office/drawing/2014/main" id="{026BF60A-5347-470F-A7CE-5ECDC7B36163}"/>
              </a:ext>
            </a:extLst>
          </p:cNvPr>
          <p:cNvSpPr/>
          <p:nvPr/>
        </p:nvSpPr>
        <p:spPr bwMode="auto">
          <a:xfrm>
            <a:off x="395856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A68670B4-B849-4A47-A48B-CBAFB887E491}"/>
              </a:ext>
            </a:extLst>
          </p:cNvPr>
          <p:cNvSpPr txBox="1"/>
          <p:nvPr/>
        </p:nvSpPr>
        <p:spPr bwMode="auto">
          <a:xfrm>
            <a:off x="4799817" y="1446080"/>
            <a:ext cx="25923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exchanging:</a:t>
            </a:r>
            <a:endParaRPr lang="en-GB" sz="2000" dirty="0">
              <a:solidFill>
                <a:srgbClr val="FF0000"/>
              </a:solidFill>
              <a:latin typeface="Myriad Pro Semibold" charset="0"/>
              <a:ea typeface="Myriad Pro Semibold" charset="0"/>
              <a:cs typeface="Myriad Pro Semibold" charset="0"/>
            </a:endParaRPr>
          </a:p>
        </p:txBody>
      </p:sp>
      <p:sp>
        <p:nvSpPr>
          <p:cNvPr id="34" name="TextBox 33">
            <a:extLst>
              <a:ext uri="{FF2B5EF4-FFF2-40B4-BE49-F238E27FC236}">
                <a16:creationId xmlns:a16="http://schemas.microsoft.com/office/drawing/2014/main" id="{0520B046-D8FD-477A-8D8A-006B4E943F74}"/>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grpSp>
        <p:nvGrpSpPr>
          <p:cNvPr id="40" name="Group 39">
            <a:extLst>
              <a:ext uri="{FF2B5EF4-FFF2-40B4-BE49-F238E27FC236}">
                <a16:creationId xmlns:a16="http://schemas.microsoft.com/office/drawing/2014/main" id="{380B9F87-AFC8-4850-9A25-0E9DA8CA8DE1}"/>
              </a:ext>
            </a:extLst>
          </p:cNvPr>
          <p:cNvGrpSpPr/>
          <p:nvPr/>
        </p:nvGrpSpPr>
        <p:grpSpPr>
          <a:xfrm>
            <a:off x="4955184" y="820740"/>
            <a:ext cx="2281635" cy="461665"/>
            <a:chOff x="3314000" y="820739"/>
            <a:chExt cx="2281635" cy="461665"/>
          </a:xfrm>
        </p:grpSpPr>
        <p:sp>
          <p:nvSpPr>
            <p:cNvPr id="41" name="TextBox 40">
              <a:extLst>
                <a:ext uri="{FF2B5EF4-FFF2-40B4-BE49-F238E27FC236}">
                  <a16:creationId xmlns:a16="http://schemas.microsoft.com/office/drawing/2014/main" id="{4777F654-7694-466D-BC2E-546AB8AE305F}"/>
                </a:ext>
              </a:extLst>
            </p:cNvPr>
            <p:cNvSpPr txBox="1"/>
            <p:nvPr/>
          </p:nvSpPr>
          <p:spPr bwMode="auto">
            <a:xfrm>
              <a:off x="3314000" y="830265"/>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215  ÷  5  =</a:t>
              </a:r>
              <a:endParaRPr lang="en-GB" sz="2200" dirty="0">
                <a:solidFill>
                  <a:srgbClr val="C00000"/>
                </a:solidFill>
                <a:latin typeface="Myriad Pro Semibold" charset="0"/>
                <a:ea typeface="Myriad Pro Semibold" charset="0"/>
                <a:cs typeface="Myriad Pro Semibold" charset="0"/>
              </a:endParaRPr>
            </a:p>
          </p:txBody>
        </p:sp>
        <p:sp>
          <p:nvSpPr>
            <p:cNvPr id="42" name="Rectangle 41">
              <a:extLst>
                <a:ext uri="{FF2B5EF4-FFF2-40B4-BE49-F238E27FC236}">
                  <a16:creationId xmlns:a16="http://schemas.microsoft.com/office/drawing/2014/main" id="{3579F811-4A5E-49CD-A89C-C1EAAD4C940D}"/>
                </a:ext>
              </a:extLst>
            </p:cNvPr>
            <p:cNvSpPr/>
            <p:nvPr/>
          </p:nvSpPr>
          <p:spPr bwMode="auto">
            <a:xfrm>
              <a:off x="5134835" y="820739"/>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Tree>
    <p:extLst>
      <p:ext uri="{BB962C8B-B14F-4D97-AF65-F5344CB8AC3E}">
        <p14:creationId xmlns:p14="http://schemas.microsoft.com/office/powerpoint/2010/main" val="776346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98"/>
                                        </p:tgtEl>
                                      </p:cBhvr>
                                    </p:animEffect>
                                    <p:set>
                                      <p:cBhvr>
                                        <p:cTn id="16" dur="1" fill="hold">
                                          <p:stCondLst>
                                            <p:cond delay="499"/>
                                          </p:stCondLst>
                                        </p:cTn>
                                        <p:tgtEl>
                                          <p:spTgt spid="98"/>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44"/>
                                        </p:tgtEl>
                                      </p:cBhvr>
                                    </p:animEffect>
                                    <p:set>
                                      <p:cBhvr>
                                        <p:cTn id="30" dur="1" fill="hold">
                                          <p:stCondLst>
                                            <p:cond delay="499"/>
                                          </p:stCondLst>
                                        </p:cTn>
                                        <p:tgtEl>
                                          <p:spTgt spid="44"/>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3" grpId="0"/>
      <p:bldP spid="34"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  Description automatically generated">
            <a:extLst>
              <a:ext uri="{FF2B5EF4-FFF2-40B4-BE49-F238E27FC236}">
                <a16:creationId xmlns:a16="http://schemas.microsoft.com/office/drawing/2014/main" id="{28AF87BE-95F1-473E-A572-C3B9AA5D65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87036" y="2129192"/>
            <a:ext cx="3424012" cy="1347433"/>
          </a:xfrm>
          <a:prstGeom prst="rect">
            <a:avLst/>
          </a:prstGeom>
        </p:spPr>
      </p:pic>
      <p:grpSp>
        <p:nvGrpSpPr>
          <p:cNvPr id="115" name="Group 114">
            <a:extLst>
              <a:ext uri="{FF2B5EF4-FFF2-40B4-BE49-F238E27FC236}">
                <a16:creationId xmlns:a16="http://schemas.microsoft.com/office/drawing/2014/main" id="{9D5FAD42-A82F-49EB-B43E-DD3B9995964A}"/>
              </a:ext>
            </a:extLst>
          </p:cNvPr>
          <p:cNvGrpSpPr>
            <a:grpSpLocks noChangeAspect="1"/>
          </p:cNvGrpSpPr>
          <p:nvPr/>
        </p:nvGrpSpPr>
        <p:grpSpPr>
          <a:xfrm>
            <a:off x="5431262" y="2082898"/>
            <a:ext cx="3770262" cy="578710"/>
            <a:chOff x="3733049" y="5315443"/>
            <a:chExt cx="3718673" cy="570792"/>
          </a:xfrm>
        </p:grpSpPr>
        <p:grpSp>
          <p:nvGrpSpPr>
            <p:cNvPr id="116" name="Group 115">
              <a:extLst>
                <a:ext uri="{FF2B5EF4-FFF2-40B4-BE49-F238E27FC236}">
                  <a16:creationId xmlns:a16="http://schemas.microsoft.com/office/drawing/2014/main" id="{547D99CE-70B4-4AA5-AA30-7CFB706AA7AD}"/>
                </a:ext>
              </a:extLst>
            </p:cNvPr>
            <p:cNvGrpSpPr/>
            <p:nvPr/>
          </p:nvGrpSpPr>
          <p:grpSpPr>
            <a:xfrm>
              <a:off x="4048134" y="5351710"/>
              <a:ext cx="3403588" cy="534525"/>
              <a:chOff x="4048134" y="5351710"/>
              <a:chExt cx="3403588" cy="534525"/>
            </a:xfrm>
            <a:solidFill>
              <a:schemeClr val="bg1"/>
            </a:solidFill>
          </p:grpSpPr>
          <p:sp>
            <p:nvSpPr>
              <p:cNvPr id="120" name="Rectangle 119">
                <a:extLst>
                  <a:ext uri="{FF2B5EF4-FFF2-40B4-BE49-F238E27FC236}">
                    <a16:creationId xmlns:a16="http://schemas.microsoft.com/office/drawing/2014/main" id="{3B75B9C5-0981-4F4A-9996-3B92709A52D9}"/>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sp>
            <p:nvSpPr>
              <p:cNvPr id="121" name="Rectangle 120">
                <a:extLst>
                  <a:ext uri="{FF2B5EF4-FFF2-40B4-BE49-F238E27FC236}">
                    <a16:creationId xmlns:a16="http://schemas.microsoft.com/office/drawing/2014/main" id="{61A8E705-4F8D-447E-8667-3BA57EC06D3A}"/>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nvGrpSpPr>
            <p:cNvPr id="117" name="Group 116">
              <a:extLst>
                <a:ext uri="{FF2B5EF4-FFF2-40B4-BE49-F238E27FC236}">
                  <a16:creationId xmlns:a16="http://schemas.microsoft.com/office/drawing/2014/main" id="{1A6B5EF3-64AC-48A1-A329-E3AF848F72E5}"/>
                </a:ext>
              </a:extLst>
            </p:cNvPr>
            <p:cNvGrpSpPr/>
            <p:nvPr/>
          </p:nvGrpSpPr>
          <p:grpSpPr>
            <a:xfrm>
              <a:off x="3733049" y="5315443"/>
              <a:ext cx="3718672" cy="564329"/>
              <a:chOff x="3722832" y="5310208"/>
              <a:chExt cx="3718672" cy="564329"/>
            </a:xfrm>
          </p:grpSpPr>
          <p:cxnSp>
            <p:nvCxnSpPr>
              <p:cNvPr id="118" name="Straight Connector 117">
                <a:extLst>
                  <a:ext uri="{FF2B5EF4-FFF2-40B4-BE49-F238E27FC236}">
                    <a16:creationId xmlns:a16="http://schemas.microsoft.com/office/drawing/2014/main" id="{B47CD389-E046-4377-BF22-D1E7CC58C1E3}"/>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Arc 118">
                <a:extLst>
                  <a:ext uri="{FF2B5EF4-FFF2-40B4-BE49-F238E27FC236}">
                    <a16:creationId xmlns:a16="http://schemas.microsoft.com/office/drawing/2014/main" id="{6E27AAAA-3ABD-469C-96BC-113775565DC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4:7</a:t>
            </a:r>
          </a:p>
        </p:txBody>
      </p:sp>
      <p:pic>
        <p:nvPicPr>
          <p:cNvPr id="39" name="Image 38"/>
          <p:cNvPicPr>
            <a:picLocks noChangeAspect="1"/>
          </p:cNvPicPr>
          <p:nvPr/>
        </p:nvPicPr>
        <p:blipFill>
          <a:blip r:embed="rId4" cstate="print"/>
          <a:stretch>
            <a:fillRect/>
          </a:stretch>
        </p:blipFill>
        <p:spPr>
          <a:xfrm>
            <a:off x="2924176" y="1804989"/>
            <a:ext cx="1566863" cy="881063"/>
          </a:xfrm>
          <a:prstGeom prst="rect">
            <a:avLst/>
          </a:prstGeom>
        </p:spPr>
      </p:pic>
      <p:pic>
        <p:nvPicPr>
          <p:cNvPr id="4" name="Image 3"/>
          <p:cNvPicPr>
            <a:picLocks noChangeAspect="1"/>
          </p:cNvPicPr>
          <p:nvPr/>
        </p:nvPicPr>
        <p:blipFill>
          <a:blip r:embed="rId5" cstate="print"/>
          <a:stretch>
            <a:fillRect/>
          </a:stretch>
        </p:blipFill>
        <p:spPr>
          <a:xfrm>
            <a:off x="2924175" y="1804988"/>
            <a:ext cx="1571940" cy="885600"/>
          </a:xfrm>
          <a:prstGeom prst="rect">
            <a:avLst/>
          </a:prstGeom>
        </p:spPr>
      </p:pic>
      <p:grpSp>
        <p:nvGrpSpPr>
          <p:cNvPr id="5" name="Group 4">
            <a:extLst>
              <a:ext uri="{FF2B5EF4-FFF2-40B4-BE49-F238E27FC236}">
                <a16:creationId xmlns:a16="http://schemas.microsoft.com/office/drawing/2014/main" id="{DABCC1AC-BB82-4746-A5A1-0965788DEE35}"/>
              </a:ext>
            </a:extLst>
          </p:cNvPr>
          <p:cNvGrpSpPr/>
          <p:nvPr/>
        </p:nvGrpSpPr>
        <p:grpSpPr>
          <a:xfrm>
            <a:off x="4955184" y="820740"/>
            <a:ext cx="2281635" cy="461665"/>
            <a:chOff x="3314000" y="820739"/>
            <a:chExt cx="2281635" cy="461665"/>
          </a:xfrm>
        </p:grpSpPr>
        <p:sp>
          <p:nvSpPr>
            <p:cNvPr id="93" name="TextBox 92">
              <a:extLst>
                <a:ext uri="{FF2B5EF4-FFF2-40B4-BE49-F238E27FC236}">
                  <a16:creationId xmlns:a16="http://schemas.microsoft.com/office/drawing/2014/main" id="{99AADE39-2306-4F03-9E74-F41A06BD4A80}"/>
                </a:ext>
              </a:extLst>
            </p:cNvPr>
            <p:cNvSpPr txBox="1"/>
            <p:nvPr/>
          </p:nvSpPr>
          <p:spPr bwMode="auto">
            <a:xfrm>
              <a:off x="3314000" y="830265"/>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215  ÷  5  =</a:t>
              </a:r>
              <a:endParaRPr lang="en-GB" sz="2200" dirty="0">
                <a:solidFill>
                  <a:srgbClr val="C00000"/>
                </a:solidFill>
                <a:latin typeface="Myriad Pro Semibold" charset="0"/>
                <a:ea typeface="Myriad Pro Semibold" charset="0"/>
                <a:cs typeface="Myriad Pro Semibold" charset="0"/>
              </a:endParaRPr>
            </a:p>
          </p:txBody>
        </p:sp>
        <p:sp>
          <p:nvSpPr>
            <p:cNvPr id="97" name="Rectangle 96">
              <a:extLst>
                <a:ext uri="{FF2B5EF4-FFF2-40B4-BE49-F238E27FC236}">
                  <a16:creationId xmlns:a16="http://schemas.microsoft.com/office/drawing/2014/main" id="{71379E71-D2B5-4A05-9AD1-5E26A32B5234}"/>
                </a:ext>
              </a:extLst>
            </p:cNvPr>
            <p:cNvSpPr/>
            <p:nvPr/>
          </p:nvSpPr>
          <p:spPr bwMode="auto">
            <a:xfrm>
              <a:off x="5134835" y="820739"/>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123" name="Rectangle 122">
            <a:extLst>
              <a:ext uri="{FF2B5EF4-FFF2-40B4-BE49-F238E27FC236}">
                <a16:creationId xmlns:a16="http://schemas.microsoft.com/office/drawing/2014/main" id="{919C77E8-BCD8-4005-A108-7C96CC53FDEE}"/>
              </a:ext>
            </a:extLst>
          </p:cNvPr>
          <p:cNvSpPr/>
          <p:nvPr/>
        </p:nvSpPr>
        <p:spPr bwMode="auto">
          <a:xfrm>
            <a:off x="3085573" y="2145298"/>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24" name="Group 123">
            <a:extLst>
              <a:ext uri="{FF2B5EF4-FFF2-40B4-BE49-F238E27FC236}">
                <a16:creationId xmlns:a16="http://schemas.microsoft.com/office/drawing/2014/main" id="{E3ED45D4-4056-4C3A-87A1-CF5CD3C411D5}"/>
              </a:ext>
            </a:extLst>
          </p:cNvPr>
          <p:cNvGrpSpPr/>
          <p:nvPr/>
        </p:nvGrpSpPr>
        <p:grpSpPr>
          <a:xfrm>
            <a:off x="2746500" y="2102704"/>
            <a:ext cx="1649289" cy="564329"/>
            <a:chOff x="3733049" y="5315443"/>
            <a:chExt cx="1649289" cy="564329"/>
          </a:xfrm>
        </p:grpSpPr>
        <p:grpSp>
          <p:nvGrpSpPr>
            <p:cNvPr id="125" name="Group 124">
              <a:extLst>
                <a:ext uri="{FF2B5EF4-FFF2-40B4-BE49-F238E27FC236}">
                  <a16:creationId xmlns:a16="http://schemas.microsoft.com/office/drawing/2014/main" id="{2C038829-B396-4410-8022-B528210F28CA}"/>
                </a:ext>
              </a:extLst>
            </p:cNvPr>
            <p:cNvGrpSpPr/>
            <p:nvPr/>
          </p:nvGrpSpPr>
          <p:grpSpPr>
            <a:xfrm>
              <a:off x="4085070" y="5365750"/>
              <a:ext cx="1297268" cy="507156"/>
              <a:chOff x="4085070" y="5365750"/>
              <a:chExt cx="1297268" cy="507156"/>
            </a:xfrm>
            <a:solidFill>
              <a:schemeClr val="bg1"/>
            </a:solidFill>
          </p:grpSpPr>
          <p:sp>
            <p:nvSpPr>
              <p:cNvPr id="129" name="Rectangle 128">
                <a:extLst>
                  <a:ext uri="{FF2B5EF4-FFF2-40B4-BE49-F238E27FC236}">
                    <a16:creationId xmlns:a16="http://schemas.microsoft.com/office/drawing/2014/main" id="{06BF7650-2900-42F4-B465-7696B56BC885}"/>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0" name="Rectangle 129">
                <a:extLst>
                  <a:ext uri="{FF2B5EF4-FFF2-40B4-BE49-F238E27FC236}">
                    <a16:creationId xmlns:a16="http://schemas.microsoft.com/office/drawing/2014/main" id="{62073AD0-C46B-44AC-A7F2-C4C3D87740E7}"/>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6" name="Group 125">
              <a:extLst>
                <a:ext uri="{FF2B5EF4-FFF2-40B4-BE49-F238E27FC236}">
                  <a16:creationId xmlns:a16="http://schemas.microsoft.com/office/drawing/2014/main" id="{D16453BF-67BC-49CE-87AF-B400AF649DA6}"/>
                </a:ext>
              </a:extLst>
            </p:cNvPr>
            <p:cNvGrpSpPr/>
            <p:nvPr/>
          </p:nvGrpSpPr>
          <p:grpSpPr>
            <a:xfrm>
              <a:off x="3733049" y="5315443"/>
              <a:ext cx="1646907" cy="564329"/>
              <a:chOff x="3722832" y="5310208"/>
              <a:chExt cx="1646907" cy="564329"/>
            </a:xfrm>
          </p:grpSpPr>
          <p:cxnSp>
            <p:nvCxnSpPr>
              <p:cNvPr id="127" name="Straight Connector 126">
                <a:extLst>
                  <a:ext uri="{FF2B5EF4-FFF2-40B4-BE49-F238E27FC236}">
                    <a16:creationId xmlns:a16="http://schemas.microsoft.com/office/drawing/2014/main" id="{0063CC93-6154-4354-8FF9-057787BB4075}"/>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8" name="Arc 127">
                <a:extLst>
                  <a:ext uri="{FF2B5EF4-FFF2-40B4-BE49-F238E27FC236}">
                    <a16:creationId xmlns:a16="http://schemas.microsoft.com/office/drawing/2014/main" id="{DB59BEAE-8ECA-406B-8896-0C54988F268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31" name="TextBox 130">
            <a:extLst>
              <a:ext uri="{FF2B5EF4-FFF2-40B4-BE49-F238E27FC236}">
                <a16:creationId xmlns:a16="http://schemas.microsoft.com/office/drawing/2014/main" id="{F01EBFDC-F7FB-4848-8531-33E401656ED0}"/>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0</a:t>
            </a:r>
          </a:p>
        </p:txBody>
      </p:sp>
      <p:sp>
        <p:nvSpPr>
          <p:cNvPr id="132" name="TextBox 131">
            <a:extLst>
              <a:ext uri="{FF2B5EF4-FFF2-40B4-BE49-F238E27FC236}">
                <a16:creationId xmlns:a16="http://schemas.microsoft.com/office/drawing/2014/main" id="{97028227-CEB4-4A88-B624-466072191E6B}"/>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133" name="TextBox 132">
            <a:extLst>
              <a:ext uri="{FF2B5EF4-FFF2-40B4-BE49-F238E27FC236}">
                <a16:creationId xmlns:a16="http://schemas.microsoft.com/office/drawing/2014/main" id="{E375B1ED-15CD-43CC-95AD-93EFC53D1609}"/>
              </a:ext>
            </a:extLst>
          </p:cNvPr>
          <p:cNvSpPr txBox="1"/>
          <p:nvPr/>
        </p:nvSpPr>
        <p:spPr bwMode="auto">
          <a:xfrm>
            <a:off x="7336424"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4</a:t>
            </a:r>
          </a:p>
        </p:txBody>
      </p:sp>
      <p:sp>
        <p:nvSpPr>
          <p:cNvPr id="28" name="TextBox 27">
            <a:extLst>
              <a:ext uri="{FF2B5EF4-FFF2-40B4-BE49-F238E27FC236}">
                <a16:creationId xmlns:a16="http://schemas.microsoft.com/office/drawing/2014/main" id="{3A682015-47D9-4E08-9733-D3478BC6A58A}"/>
              </a:ext>
            </a:extLst>
          </p:cNvPr>
          <p:cNvSpPr txBox="1"/>
          <p:nvPr/>
        </p:nvSpPr>
        <p:spPr bwMode="auto">
          <a:xfrm>
            <a:off x="3587428" y="4794009"/>
            <a:ext cx="50171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2 hundreds ÷ 5 = 0 hundreds r 2 hundreds</a:t>
            </a:r>
          </a:p>
        </p:txBody>
      </p:sp>
      <p:sp>
        <p:nvSpPr>
          <p:cNvPr id="31" name="Rectangle 30">
            <a:extLst>
              <a:ext uri="{FF2B5EF4-FFF2-40B4-BE49-F238E27FC236}">
                <a16:creationId xmlns:a16="http://schemas.microsoft.com/office/drawing/2014/main" id="{77858DC6-0A24-48AF-8138-1746D4E07AF1}"/>
              </a:ext>
            </a:extLst>
          </p:cNvPr>
          <p:cNvSpPr/>
          <p:nvPr/>
        </p:nvSpPr>
        <p:spPr bwMode="auto">
          <a:xfrm>
            <a:off x="360403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2" name="Rectangle 31">
            <a:extLst>
              <a:ext uri="{FF2B5EF4-FFF2-40B4-BE49-F238E27FC236}">
                <a16:creationId xmlns:a16="http://schemas.microsoft.com/office/drawing/2014/main" id="{026BF60A-5347-470F-A7CE-5ECDC7B36163}"/>
              </a:ext>
            </a:extLst>
          </p:cNvPr>
          <p:cNvSpPr/>
          <p:nvPr/>
        </p:nvSpPr>
        <p:spPr bwMode="auto">
          <a:xfrm>
            <a:off x="395856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A68670B4-B849-4A47-A48B-CBAFB887E491}"/>
              </a:ext>
            </a:extLst>
          </p:cNvPr>
          <p:cNvSpPr txBox="1"/>
          <p:nvPr/>
        </p:nvSpPr>
        <p:spPr bwMode="auto">
          <a:xfrm>
            <a:off x="4799816" y="1446080"/>
            <a:ext cx="25923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3 – exchanging:</a:t>
            </a:r>
            <a:endParaRPr lang="en-GB" sz="2000" dirty="0">
              <a:solidFill>
                <a:srgbClr val="FF0000"/>
              </a:solidFill>
              <a:latin typeface="Myriad Pro Semibold" charset="0"/>
              <a:ea typeface="Myriad Pro Semibold" charset="0"/>
              <a:cs typeface="Myriad Pro Semibold" charset="0"/>
            </a:endParaRPr>
          </a:p>
        </p:txBody>
      </p:sp>
      <p:sp>
        <p:nvSpPr>
          <p:cNvPr id="34" name="TextBox 33">
            <a:extLst>
              <a:ext uri="{FF2B5EF4-FFF2-40B4-BE49-F238E27FC236}">
                <a16:creationId xmlns:a16="http://schemas.microsoft.com/office/drawing/2014/main" id="{0520B046-D8FD-477A-8D8A-006B4E943F74}"/>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sp>
        <p:nvSpPr>
          <p:cNvPr id="35" name="TextBox 34">
            <a:extLst>
              <a:ext uri="{FF2B5EF4-FFF2-40B4-BE49-F238E27FC236}">
                <a16:creationId xmlns:a16="http://schemas.microsoft.com/office/drawing/2014/main" id="{A68670B4-B849-4A47-A48B-CBAFB887E491}"/>
              </a:ext>
            </a:extLst>
          </p:cNvPr>
          <p:cNvSpPr txBox="1"/>
          <p:nvPr/>
        </p:nvSpPr>
        <p:spPr bwMode="auto">
          <a:xfrm>
            <a:off x="4545317" y="1444244"/>
            <a:ext cx="30315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grpSp>
        <p:nvGrpSpPr>
          <p:cNvPr id="3" name="Group 2"/>
          <p:cNvGrpSpPr/>
          <p:nvPr/>
        </p:nvGrpSpPr>
        <p:grpSpPr>
          <a:xfrm>
            <a:off x="6680392" y="2196217"/>
            <a:ext cx="1280304" cy="1296000"/>
            <a:chOff x="5156392" y="2196217"/>
            <a:chExt cx="1280304" cy="1296000"/>
          </a:xfrm>
        </p:grpSpPr>
        <p:sp>
          <p:nvSpPr>
            <p:cNvPr id="37" name="Rounded Rectangle 36"/>
            <p:cNvSpPr/>
            <p:nvPr/>
          </p:nvSpPr>
          <p:spPr bwMode="auto">
            <a:xfrm>
              <a:off x="51563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ounded Rectangle 37"/>
            <p:cNvSpPr/>
            <p:nvPr/>
          </p:nvSpPr>
          <p:spPr bwMode="auto">
            <a:xfrm>
              <a:off x="54865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ounded Rectangle 39"/>
            <p:cNvSpPr/>
            <p:nvPr/>
          </p:nvSpPr>
          <p:spPr bwMode="auto">
            <a:xfrm>
              <a:off x="58167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Rounded Rectangle 40"/>
            <p:cNvSpPr/>
            <p:nvPr/>
          </p:nvSpPr>
          <p:spPr bwMode="auto">
            <a:xfrm>
              <a:off x="61469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42" name="TextBox 41">
            <a:extLst>
              <a:ext uri="{FF2B5EF4-FFF2-40B4-BE49-F238E27FC236}">
                <a16:creationId xmlns:a16="http://schemas.microsoft.com/office/drawing/2014/main" id="{3A682015-47D9-4E08-9733-D3478BC6A58A}"/>
              </a:ext>
            </a:extLst>
          </p:cNvPr>
          <p:cNvSpPr txBox="1"/>
          <p:nvPr/>
        </p:nvSpPr>
        <p:spPr bwMode="auto">
          <a:xfrm>
            <a:off x="4444748" y="5464202"/>
            <a:ext cx="33025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21 tens ÷ 5 = 4 tens r 1 ten </a:t>
            </a:r>
          </a:p>
        </p:txBody>
      </p:sp>
    </p:spTree>
    <p:extLst>
      <p:ext uri="{BB962C8B-B14F-4D97-AF65-F5344CB8AC3E}">
        <p14:creationId xmlns:p14="http://schemas.microsoft.com/office/powerpoint/2010/main" val="1997923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3"/>
                                        </p:tgtEl>
                                      </p:cBhvr>
                                    </p:animEffect>
                                    <p:set>
                                      <p:cBhvr>
                                        <p:cTn id="7" dur="1" fill="hold">
                                          <p:stCondLst>
                                            <p:cond delay="499"/>
                                          </p:stCondLst>
                                        </p:cTn>
                                        <p:tgtEl>
                                          <p:spTgt spid="3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500"/>
                                        <p:tgtEl>
                                          <p:spTgt spid="13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39"/>
                                        </p:tgtEl>
                                      </p:cBhvr>
                                    </p:animEffect>
                                    <p:set>
                                      <p:cBhvr>
                                        <p:cTn id="30" dur="1" fill="hold">
                                          <p:stCondLst>
                                            <p:cond delay="499"/>
                                          </p:stCondLst>
                                        </p:cTn>
                                        <p:tgtEl>
                                          <p:spTgt spid="39"/>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1"/>
                                        </p:tgtEl>
                                      </p:cBhvr>
                                    </p:animEffect>
                                    <p:set>
                                      <p:cBhvr>
                                        <p:cTn id="33" dur="1" fill="hold">
                                          <p:stCondLst>
                                            <p:cond delay="499"/>
                                          </p:stCondLst>
                                        </p:cTn>
                                        <p:tgtEl>
                                          <p:spTgt spid="31"/>
                                        </p:tgtEl>
                                        <p:attrNameLst>
                                          <p:attrName>style.visibility</p:attrName>
                                        </p:attrNameLst>
                                      </p:cBhvr>
                                      <p:to>
                                        <p:strVal val="hidden"/>
                                      </p:to>
                                    </p:set>
                                  </p:childTnLst>
                                </p:cTn>
                              </p:par>
                              <p:par>
                                <p:cTn id="34" presetID="10" presetClass="entr" presetSubtype="0"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p:bldP spid="31" grpId="0" animBg="1"/>
      <p:bldP spid="33" grpId="0"/>
      <p:bldP spid="35" grpId="0"/>
      <p:bldP spid="42"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  Description automatically generated">
            <a:extLst>
              <a:ext uri="{FF2B5EF4-FFF2-40B4-BE49-F238E27FC236}">
                <a16:creationId xmlns:a16="http://schemas.microsoft.com/office/drawing/2014/main" id="{28AF87BE-95F1-473E-A572-C3B9AA5D65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87036" y="2129192"/>
            <a:ext cx="3424012" cy="1347433"/>
          </a:xfrm>
          <a:prstGeom prst="rect">
            <a:avLst/>
          </a:prstGeom>
        </p:spPr>
      </p:pic>
      <p:grpSp>
        <p:nvGrpSpPr>
          <p:cNvPr id="115" name="Group 114">
            <a:extLst>
              <a:ext uri="{FF2B5EF4-FFF2-40B4-BE49-F238E27FC236}">
                <a16:creationId xmlns:a16="http://schemas.microsoft.com/office/drawing/2014/main" id="{9D5FAD42-A82F-49EB-B43E-DD3B9995964A}"/>
              </a:ext>
            </a:extLst>
          </p:cNvPr>
          <p:cNvGrpSpPr>
            <a:grpSpLocks noChangeAspect="1"/>
          </p:cNvGrpSpPr>
          <p:nvPr/>
        </p:nvGrpSpPr>
        <p:grpSpPr>
          <a:xfrm>
            <a:off x="5431262" y="2082898"/>
            <a:ext cx="3770262" cy="578710"/>
            <a:chOff x="3733049" y="5315443"/>
            <a:chExt cx="3718673" cy="570792"/>
          </a:xfrm>
        </p:grpSpPr>
        <p:grpSp>
          <p:nvGrpSpPr>
            <p:cNvPr id="116" name="Group 115">
              <a:extLst>
                <a:ext uri="{FF2B5EF4-FFF2-40B4-BE49-F238E27FC236}">
                  <a16:creationId xmlns:a16="http://schemas.microsoft.com/office/drawing/2014/main" id="{547D99CE-70B4-4AA5-AA30-7CFB706AA7AD}"/>
                </a:ext>
              </a:extLst>
            </p:cNvPr>
            <p:cNvGrpSpPr/>
            <p:nvPr/>
          </p:nvGrpSpPr>
          <p:grpSpPr>
            <a:xfrm>
              <a:off x="4048134" y="5351710"/>
              <a:ext cx="3403588" cy="534525"/>
              <a:chOff x="4048134" y="5351710"/>
              <a:chExt cx="3403588" cy="534525"/>
            </a:xfrm>
            <a:solidFill>
              <a:schemeClr val="bg1"/>
            </a:solidFill>
          </p:grpSpPr>
          <p:sp>
            <p:nvSpPr>
              <p:cNvPr id="120" name="Rectangle 119">
                <a:extLst>
                  <a:ext uri="{FF2B5EF4-FFF2-40B4-BE49-F238E27FC236}">
                    <a16:creationId xmlns:a16="http://schemas.microsoft.com/office/drawing/2014/main" id="{3B75B9C5-0981-4F4A-9996-3B92709A52D9}"/>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sp>
            <p:nvSpPr>
              <p:cNvPr id="121" name="Rectangle 120">
                <a:extLst>
                  <a:ext uri="{FF2B5EF4-FFF2-40B4-BE49-F238E27FC236}">
                    <a16:creationId xmlns:a16="http://schemas.microsoft.com/office/drawing/2014/main" id="{61A8E705-4F8D-447E-8667-3BA57EC06D3A}"/>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nvGrpSpPr>
            <p:cNvPr id="117" name="Group 116">
              <a:extLst>
                <a:ext uri="{FF2B5EF4-FFF2-40B4-BE49-F238E27FC236}">
                  <a16:creationId xmlns:a16="http://schemas.microsoft.com/office/drawing/2014/main" id="{1A6B5EF3-64AC-48A1-A329-E3AF848F72E5}"/>
                </a:ext>
              </a:extLst>
            </p:cNvPr>
            <p:cNvGrpSpPr/>
            <p:nvPr/>
          </p:nvGrpSpPr>
          <p:grpSpPr>
            <a:xfrm>
              <a:off x="3733049" y="5315443"/>
              <a:ext cx="3718672" cy="564329"/>
              <a:chOff x="3722832" y="5310208"/>
              <a:chExt cx="3718672" cy="564329"/>
            </a:xfrm>
          </p:grpSpPr>
          <p:cxnSp>
            <p:nvCxnSpPr>
              <p:cNvPr id="118" name="Straight Connector 117">
                <a:extLst>
                  <a:ext uri="{FF2B5EF4-FFF2-40B4-BE49-F238E27FC236}">
                    <a16:creationId xmlns:a16="http://schemas.microsoft.com/office/drawing/2014/main" id="{B47CD389-E046-4377-BF22-D1E7CC58C1E3}"/>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Arc 118">
                <a:extLst>
                  <a:ext uri="{FF2B5EF4-FFF2-40B4-BE49-F238E27FC236}">
                    <a16:creationId xmlns:a16="http://schemas.microsoft.com/office/drawing/2014/main" id="{6E27AAAA-3ABD-469C-96BC-113775565DC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4:7</a:t>
            </a:r>
          </a:p>
        </p:txBody>
      </p:sp>
      <p:pic>
        <p:nvPicPr>
          <p:cNvPr id="4" name="Image 3"/>
          <p:cNvPicPr>
            <a:picLocks noChangeAspect="1"/>
          </p:cNvPicPr>
          <p:nvPr/>
        </p:nvPicPr>
        <p:blipFill>
          <a:blip r:embed="rId4" cstate="print"/>
          <a:stretch>
            <a:fillRect/>
          </a:stretch>
        </p:blipFill>
        <p:spPr>
          <a:xfrm>
            <a:off x="2924175" y="1804988"/>
            <a:ext cx="1571940" cy="885600"/>
          </a:xfrm>
          <a:prstGeom prst="rect">
            <a:avLst/>
          </a:prstGeom>
        </p:spPr>
      </p:pic>
      <p:pic>
        <p:nvPicPr>
          <p:cNvPr id="56" name="Image 55"/>
          <p:cNvPicPr>
            <a:picLocks noChangeAspect="1"/>
          </p:cNvPicPr>
          <p:nvPr/>
        </p:nvPicPr>
        <p:blipFill>
          <a:blip r:embed="rId5" cstate="print"/>
          <a:stretch>
            <a:fillRect/>
          </a:stretch>
        </p:blipFill>
        <p:spPr>
          <a:xfrm>
            <a:off x="2922703" y="1806596"/>
            <a:ext cx="1568506" cy="883850"/>
          </a:xfrm>
          <a:prstGeom prst="rect">
            <a:avLst/>
          </a:prstGeom>
        </p:spPr>
      </p:pic>
      <p:grpSp>
        <p:nvGrpSpPr>
          <p:cNvPr id="5" name="Group 4">
            <a:extLst>
              <a:ext uri="{FF2B5EF4-FFF2-40B4-BE49-F238E27FC236}">
                <a16:creationId xmlns:a16="http://schemas.microsoft.com/office/drawing/2014/main" id="{DABCC1AC-BB82-4746-A5A1-0965788DEE35}"/>
              </a:ext>
            </a:extLst>
          </p:cNvPr>
          <p:cNvGrpSpPr/>
          <p:nvPr/>
        </p:nvGrpSpPr>
        <p:grpSpPr>
          <a:xfrm>
            <a:off x="4955184" y="820740"/>
            <a:ext cx="2281635" cy="461665"/>
            <a:chOff x="3314000" y="820739"/>
            <a:chExt cx="2281635" cy="461665"/>
          </a:xfrm>
        </p:grpSpPr>
        <p:sp>
          <p:nvSpPr>
            <p:cNvPr id="93" name="TextBox 92">
              <a:extLst>
                <a:ext uri="{FF2B5EF4-FFF2-40B4-BE49-F238E27FC236}">
                  <a16:creationId xmlns:a16="http://schemas.microsoft.com/office/drawing/2014/main" id="{99AADE39-2306-4F03-9E74-F41A06BD4A80}"/>
                </a:ext>
              </a:extLst>
            </p:cNvPr>
            <p:cNvSpPr txBox="1"/>
            <p:nvPr/>
          </p:nvSpPr>
          <p:spPr bwMode="auto">
            <a:xfrm>
              <a:off x="3314000" y="830265"/>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215  ÷  5  =</a:t>
              </a:r>
              <a:endParaRPr lang="en-GB" sz="2200" dirty="0">
                <a:solidFill>
                  <a:srgbClr val="C00000"/>
                </a:solidFill>
                <a:latin typeface="Myriad Pro Semibold" charset="0"/>
                <a:ea typeface="Myriad Pro Semibold" charset="0"/>
                <a:cs typeface="Myriad Pro Semibold" charset="0"/>
              </a:endParaRPr>
            </a:p>
          </p:txBody>
        </p:sp>
        <p:sp>
          <p:nvSpPr>
            <p:cNvPr id="97" name="Rectangle 96">
              <a:extLst>
                <a:ext uri="{FF2B5EF4-FFF2-40B4-BE49-F238E27FC236}">
                  <a16:creationId xmlns:a16="http://schemas.microsoft.com/office/drawing/2014/main" id="{71379E71-D2B5-4A05-9AD1-5E26A32B5234}"/>
                </a:ext>
              </a:extLst>
            </p:cNvPr>
            <p:cNvSpPr/>
            <p:nvPr/>
          </p:nvSpPr>
          <p:spPr bwMode="auto">
            <a:xfrm>
              <a:off x="5134835" y="820739"/>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123" name="Rectangle 122">
            <a:extLst>
              <a:ext uri="{FF2B5EF4-FFF2-40B4-BE49-F238E27FC236}">
                <a16:creationId xmlns:a16="http://schemas.microsoft.com/office/drawing/2014/main" id="{919C77E8-BCD8-4005-A108-7C96CC53FDEE}"/>
              </a:ext>
            </a:extLst>
          </p:cNvPr>
          <p:cNvSpPr/>
          <p:nvPr/>
        </p:nvSpPr>
        <p:spPr bwMode="auto">
          <a:xfrm>
            <a:off x="3085573" y="2145298"/>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24" name="Group 123">
            <a:extLst>
              <a:ext uri="{FF2B5EF4-FFF2-40B4-BE49-F238E27FC236}">
                <a16:creationId xmlns:a16="http://schemas.microsoft.com/office/drawing/2014/main" id="{E3ED45D4-4056-4C3A-87A1-CF5CD3C411D5}"/>
              </a:ext>
            </a:extLst>
          </p:cNvPr>
          <p:cNvGrpSpPr/>
          <p:nvPr/>
        </p:nvGrpSpPr>
        <p:grpSpPr>
          <a:xfrm>
            <a:off x="2746500" y="2102704"/>
            <a:ext cx="1649289" cy="564329"/>
            <a:chOff x="3733049" y="5315443"/>
            <a:chExt cx="1649289" cy="564329"/>
          </a:xfrm>
        </p:grpSpPr>
        <p:grpSp>
          <p:nvGrpSpPr>
            <p:cNvPr id="125" name="Group 124">
              <a:extLst>
                <a:ext uri="{FF2B5EF4-FFF2-40B4-BE49-F238E27FC236}">
                  <a16:creationId xmlns:a16="http://schemas.microsoft.com/office/drawing/2014/main" id="{2C038829-B396-4410-8022-B528210F28CA}"/>
                </a:ext>
              </a:extLst>
            </p:cNvPr>
            <p:cNvGrpSpPr/>
            <p:nvPr/>
          </p:nvGrpSpPr>
          <p:grpSpPr>
            <a:xfrm>
              <a:off x="4085070" y="5365750"/>
              <a:ext cx="1297268" cy="507156"/>
              <a:chOff x="4085070" y="5365750"/>
              <a:chExt cx="1297268" cy="507156"/>
            </a:xfrm>
            <a:solidFill>
              <a:schemeClr val="bg1"/>
            </a:solidFill>
          </p:grpSpPr>
          <p:sp>
            <p:nvSpPr>
              <p:cNvPr id="129" name="Rectangle 128">
                <a:extLst>
                  <a:ext uri="{FF2B5EF4-FFF2-40B4-BE49-F238E27FC236}">
                    <a16:creationId xmlns:a16="http://schemas.microsoft.com/office/drawing/2014/main" id="{06BF7650-2900-42F4-B465-7696B56BC885}"/>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0" name="Rectangle 129">
                <a:extLst>
                  <a:ext uri="{FF2B5EF4-FFF2-40B4-BE49-F238E27FC236}">
                    <a16:creationId xmlns:a16="http://schemas.microsoft.com/office/drawing/2014/main" id="{62073AD0-C46B-44AC-A7F2-C4C3D87740E7}"/>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6" name="Group 125">
              <a:extLst>
                <a:ext uri="{FF2B5EF4-FFF2-40B4-BE49-F238E27FC236}">
                  <a16:creationId xmlns:a16="http://schemas.microsoft.com/office/drawing/2014/main" id="{D16453BF-67BC-49CE-87AF-B400AF649DA6}"/>
                </a:ext>
              </a:extLst>
            </p:cNvPr>
            <p:cNvGrpSpPr/>
            <p:nvPr/>
          </p:nvGrpSpPr>
          <p:grpSpPr>
            <a:xfrm>
              <a:off x="3733049" y="5315443"/>
              <a:ext cx="1646907" cy="564329"/>
              <a:chOff x="3722832" y="5310208"/>
              <a:chExt cx="1646907" cy="564329"/>
            </a:xfrm>
          </p:grpSpPr>
          <p:cxnSp>
            <p:nvCxnSpPr>
              <p:cNvPr id="127" name="Straight Connector 126">
                <a:extLst>
                  <a:ext uri="{FF2B5EF4-FFF2-40B4-BE49-F238E27FC236}">
                    <a16:creationId xmlns:a16="http://schemas.microsoft.com/office/drawing/2014/main" id="{0063CC93-6154-4354-8FF9-057787BB4075}"/>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8" name="Arc 127">
                <a:extLst>
                  <a:ext uri="{FF2B5EF4-FFF2-40B4-BE49-F238E27FC236}">
                    <a16:creationId xmlns:a16="http://schemas.microsoft.com/office/drawing/2014/main" id="{DB59BEAE-8ECA-406B-8896-0C54988F268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31" name="TextBox 130">
            <a:extLst>
              <a:ext uri="{FF2B5EF4-FFF2-40B4-BE49-F238E27FC236}">
                <a16:creationId xmlns:a16="http://schemas.microsoft.com/office/drawing/2014/main" id="{F01EBFDC-F7FB-4848-8531-33E401656ED0}"/>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0</a:t>
            </a:r>
          </a:p>
        </p:txBody>
      </p:sp>
      <p:sp>
        <p:nvSpPr>
          <p:cNvPr id="132" name="TextBox 131">
            <a:extLst>
              <a:ext uri="{FF2B5EF4-FFF2-40B4-BE49-F238E27FC236}">
                <a16:creationId xmlns:a16="http://schemas.microsoft.com/office/drawing/2014/main" id="{97028227-CEB4-4A88-B624-466072191E6B}"/>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133" name="TextBox 132">
            <a:extLst>
              <a:ext uri="{FF2B5EF4-FFF2-40B4-BE49-F238E27FC236}">
                <a16:creationId xmlns:a16="http://schemas.microsoft.com/office/drawing/2014/main" id="{E375B1ED-15CD-43CC-95AD-93EFC53D1609}"/>
              </a:ext>
            </a:extLst>
          </p:cNvPr>
          <p:cNvSpPr txBox="1"/>
          <p:nvPr/>
        </p:nvSpPr>
        <p:spPr bwMode="auto">
          <a:xfrm>
            <a:off x="7336424"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4</a:t>
            </a:r>
          </a:p>
        </p:txBody>
      </p:sp>
      <p:sp>
        <p:nvSpPr>
          <p:cNvPr id="28" name="TextBox 27">
            <a:extLst>
              <a:ext uri="{FF2B5EF4-FFF2-40B4-BE49-F238E27FC236}">
                <a16:creationId xmlns:a16="http://schemas.microsoft.com/office/drawing/2014/main" id="{3A682015-47D9-4E08-9733-D3478BC6A58A}"/>
              </a:ext>
            </a:extLst>
          </p:cNvPr>
          <p:cNvSpPr txBox="1"/>
          <p:nvPr/>
        </p:nvSpPr>
        <p:spPr bwMode="auto">
          <a:xfrm>
            <a:off x="3587428" y="4794009"/>
            <a:ext cx="50171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2 hundreds ÷ 5 = 0 hundreds r 2 hundreds</a:t>
            </a:r>
          </a:p>
        </p:txBody>
      </p:sp>
      <p:sp>
        <p:nvSpPr>
          <p:cNvPr id="32" name="Rectangle 31">
            <a:extLst>
              <a:ext uri="{FF2B5EF4-FFF2-40B4-BE49-F238E27FC236}">
                <a16:creationId xmlns:a16="http://schemas.microsoft.com/office/drawing/2014/main" id="{026BF60A-5347-470F-A7CE-5ECDC7B36163}"/>
              </a:ext>
            </a:extLst>
          </p:cNvPr>
          <p:cNvSpPr/>
          <p:nvPr/>
        </p:nvSpPr>
        <p:spPr bwMode="auto">
          <a:xfrm>
            <a:off x="395856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A68670B4-B849-4A47-A48B-CBAFB887E491}"/>
              </a:ext>
            </a:extLst>
          </p:cNvPr>
          <p:cNvSpPr txBox="1"/>
          <p:nvPr/>
        </p:nvSpPr>
        <p:spPr bwMode="auto">
          <a:xfrm>
            <a:off x="4799816" y="1446080"/>
            <a:ext cx="25923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5 – exchanging:</a:t>
            </a:r>
            <a:endParaRPr lang="en-GB" sz="2000" dirty="0">
              <a:solidFill>
                <a:srgbClr val="FF0000"/>
              </a:solidFill>
              <a:latin typeface="Myriad Pro Semibold" charset="0"/>
              <a:ea typeface="Myriad Pro Semibold" charset="0"/>
              <a:cs typeface="Myriad Pro Semibold" charset="0"/>
            </a:endParaRPr>
          </a:p>
        </p:txBody>
      </p:sp>
      <p:sp>
        <p:nvSpPr>
          <p:cNvPr id="34" name="TextBox 33">
            <a:extLst>
              <a:ext uri="{FF2B5EF4-FFF2-40B4-BE49-F238E27FC236}">
                <a16:creationId xmlns:a16="http://schemas.microsoft.com/office/drawing/2014/main" id="{0520B046-D8FD-477A-8D8A-006B4E943F74}"/>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sp>
        <p:nvSpPr>
          <p:cNvPr id="35" name="TextBox 34">
            <a:extLst>
              <a:ext uri="{FF2B5EF4-FFF2-40B4-BE49-F238E27FC236}">
                <a16:creationId xmlns:a16="http://schemas.microsoft.com/office/drawing/2014/main" id="{A68670B4-B849-4A47-A48B-CBAFB887E491}"/>
              </a:ext>
            </a:extLst>
          </p:cNvPr>
          <p:cNvSpPr txBox="1"/>
          <p:nvPr/>
        </p:nvSpPr>
        <p:spPr bwMode="auto">
          <a:xfrm>
            <a:off x="4545317" y="1444244"/>
            <a:ext cx="303159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4 – sharing the 10s:</a:t>
            </a:r>
            <a:endParaRPr lang="en-GB" sz="2000" dirty="0">
              <a:solidFill>
                <a:srgbClr val="FF0000"/>
              </a:solidFill>
              <a:latin typeface="Myriad Pro Semibold" charset="0"/>
              <a:ea typeface="Myriad Pro Semibold" charset="0"/>
              <a:cs typeface="Myriad Pro Semibold" charset="0"/>
            </a:endParaRPr>
          </a:p>
        </p:txBody>
      </p:sp>
      <p:grpSp>
        <p:nvGrpSpPr>
          <p:cNvPr id="3" name="Group 2"/>
          <p:cNvGrpSpPr/>
          <p:nvPr/>
        </p:nvGrpSpPr>
        <p:grpSpPr>
          <a:xfrm>
            <a:off x="6680392" y="2196217"/>
            <a:ext cx="1280304" cy="1296000"/>
            <a:chOff x="5156392" y="2196217"/>
            <a:chExt cx="1280304" cy="1296000"/>
          </a:xfrm>
        </p:grpSpPr>
        <p:sp>
          <p:nvSpPr>
            <p:cNvPr id="37" name="Rounded Rectangle 36"/>
            <p:cNvSpPr/>
            <p:nvPr/>
          </p:nvSpPr>
          <p:spPr bwMode="auto">
            <a:xfrm>
              <a:off x="51563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ounded Rectangle 37"/>
            <p:cNvSpPr/>
            <p:nvPr/>
          </p:nvSpPr>
          <p:spPr bwMode="auto">
            <a:xfrm>
              <a:off x="54865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ounded Rectangle 39"/>
            <p:cNvSpPr/>
            <p:nvPr/>
          </p:nvSpPr>
          <p:spPr bwMode="auto">
            <a:xfrm>
              <a:off x="58167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Rounded Rectangle 40"/>
            <p:cNvSpPr/>
            <p:nvPr/>
          </p:nvSpPr>
          <p:spPr bwMode="auto">
            <a:xfrm>
              <a:off x="61469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42" name="TextBox 41">
            <a:extLst>
              <a:ext uri="{FF2B5EF4-FFF2-40B4-BE49-F238E27FC236}">
                <a16:creationId xmlns:a16="http://schemas.microsoft.com/office/drawing/2014/main" id="{3A682015-47D9-4E08-9733-D3478BC6A58A}"/>
              </a:ext>
            </a:extLst>
          </p:cNvPr>
          <p:cNvSpPr txBox="1"/>
          <p:nvPr/>
        </p:nvSpPr>
        <p:spPr bwMode="auto">
          <a:xfrm>
            <a:off x="4444748" y="5464202"/>
            <a:ext cx="33025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21 tens ÷ 5 = 4 tens r 1 ten </a:t>
            </a:r>
          </a:p>
        </p:txBody>
      </p:sp>
      <p:sp>
        <p:nvSpPr>
          <p:cNvPr id="6" name="Rectangle 5"/>
          <p:cNvSpPr/>
          <p:nvPr/>
        </p:nvSpPr>
        <p:spPr bwMode="auto">
          <a:xfrm>
            <a:off x="7990902" y="2192358"/>
            <a:ext cx="286439" cy="28643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7" name="Group 6"/>
          <p:cNvGrpSpPr/>
          <p:nvPr/>
        </p:nvGrpSpPr>
        <p:grpSpPr>
          <a:xfrm>
            <a:off x="8299200" y="2214919"/>
            <a:ext cx="233806" cy="2539144"/>
            <a:chOff x="8180746" y="2522927"/>
            <a:chExt cx="233806" cy="2539144"/>
          </a:xfrm>
        </p:grpSpPr>
        <p:pic>
          <p:nvPicPr>
            <p:cNvPr id="43" name="Picture 42" descr="A picture containing object  Description automatically generated">
              <a:extLst>
                <a:ext uri="{FF2B5EF4-FFF2-40B4-BE49-F238E27FC236}">
                  <a16:creationId xmlns:a16="http://schemas.microsoft.com/office/drawing/2014/main" id="{671EB456-23CD-47F7-9A44-13B3E3171C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0746" y="2522927"/>
              <a:ext cx="233806" cy="233806"/>
            </a:xfrm>
            <a:prstGeom prst="rect">
              <a:avLst/>
            </a:prstGeom>
          </p:spPr>
        </p:pic>
        <p:pic>
          <p:nvPicPr>
            <p:cNvPr id="44" name="Picture 43" descr="A picture containing object  Description automatically generated">
              <a:extLst>
                <a:ext uri="{FF2B5EF4-FFF2-40B4-BE49-F238E27FC236}">
                  <a16:creationId xmlns:a16="http://schemas.microsoft.com/office/drawing/2014/main" id="{0A55E672-8291-4295-B2AF-AB86A483DED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0746" y="2779076"/>
              <a:ext cx="233806" cy="233806"/>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B6F591C7-7BE7-4AF9-90B6-81835404BB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0746" y="3035225"/>
              <a:ext cx="233806" cy="233806"/>
            </a:xfrm>
            <a:prstGeom prst="rect">
              <a:avLst/>
            </a:prstGeom>
          </p:spPr>
        </p:pic>
        <p:pic>
          <p:nvPicPr>
            <p:cNvPr id="46" name="Picture 45" descr="A picture containing object  Description automatically generated">
              <a:extLst>
                <a:ext uri="{FF2B5EF4-FFF2-40B4-BE49-F238E27FC236}">
                  <a16:creationId xmlns:a16="http://schemas.microsoft.com/office/drawing/2014/main" id="{018CAE6F-784D-445C-9C3D-42238BF43B5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0746" y="3291374"/>
              <a:ext cx="233806" cy="233806"/>
            </a:xfrm>
            <a:prstGeom prst="rect">
              <a:avLst/>
            </a:prstGeom>
          </p:spPr>
        </p:pic>
        <p:grpSp>
          <p:nvGrpSpPr>
            <p:cNvPr id="47" name="Group 46"/>
            <p:cNvGrpSpPr/>
            <p:nvPr/>
          </p:nvGrpSpPr>
          <p:grpSpPr>
            <a:xfrm>
              <a:off x="8180746" y="3547523"/>
              <a:ext cx="233806" cy="1002253"/>
              <a:chOff x="6929462" y="3229889"/>
              <a:chExt cx="233806" cy="1002253"/>
            </a:xfrm>
          </p:grpSpPr>
          <p:pic>
            <p:nvPicPr>
              <p:cNvPr id="48" name="Picture 47" descr="A picture containing object  Description automatically generated">
                <a:extLst>
                  <a:ext uri="{FF2B5EF4-FFF2-40B4-BE49-F238E27FC236}">
                    <a16:creationId xmlns:a16="http://schemas.microsoft.com/office/drawing/2014/main" id="{9053A8F9-F0F6-4177-9BCE-C954753AF9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9462" y="3229889"/>
                <a:ext cx="233806" cy="233806"/>
              </a:xfrm>
              <a:prstGeom prst="rect">
                <a:avLst/>
              </a:prstGeom>
            </p:spPr>
          </p:pic>
          <p:pic>
            <p:nvPicPr>
              <p:cNvPr id="49" name="Picture 48" descr="A picture containing object  Description automatically generated">
                <a:extLst>
                  <a:ext uri="{FF2B5EF4-FFF2-40B4-BE49-F238E27FC236}">
                    <a16:creationId xmlns:a16="http://schemas.microsoft.com/office/drawing/2014/main" id="{A406A91B-37C5-450A-9E5B-104506E4AE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9462" y="3486038"/>
                <a:ext cx="233806" cy="233806"/>
              </a:xfrm>
              <a:prstGeom prst="rect">
                <a:avLst/>
              </a:prstGeom>
            </p:spPr>
          </p:pic>
          <p:pic>
            <p:nvPicPr>
              <p:cNvPr id="50" name="Picture 49" descr="A picture containing object  Description automatically generated">
                <a:extLst>
                  <a:ext uri="{FF2B5EF4-FFF2-40B4-BE49-F238E27FC236}">
                    <a16:creationId xmlns:a16="http://schemas.microsoft.com/office/drawing/2014/main" id="{B32EE447-2B6D-4ABA-BA17-A68BACCFFE7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9462" y="3742187"/>
                <a:ext cx="233806" cy="233806"/>
              </a:xfrm>
              <a:prstGeom prst="rect">
                <a:avLst/>
              </a:prstGeom>
            </p:spPr>
          </p:pic>
          <p:pic>
            <p:nvPicPr>
              <p:cNvPr id="51" name="Picture 50" descr="A picture containing object  Description automatically generated">
                <a:extLst>
                  <a:ext uri="{FF2B5EF4-FFF2-40B4-BE49-F238E27FC236}">
                    <a16:creationId xmlns:a16="http://schemas.microsoft.com/office/drawing/2014/main" id="{E5712A01-3DAF-4B1A-8E7B-6872A24874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9462" y="3998336"/>
                <a:ext cx="233806" cy="233806"/>
              </a:xfrm>
              <a:prstGeom prst="rect">
                <a:avLst/>
              </a:prstGeom>
            </p:spPr>
          </p:pic>
        </p:grpSp>
        <p:grpSp>
          <p:nvGrpSpPr>
            <p:cNvPr id="52" name="Group 51"/>
            <p:cNvGrpSpPr/>
            <p:nvPr/>
          </p:nvGrpSpPr>
          <p:grpSpPr>
            <a:xfrm>
              <a:off x="8180746" y="4572119"/>
              <a:ext cx="233806" cy="489952"/>
              <a:chOff x="6929462" y="4254485"/>
              <a:chExt cx="233806" cy="489952"/>
            </a:xfrm>
          </p:grpSpPr>
          <p:pic>
            <p:nvPicPr>
              <p:cNvPr id="53" name="Picture 52" descr="A picture containing object  Description automatically generated">
                <a:extLst>
                  <a:ext uri="{FF2B5EF4-FFF2-40B4-BE49-F238E27FC236}">
                    <a16:creationId xmlns:a16="http://schemas.microsoft.com/office/drawing/2014/main" id="{23136CA0-54C6-465C-9E8E-0078D877B6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9462" y="4254485"/>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61AB0F21-8438-4E49-82DD-39D032E62A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9462" y="4510631"/>
                <a:ext cx="233806" cy="233806"/>
              </a:xfrm>
              <a:prstGeom prst="rect">
                <a:avLst/>
              </a:prstGeom>
            </p:spPr>
          </p:pic>
        </p:grpSp>
      </p:grpSp>
      <p:sp>
        <p:nvSpPr>
          <p:cNvPr id="55" name="TextBox 54">
            <a:extLst>
              <a:ext uri="{FF2B5EF4-FFF2-40B4-BE49-F238E27FC236}">
                <a16:creationId xmlns:a16="http://schemas.microsoft.com/office/drawing/2014/main" id="{3A682015-47D9-4E08-9733-D3478BC6A58A}"/>
              </a:ext>
            </a:extLst>
          </p:cNvPr>
          <p:cNvSpPr txBox="1"/>
          <p:nvPr/>
        </p:nvSpPr>
        <p:spPr bwMode="auto">
          <a:xfrm>
            <a:off x="5118009" y="5770838"/>
            <a:ext cx="19559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 ten = 10 ones</a:t>
            </a:r>
          </a:p>
        </p:txBody>
      </p:sp>
    </p:spTree>
    <p:extLst>
      <p:ext uri="{BB962C8B-B14F-4D97-AF65-F5344CB8AC3E}">
        <p14:creationId xmlns:p14="http://schemas.microsoft.com/office/powerpoint/2010/main" val="671764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35"/>
                                        </p:tgtEl>
                                      </p:cBhvr>
                                    </p:animEffect>
                                    <p:set>
                                      <p:cBhvr>
                                        <p:cTn id="7" dur="1" fill="hold">
                                          <p:stCondLst>
                                            <p:cond delay="499"/>
                                          </p:stCondLst>
                                        </p:cTn>
                                        <p:tgtEl>
                                          <p:spTgt spid="35"/>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fade">
                                      <p:cBhvr>
                                        <p:cTn id="30" dur="500"/>
                                        <p:tgtEl>
                                          <p:spTgt spid="56"/>
                                        </p:tgtEl>
                                      </p:cBhvr>
                                    </p:animEffect>
                                  </p:childTnLst>
                                </p:cTn>
                              </p:par>
                              <p:par>
                                <p:cTn id="31" presetID="10" presetClass="exit" presetSubtype="0" fill="hold" nodeType="withEffect">
                                  <p:stCondLst>
                                    <p:cond delay="0"/>
                                  </p:stCondLst>
                                  <p:childTnLst>
                                    <p:animEffect transition="out" filter="fade">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5" grpId="0"/>
      <p:bldP spid="6" grpId="0" animBg="1"/>
      <p:bldP spid="55"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 up of a logo  Description automatically generated">
            <a:extLst>
              <a:ext uri="{FF2B5EF4-FFF2-40B4-BE49-F238E27FC236}">
                <a16:creationId xmlns:a16="http://schemas.microsoft.com/office/drawing/2014/main" id="{28AF87BE-95F1-473E-A572-C3B9AA5D65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87036" y="2129192"/>
            <a:ext cx="3424012" cy="1347433"/>
          </a:xfrm>
          <a:prstGeom prst="rect">
            <a:avLst/>
          </a:prstGeom>
        </p:spPr>
      </p:pic>
      <p:grpSp>
        <p:nvGrpSpPr>
          <p:cNvPr id="115" name="Group 114">
            <a:extLst>
              <a:ext uri="{FF2B5EF4-FFF2-40B4-BE49-F238E27FC236}">
                <a16:creationId xmlns:a16="http://schemas.microsoft.com/office/drawing/2014/main" id="{9D5FAD42-A82F-49EB-B43E-DD3B9995964A}"/>
              </a:ext>
            </a:extLst>
          </p:cNvPr>
          <p:cNvGrpSpPr>
            <a:grpSpLocks noChangeAspect="1"/>
          </p:cNvGrpSpPr>
          <p:nvPr/>
        </p:nvGrpSpPr>
        <p:grpSpPr>
          <a:xfrm>
            <a:off x="5431262" y="2082898"/>
            <a:ext cx="3770262" cy="578710"/>
            <a:chOff x="3733049" y="5315443"/>
            <a:chExt cx="3718673" cy="570792"/>
          </a:xfrm>
        </p:grpSpPr>
        <p:grpSp>
          <p:nvGrpSpPr>
            <p:cNvPr id="116" name="Group 115">
              <a:extLst>
                <a:ext uri="{FF2B5EF4-FFF2-40B4-BE49-F238E27FC236}">
                  <a16:creationId xmlns:a16="http://schemas.microsoft.com/office/drawing/2014/main" id="{547D99CE-70B4-4AA5-AA30-7CFB706AA7AD}"/>
                </a:ext>
              </a:extLst>
            </p:cNvPr>
            <p:cNvGrpSpPr/>
            <p:nvPr/>
          </p:nvGrpSpPr>
          <p:grpSpPr>
            <a:xfrm>
              <a:off x="4048134" y="5351710"/>
              <a:ext cx="3403588" cy="534525"/>
              <a:chOff x="4048134" y="5351710"/>
              <a:chExt cx="3403588" cy="534525"/>
            </a:xfrm>
            <a:solidFill>
              <a:schemeClr val="bg1"/>
            </a:solidFill>
          </p:grpSpPr>
          <p:sp>
            <p:nvSpPr>
              <p:cNvPr id="120" name="Rectangle 119">
                <a:extLst>
                  <a:ext uri="{FF2B5EF4-FFF2-40B4-BE49-F238E27FC236}">
                    <a16:creationId xmlns:a16="http://schemas.microsoft.com/office/drawing/2014/main" id="{3B75B9C5-0981-4F4A-9996-3B92709A52D9}"/>
                  </a:ext>
                </a:extLst>
              </p:cNvPr>
              <p:cNvSpPr/>
              <p:nvPr/>
            </p:nvSpPr>
            <p:spPr bwMode="auto">
              <a:xfrm flipV="1">
                <a:off x="4048134" y="5351710"/>
                <a:ext cx="3403588" cy="58072"/>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sp>
            <p:nvSpPr>
              <p:cNvPr id="121" name="Rectangle 120">
                <a:extLst>
                  <a:ext uri="{FF2B5EF4-FFF2-40B4-BE49-F238E27FC236}">
                    <a16:creationId xmlns:a16="http://schemas.microsoft.com/office/drawing/2014/main" id="{61A8E705-4F8D-447E-8667-3BA57EC06D3A}"/>
                  </a:ext>
                </a:extLst>
              </p:cNvPr>
              <p:cNvSpPr/>
              <p:nvPr/>
            </p:nvSpPr>
            <p:spPr bwMode="auto">
              <a:xfrm rot="5400000">
                <a:off x="3875410" y="5575409"/>
                <a:ext cx="520486" cy="101166"/>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nvGrpSpPr>
            <p:cNvPr id="117" name="Group 116">
              <a:extLst>
                <a:ext uri="{FF2B5EF4-FFF2-40B4-BE49-F238E27FC236}">
                  <a16:creationId xmlns:a16="http://schemas.microsoft.com/office/drawing/2014/main" id="{1A6B5EF3-64AC-48A1-A329-E3AF848F72E5}"/>
                </a:ext>
              </a:extLst>
            </p:cNvPr>
            <p:cNvGrpSpPr/>
            <p:nvPr/>
          </p:nvGrpSpPr>
          <p:grpSpPr>
            <a:xfrm>
              <a:off x="3733049" y="5315443"/>
              <a:ext cx="3718672" cy="564329"/>
              <a:chOff x="3722832" y="5310208"/>
              <a:chExt cx="3718672" cy="564329"/>
            </a:xfrm>
          </p:grpSpPr>
          <p:cxnSp>
            <p:nvCxnSpPr>
              <p:cNvPr id="118" name="Straight Connector 117">
                <a:extLst>
                  <a:ext uri="{FF2B5EF4-FFF2-40B4-BE49-F238E27FC236}">
                    <a16:creationId xmlns:a16="http://schemas.microsoft.com/office/drawing/2014/main" id="{B47CD389-E046-4377-BF22-D1E7CC58C1E3}"/>
                  </a:ext>
                </a:extLst>
              </p:cNvPr>
              <p:cNvCxnSpPr/>
              <p:nvPr/>
            </p:nvCxnSpPr>
            <p:spPr bwMode="auto">
              <a:xfrm>
                <a:off x="4095242" y="5385595"/>
                <a:ext cx="3346262"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Arc 118">
                <a:extLst>
                  <a:ext uri="{FF2B5EF4-FFF2-40B4-BE49-F238E27FC236}">
                    <a16:creationId xmlns:a16="http://schemas.microsoft.com/office/drawing/2014/main" id="{6E27AAAA-3ABD-469C-96BC-113775565DC0}"/>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FF0000"/>
                  </a:solidFill>
                  <a:latin typeface="Arial" charset="0"/>
                </a:endParaRPr>
              </a:p>
            </p:txBody>
          </p:sp>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4:7</a:t>
            </a:r>
          </a:p>
        </p:txBody>
      </p:sp>
      <p:pic>
        <p:nvPicPr>
          <p:cNvPr id="56" name="Image 55"/>
          <p:cNvPicPr>
            <a:picLocks noChangeAspect="1"/>
          </p:cNvPicPr>
          <p:nvPr/>
        </p:nvPicPr>
        <p:blipFill>
          <a:blip r:embed="rId4" cstate="print"/>
          <a:stretch>
            <a:fillRect/>
          </a:stretch>
        </p:blipFill>
        <p:spPr>
          <a:xfrm>
            <a:off x="2922703" y="1806596"/>
            <a:ext cx="1568506" cy="883850"/>
          </a:xfrm>
          <a:prstGeom prst="rect">
            <a:avLst/>
          </a:prstGeom>
        </p:spPr>
      </p:pic>
      <p:grpSp>
        <p:nvGrpSpPr>
          <p:cNvPr id="5" name="Group 4">
            <a:extLst>
              <a:ext uri="{FF2B5EF4-FFF2-40B4-BE49-F238E27FC236}">
                <a16:creationId xmlns:a16="http://schemas.microsoft.com/office/drawing/2014/main" id="{DABCC1AC-BB82-4746-A5A1-0965788DEE35}"/>
              </a:ext>
            </a:extLst>
          </p:cNvPr>
          <p:cNvGrpSpPr/>
          <p:nvPr/>
        </p:nvGrpSpPr>
        <p:grpSpPr>
          <a:xfrm>
            <a:off x="4955184" y="820740"/>
            <a:ext cx="2281635" cy="461665"/>
            <a:chOff x="3314000" y="820739"/>
            <a:chExt cx="2281635" cy="461665"/>
          </a:xfrm>
        </p:grpSpPr>
        <p:sp>
          <p:nvSpPr>
            <p:cNvPr id="93" name="TextBox 92">
              <a:extLst>
                <a:ext uri="{FF2B5EF4-FFF2-40B4-BE49-F238E27FC236}">
                  <a16:creationId xmlns:a16="http://schemas.microsoft.com/office/drawing/2014/main" id="{99AADE39-2306-4F03-9E74-F41A06BD4A80}"/>
                </a:ext>
              </a:extLst>
            </p:cNvPr>
            <p:cNvSpPr txBox="1"/>
            <p:nvPr/>
          </p:nvSpPr>
          <p:spPr bwMode="auto">
            <a:xfrm>
              <a:off x="3314000" y="830265"/>
              <a:ext cx="16401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215  ÷  5  =</a:t>
              </a:r>
              <a:endParaRPr lang="en-GB" sz="2200" dirty="0">
                <a:solidFill>
                  <a:srgbClr val="C00000"/>
                </a:solidFill>
                <a:latin typeface="Myriad Pro Semibold" charset="0"/>
                <a:ea typeface="Myriad Pro Semibold" charset="0"/>
                <a:cs typeface="Myriad Pro Semibold" charset="0"/>
              </a:endParaRPr>
            </a:p>
          </p:txBody>
        </p:sp>
        <p:sp>
          <p:nvSpPr>
            <p:cNvPr id="97" name="Rectangle 96">
              <a:extLst>
                <a:ext uri="{FF2B5EF4-FFF2-40B4-BE49-F238E27FC236}">
                  <a16:creationId xmlns:a16="http://schemas.microsoft.com/office/drawing/2014/main" id="{71379E71-D2B5-4A05-9AD1-5E26A32B5234}"/>
                </a:ext>
              </a:extLst>
            </p:cNvPr>
            <p:cNvSpPr/>
            <p:nvPr/>
          </p:nvSpPr>
          <p:spPr bwMode="auto">
            <a:xfrm>
              <a:off x="5134835" y="820739"/>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123" name="Rectangle 122">
            <a:extLst>
              <a:ext uri="{FF2B5EF4-FFF2-40B4-BE49-F238E27FC236}">
                <a16:creationId xmlns:a16="http://schemas.microsoft.com/office/drawing/2014/main" id="{919C77E8-BCD8-4005-A108-7C96CC53FDEE}"/>
              </a:ext>
            </a:extLst>
          </p:cNvPr>
          <p:cNvSpPr/>
          <p:nvPr/>
        </p:nvSpPr>
        <p:spPr bwMode="auto">
          <a:xfrm>
            <a:off x="3085573" y="2145298"/>
            <a:ext cx="133427" cy="514869"/>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nvGrpSpPr>
          <p:cNvPr id="124" name="Group 123">
            <a:extLst>
              <a:ext uri="{FF2B5EF4-FFF2-40B4-BE49-F238E27FC236}">
                <a16:creationId xmlns:a16="http://schemas.microsoft.com/office/drawing/2014/main" id="{E3ED45D4-4056-4C3A-87A1-CF5CD3C411D5}"/>
              </a:ext>
            </a:extLst>
          </p:cNvPr>
          <p:cNvGrpSpPr/>
          <p:nvPr/>
        </p:nvGrpSpPr>
        <p:grpSpPr>
          <a:xfrm>
            <a:off x="2746500" y="2102704"/>
            <a:ext cx="1649289" cy="564329"/>
            <a:chOff x="3733049" y="5315443"/>
            <a:chExt cx="1649289" cy="564329"/>
          </a:xfrm>
        </p:grpSpPr>
        <p:grpSp>
          <p:nvGrpSpPr>
            <p:cNvPr id="125" name="Group 124">
              <a:extLst>
                <a:ext uri="{FF2B5EF4-FFF2-40B4-BE49-F238E27FC236}">
                  <a16:creationId xmlns:a16="http://schemas.microsoft.com/office/drawing/2014/main" id="{2C038829-B396-4410-8022-B528210F28CA}"/>
                </a:ext>
              </a:extLst>
            </p:cNvPr>
            <p:cNvGrpSpPr/>
            <p:nvPr/>
          </p:nvGrpSpPr>
          <p:grpSpPr>
            <a:xfrm>
              <a:off x="4085070" y="5365750"/>
              <a:ext cx="1297268" cy="507156"/>
              <a:chOff x="4085070" y="5365750"/>
              <a:chExt cx="1297268" cy="507156"/>
            </a:xfrm>
            <a:solidFill>
              <a:schemeClr val="bg1"/>
            </a:solidFill>
          </p:grpSpPr>
          <p:sp>
            <p:nvSpPr>
              <p:cNvPr id="129" name="Rectangle 128">
                <a:extLst>
                  <a:ext uri="{FF2B5EF4-FFF2-40B4-BE49-F238E27FC236}">
                    <a16:creationId xmlns:a16="http://schemas.microsoft.com/office/drawing/2014/main" id="{06BF7650-2900-42F4-B465-7696B56BC885}"/>
                  </a:ext>
                </a:extLst>
              </p:cNvPr>
              <p:cNvSpPr/>
              <p:nvPr/>
            </p:nvSpPr>
            <p:spPr bwMode="auto">
              <a:xfrm>
                <a:off x="4085070" y="5365750"/>
                <a:ext cx="1297268" cy="46574"/>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130" name="Rectangle 129">
                <a:extLst>
                  <a:ext uri="{FF2B5EF4-FFF2-40B4-BE49-F238E27FC236}">
                    <a16:creationId xmlns:a16="http://schemas.microsoft.com/office/drawing/2014/main" id="{62073AD0-C46B-44AC-A7F2-C4C3D87740E7}"/>
                  </a:ext>
                </a:extLst>
              </p:cNvPr>
              <p:cNvSpPr/>
              <p:nvPr/>
            </p:nvSpPr>
            <p:spPr bwMode="auto">
              <a:xfrm rot="5400000">
                <a:off x="3899538" y="5586207"/>
                <a:ext cx="472231" cy="101167"/>
              </a:xfrm>
              <a:prstGeom prst="rect">
                <a:avLst/>
              </a:prstGeom>
              <a:grp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nvGrpSpPr>
            <p:cNvPr id="126" name="Group 125">
              <a:extLst>
                <a:ext uri="{FF2B5EF4-FFF2-40B4-BE49-F238E27FC236}">
                  <a16:creationId xmlns:a16="http://schemas.microsoft.com/office/drawing/2014/main" id="{D16453BF-67BC-49CE-87AF-B400AF649DA6}"/>
                </a:ext>
              </a:extLst>
            </p:cNvPr>
            <p:cNvGrpSpPr/>
            <p:nvPr/>
          </p:nvGrpSpPr>
          <p:grpSpPr>
            <a:xfrm>
              <a:off x="3733049" y="5315443"/>
              <a:ext cx="1646907" cy="564329"/>
              <a:chOff x="3722832" y="5310208"/>
              <a:chExt cx="1646907" cy="564329"/>
            </a:xfrm>
          </p:grpSpPr>
          <p:cxnSp>
            <p:nvCxnSpPr>
              <p:cNvPr id="127" name="Straight Connector 126">
                <a:extLst>
                  <a:ext uri="{FF2B5EF4-FFF2-40B4-BE49-F238E27FC236}">
                    <a16:creationId xmlns:a16="http://schemas.microsoft.com/office/drawing/2014/main" id="{0063CC93-6154-4354-8FF9-057787BB4075}"/>
                  </a:ext>
                </a:extLst>
              </p:cNvPr>
              <p:cNvCxnSpPr/>
              <p:nvPr/>
            </p:nvCxnSpPr>
            <p:spPr bwMode="auto">
              <a:xfrm>
                <a:off x="4095242" y="5385595"/>
                <a:ext cx="1274497" cy="0"/>
              </a:xfrm>
              <a:prstGeom prst="line">
                <a:avLst/>
              </a:prstGeom>
              <a:noFill/>
              <a:ln w="19050"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8" name="Arc 127">
                <a:extLst>
                  <a:ext uri="{FF2B5EF4-FFF2-40B4-BE49-F238E27FC236}">
                    <a16:creationId xmlns:a16="http://schemas.microsoft.com/office/drawing/2014/main" id="{DB59BEAE-8ECA-406B-8896-0C54988F268B}"/>
                  </a:ext>
                </a:extLst>
              </p:cNvPr>
              <p:cNvSpPr/>
              <p:nvPr/>
            </p:nvSpPr>
            <p:spPr bwMode="auto">
              <a:xfrm rot="5580000">
                <a:off x="3659489" y="5373551"/>
                <a:ext cx="564329" cy="437643"/>
              </a:xfrm>
              <a:prstGeom prst="arc">
                <a:avLst>
                  <a:gd name="adj1" fmla="val 12840085"/>
                  <a:gd name="adj2" fmla="val 19402035"/>
                </a:avLst>
              </a:prstGeom>
              <a:noFill/>
              <a:ln w="15875" cap="rnd"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grpSp>
      <p:sp>
        <p:nvSpPr>
          <p:cNvPr id="131" name="TextBox 130">
            <a:extLst>
              <a:ext uri="{FF2B5EF4-FFF2-40B4-BE49-F238E27FC236}">
                <a16:creationId xmlns:a16="http://schemas.microsoft.com/office/drawing/2014/main" id="{F01EBFDC-F7FB-4848-8531-33E401656ED0}"/>
              </a:ext>
            </a:extLst>
          </p:cNvPr>
          <p:cNvSpPr txBox="1"/>
          <p:nvPr/>
        </p:nvSpPr>
        <p:spPr bwMode="auto">
          <a:xfrm>
            <a:off x="6063955"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8B3995"/>
                </a:solidFill>
                <a:latin typeface="Myriad Pro" panose="020B0503030403020204" pitchFamily="34" charset="0"/>
                <a:ea typeface="Myriad Pro Semibold" charset="0"/>
                <a:cs typeface="Myriad Pro Semibold" charset="0"/>
              </a:rPr>
              <a:t>0</a:t>
            </a:r>
          </a:p>
        </p:txBody>
      </p:sp>
      <p:sp>
        <p:nvSpPr>
          <p:cNvPr id="132" name="TextBox 131">
            <a:extLst>
              <a:ext uri="{FF2B5EF4-FFF2-40B4-BE49-F238E27FC236}">
                <a16:creationId xmlns:a16="http://schemas.microsoft.com/office/drawing/2014/main" id="{97028227-CEB4-4A88-B624-466072191E6B}"/>
              </a:ext>
            </a:extLst>
          </p:cNvPr>
          <p:cNvSpPr txBox="1"/>
          <p:nvPr/>
        </p:nvSpPr>
        <p:spPr bwMode="auto">
          <a:xfrm>
            <a:off x="5572155" y="2145139"/>
            <a:ext cx="3225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0000"/>
                </a:solidFill>
                <a:latin typeface="Myriad Pro" panose="020B0503030403020204" pitchFamily="34" charset="0"/>
                <a:ea typeface="Myriad Pro Semibold" charset="0"/>
                <a:cs typeface="Myriad Pro Semibold" charset="0"/>
              </a:rPr>
              <a:t>5</a:t>
            </a:r>
            <a:endParaRPr lang="en-GB" sz="2000" dirty="0">
              <a:solidFill>
                <a:srgbClr val="C00000"/>
              </a:solidFill>
              <a:latin typeface="Myriad Pro" panose="020B0503030403020204" pitchFamily="34" charset="0"/>
              <a:ea typeface="Myriad Pro Semibold" charset="0"/>
              <a:cs typeface="Myriad Pro Semibold" charset="0"/>
            </a:endParaRPr>
          </a:p>
        </p:txBody>
      </p:sp>
      <p:sp>
        <p:nvSpPr>
          <p:cNvPr id="133" name="TextBox 132">
            <a:extLst>
              <a:ext uri="{FF2B5EF4-FFF2-40B4-BE49-F238E27FC236}">
                <a16:creationId xmlns:a16="http://schemas.microsoft.com/office/drawing/2014/main" id="{E375B1ED-15CD-43CC-95AD-93EFC53D1609}"/>
              </a:ext>
            </a:extLst>
          </p:cNvPr>
          <p:cNvSpPr txBox="1"/>
          <p:nvPr/>
        </p:nvSpPr>
        <p:spPr bwMode="auto">
          <a:xfrm>
            <a:off x="7336424"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0070C0"/>
                </a:solidFill>
                <a:latin typeface="Myriad Pro" panose="020B0503030403020204" pitchFamily="34" charset="0"/>
                <a:ea typeface="Myriad Pro Semibold" charset="0"/>
                <a:cs typeface="Myriad Pro Semibold" charset="0"/>
              </a:rPr>
              <a:t>4</a:t>
            </a:r>
          </a:p>
        </p:txBody>
      </p:sp>
      <p:sp>
        <p:nvSpPr>
          <p:cNvPr id="28" name="TextBox 27">
            <a:extLst>
              <a:ext uri="{FF2B5EF4-FFF2-40B4-BE49-F238E27FC236}">
                <a16:creationId xmlns:a16="http://schemas.microsoft.com/office/drawing/2014/main" id="{3A682015-47D9-4E08-9733-D3478BC6A58A}"/>
              </a:ext>
            </a:extLst>
          </p:cNvPr>
          <p:cNvSpPr txBox="1"/>
          <p:nvPr/>
        </p:nvSpPr>
        <p:spPr bwMode="auto">
          <a:xfrm>
            <a:off x="3587428" y="4794009"/>
            <a:ext cx="501714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7030A0"/>
                </a:solidFill>
                <a:latin typeface="Myriad Pro Semibold" charset="0"/>
                <a:ea typeface="Myriad Pro Semibold" charset="0"/>
                <a:cs typeface="Myriad Pro Semibold" charset="0"/>
              </a:rPr>
              <a:t>2 hundreds ÷ 5 = 0 hundreds r 2 hundreds</a:t>
            </a:r>
          </a:p>
        </p:txBody>
      </p:sp>
      <p:sp>
        <p:nvSpPr>
          <p:cNvPr id="32" name="Rectangle 31">
            <a:extLst>
              <a:ext uri="{FF2B5EF4-FFF2-40B4-BE49-F238E27FC236}">
                <a16:creationId xmlns:a16="http://schemas.microsoft.com/office/drawing/2014/main" id="{026BF60A-5347-470F-A7CE-5ECDC7B36163}"/>
              </a:ext>
            </a:extLst>
          </p:cNvPr>
          <p:cNvSpPr/>
          <p:nvPr/>
        </p:nvSpPr>
        <p:spPr bwMode="auto">
          <a:xfrm>
            <a:off x="3958567" y="1751310"/>
            <a:ext cx="266700" cy="36835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3" name="TextBox 32">
            <a:extLst>
              <a:ext uri="{FF2B5EF4-FFF2-40B4-BE49-F238E27FC236}">
                <a16:creationId xmlns:a16="http://schemas.microsoft.com/office/drawing/2014/main" id="{A68670B4-B849-4A47-A48B-CBAFB887E491}"/>
              </a:ext>
            </a:extLst>
          </p:cNvPr>
          <p:cNvSpPr txBox="1"/>
          <p:nvPr/>
        </p:nvSpPr>
        <p:spPr bwMode="auto">
          <a:xfrm>
            <a:off x="4799816" y="1446080"/>
            <a:ext cx="25923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5 – exchanging:</a:t>
            </a:r>
            <a:endParaRPr lang="en-GB" sz="2000" dirty="0">
              <a:solidFill>
                <a:srgbClr val="FF0000"/>
              </a:solidFill>
              <a:latin typeface="Myriad Pro Semibold" charset="0"/>
              <a:ea typeface="Myriad Pro Semibold" charset="0"/>
              <a:cs typeface="Myriad Pro Semibold" charset="0"/>
            </a:endParaRPr>
          </a:p>
        </p:txBody>
      </p:sp>
      <p:sp>
        <p:nvSpPr>
          <p:cNvPr id="34" name="TextBox 33">
            <a:extLst>
              <a:ext uri="{FF2B5EF4-FFF2-40B4-BE49-F238E27FC236}">
                <a16:creationId xmlns:a16="http://schemas.microsoft.com/office/drawing/2014/main" id="{0520B046-D8FD-477A-8D8A-006B4E943F74}"/>
              </a:ext>
            </a:extLst>
          </p:cNvPr>
          <p:cNvSpPr txBox="1"/>
          <p:nvPr/>
        </p:nvSpPr>
        <p:spPr bwMode="auto">
          <a:xfrm>
            <a:off x="4796894" y="5123784"/>
            <a:ext cx="25982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2 hundreds = 20 tens</a:t>
            </a:r>
          </a:p>
        </p:txBody>
      </p:sp>
      <p:sp>
        <p:nvSpPr>
          <p:cNvPr id="35" name="TextBox 34">
            <a:extLst>
              <a:ext uri="{FF2B5EF4-FFF2-40B4-BE49-F238E27FC236}">
                <a16:creationId xmlns:a16="http://schemas.microsoft.com/office/drawing/2014/main" id="{A68670B4-B849-4A47-A48B-CBAFB887E491}"/>
              </a:ext>
            </a:extLst>
          </p:cNvPr>
          <p:cNvSpPr txBox="1"/>
          <p:nvPr/>
        </p:nvSpPr>
        <p:spPr bwMode="auto">
          <a:xfrm>
            <a:off x="4616652" y="1444244"/>
            <a:ext cx="28889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Step 6 – sharing the 1s:</a:t>
            </a:r>
            <a:endParaRPr lang="en-GB" sz="2000" dirty="0">
              <a:solidFill>
                <a:srgbClr val="FF0000"/>
              </a:solidFill>
              <a:latin typeface="Myriad Pro Semibold" charset="0"/>
              <a:ea typeface="Myriad Pro Semibold" charset="0"/>
              <a:cs typeface="Myriad Pro Semibold" charset="0"/>
            </a:endParaRPr>
          </a:p>
        </p:txBody>
      </p:sp>
      <p:grpSp>
        <p:nvGrpSpPr>
          <p:cNvPr id="3" name="Group 2"/>
          <p:cNvGrpSpPr/>
          <p:nvPr/>
        </p:nvGrpSpPr>
        <p:grpSpPr>
          <a:xfrm>
            <a:off x="6680392" y="2196217"/>
            <a:ext cx="1280304" cy="1296000"/>
            <a:chOff x="5156392" y="2196217"/>
            <a:chExt cx="1280304" cy="1296000"/>
          </a:xfrm>
        </p:grpSpPr>
        <p:sp>
          <p:nvSpPr>
            <p:cNvPr id="37" name="Rounded Rectangle 36"/>
            <p:cNvSpPr/>
            <p:nvPr/>
          </p:nvSpPr>
          <p:spPr bwMode="auto">
            <a:xfrm>
              <a:off x="51563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38" name="Rounded Rectangle 37"/>
            <p:cNvSpPr/>
            <p:nvPr/>
          </p:nvSpPr>
          <p:spPr bwMode="auto">
            <a:xfrm>
              <a:off x="54865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0" name="Rounded Rectangle 39"/>
            <p:cNvSpPr/>
            <p:nvPr/>
          </p:nvSpPr>
          <p:spPr bwMode="auto">
            <a:xfrm>
              <a:off x="58167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41" name="Rounded Rectangle 40"/>
            <p:cNvSpPr/>
            <p:nvPr/>
          </p:nvSpPr>
          <p:spPr bwMode="auto">
            <a:xfrm>
              <a:off x="6146992" y="2196217"/>
              <a:ext cx="289704" cy="1296000"/>
            </a:xfrm>
            <a:prstGeom prst="roundRect">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42" name="TextBox 41">
            <a:extLst>
              <a:ext uri="{FF2B5EF4-FFF2-40B4-BE49-F238E27FC236}">
                <a16:creationId xmlns:a16="http://schemas.microsoft.com/office/drawing/2014/main" id="{3A682015-47D9-4E08-9733-D3478BC6A58A}"/>
              </a:ext>
            </a:extLst>
          </p:cNvPr>
          <p:cNvSpPr txBox="1"/>
          <p:nvPr/>
        </p:nvSpPr>
        <p:spPr bwMode="auto">
          <a:xfrm>
            <a:off x="4444748" y="5464202"/>
            <a:ext cx="33025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70C0"/>
                </a:solidFill>
                <a:latin typeface="Myriad Pro Semibold" charset="0"/>
                <a:ea typeface="Myriad Pro Semibold" charset="0"/>
                <a:cs typeface="Myriad Pro Semibold" charset="0"/>
              </a:rPr>
              <a:t>21 tens ÷ 5 = 4 tens r 1 ten </a:t>
            </a:r>
          </a:p>
        </p:txBody>
      </p:sp>
      <p:sp>
        <p:nvSpPr>
          <p:cNvPr id="6" name="Rectangle 5"/>
          <p:cNvSpPr/>
          <p:nvPr/>
        </p:nvSpPr>
        <p:spPr bwMode="auto">
          <a:xfrm>
            <a:off x="7990902" y="2192358"/>
            <a:ext cx="286439" cy="286438"/>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pic>
        <p:nvPicPr>
          <p:cNvPr id="43" name="Picture 42" descr="A picture containing object  Description automatically generated">
            <a:extLst>
              <a:ext uri="{FF2B5EF4-FFF2-40B4-BE49-F238E27FC236}">
                <a16:creationId xmlns:a16="http://schemas.microsoft.com/office/drawing/2014/main" id="{671EB456-23CD-47F7-9A44-13B3E3171C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732" y="2214919"/>
            <a:ext cx="233806" cy="233806"/>
          </a:xfrm>
          <a:prstGeom prst="rect">
            <a:avLst/>
          </a:prstGeom>
        </p:spPr>
      </p:pic>
      <p:pic>
        <p:nvPicPr>
          <p:cNvPr id="44" name="Picture 43" descr="A picture containing object  Description automatically generated">
            <a:extLst>
              <a:ext uri="{FF2B5EF4-FFF2-40B4-BE49-F238E27FC236}">
                <a16:creationId xmlns:a16="http://schemas.microsoft.com/office/drawing/2014/main" id="{0A55E672-8291-4295-B2AF-AB86A483DE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732" y="2471068"/>
            <a:ext cx="233806" cy="233806"/>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B6F591C7-7BE7-4AF9-90B6-81835404BB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732" y="2727217"/>
            <a:ext cx="233806" cy="233806"/>
          </a:xfrm>
          <a:prstGeom prst="rect">
            <a:avLst/>
          </a:prstGeom>
        </p:spPr>
      </p:pic>
      <p:pic>
        <p:nvPicPr>
          <p:cNvPr id="46" name="Picture 45" descr="A picture containing object  Description automatically generated">
            <a:extLst>
              <a:ext uri="{FF2B5EF4-FFF2-40B4-BE49-F238E27FC236}">
                <a16:creationId xmlns:a16="http://schemas.microsoft.com/office/drawing/2014/main" id="{018CAE6F-784D-445C-9C3D-42238BF43B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732" y="2983366"/>
            <a:ext cx="233806" cy="233806"/>
          </a:xfrm>
          <a:prstGeom prst="rect">
            <a:avLst/>
          </a:prstGeom>
        </p:spPr>
      </p:pic>
      <p:pic>
        <p:nvPicPr>
          <p:cNvPr id="48" name="Picture 47" descr="A picture containing object  Description automatically generated">
            <a:extLst>
              <a:ext uri="{FF2B5EF4-FFF2-40B4-BE49-F238E27FC236}">
                <a16:creationId xmlns:a16="http://schemas.microsoft.com/office/drawing/2014/main" id="{9053A8F9-F0F6-4177-9BCE-C954753AF9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732" y="3239515"/>
            <a:ext cx="233806" cy="233806"/>
          </a:xfrm>
          <a:prstGeom prst="rect">
            <a:avLst/>
          </a:prstGeom>
        </p:spPr>
      </p:pic>
      <p:grpSp>
        <p:nvGrpSpPr>
          <p:cNvPr id="9" name="Group 8"/>
          <p:cNvGrpSpPr/>
          <p:nvPr/>
        </p:nvGrpSpPr>
        <p:grpSpPr>
          <a:xfrm>
            <a:off x="8297732" y="3495665"/>
            <a:ext cx="233806" cy="1258399"/>
            <a:chOff x="6823584" y="3495664"/>
            <a:chExt cx="233806" cy="1258399"/>
          </a:xfrm>
        </p:grpSpPr>
        <p:pic>
          <p:nvPicPr>
            <p:cNvPr id="49" name="Picture 48" descr="A picture containing object  Description automatically generated">
              <a:extLst>
                <a:ext uri="{FF2B5EF4-FFF2-40B4-BE49-F238E27FC236}">
                  <a16:creationId xmlns:a16="http://schemas.microsoft.com/office/drawing/2014/main" id="{A406A91B-37C5-450A-9E5B-104506E4A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3584" y="3495664"/>
              <a:ext cx="233806" cy="233806"/>
            </a:xfrm>
            <a:prstGeom prst="rect">
              <a:avLst/>
            </a:prstGeom>
          </p:spPr>
        </p:pic>
        <p:pic>
          <p:nvPicPr>
            <p:cNvPr id="50" name="Picture 49" descr="A picture containing object  Description automatically generated">
              <a:extLst>
                <a:ext uri="{FF2B5EF4-FFF2-40B4-BE49-F238E27FC236}">
                  <a16:creationId xmlns:a16="http://schemas.microsoft.com/office/drawing/2014/main" id="{B32EE447-2B6D-4ABA-BA17-A68BACCFFE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3584" y="3751813"/>
              <a:ext cx="233806" cy="233806"/>
            </a:xfrm>
            <a:prstGeom prst="rect">
              <a:avLst/>
            </a:prstGeom>
          </p:spPr>
        </p:pic>
        <p:pic>
          <p:nvPicPr>
            <p:cNvPr id="51" name="Picture 50" descr="A picture containing object  Description automatically generated">
              <a:extLst>
                <a:ext uri="{FF2B5EF4-FFF2-40B4-BE49-F238E27FC236}">
                  <a16:creationId xmlns:a16="http://schemas.microsoft.com/office/drawing/2014/main" id="{E5712A01-3DAF-4B1A-8E7B-6872A24874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3584" y="4007962"/>
              <a:ext cx="233806" cy="233806"/>
            </a:xfrm>
            <a:prstGeom prst="rect">
              <a:avLst/>
            </a:prstGeom>
          </p:spPr>
        </p:pic>
        <p:pic>
          <p:nvPicPr>
            <p:cNvPr id="53" name="Picture 52" descr="A picture containing object  Description automatically generated">
              <a:extLst>
                <a:ext uri="{FF2B5EF4-FFF2-40B4-BE49-F238E27FC236}">
                  <a16:creationId xmlns:a16="http://schemas.microsoft.com/office/drawing/2014/main" id="{23136CA0-54C6-465C-9E8E-0078D877B6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3584" y="4264111"/>
              <a:ext cx="233806" cy="233806"/>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61AB0F21-8438-4E49-82DD-39D032E62A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3584" y="4520257"/>
              <a:ext cx="233806" cy="233806"/>
            </a:xfrm>
            <a:prstGeom prst="rect">
              <a:avLst/>
            </a:prstGeom>
          </p:spPr>
        </p:pic>
      </p:grpSp>
      <p:sp>
        <p:nvSpPr>
          <p:cNvPr id="55" name="TextBox 54">
            <a:extLst>
              <a:ext uri="{FF2B5EF4-FFF2-40B4-BE49-F238E27FC236}">
                <a16:creationId xmlns:a16="http://schemas.microsoft.com/office/drawing/2014/main" id="{3A682015-47D9-4E08-9733-D3478BC6A58A}"/>
              </a:ext>
            </a:extLst>
          </p:cNvPr>
          <p:cNvSpPr txBox="1"/>
          <p:nvPr/>
        </p:nvSpPr>
        <p:spPr bwMode="auto">
          <a:xfrm>
            <a:off x="5118009" y="5770838"/>
            <a:ext cx="19559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000000"/>
                </a:solidFill>
                <a:latin typeface="Myriad Pro Semibold" charset="0"/>
                <a:ea typeface="Myriad Pro Semibold" charset="0"/>
                <a:cs typeface="Myriad Pro Semibold" charset="0"/>
              </a:rPr>
              <a:t>1 ten = 10 ones</a:t>
            </a:r>
          </a:p>
        </p:txBody>
      </p:sp>
      <p:grpSp>
        <p:nvGrpSpPr>
          <p:cNvPr id="57" name="Group 56"/>
          <p:cNvGrpSpPr/>
          <p:nvPr/>
        </p:nvGrpSpPr>
        <p:grpSpPr>
          <a:xfrm>
            <a:off x="8270096" y="2196216"/>
            <a:ext cx="950104" cy="1296000"/>
            <a:chOff x="5156392" y="2196217"/>
            <a:chExt cx="950104" cy="1296000"/>
          </a:xfrm>
        </p:grpSpPr>
        <p:sp>
          <p:nvSpPr>
            <p:cNvPr id="58" name="Rounded Rectangle 57"/>
            <p:cNvSpPr/>
            <p:nvPr/>
          </p:nvSpPr>
          <p:spPr bwMode="auto">
            <a:xfrm>
              <a:off x="5156392" y="2196217"/>
              <a:ext cx="289704" cy="12960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59" name="Rounded Rectangle 58"/>
            <p:cNvSpPr/>
            <p:nvPr/>
          </p:nvSpPr>
          <p:spPr bwMode="auto">
            <a:xfrm>
              <a:off x="5486592" y="2196217"/>
              <a:ext cx="289704" cy="12960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sp>
          <p:nvSpPr>
            <p:cNvPr id="60" name="Rounded Rectangle 59"/>
            <p:cNvSpPr/>
            <p:nvPr/>
          </p:nvSpPr>
          <p:spPr bwMode="auto">
            <a:xfrm>
              <a:off x="5816792" y="2196217"/>
              <a:ext cx="289704" cy="1296000"/>
            </a:xfrm>
            <a:prstGeom prst="roundRect">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rgbClr val="000000"/>
                </a:solidFill>
                <a:latin typeface="Arial" charset="0"/>
              </a:endParaRPr>
            </a:p>
          </p:txBody>
        </p:sp>
      </p:grpSp>
      <p:sp>
        <p:nvSpPr>
          <p:cNvPr id="62" name="TextBox 61">
            <a:extLst>
              <a:ext uri="{FF2B5EF4-FFF2-40B4-BE49-F238E27FC236}">
                <a16:creationId xmlns:a16="http://schemas.microsoft.com/office/drawing/2014/main" id="{3A682015-47D9-4E08-9733-D3478BC6A58A}"/>
              </a:ext>
            </a:extLst>
          </p:cNvPr>
          <p:cNvSpPr txBox="1"/>
          <p:nvPr/>
        </p:nvSpPr>
        <p:spPr bwMode="auto">
          <a:xfrm>
            <a:off x="4805422" y="6077474"/>
            <a:ext cx="25811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000" dirty="0">
                <a:solidFill>
                  <a:srgbClr val="FF0000"/>
                </a:solidFill>
                <a:latin typeface="Myriad Pro Semibold" charset="0"/>
                <a:ea typeface="Myriad Pro Semibold" charset="0"/>
                <a:cs typeface="Myriad Pro Semibold" charset="0"/>
              </a:rPr>
              <a:t>15 ones ÷ 5 = 3 ones</a:t>
            </a:r>
          </a:p>
        </p:txBody>
      </p:sp>
      <p:sp>
        <p:nvSpPr>
          <p:cNvPr id="63" name="TextBox 62">
            <a:extLst>
              <a:ext uri="{FF2B5EF4-FFF2-40B4-BE49-F238E27FC236}">
                <a16:creationId xmlns:a16="http://schemas.microsoft.com/office/drawing/2014/main" id="{E375B1ED-15CD-43CC-95AD-93EFC53D1609}"/>
              </a:ext>
            </a:extLst>
          </p:cNvPr>
          <p:cNvSpPr txBox="1"/>
          <p:nvPr/>
        </p:nvSpPr>
        <p:spPr bwMode="auto">
          <a:xfrm>
            <a:off x="8568477" y="1799004"/>
            <a:ext cx="3225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000" dirty="0">
                <a:solidFill>
                  <a:srgbClr val="FF0000"/>
                </a:solidFill>
                <a:latin typeface="Myriad Pro" panose="020B0503030403020204" pitchFamily="34" charset="0"/>
                <a:ea typeface="Myriad Pro Semibold" charset="0"/>
                <a:cs typeface="Myriad Pro Semibold" charset="0"/>
              </a:rPr>
              <a:t>3</a:t>
            </a:r>
          </a:p>
        </p:txBody>
      </p:sp>
      <p:sp>
        <p:nvSpPr>
          <p:cNvPr id="64" name="TextBox 63">
            <a:extLst>
              <a:ext uri="{FF2B5EF4-FFF2-40B4-BE49-F238E27FC236}">
                <a16:creationId xmlns:a16="http://schemas.microsoft.com/office/drawing/2014/main" id="{99AADE39-2306-4F03-9E74-F41A06BD4A80}"/>
              </a:ext>
            </a:extLst>
          </p:cNvPr>
          <p:cNvSpPr txBox="1"/>
          <p:nvPr/>
        </p:nvSpPr>
        <p:spPr bwMode="auto">
          <a:xfrm>
            <a:off x="6766714" y="828430"/>
            <a:ext cx="49885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r" fontAlgn="base">
              <a:spcBef>
                <a:spcPct val="20000"/>
              </a:spcBef>
              <a:spcAft>
                <a:spcPct val="0"/>
              </a:spcAft>
              <a:buClr>
                <a:srgbClr val="82CBDD"/>
              </a:buClr>
            </a:pPr>
            <a:r>
              <a:rPr lang="en-GB" sz="2200" dirty="0">
                <a:solidFill>
                  <a:srgbClr val="000000"/>
                </a:solidFill>
                <a:latin typeface="Myriad Pro Semibold" charset="0"/>
                <a:ea typeface="Myriad Pro Semibold" charset="0"/>
                <a:cs typeface="Myriad Pro Semibold" charset="0"/>
              </a:rPr>
              <a:t>43</a:t>
            </a:r>
            <a:endParaRPr lang="en-GB" sz="2200" dirty="0">
              <a:solidFill>
                <a:srgbClr val="C00000"/>
              </a:solidFill>
              <a:latin typeface="Myriad Pro Semibold" charset="0"/>
              <a:ea typeface="Myriad Pro Semibold" charset="0"/>
              <a:cs typeface="Myriad Pro Semibold" charset="0"/>
            </a:endParaRPr>
          </a:p>
        </p:txBody>
      </p:sp>
    </p:spTree>
    <p:extLst>
      <p:ext uri="{BB962C8B-B14F-4D97-AF65-F5344CB8AC3E}">
        <p14:creationId xmlns:p14="http://schemas.microsoft.com/office/powerpoint/2010/main" val="3552171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3"/>
                                        </p:tgtEl>
                                      </p:cBhvr>
                                    </p:animEffect>
                                    <p:set>
                                      <p:cBhvr>
                                        <p:cTn id="7" dur="1" fill="hold">
                                          <p:stCondLst>
                                            <p:cond delay="499"/>
                                          </p:stCondLst>
                                        </p:cTn>
                                        <p:tgtEl>
                                          <p:spTgt spid="33"/>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400" decel="49600" fill="hold" nodeType="clickEffect">
                                  <p:stCondLst>
                                    <p:cond delay="0"/>
                                  </p:stCondLst>
                                  <p:childTnLst>
                                    <p:animMotion origin="layout" path="M -4.16667E-6 1.11111E-6 L 0.05404 -0.18588 " pathEditMode="relative" rAng="0" ptsTypes="AA">
                                      <p:cBhvr>
                                        <p:cTn id="15" dur="1250" fill="hold"/>
                                        <p:tgtEl>
                                          <p:spTgt spid="9"/>
                                        </p:tgtEl>
                                        <p:attrNameLst>
                                          <p:attrName>ppt_x</p:attrName>
                                          <p:attrName>ppt_y</p:attrName>
                                        </p:attrNameLst>
                                      </p:cBhvr>
                                      <p:rCtr x="2695" y="-9306"/>
                                    </p:animMotion>
                                  </p:childTnLst>
                                </p:cTn>
                              </p:par>
                            </p:childTnLst>
                          </p:cTn>
                        </p:par>
                        <p:par>
                          <p:cTn id="16" fill="hold">
                            <p:stCondLst>
                              <p:cond delay="1250"/>
                            </p:stCondLst>
                            <p:childTnLst>
                              <p:par>
                                <p:cTn id="17" presetID="10"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fade">
                                      <p:cBhvr>
                                        <p:cTn id="19" dur="500"/>
                                        <p:tgtEl>
                                          <p:spTgt spid="5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fade">
                                      <p:cBhvr>
                                        <p:cTn id="24" dur="500"/>
                                        <p:tgtEl>
                                          <p:spTgt spid="6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0" nodeType="clickEffect">
                                  <p:stCondLst>
                                    <p:cond delay="0"/>
                                  </p:stCondLst>
                                  <p:childTnLst>
                                    <p:animEffect transition="out" filter="fade">
                                      <p:cBhvr>
                                        <p:cTn id="33" dur="500"/>
                                        <p:tgtEl>
                                          <p:spTgt spid="32"/>
                                        </p:tgtEl>
                                      </p:cBhvr>
                                    </p:animEffect>
                                    <p:set>
                                      <p:cBhvr>
                                        <p:cTn id="34" dur="1" fill="hold">
                                          <p:stCondLst>
                                            <p:cond delay="499"/>
                                          </p:stCondLst>
                                        </p:cTn>
                                        <p:tgtEl>
                                          <p:spTgt spid="3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62" grpId="0"/>
      <p:bldP spid="63" grpId="0"/>
      <p:bldP spid="64"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4:8</a:t>
            </a:r>
          </a:p>
        </p:txBody>
      </p:sp>
      <p:sp>
        <p:nvSpPr>
          <p:cNvPr id="4" name="TextBox 3">
            <a:extLst>
              <a:ext uri="{FF2B5EF4-FFF2-40B4-BE49-F238E27FC236}">
                <a16:creationId xmlns:a16="http://schemas.microsoft.com/office/drawing/2014/main" id="{5BED59D6-3EEB-4E1A-A6D5-4BC373D34A8C}"/>
              </a:ext>
            </a:extLst>
          </p:cNvPr>
          <p:cNvSpPr txBox="1"/>
          <p:nvPr/>
        </p:nvSpPr>
        <p:spPr bwMode="auto">
          <a:xfrm>
            <a:off x="5395327" y="2541955"/>
            <a:ext cx="1401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426  ÷  6</a:t>
            </a:r>
          </a:p>
        </p:txBody>
      </p:sp>
      <p:sp>
        <p:nvSpPr>
          <p:cNvPr id="5" name="TextBox 4">
            <a:extLst>
              <a:ext uri="{FF2B5EF4-FFF2-40B4-BE49-F238E27FC236}">
                <a16:creationId xmlns:a16="http://schemas.microsoft.com/office/drawing/2014/main" id="{D8290815-7077-463F-9B23-567282D56232}"/>
              </a:ext>
            </a:extLst>
          </p:cNvPr>
          <p:cNvSpPr txBox="1"/>
          <p:nvPr/>
        </p:nvSpPr>
        <p:spPr bwMode="auto">
          <a:xfrm>
            <a:off x="5562041" y="3375969"/>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4  &lt;  6</a:t>
            </a:r>
          </a:p>
        </p:txBody>
      </p:sp>
      <p:sp>
        <p:nvSpPr>
          <p:cNvPr id="6" name="TextBox 5">
            <a:extLst>
              <a:ext uri="{FF2B5EF4-FFF2-40B4-BE49-F238E27FC236}">
                <a16:creationId xmlns:a16="http://schemas.microsoft.com/office/drawing/2014/main" id="{54BA11FE-0263-4696-B6ED-E416B461F43F}"/>
              </a:ext>
            </a:extLst>
          </p:cNvPr>
          <p:cNvSpPr txBox="1"/>
          <p:nvPr/>
        </p:nvSpPr>
        <p:spPr bwMode="auto">
          <a:xfrm>
            <a:off x="4759386" y="4209982"/>
            <a:ext cx="26732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two-digit quotient</a:t>
            </a:r>
          </a:p>
        </p:txBody>
      </p:sp>
      <p:sp>
        <p:nvSpPr>
          <p:cNvPr id="8" name="TextBox 7">
            <a:extLst>
              <a:ext uri="{FF2B5EF4-FFF2-40B4-BE49-F238E27FC236}">
                <a16:creationId xmlns:a16="http://schemas.microsoft.com/office/drawing/2014/main" id="{2A188334-236F-4B78-86CA-55173F38C217}"/>
              </a:ext>
            </a:extLst>
          </p:cNvPr>
          <p:cNvSpPr txBox="1"/>
          <p:nvPr/>
        </p:nvSpPr>
        <p:spPr bwMode="auto">
          <a:xfrm>
            <a:off x="5395327" y="2541955"/>
            <a:ext cx="1401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712  ÷  4</a:t>
            </a:r>
          </a:p>
        </p:txBody>
      </p:sp>
      <p:sp>
        <p:nvSpPr>
          <p:cNvPr id="10" name="TextBox 9">
            <a:extLst>
              <a:ext uri="{FF2B5EF4-FFF2-40B4-BE49-F238E27FC236}">
                <a16:creationId xmlns:a16="http://schemas.microsoft.com/office/drawing/2014/main" id="{C5FDB535-4D28-4835-BA4D-59DFBAE73AC8}"/>
              </a:ext>
            </a:extLst>
          </p:cNvPr>
          <p:cNvSpPr txBox="1"/>
          <p:nvPr/>
        </p:nvSpPr>
        <p:spPr bwMode="auto">
          <a:xfrm>
            <a:off x="5562041" y="3375969"/>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7  &gt;  4</a:t>
            </a:r>
          </a:p>
        </p:txBody>
      </p:sp>
      <p:sp>
        <p:nvSpPr>
          <p:cNvPr id="11" name="TextBox 10">
            <a:extLst>
              <a:ext uri="{FF2B5EF4-FFF2-40B4-BE49-F238E27FC236}">
                <a16:creationId xmlns:a16="http://schemas.microsoft.com/office/drawing/2014/main" id="{9C289EB5-5EA9-493D-AB1B-081E5CC21561}"/>
              </a:ext>
            </a:extLst>
          </p:cNvPr>
          <p:cNvSpPr txBox="1"/>
          <p:nvPr/>
        </p:nvSpPr>
        <p:spPr bwMode="auto">
          <a:xfrm>
            <a:off x="4661569" y="4209982"/>
            <a:ext cx="2868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three-digit quotient</a:t>
            </a:r>
          </a:p>
        </p:txBody>
      </p:sp>
      <p:sp>
        <p:nvSpPr>
          <p:cNvPr id="12" name="TextBox 11">
            <a:extLst>
              <a:ext uri="{FF2B5EF4-FFF2-40B4-BE49-F238E27FC236}">
                <a16:creationId xmlns:a16="http://schemas.microsoft.com/office/drawing/2014/main" id="{28950CEF-7C55-4D53-9F3E-15D8E2D8EF42}"/>
              </a:ext>
            </a:extLst>
          </p:cNvPr>
          <p:cNvSpPr txBox="1"/>
          <p:nvPr/>
        </p:nvSpPr>
        <p:spPr bwMode="auto">
          <a:xfrm>
            <a:off x="5395327" y="2531209"/>
            <a:ext cx="1401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800  ÷  5</a:t>
            </a:r>
          </a:p>
        </p:txBody>
      </p:sp>
      <p:sp>
        <p:nvSpPr>
          <p:cNvPr id="13" name="TextBox 12">
            <a:extLst>
              <a:ext uri="{FF2B5EF4-FFF2-40B4-BE49-F238E27FC236}">
                <a16:creationId xmlns:a16="http://schemas.microsoft.com/office/drawing/2014/main" id="{13D1555C-FF0F-4634-A250-B152FE8B616F}"/>
              </a:ext>
            </a:extLst>
          </p:cNvPr>
          <p:cNvSpPr txBox="1"/>
          <p:nvPr/>
        </p:nvSpPr>
        <p:spPr bwMode="auto">
          <a:xfrm>
            <a:off x="5562041" y="3365223"/>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8  &gt;  5</a:t>
            </a:r>
          </a:p>
        </p:txBody>
      </p:sp>
      <p:sp>
        <p:nvSpPr>
          <p:cNvPr id="14" name="TextBox 13">
            <a:extLst>
              <a:ext uri="{FF2B5EF4-FFF2-40B4-BE49-F238E27FC236}">
                <a16:creationId xmlns:a16="http://schemas.microsoft.com/office/drawing/2014/main" id="{10D1795B-5F28-4253-B203-2CCBAC94764C}"/>
              </a:ext>
            </a:extLst>
          </p:cNvPr>
          <p:cNvSpPr txBox="1"/>
          <p:nvPr/>
        </p:nvSpPr>
        <p:spPr bwMode="auto">
          <a:xfrm>
            <a:off x="4661569" y="4199236"/>
            <a:ext cx="2868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three-digit quotient</a:t>
            </a:r>
          </a:p>
        </p:txBody>
      </p:sp>
      <p:sp>
        <p:nvSpPr>
          <p:cNvPr id="15" name="TextBox 14">
            <a:extLst>
              <a:ext uri="{FF2B5EF4-FFF2-40B4-BE49-F238E27FC236}">
                <a16:creationId xmlns:a16="http://schemas.microsoft.com/office/drawing/2014/main" id="{6A29BAC9-0616-40F0-BF5C-069C21828830}"/>
              </a:ext>
            </a:extLst>
          </p:cNvPr>
          <p:cNvSpPr txBox="1"/>
          <p:nvPr/>
        </p:nvSpPr>
        <p:spPr bwMode="auto">
          <a:xfrm>
            <a:off x="5395327" y="2531209"/>
            <a:ext cx="1401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648  ÷  6</a:t>
            </a:r>
          </a:p>
        </p:txBody>
      </p:sp>
      <p:sp>
        <p:nvSpPr>
          <p:cNvPr id="16" name="TextBox 15">
            <a:extLst>
              <a:ext uri="{FF2B5EF4-FFF2-40B4-BE49-F238E27FC236}">
                <a16:creationId xmlns:a16="http://schemas.microsoft.com/office/drawing/2014/main" id="{81576FEC-65DE-4148-95FC-1E375B198A86}"/>
              </a:ext>
            </a:extLst>
          </p:cNvPr>
          <p:cNvSpPr txBox="1"/>
          <p:nvPr/>
        </p:nvSpPr>
        <p:spPr bwMode="auto">
          <a:xfrm>
            <a:off x="5562041" y="3365223"/>
            <a:ext cx="106792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6  =  6</a:t>
            </a:r>
          </a:p>
        </p:txBody>
      </p:sp>
      <p:sp>
        <p:nvSpPr>
          <p:cNvPr id="17" name="TextBox 16">
            <a:extLst>
              <a:ext uri="{FF2B5EF4-FFF2-40B4-BE49-F238E27FC236}">
                <a16:creationId xmlns:a16="http://schemas.microsoft.com/office/drawing/2014/main" id="{F62BC167-87D2-4417-AE3C-D53BA7F28FB9}"/>
              </a:ext>
            </a:extLst>
          </p:cNvPr>
          <p:cNvSpPr txBox="1"/>
          <p:nvPr/>
        </p:nvSpPr>
        <p:spPr bwMode="auto">
          <a:xfrm>
            <a:off x="4661569" y="4199236"/>
            <a:ext cx="2868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dirty="0">
                <a:solidFill>
                  <a:srgbClr val="000000"/>
                </a:solidFill>
                <a:latin typeface="Myriad Pro Semibold" charset="0"/>
                <a:ea typeface="Myriad Pro Semibold" charset="0"/>
                <a:cs typeface="Myriad Pro Semibold" charset="0"/>
              </a:rPr>
              <a:t>three-digit quotient</a:t>
            </a:r>
          </a:p>
        </p:txBody>
      </p:sp>
      <p:sp>
        <p:nvSpPr>
          <p:cNvPr id="18" name="TextBox 17">
            <a:extLst>
              <a:ext uri="{FF2B5EF4-FFF2-40B4-BE49-F238E27FC236}">
                <a16:creationId xmlns:a16="http://schemas.microsoft.com/office/drawing/2014/main" id="{19DDCFA3-D56B-47B3-ACA2-D175C118AB0D}"/>
              </a:ext>
            </a:extLst>
          </p:cNvPr>
          <p:cNvSpPr txBox="1"/>
          <p:nvPr/>
        </p:nvSpPr>
        <p:spPr bwMode="auto">
          <a:xfrm>
            <a:off x="5398502" y="2541955"/>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7</a:t>
            </a:r>
          </a:p>
        </p:txBody>
      </p:sp>
      <p:sp>
        <p:nvSpPr>
          <p:cNvPr id="19" name="TextBox 18">
            <a:extLst>
              <a:ext uri="{FF2B5EF4-FFF2-40B4-BE49-F238E27FC236}">
                <a16:creationId xmlns:a16="http://schemas.microsoft.com/office/drawing/2014/main" id="{265969E2-5435-4430-997A-7512775983FF}"/>
              </a:ext>
            </a:extLst>
          </p:cNvPr>
          <p:cNvSpPr txBox="1"/>
          <p:nvPr/>
        </p:nvSpPr>
        <p:spPr bwMode="auto">
          <a:xfrm>
            <a:off x="6440362" y="2541955"/>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4</a:t>
            </a:r>
          </a:p>
        </p:txBody>
      </p:sp>
      <p:sp>
        <p:nvSpPr>
          <p:cNvPr id="20" name="TextBox 19">
            <a:extLst>
              <a:ext uri="{FF2B5EF4-FFF2-40B4-BE49-F238E27FC236}">
                <a16:creationId xmlns:a16="http://schemas.microsoft.com/office/drawing/2014/main" id="{A63F1959-18FE-4F81-8767-44ED4E6AB3B6}"/>
              </a:ext>
            </a:extLst>
          </p:cNvPr>
          <p:cNvSpPr txBox="1"/>
          <p:nvPr/>
        </p:nvSpPr>
        <p:spPr bwMode="auto">
          <a:xfrm>
            <a:off x="5395872" y="2541955"/>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4</a:t>
            </a:r>
          </a:p>
        </p:txBody>
      </p:sp>
      <p:sp>
        <p:nvSpPr>
          <p:cNvPr id="21" name="TextBox 20">
            <a:extLst>
              <a:ext uri="{FF2B5EF4-FFF2-40B4-BE49-F238E27FC236}">
                <a16:creationId xmlns:a16="http://schemas.microsoft.com/office/drawing/2014/main" id="{71845E71-F0B2-4B83-A66C-DD238468C8AE}"/>
              </a:ext>
            </a:extLst>
          </p:cNvPr>
          <p:cNvSpPr txBox="1"/>
          <p:nvPr/>
        </p:nvSpPr>
        <p:spPr bwMode="auto">
          <a:xfrm>
            <a:off x="6434557" y="2541955"/>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6</a:t>
            </a:r>
          </a:p>
        </p:txBody>
      </p:sp>
      <p:sp>
        <p:nvSpPr>
          <p:cNvPr id="22" name="TextBox 21">
            <a:extLst>
              <a:ext uri="{FF2B5EF4-FFF2-40B4-BE49-F238E27FC236}">
                <a16:creationId xmlns:a16="http://schemas.microsoft.com/office/drawing/2014/main" id="{75B49E82-8705-4A1E-9B43-AED6BB19AFEB}"/>
              </a:ext>
            </a:extLst>
          </p:cNvPr>
          <p:cNvSpPr txBox="1"/>
          <p:nvPr/>
        </p:nvSpPr>
        <p:spPr bwMode="auto">
          <a:xfrm>
            <a:off x="5397734" y="2531209"/>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8</a:t>
            </a:r>
          </a:p>
        </p:txBody>
      </p:sp>
      <p:sp>
        <p:nvSpPr>
          <p:cNvPr id="23" name="TextBox 22">
            <a:extLst>
              <a:ext uri="{FF2B5EF4-FFF2-40B4-BE49-F238E27FC236}">
                <a16:creationId xmlns:a16="http://schemas.microsoft.com/office/drawing/2014/main" id="{A0C8452D-4E0A-4CB6-B70F-A7978782B061}"/>
              </a:ext>
            </a:extLst>
          </p:cNvPr>
          <p:cNvSpPr txBox="1"/>
          <p:nvPr/>
        </p:nvSpPr>
        <p:spPr bwMode="auto">
          <a:xfrm>
            <a:off x="6430861" y="2531209"/>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5</a:t>
            </a:r>
          </a:p>
        </p:txBody>
      </p:sp>
      <p:sp>
        <p:nvSpPr>
          <p:cNvPr id="24" name="TextBox 23">
            <a:extLst>
              <a:ext uri="{FF2B5EF4-FFF2-40B4-BE49-F238E27FC236}">
                <a16:creationId xmlns:a16="http://schemas.microsoft.com/office/drawing/2014/main" id="{D0799C2C-1955-43E4-A48C-757FB07236AD}"/>
              </a:ext>
            </a:extLst>
          </p:cNvPr>
          <p:cNvSpPr txBox="1"/>
          <p:nvPr/>
        </p:nvSpPr>
        <p:spPr bwMode="auto">
          <a:xfrm>
            <a:off x="5390564" y="2531209"/>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6</a:t>
            </a:r>
          </a:p>
        </p:txBody>
      </p:sp>
      <p:sp>
        <p:nvSpPr>
          <p:cNvPr id="25" name="TextBox 24">
            <a:extLst>
              <a:ext uri="{FF2B5EF4-FFF2-40B4-BE49-F238E27FC236}">
                <a16:creationId xmlns:a16="http://schemas.microsoft.com/office/drawing/2014/main" id="{06742B92-CEDF-4C4C-B2E8-180C19047BAB}"/>
              </a:ext>
            </a:extLst>
          </p:cNvPr>
          <p:cNvSpPr txBox="1"/>
          <p:nvPr/>
        </p:nvSpPr>
        <p:spPr bwMode="auto">
          <a:xfrm>
            <a:off x="6435677" y="2531209"/>
            <a:ext cx="3609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fontAlgn="base">
              <a:spcBef>
                <a:spcPct val="20000"/>
              </a:spcBef>
              <a:spcAft>
                <a:spcPct val="0"/>
              </a:spcAft>
              <a:buClr>
                <a:srgbClr val="82CBDD"/>
              </a:buClr>
            </a:pPr>
            <a:r>
              <a:rPr lang="en-GB" sz="2400" b="1" dirty="0">
                <a:solidFill>
                  <a:srgbClr val="000000"/>
                </a:solidFill>
                <a:latin typeface="Myriad Pro Semibold" charset="0"/>
                <a:ea typeface="Myriad Pro Semibold" charset="0"/>
                <a:cs typeface="Myriad Pro Semibold" charset="0"/>
              </a:rPr>
              <a:t>6</a:t>
            </a:r>
          </a:p>
        </p:txBody>
      </p:sp>
    </p:spTree>
    <p:extLst>
      <p:ext uri="{BB962C8B-B14F-4D97-AF65-F5344CB8AC3E}">
        <p14:creationId xmlns:p14="http://schemas.microsoft.com/office/powerpoint/2010/main" val="84124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9"/>
                                        </p:tgtEl>
                                      </p:cBhvr>
                                    </p:animEffect>
                                    <p:set>
                                      <p:cBhvr>
                                        <p:cTn id="28" dur="1" fill="hold">
                                          <p:stCondLst>
                                            <p:cond delay="499"/>
                                          </p:stCondLst>
                                        </p:cTn>
                                        <p:tgtEl>
                                          <p:spTgt spid="19"/>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10"/>
                                        </p:tgtEl>
                                      </p:cBhvr>
                                    </p:animEffect>
                                    <p:set>
                                      <p:cBhvr>
                                        <p:cTn id="31" dur="1" fill="hold">
                                          <p:stCondLst>
                                            <p:cond delay="499"/>
                                          </p:stCondLst>
                                        </p:cTn>
                                        <p:tgtEl>
                                          <p:spTgt spid="10"/>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11"/>
                                        </p:tgtEl>
                                      </p:cBhvr>
                                    </p:animEffect>
                                    <p:set>
                                      <p:cBhvr>
                                        <p:cTn id="34" dur="1" fill="hold">
                                          <p:stCondLst>
                                            <p:cond delay="499"/>
                                          </p:stCondLst>
                                        </p:cTn>
                                        <p:tgtEl>
                                          <p:spTgt spid="11"/>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8"/>
                                        </p:tgtEl>
                                      </p:cBhvr>
                                    </p:animEffect>
                                    <p:set>
                                      <p:cBhvr>
                                        <p:cTn id="37" dur="1" fill="hold">
                                          <p:stCondLst>
                                            <p:cond delay="499"/>
                                          </p:stCondLst>
                                        </p:cTn>
                                        <p:tgtEl>
                                          <p:spTgt spid="8"/>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xit" presetSubtype="0" fill="hold" grpId="1" nodeType="clickEffect">
                                  <p:stCondLst>
                                    <p:cond delay="0"/>
                                  </p:stCondLst>
                                  <p:childTnLst>
                                    <p:animEffect transition="out" filter="fade">
                                      <p:cBhvr>
                                        <p:cTn id="63" dur="500"/>
                                        <p:tgtEl>
                                          <p:spTgt spid="4"/>
                                        </p:tgtEl>
                                      </p:cBhvr>
                                    </p:animEffect>
                                    <p:set>
                                      <p:cBhvr>
                                        <p:cTn id="64" dur="1" fill="hold">
                                          <p:stCondLst>
                                            <p:cond delay="499"/>
                                          </p:stCondLst>
                                        </p:cTn>
                                        <p:tgtEl>
                                          <p:spTgt spid="4"/>
                                        </p:tgtEl>
                                        <p:attrNameLst>
                                          <p:attrName>style.visibility</p:attrName>
                                        </p:attrNameLst>
                                      </p:cBhvr>
                                      <p:to>
                                        <p:strVal val="hidden"/>
                                      </p:to>
                                    </p:set>
                                  </p:childTnLst>
                                </p:cTn>
                              </p:par>
                              <p:par>
                                <p:cTn id="65" presetID="10" presetClass="exit" presetSubtype="0" fill="hold" grpId="1" nodeType="withEffect">
                                  <p:stCondLst>
                                    <p:cond delay="0"/>
                                  </p:stCondLst>
                                  <p:childTnLst>
                                    <p:animEffect transition="out" filter="fad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21"/>
                                        </p:tgtEl>
                                      </p:cBhvr>
                                    </p:animEffect>
                                    <p:set>
                                      <p:cBhvr>
                                        <p:cTn id="70" dur="1" fill="hold">
                                          <p:stCondLst>
                                            <p:cond delay="499"/>
                                          </p:stCondLst>
                                        </p:cTn>
                                        <p:tgtEl>
                                          <p:spTgt spid="21"/>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5"/>
                                        </p:tgtEl>
                                      </p:cBhvr>
                                    </p:animEffect>
                                    <p:set>
                                      <p:cBhvr>
                                        <p:cTn id="73" dur="1" fill="hold">
                                          <p:stCondLst>
                                            <p:cond delay="499"/>
                                          </p:stCondLst>
                                        </p:cTn>
                                        <p:tgtEl>
                                          <p:spTgt spid="5"/>
                                        </p:tgtEl>
                                        <p:attrNameLst>
                                          <p:attrName>style.visibility</p:attrName>
                                        </p:attrNameLst>
                                      </p:cBhvr>
                                      <p:to>
                                        <p:strVal val="hidden"/>
                                      </p:to>
                                    </p:set>
                                  </p:childTnLst>
                                </p:cTn>
                              </p:par>
                              <p:par>
                                <p:cTn id="74" presetID="10" presetClass="exit" presetSubtype="0" fill="hold" grpId="1" nodeType="withEffect">
                                  <p:stCondLst>
                                    <p:cond delay="0"/>
                                  </p:stCondLst>
                                  <p:childTnLst>
                                    <p:animEffect transition="out" filter="fade">
                                      <p:cBhvr>
                                        <p:cTn id="75" dur="500"/>
                                        <p:tgtEl>
                                          <p:spTgt spid="6"/>
                                        </p:tgtEl>
                                      </p:cBhvr>
                                    </p:animEffect>
                                    <p:set>
                                      <p:cBhvr>
                                        <p:cTn id="76" dur="1" fill="hold">
                                          <p:stCondLst>
                                            <p:cond delay="499"/>
                                          </p:stCondLst>
                                        </p:cTn>
                                        <p:tgtEl>
                                          <p:spTgt spid="6"/>
                                        </p:tgtEl>
                                        <p:attrNameLst>
                                          <p:attrName>style.visibility</p:attrName>
                                        </p:attrNameLst>
                                      </p:cBhvr>
                                      <p:to>
                                        <p:strVal val="hidden"/>
                                      </p:to>
                                    </p:set>
                                  </p:childTnLst>
                                </p:cTn>
                              </p:par>
                            </p:childTnLst>
                          </p:cTn>
                        </p:par>
                        <p:par>
                          <p:cTn id="77" fill="hold">
                            <p:stCondLst>
                              <p:cond delay="500"/>
                            </p:stCondLst>
                            <p:childTnLst>
                              <p:par>
                                <p:cTn id="78" presetID="10" presetClass="entr" presetSubtype="0"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fade">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13"/>
                                        </p:tgtEl>
                                        <p:attrNameLst>
                                          <p:attrName>style.visibility</p:attrName>
                                        </p:attrNameLst>
                                      </p:cBhvr>
                                      <p:to>
                                        <p:strVal val="visible"/>
                                      </p:to>
                                    </p:set>
                                    <p:animEffect transition="in" filter="fade">
                                      <p:cBhvr>
                                        <p:cTn id="93" dur="500"/>
                                        <p:tgtEl>
                                          <p:spTgt spid="13"/>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xit" presetSubtype="0" fill="hold" grpId="1" nodeType="clickEffect">
                                  <p:stCondLst>
                                    <p:cond delay="0"/>
                                  </p:stCondLst>
                                  <p:childTnLst>
                                    <p:animEffect transition="out" filter="fade">
                                      <p:cBhvr>
                                        <p:cTn id="102" dur="500"/>
                                        <p:tgtEl>
                                          <p:spTgt spid="12"/>
                                        </p:tgtEl>
                                      </p:cBhvr>
                                    </p:animEffect>
                                    <p:set>
                                      <p:cBhvr>
                                        <p:cTn id="103" dur="1" fill="hold">
                                          <p:stCondLst>
                                            <p:cond delay="499"/>
                                          </p:stCondLst>
                                        </p:cTn>
                                        <p:tgtEl>
                                          <p:spTgt spid="12"/>
                                        </p:tgtEl>
                                        <p:attrNameLst>
                                          <p:attrName>style.visibility</p:attrName>
                                        </p:attrNameLst>
                                      </p:cBhvr>
                                      <p:to>
                                        <p:strVal val="hidden"/>
                                      </p:to>
                                    </p:set>
                                  </p:childTnLst>
                                </p:cTn>
                              </p:par>
                              <p:par>
                                <p:cTn id="104" presetID="10" presetClass="exit" presetSubtype="0" fill="hold" grpId="1" nodeType="withEffect">
                                  <p:stCondLst>
                                    <p:cond delay="0"/>
                                  </p:stCondLst>
                                  <p:childTnLst>
                                    <p:animEffect transition="out" filter="fade">
                                      <p:cBhvr>
                                        <p:cTn id="105" dur="500"/>
                                        <p:tgtEl>
                                          <p:spTgt spid="22"/>
                                        </p:tgtEl>
                                      </p:cBhvr>
                                    </p:animEffect>
                                    <p:set>
                                      <p:cBhvr>
                                        <p:cTn id="106" dur="1" fill="hold">
                                          <p:stCondLst>
                                            <p:cond delay="499"/>
                                          </p:stCondLst>
                                        </p:cTn>
                                        <p:tgtEl>
                                          <p:spTgt spid="22"/>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23"/>
                                        </p:tgtEl>
                                      </p:cBhvr>
                                    </p:animEffect>
                                    <p:set>
                                      <p:cBhvr>
                                        <p:cTn id="109" dur="1" fill="hold">
                                          <p:stCondLst>
                                            <p:cond delay="499"/>
                                          </p:stCondLst>
                                        </p:cTn>
                                        <p:tgtEl>
                                          <p:spTgt spid="23"/>
                                        </p:tgtEl>
                                        <p:attrNameLst>
                                          <p:attrName>style.visibility</p:attrName>
                                        </p:attrNameLst>
                                      </p:cBhvr>
                                      <p:to>
                                        <p:strVal val="hidden"/>
                                      </p:to>
                                    </p:set>
                                  </p:childTnLst>
                                </p:cTn>
                              </p:par>
                              <p:par>
                                <p:cTn id="110" presetID="10" presetClass="exit" presetSubtype="0" fill="hold" grpId="1" nodeType="withEffect">
                                  <p:stCondLst>
                                    <p:cond delay="0"/>
                                  </p:stCondLst>
                                  <p:childTnLst>
                                    <p:animEffect transition="out" filter="fade">
                                      <p:cBhvr>
                                        <p:cTn id="111" dur="500"/>
                                        <p:tgtEl>
                                          <p:spTgt spid="13"/>
                                        </p:tgtEl>
                                      </p:cBhvr>
                                    </p:animEffect>
                                    <p:set>
                                      <p:cBhvr>
                                        <p:cTn id="112" dur="1" fill="hold">
                                          <p:stCondLst>
                                            <p:cond delay="499"/>
                                          </p:stCondLst>
                                        </p:cTn>
                                        <p:tgtEl>
                                          <p:spTgt spid="13"/>
                                        </p:tgtEl>
                                        <p:attrNameLst>
                                          <p:attrName>style.visibility</p:attrName>
                                        </p:attrNameLst>
                                      </p:cBhvr>
                                      <p:to>
                                        <p:strVal val="hidden"/>
                                      </p:to>
                                    </p:set>
                                  </p:childTnLst>
                                </p:cTn>
                              </p:par>
                              <p:par>
                                <p:cTn id="113" presetID="10" presetClass="exit" presetSubtype="0" fill="hold" grpId="1" nodeType="withEffect">
                                  <p:stCondLst>
                                    <p:cond delay="0"/>
                                  </p:stCondLst>
                                  <p:childTnLst>
                                    <p:animEffect transition="out" filter="fade">
                                      <p:cBhvr>
                                        <p:cTn id="114" dur="500"/>
                                        <p:tgtEl>
                                          <p:spTgt spid="14"/>
                                        </p:tgtEl>
                                      </p:cBhvr>
                                    </p:animEffect>
                                    <p:set>
                                      <p:cBhvr>
                                        <p:cTn id="115" dur="1" fill="hold">
                                          <p:stCondLst>
                                            <p:cond delay="499"/>
                                          </p:stCondLst>
                                        </p:cTn>
                                        <p:tgtEl>
                                          <p:spTgt spid="14"/>
                                        </p:tgtEl>
                                        <p:attrNameLst>
                                          <p:attrName>style.visibility</p:attrName>
                                        </p:attrNameLst>
                                      </p:cBhvr>
                                      <p:to>
                                        <p:strVal val="hidden"/>
                                      </p:to>
                                    </p:set>
                                  </p:childTnLst>
                                </p:cTn>
                              </p:par>
                            </p:childTnLst>
                          </p:cTn>
                        </p:par>
                        <p:par>
                          <p:cTn id="116" fill="hold">
                            <p:stCondLst>
                              <p:cond delay="500"/>
                            </p:stCondLst>
                            <p:childTnLst>
                              <p:par>
                                <p:cTn id="117" presetID="10" presetClass="entr" presetSubtype="0" fill="hold" grpId="0" nodeType="afterEffect">
                                  <p:stCondLst>
                                    <p:cond delay="0"/>
                                  </p:stCondLst>
                                  <p:childTnLst>
                                    <p:set>
                                      <p:cBhvr>
                                        <p:cTn id="118" dur="1" fill="hold">
                                          <p:stCondLst>
                                            <p:cond delay="0"/>
                                          </p:stCondLst>
                                        </p:cTn>
                                        <p:tgtEl>
                                          <p:spTgt spid="15"/>
                                        </p:tgtEl>
                                        <p:attrNameLst>
                                          <p:attrName>style.visibility</p:attrName>
                                        </p:attrNameLst>
                                      </p:cBhvr>
                                      <p:to>
                                        <p:strVal val="visible"/>
                                      </p:to>
                                    </p:set>
                                    <p:animEffect transition="in" filter="fade">
                                      <p:cBhvr>
                                        <p:cTn id="119" dur="500"/>
                                        <p:tgtEl>
                                          <p:spTgt spid="15"/>
                                        </p:tgtEl>
                                      </p:cBhvr>
                                    </p:animEffect>
                                  </p:childTnLst>
                                </p:cTn>
                              </p:par>
                            </p:childTnLst>
                          </p:cTn>
                        </p:par>
                      </p:childTnLst>
                    </p:cTn>
                  </p:par>
                  <p:par>
                    <p:cTn id="120" fill="hold">
                      <p:stCondLst>
                        <p:cond delay="indefinite"/>
                      </p:stCondLst>
                      <p:childTnLst>
                        <p:par>
                          <p:cTn id="121" fill="hold">
                            <p:stCondLst>
                              <p:cond delay="0"/>
                            </p:stCondLst>
                            <p:childTnLst>
                              <p:par>
                                <p:cTn id="122" presetID="10" presetClass="entr" presetSubtype="0" fill="hold" grpId="0" nodeType="clickEffect">
                                  <p:stCondLst>
                                    <p:cond delay="0"/>
                                  </p:stCondLst>
                                  <p:childTnLst>
                                    <p:set>
                                      <p:cBhvr>
                                        <p:cTn id="123" dur="1" fill="hold">
                                          <p:stCondLst>
                                            <p:cond delay="0"/>
                                          </p:stCondLst>
                                        </p:cTn>
                                        <p:tgtEl>
                                          <p:spTgt spid="24"/>
                                        </p:tgtEl>
                                        <p:attrNameLst>
                                          <p:attrName>style.visibility</p:attrName>
                                        </p:attrNameLst>
                                      </p:cBhvr>
                                      <p:to>
                                        <p:strVal val="visible"/>
                                      </p:to>
                                    </p:set>
                                    <p:animEffect transition="in" filter="fade">
                                      <p:cBhvr>
                                        <p:cTn id="124" dur="500"/>
                                        <p:tgtEl>
                                          <p:spTgt spid="24"/>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fade">
                                      <p:cBhvr>
                                        <p:cTn id="127" dur="500"/>
                                        <p:tgtEl>
                                          <p:spTgt spid="25"/>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6"/>
                                        </p:tgtEl>
                                        <p:attrNameLst>
                                          <p:attrName>style.visibility</p:attrName>
                                        </p:attrNameLst>
                                      </p:cBhvr>
                                      <p:to>
                                        <p:strVal val="visible"/>
                                      </p:to>
                                    </p:set>
                                    <p:animEffect transition="in" filter="fade">
                                      <p:cBhvr>
                                        <p:cTn id="132" dur="500"/>
                                        <p:tgtEl>
                                          <p:spTgt spid="16"/>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7"/>
                                        </p:tgtEl>
                                        <p:attrNameLst>
                                          <p:attrName>style.visibility</p:attrName>
                                        </p:attrNameLst>
                                      </p:cBhvr>
                                      <p:to>
                                        <p:strVal val="visible"/>
                                      </p:to>
                                    </p:set>
                                    <p:animEffect transition="in" filter="fade">
                                      <p:cBhvr>
                                        <p:cTn id="13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8" grpId="0"/>
      <p:bldP spid="10" grpId="0"/>
      <p:bldP spid="10" grpId="1"/>
      <p:bldP spid="11" grpId="0"/>
      <p:bldP spid="11" grpId="1"/>
      <p:bldP spid="12" grpId="0"/>
      <p:bldP spid="12" grpId="1"/>
      <p:bldP spid="13" grpId="0"/>
      <p:bldP spid="13" grpId="1"/>
      <p:bldP spid="14" grpId="0"/>
      <p:bldP spid="14" grpId="1"/>
      <p:bldP spid="15" grpId="0"/>
      <p:bldP spid="16" grpId="0"/>
      <p:bldP spid="17" grpId="0"/>
      <p:bldP spid="18" grpId="0"/>
      <p:bldP spid="18" grpId="1"/>
      <p:bldP spid="19" grpId="0"/>
      <p:bldP spid="19" grpId="1"/>
      <p:bldP spid="20" grpId="0"/>
      <p:bldP spid="20" grpId="1"/>
      <p:bldP spid="21" grpId="0"/>
      <p:bldP spid="21" grpId="1"/>
      <p:bldP spid="22" grpId="0"/>
      <p:bldP spid="22" grpId="1"/>
      <p:bldP spid="23" grpId="0"/>
      <p:bldP spid="23" grpId="1"/>
      <p:bldP spid="24" grpId="0"/>
      <p:bldP spid="25"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31</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7662416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will use efficient strategies of division to solve problems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93111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64730812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6538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31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6764347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19169389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E9AEE-3F77-441B-9EB4-2CB6BE3DE723}"/>
              </a:ext>
            </a:extLst>
          </p:cNvPr>
          <p:cNvSpPr>
            <a:spLocks noGrp="1"/>
          </p:cNvSpPr>
          <p:nvPr>
            <p:ph type="title"/>
          </p:nvPr>
        </p:nvSpPr>
        <p:spPr/>
        <p:txBody>
          <a:bodyPr/>
          <a:lstStyle/>
          <a:p>
            <a:r>
              <a:rPr lang="en-GB" dirty="0"/>
              <a:t>5MD-4 Divide using a formal written method</a:t>
            </a:r>
          </a:p>
        </p:txBody>
      </p:sp>
      <p:sp>
        <p:nvSpPr>
          <p:cNvPr id="3" name="TextBox 2">
            <a:extLst>
              <a:ext uri="{FF2B5EF4-FFF2-40B4-BE49-F238E27FC236}">
                <a16:creationId xmlns:a16="http://schemas.microsoft.com/office/drawing/2014/main" id="{A9D6B6DC-CBBF-42AB-B76F-9675801066D2}"/>
              </a:ext>
            </a:extLst>
          </p:cNvPr>
          <p:cNvSpPr txBox="1"/>
          <p:nvPr/>
        </p:nvSpPr>
        <p:spPr>
          <a:xfrm>
            <a:off x="623888" y="1484784"/>
            <a:ext cx="9005887" cy="1446550"/>
          </a:xfrm>
          <a:prstGeom prst="rect">
            <a:avLst/>
          </a:prstGeom>
          <a:noFill/>
        </p:spPr>
        <p:txBody>
          <a:bodyPr wrap="square" rtlCol="0">
            <a:spAutoFit/>
          </a:bodyPr>
          <a:lstStyle/>
          <a:p>
            <a:pPr marL="342900" marR="0" lvl="0" indent="-342900" algn="l" defTabSz="914400" rtl="0" eaLnBrk="1" fontAlgn="base" latinLnBrk="0" hangingPunct="1">
              <a:lnSpc>
                <a:spcPct val="100000"/>
              </a:lnSpc>
              <a:spcBef>
                <a:spcPct val="20000"/>
              </a:spcBef>
              <a:spcAft>
                <a:spcPct val="0"/>
              </a:spcAft>
              <a:buClr>
                <a:schemeClr val="tx1">
                  <a:lumMod val="50000"/>
                  <a:lumOff val="50000"/>
                </a:schemeClr>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rPr>
              <a:t>It is now really important to practise with other examples without resources to build fluency. </a:t>
            </a:r>
          </a:p>
          <a:p>
            <a:pPr marL="342900" marR="0" lvl="0" indent="-342900" algn="l" defTabSz="914400" rtl="0" eaLnBrk="1" fontAlgn="base" latinLnBrk="0" hangingPunct="1">
              <a:lnSpc>
                <a:spcPct val="100000"/>
              </a:lnSpc>
              <a:spcBef>
                <a:spcPct val="20000"/>
              </a:spcBef>
              <a:spcAft>
                <a:spcPct val="0"/>
              </a:spcAft>
              <a:buClr>
                <a:schemeClr val="tx1">
                  <a:lumMod val="50000"/>
                  <a:lumOff val="50000"/>
                </a:schemeClr>
              </a:buClr>
              <a:buSzTx/>
              <a:buFont typeface="Arial" panose="020B0604020202020204" pitchFamily="34" charset="0"/>
              <a:buChar char="•"/>
              <a:tabLst/>
              <a:defRPr/>
            </a:pPr>
            <a:r>
              <a:rPr lang="en-GB" sz="2000" dirty="0">
                <a:solidFill>
                  <a:srgbClr val="585858"/>
                </a:solidFill>
                <a:latin typeface="Arial" panose="020B0604020202020204" pitchFamily="34" charset="0"/>
              </a:rPr>
              <a:t>Complete these calculations.</a:t>
            </a: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a:p>
            <a:pPr marR="0" lvl="0" algn="l" defTabSz="914400" rtl="0" eaLnBrk="1" fontAlgn="base" latinLnBrk="0" hangingPunct="1">
              <a:lnSpc>
                <a:spcPct val="100000"/>
              </a:lnSpc>
              <a:spcBef>
                <a:spcPct val="20000"/>
              </a:spcBef>
              <a:spcAft>
                <a:spcPct val="0"/>
              </a:spcAft>
              <a:buClr>
                <a:srgbClr val="00628C"/>
              </a:buClr>
              <a:buSzTx/>
              <a:tabLst/>
              <a:defRPr/>
            </a:pPr>
            <a:endParaRPr kumimoji="0" lang="en-GB" sz="2000" b="0" i="0" u="none" strike="noStrike" kern="1200" cap="none" spc="0" normalizeH="0" baseline="0" noProof="0" dirty="0">
              <a:ln>
                <a:noFill/>
              </a:ln>
              <a:solidFill>
                <a:srgbClr val="585858"/>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106A813F-6363-47E9-ABE3-0F6BD843C2EC}"/>
              </a:ext>
            </a:extLst>
          </p:cNvPr>
          <p:cNvPicPr>
            <a:picLocks noChangeAspect="1"/>
          </p:cNvPicPr>
          <p:nvPr/>
        </p:nvPicPr>
        <p:blipFill>
          <a:blip r:embed="rId2"/>
          <a:stretch>
            <a:fillRect/>
          </a:stretch>
        </p:blipFill>
        <p:spPr>
          <a:xfrm>
            <a:off x="1528762" y="2833687"/>
            <a:ext cx="9134475" cy="1190625"/>
          </a:xfrm>
          <a:prstGeom prst="rect">
            <a:avLst/>
          </a:prstGeom>
        </p:spPr>
      </p:pic>
      <p:pic>
        <p:nvPicPr>
          <p:cNvPr id="7" name="Picture 6">
            <a:extLst>
              <a:ext uri="{FF2B5EF4-FFF2-40B4-BE49-F238E27FC236}">
                <a16:creationId xmlns:a16="http://schemas.microsoft.com/office/drawing/2014/main" id="{84816FD2-F64C-458B-8C22-B604ABF44B02}"/>
              </a:ext>
            </a:extLst>
          </p:cNvPr>
          <p:cNvPicPr>
            <a:picLocks noChangeAspect="1"/>
          </p:cNvPicPr>
          <p:nvPr/>
        </p:nvPicPr>
        <p:blipFill>
          <a:blip r:embed="rId3"/>
          <a:stretch>
            <a:fillRect/>
          </a:stretch>
        </p:blipFill>
        <p:spPr>
          <a:xfrm>
            <a:off x="1491401" y="4360001"/>
            <a:ext cx="7938094" cy="1687067"/>
          </a:xfrm>
          <a:prstGeom prst="rect">
            <a:avLst/>
          </a:prstGeom>
        </p:spPr>
      </p:pic>
    </p:spTree>
    <p:extLst>
      <p:ext uri="{BB962C8B-B14F-4D97-AF65-F5344CB8AC3E}">
        <p14:creationId xmlns:p14="http://schemas.microsoft.com/office/powerpoint/2010/main" val="288411557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a:extLst>
              <a:ext uri="{FF2B5EF4-FFF2-40B4-BE49-F238E27FC236}">
                <a16:creationId xmlns:a16="http://schemas.microsoft.com/office/drawing/2014/main" id="{065786A0-7F0C-4242-A968-69A0D72DFC1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05325" y="1312193"/>
            <a:ext cx="1944946" cy="1322836"/>
          </a:xfrm>
          <a:prstGeom prst="rect">
            <a:avLst/>
          </a:prstGeom>
        </p:spPr>
      </p:pic>
      <p:pic>
        <p:nvPicPr>
          <p:cNvPr id="39" name="Picture 38">
            <a:extLst>
              <a:ext uri="{FF2B5EF4-FFF2-40B4-BE49-F238E27FC236}">
                <a16:creationId xmlns:a16="http://schemas.microsoft.com/office/drawing/2014/main" id="{89351092-143C-41DA-A19C-FCB8D9A862E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54262" y="1295730"/>
            <a:ext cx="337184" cy="1019000"/>
          </a:xfrm>
          <a:prstGeom prst="rect">
            <a:avLst/>
          </a:prstGeom>
        </p:spPr>
      </p:pic>
      <p:sp>
        <p:nvSpPr>
          <p:cNvPr id="2" name="Text Placeholder 1">
            <a:extLst>
              <a:ext uri="{FF2B5EF4-FFF2-40B4-BE49-F238E27FC236}">
                <a16:creationId xmlns:a16="http://schemas.microsoft.com/office/drawing/2014/main" id="{D2CEDC70-5FA8-4D1D-8E7A-C5862BB5EDF6}"/>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1:5</a:t>
            </a:r>
          </a:p>
        </p:txBody>
      </p:sp>
      <p:sp>
        <p:nvSpPr>
          <p:cNvPr id="3" name="Rectangle 2">
            <a:extLst>
              <a:ext uri="{FF2B5EF4-FFF2-40B4-BE49-F238E27FC236}">
                <a16:creationId xmlns:a16="http://schemas.microsoft.com/office/drawing/2014/main" id="{33CF8058-46C8-468B-9F04-46FA89BC0F44}"/>
              </a:ext>
            </a:extLst>
          </p:cNvPr>
          <p:cNvSpPr/>
          <p:nvPr/>
        </p:nvSpPr>
        <p:spPr>
          <a:xfrm>
            <a:off x="1700784" y="764705"/>
            <a:ext cx="8211640" cy="461665"/>
          </a:xfrm>
          <a:prstGeom prst="rect">
            <a:avLst/>
          </a:prstGeom>
        </p:spPr>
        <p:txBody>
          <a:bodyPr wrap="square">
            <a:spAutoFit/>
          </a:bodyPr>
          <a:lstStyle/>
          <a:p>
            <a:pPr algn="ct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4</a:t>
            </a:r>
            <a:r>
              <a:rPr lang="en-GB" sz="2400" dirty="0">
                <a:latin typeface="Myriad Pro" panose="020B0503030403020204" pitchFamily="34" charset="0"/>
                <a:ea typeface="Calibri" panose="020F0502020204030204" pitchFamily="34" charset="0"/>
              </a:rPr>
              <a:t> rows, each with 26 chairs. How many chairs altogether?</a:t>
            </a:r>
            <a:r>
              <a:rPr lang="en-GB" sz="2400" dirty="0">
                <a:latin typeface="Myriad Pro" panose="020B0503030403020204" pitchFamily="34" charset="0"/>
              </a:rPr>
              <a:t> </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198F7060-A520-42A7-AD8D-95064EE6C660}"/>
              </a:ext>
            </a:extLst>
          </p:cNvPr>
          <p:cNvSpPr/>
          <p:nvPr/>
        </p:nvSpPr>
        <p:spPr>
          <a:xfrm>
            <a:off x="7385325" y="3011800"/>
            <a:ext cx="3508932"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26 × 4 = 20 × 4 + 6 × 4</a:t>
            </a:r>
          </a:p>
        </p:txBody>
      </p:sp>
      <p:sp>
        <p:nvSpPr>
          <p:cNvPr id="20" name="Rectangle: Rounded Corners 19">
            <a:extLst>
              <a:ext uri="{FF2B5EF4-FFF2-40B4-BE49-F238E27FC236}">
                <a16:creationId xmlns:a16="http://schemas.microsoft.com/office/drawing/2014/main" id="{2C73A1F6-E634-4A3E-B827-6E91748EA9A4}"/>
              </a:ext>
            </a:extLst>
          </p:cNvPr>
          <p:cNvSpPr/>
          <p:nvPr/>
        </p:nvSpPr>
        <p:spPr bwMode="auto">
          <a:xfrm>
            <a:off x="6328076" y="1268760"/>
            <a:ext cx="1057249" cy="994880"/>
          </a:xfrm>
          <a:prstGeom prst="roundRect">
            <a:avLst>
              <a:gd name="adj" fmla="val 2462"/>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F5C67A33-6BDC-4568-BF6B-27C261745B22}"/>
              </a:ext>
            </a:extLst>
          </p:cNvPr>
          <p:cNvSpPr/>
          <p:nvPr/>
        </p:nvSpPr>
        <p:spPr>
          <a:xfrm>
            <a:off x="8207821" y="3946045"/>
            <a:ext cx="2299794"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100 + 4</a:t>
            </a:r>
          </a:p>
        </p:txBody>
      </p:sp>
      <p:sp>
        <p:nvSpPr>
          <p:cNvPr id="25" name="Rectangle 24">
            <a:extLst>
              <a:ext uri="{FF2B5EF4-FFF2-40B4-BE49-F238E27FC236}">
                <a16:creationId xmlns:a16="http://schemas.microsoft.com/office/drawing/2014/main" id="{80E66D66-B17A-4A64-8059-EEBF96F92D24}"/>
              </a:ext>
            </a:extLst>
          </p:cNvPr>
          <p:cNvSpPr/>
          <p:nvPr/>
        </p:nvSpPr>
        <p:spPr>
          <a:xfrm>
            <a:off x="8218627" y="4419532"/>
            <a:ext cx="2312577"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104</a:t>
            </a:r>
          </a:p>
        </p:txBody>
      </p:sp>
      <p:pic>
        <p:nvPicPr>
          <p:cNvPr id="29" name="Picture 28">
            <a:extLst>
              <a:ext uri="{FF2B5EF4-FFF2-40B4-BE49-F238E27FC236}">
                <a16:creationId xmlns:a16="http://schemas.microsoft.com/office/drawing/2014/main" id="{717645E9-0DAF-4FD3-B55D-66FB78AD62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6841" y="5261234"/>
            <a:ext cx="394043" cy="1192103"/>
          </a:xfrm>
          <a:prstGeom prst="rect">
            <a:avLst/>
          </a:prstGeom>
        </p:spPr>
      </p:pic>
      <p:pic>
        <p:nvPicPr>
          <p:cNvPr id="31" name="Picture 30">
            <a:extLst>
              <a:ext uri="{FF2B5EF4-FFF2-40B4-BE49-F238E27FC236}">
                <a16:creationId xmlns:a16="http://schemas.microsoft.com/office/drawing/2014/main" id="{EF599C2A-584F-42E6-B635-1B3648D8936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3168" y="5261234"/>
            <a:ext cx="384066" cy="1192103"/>
          </a:xfrm>
          <a:prstGeom prst="rect">
            <a:avLst/>
          </a:prstGeom>
        </p:spPr>
      </p:pic>
      <p:pic>
        <p:nvPicPr>
          <p:cNvPr id="32" name="Picture 31">
            <a:extLst>
              <a:ext uri="{FF2B5EF4-FFF2-40B4-BE49-F238E27FC236}">
                <a16:creationId xmlns:a16="http://schemas.microsoft.com/office/drawing/2014/main" id="{F727040F-7A16-4FE6-AF4F-BE90CC1ECB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8854" y="2636913"/>
            <a:ext cx="394043" cy="1192103"/>
          </a:xfrm>
          <a:prstGeom prst="rect">
            <a:avLst/>
          </a:prstGeom>
        </p:spPr>
      </p:pic>
      <p:pic>
        <p:nvPicPr>
          <p:cNvPr id="33" name="Picture 32">
            <a:extLst>
              <a:ext uri="{FF2B5EF4-FFF2-40B4-BE49-F238E27FC236}">
                <a16:creationId xmlns:a16="http://schemas.microsoft.com/office/drawing/2014/main" id="{467B9629-36C1-4683-892A-15A1481B2B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34395" y="2636913"/>
            <a:ext cx="384066" cy="1192103"/>
          </a:xfrm>
          <a:prstGeom prst="rect">
            <a:avLst/>
          </a:prstGeom>
        </p:spPr>
      </p:pic>
      <p:pic>
        <p:nvPicPr>
          <p:cNvPr id="34" name="Picture 33">
            <a:extLst>
              <a:ext uri="{FF2B5EF4-FFF2-40B4-BE49-F238E27FC236}">
                <a16:creationId xmlns:a16="http://schemas.microsoft.com/office/drawing/2014/main" id="{5BEEE61A-3600-4698-9FCC-43CC782631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5797" y="1321719"/>
            <a:ext cx="394043" cy="1192103"/>
          </a:xfrm>
          <a:prstGeom prst="rect">
            <a:avLst/>
          </a:prstGeom>
        </p:spPr>
      </p:pic>
      <p:pic>
        <p:nvPicPr>
          <p:cNvPr id="35" name="Picture 34">
            <a:extLst>
              <a:ext uri="{FF2B5EF4-FFF2-40B4-BE49-F238E27FC236}">
                <a16:creationId xmlns:a16="http://schemas.microsoft.com/office/drawing/2014/main" id="{BA3DB20E-89A1-4906-8E04-819D5BC973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2803" y="1321719"/>
            <a:ext cx="384066" cy="1192103"/>
          </a:xfrm>
          <a:prstGeom prst="rect">
            <a:avLst/>
          </a:prstGeom>
        </p:spPr>
      </p:pic>
      <p:pic>
        <p:nvPicPr>
          <p:cNvPr id="36" name="Picture 35">
            <a:extLst>
              <a:ext uri="{FF2B5EF4-FFF2-40B4-BE49-F238E27FC236}">
                <a16:creationId xmlns:a16="http://schemas.microsoft.com/office/drawing/2014/main" id="{3E75FFCA-176D-4B25-BF18-15C0B0CDBA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71637" y="3965090"/>
            <a:ext cx="394043" cy="1192103"/>
          </a:xfrm>
          <a:prstGeom prst="rect">
            <a:avLst/>
          </a:prstGeom>
        </p:spPr>
      </p:pic>
      <p:pic>
        <p:nvPicPr>
          <p:cNvPr id="37" name="Picture 36">
            <a:extLst>
              <a:ext uri="{FF2B5EF4-FFF2-40B4-BE49-F238E27FC236}">
                <a16:creationId xmlns:a16="http://schemas.microsoft.com/office/drawing/2014/main" id="{367918AB-2DD8-4383-A9DC-37BFBEE232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22803" y="3953268"/>
            <a:ext cx="384066" cy="1192103"/>
          </a:xfrm>
          <a:prstGeom prst="rect">
            <a:avLst/>
          </a:prstGeom>
        </p:spPr>
      </p:pic>
      <p:sp>
        <p:nvSpPr>
          <p:cNvPr id="42" name="Rectangle 41">
            <a:extLst>
              <a:ext uri="{FF2B5EF4-FFF2-40B4-BE49-F238E27FC236}">
                <a16:creationId xmlns:a16="http://schemas.microsoft.com/office/drawing/2014/main" id="{C66502EF-BB87-4FFE-A09A-9AF381EBA864}"/>
              </a:ext>
            </a:extLst>
          </p:cNvPr>
          <p:cNvSpPr/>
          <p:nvPr/>
        </p:nvSpPr>
        <p:spPr>
          <a:xfrm>
            <a:off x="8207821" y="3491603"/>
            <a:ext cx="2312576" cy="461665"/>
          </a:xfrm>
          <a:prstGeom prst="rect">
            <a:avLst/>
          </a:prstGeom>
        </p:spPr>
        <p:txBody>
          <a:bodyPr wrap="square">
            <a:spAutoFit/>
          </a:bodyPr>
          <a:lstStyle/>
          <a:p>
            <a:pPr>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 80 + 24</a:t>
            </a:r>
          </a:p>
        </p:txBody>
      </p:sp>
      <p:pic>
        <p:nvPicPr>
          <p:cNvPr id="43" name="Picture 42">
            <a:extLst>
              <a:ext uri="{FF2B5EF4-FFF2-40B4-BE49-F238E27FC236}">
                <a16:creationId xmlns:a16="http://schemas.microsoft.com/office/drawing/2014/main" id="{72D31703-4B20-4FC7-BA14-97F75D1AD3C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233071" y="1313910"/>
            <a:ext cx="548395" cy="994880"/>
          </a:xfrm>
          <a:prstGeom prst="rect">
            <a:avLst/>
          </a:prstGeom>
        </p:spPr>
      </p:pic>
      <p:pic>
        <p:nvPicPr>
          <p:cNvPr id="44" name="Picture 43">
            <a:extLst>
              <a:ext uri="{FF2B5EF4-FFF2-40B4-BE49-F238E27FC236}">
                <a16:creationId xmlns:a16="http://schemas.microsoft.com/office/drawing/2014/main" id="{1EB65D12-2A50-43F7-A39C-E7F6B6F83DB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653509" y="1307972"/>
            <a:ext cx="548395" cy="1006759"/>
          </a:xfrm>
          <a:prstGeom prst="rect">
            <a:avLst/>
          </a:prstGeom>
        </p:spPr>
      </p:pic>
      <p:pic>
        <p:nvPicPr>
          <p:cNvPr id="45" name="Picture 44">
            <a:extLst>
              <a:ext uri="{FF2B5EF4-FFF2-40B4-BE49-F238E27FC236}">
                <a16:creationId xmlns:a16="http://schemas.microsoft.com/office/drawing/2014/main" id="{D79F3705-3B8C-45DC-8CC9-2BC73AC7783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187092" y="1328476"/>
            <a:ext cx="172966" cy="1192103"/>
          </a:xfrm>
          <a:prstGeom prst="rect">
            <a:avLst/>
          </a:prstGeom>
        </p:spPr>
      </p:pic>
      <p:pic>
        <p:nvPicPr>
          <p:cNvPr id="46" name="Picture 45">
            <a:extLst>
              <a:ext uri="{FF2B5EF4-FFF2-40B4-BE49-F238E27FC236}">
                <a16:creationId xmlns:a16="http://schemas.microsoft.com/office/drawing/2014/main" id="{9A242B47-98AB-4C53-9577-6FF6462D94E5}"/>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6400499" y="1328475"/>
            <a:ext cx="172966" cy="1192103"/>
          </a:xfrm>
          <a:prstGeom prst="rect">
            <a:avLst/>
          </a:prstGeom>
        </p:spPr>
      </p:pic>
      <p:sp>
        <p:nvSpPr>
          <p:cNvPr id="52" name="Rectangle: Rounded Corners 51">
            <a:extLst>
              <a:ext uri="{FF2B5EF4-FFF2-40B4-BE49-F238E27FC236}">
                <a16:creationId xmlns:a16="http://schemas.microsoft.com/office/drawing/2014/main" id="{1DEDE878-111F-45D3-A744-1B3DA3DA7E2C}"/>
              </a:ext>
            </a:extLst>
          </p:cNvPr>
          <p:cNvSpPr/>
          <p:nvPr/>
        </p:nvSpPr>
        <p:spPr bwMode="auto">
          <a:xfrm>
            <a:off x="4401990" y="1266440"/>
            <a:ext cx="2189018" cy="1322836"/>
          </a:xfrm>
          <a:prstGeom prst="roundRect">
            <a:avLst>
              <a:gd name="adj" fmla="val 1728"/>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30" name="Rectangle: Rounded Corners 29">
            <a:extLst>
              <a:ext uri="{FF2B5EF4-FFF2-40B4-BE49-F238E27FC236}">
                <a16:creationId xmlns:a16="http://schemas.microsoft.com/office/drawing/2014/main" id="{9240BFDD-2EE2-4F46-AEE9-8B2515B420F5}"/>
              </a:ext>
            </a:extLst>
          </p:cNvPr>
          <p:cNvSpPr/>
          <p:nvPr/>
        </p:nvSpPr>
        <p:spPr bwMode="auto">
          <a:xfrm>
            <a:off x="6317200" y="1258250"/>
            <a:ext cx="433169" cy="5267094"/>
          </a:xfrm>
          <a:prstGeom prst="roundRect">
            <a:avLst>
              <a:gd name="adj" fmla="val 459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0" name="Rectangle: Rounded Corners 39">
            <a:extLst>
              <a:ext uri="{FF2B5EF4-FFF2-40B4-BE49-F238E27FC236}">
                <a16:creationId xmlns:a16="http://schemas.microsoft.com/office/drawing/2014/main" id="{5703D913-95F2-44AE-90F7-97E98A74E336}"/>
              </a:ext>
            </a:extLst>
          </p:cNvPr>
          <p:cNvSpPr/>
          <p:nvPr/>
        </p:nvSpPr>
        <p:spPr bwMode="auto">
          <a:xfrm>
            <a:off x="5694904" y="1258250"/>
            <a:ext cx="469789" cy="5267094"/>
          </a:xfrm>
          <a:prstGeom prst="roundRect">
            <a:avLst>
              <a:gd name="adj" fmla="val 4596"/>
            </a:avLst>
          </a:prstGeom>
          <a:noFill/>
          <a:ln w="19050" cap="flat" cmpd="sng" algn="ctr">
            <a:solidFill>
              <a:srgbClr val="0070C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baseline="-25000" dirty="0">
              <a:latin typeface="Arial" charset="0"/>
            </a:endParaRPr>
          </a:p>
        </p:txBody>
      </p:sp>
      <p:pic>
        <p:nvPicPr>
          <p:cNvPr id="47" name="Picture 46">
            <a:extLst>
              <a:ext uri="{FF2B5EF4-FFF2-40B4-BE49-F238E27FC236}">
                <a16:creationId xmlns:a16="http://schemas.microsoft.com/office/drawing/2014/main" id="{8454727A-41A6-4650-8C8E-842913FAE19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007980" y="1334926"/>
            <a:ext cx="1182127" cy="1182127"/>
          </a:xfrm>
          <a:prstGeom prst="rect">
            <a:avLst/>
          </a:prstGeom>
        </p:spPr>
      </p:pic>
      <p:sp>
        <p:nvSpPr>
          <p:cNvPr id="51" name="Rectangle: Rounded Corners 50">
            <a:extLst>
              <a:ext uri="{FF2B5EF4-FFF2-40B4-BE49-F238E27FC236}">
                <a16:creationId xmlns:a16="http://schemas.microsoft.com/office/drawing/2014/main" id="{6D91CC38-5333-4ED1-95F0-239AB7C8A49C}"/>
              </a:ext>
            </a:extLst>
          </p:cNvPr>
          <p:cNvSpPr/>
          <p:nvPr/>
        </p:nvSpPr>
        <p:spPr bwMode="auto">
          <a:xfrm>
            <a:off x="4943873" y="1275994"/>
            <a:ext cx="1310385" cy="1296531"/>
          </a:xfrm>
          <a:prstGeom prst="roundRect">
            <a:avLst>
              <a:gd name="adj" fmla="val 2572"/>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8" name="Rectangle: Rounded Corners 51">
            <a:extLst>
              <a:ext uri="{FF2B5EF4-FFF2-40B4-BE49-F238E27FC236}">
                <a16:creationId xmlns:a16="http://schemas.microsoft.com/office/drawing/2014/main" id="{1DEDE878-111F-45D3-A744-1B3DA3DA7E2C}"/>
              </a:ext>
            </a:extLst>
          </p:cNvPr>
          <p:cNvSpPr/>
          <p:nvPr/>
        </p:nvSpPr>
        <p:spPr bwMode="auto">
          <a:xfrm>
            <a:off x="4401990" y="1278669"/>
            <a:ext cx="1766018" cy="1322836"/>
          </a:xfrm>
          <a:prstGeom prst="roundRect">
            <a:avLst>
              <a:gd name="adj" fmla="val 1728"/>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Tree>
    <p:extLst>
      <p:ext uri="{BB962C8B-B14F-4D97-AF65-F5344CB8AC3E}">
        <p14:creationId xmlns:p14="http://schemas.microsoft.com/office/powerpoint/2010/main" val="193591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par>
                                <p:cTn id="20" presetID="10"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par>
                                <p:cTn id="23" presetID="10" presetClass="entr" presetSubtype="0" fill="hold" nodeType="with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par>
                          <p:cTn id="39" fill="hold">
                            <p:stCondLst>
                              <p:cond delay="500"/>
                            </p:stCondLst>
                            <p:childTnLst>
                              <p:par>
                                <p:cTn id="40" presetID="10" presetClass="exit" presetSubtype="0" fill="hold" grpId="1" nodeType="afterEffect">
                                  <p:stCondLst>
                                    <p:cond delay="200"/>
                                  </p:stCondLst>
                                  <p:childTnLst>
                                    <p:animEffect transition="out" filter="fade">
                                      <p:cBhvr>
                                        <p:cTn id="41" dur="500"/>
                                        <p:tgtEl>
                                          <p:spTgt spid="30"/>
                                        </p:tgtEl>
                                      </p:cBhvr>
                                    </p:animEffect>
                                    <p:set>
                                      <p:cBhvr>
                                        <p:cTn id="42" dur="1" fill="hold">
                                          <p:stCondLst>
                                            <p:cond delay="499"/>
                                          </p:stCondLst>
                                        </p:cTn>
                                        <p:tgtEl>
                                          <p:spTgt spid="30"/>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500"/>
                            </p:stCondLst>
                            <p:childTnLst>
                              <p:par>
                                <p:cTn id="49" presetID="10" presetClass="exit" presetSubtype="0" fill="hold" grpId="1" nodeType="afterEffect">
                                  <p:stCondLst>
                                    <p:cond delay="200"/>
                                  </p:stCondLst>
                                  <p:childTnLst>
                                    <p:animEffect transition="out" filter="fade">
                                      <p:cBhvr>
                                        <p:cTn id="50" dur="500"/>
                                        <p:tgtEl>
                                          <p:spTgt spid="40"/>
                                        </p:tgtEl>
                                      </p:cBhvr>
                                    </p:animEffect>
                                    <p:set>
                                      <p:cBhvr>
                                        <p:cTn id="51" dur="1" fill="hold">
                                          <p:stCondLst>
                                            <p:cond delay="499"/>
                                          </p:stCondLst>
                                        </p:cTn>
                                        <p:tgtEl>
                                          <p:spTgt spid="40"/>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nodeType="clickEffect">
                                  <p:stCondLst>
                                    <p:cond delay="0"/>
                                  </p:stCondLst>
                                  <p:childTnLst>
                                    <p:animEffect transition="out" filter="fade">
                                      <p:cBhvr>
                                        <p:cTn id="55" dur="500"/>
                                        <p:tgtEl>
                                          <p:spTgt spid="31"/>
                                        </p:tgtEl>
                                      </p:cBhvr>
                                    </p:animEffect>
                                    <p:set>
                                      <p:cBhvr>
                                        <p:cTn id="56" dur="1" fill="hold">
                                          <p:stCondLst>
                                            <p:cond delay="499"/>
                                          </p:stCondLst>
                                        </p:cTn>
                                        <p:tgtEl>
                                          <p:spTgt spid="31"/>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33"/>
                                        </p:tgtEl>
                                      </p:cBhvr>
                                    </p:animEffect>
                                    <p:set>
                                      <p:cBhvr>
                                        <p:cTn id="59" dur="1" fill="hold">
                                          <p:stCondLst>
                                            <p:cond delay="499"/>
                                          </p:stCondLst>
                                        </p:cTn>
                                        <p:tgtEl>
                                          <p:spTgt spid="33"/>
                                        </p:tgtEl>
                                        <p:attrNameLst>
                                          <p:attrName>style.visibility</p:attrName>
                                        </p:attrNameLst>
                                      </p:cBhvr>
                                      <p:to>
                                        <p:strVal val="hidden"/>
                                      </p:to>
                                    </p:set>
                                  </p:childTnLst>
                                </p:cTn>
                              </p:par>
                              <p:par>
                                <p:cTn id="60" presetID="10" presetClass="exit" presetSubtype="0" fill="hold" nodeType="withEffect">
                                  <p:stCondLst>
                                    <p:cond delay="0"/>
                                  </p:stCondLst>
                                  <p:childTnLst>
                                    <p:animEffect transition="out" filter="fade">
                                      <p:cBhvr>
                                        <p:cTn id="61" dur="500"/>
                                        <p:tgtEl>
                                          <p:spTgt spid="35"/>
                                        </p:tgtEl>
                                      </p:cBhvr>
                                    </p:animEffect>
                                    <p:set>
                                      <p:cBhvr>
                                        <p:cTn id="62" dur="1" fill="hold">
                                          <p:stCondLst>
                                            <p:cond delay="499"/>
                                          </p:stCondLst>
                                        </p:cTn>
                                        <p:tgtEl>
                                          <p:spTgt spid="35"/>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37"/>
                                        </p:tgtEl>
                                      </p:cBhvr>
                                    </p:animEffect>
                                    <p:set>
                                      <p:cBhvr>
                                        <p:cTn id="65" dur="1" fill="hold">
                                          <p:stCondLst>
                                            <p:cond delay="499"/>
                                          </p:stCondLst>
                                        </p:cTn>
                                        <p:tgtEl>
                                          <p:spTgt spid="37"/>
                                        </p:tgtEl>
                                        <p:attrNameLst>
                                          <p:attrName>style.visibility</p:attrName>
                                        </p:attrNameLst>
                                      </p:cBhvr>
                                      <p:to>
                                        <p:strVal val="hidden"/>
                                      </p:to>
                                    </p:set>
                                  </p:childTnLst>
                                </p:cTn>
                              </p:par>
                            </p:childTnLst>
                          </p:cTn>
                        </p:par>
                        <p:par>
                          <p:cTn id="66" fill="hold">
                            <p:stCondLst>
                              <p:cond delay="500"/>
                            </p:stCondLst>
                            <p:childTnLst>
                              <p:par>
                                <p:cTn id="67" presetID="10" presetClass="entr" presetSubtype="0" fill="hold" nodeType="afterEffect">
                                  <p:stCondLst>
                                    <p:cond delay="20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par>
                                <p:cTn id="70" presetID="10" presetClass="entr" presetSubtype="0" fill="hold" nodeType="withEffect">
                                  <p:stCondLst>
                                    <p:cond delay="2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10" presetClass="entr" presetSubtype="0" fill="hold" nodeType="withEffect">
                                  <p:stCondLst>
                                    <p:cond delay="200"/>
                                  </p:stCondLst>
                                  <p:childTnLst>
                                    <p:set>
                                      <p:cBhvr>
                                        <p:cTn id="74" dur="1" fill="hold">
                                          <p:stCondLst>
                                            <p:cond delay="0"/>
                                          </p:stCondLst>
                                        </p:cTn>
                                        <p:tgtEl>
                                          <p:spTgt spid="43"/>
                                        </p:tgtEl>
                                        <p:attrNameLst>
                                          <p:attrName>style.visibility</p:attrName>
                                        </p:attrNameLst>
                                      </p:cBhvr>
                                      <p:to>
                                        <p:strVal val="visible"/>
                                      </p:to>
                                    </p:set>
                                    <p:animEffect transition="in" filter="fade">
                                      <p:cBhvr>
                                        <p:cTn id="75" dur="500"/>
                                        <p:tgtEl>
                                          <p:spTgt spid="43"/>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1"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childTnLst>
                          </p:cTn>
                        </p:par>
                        <p:par>
                          <p:cTn id="81" fill="hold">
                            <p:stCondLst>
                              <p:cond delay="500"/>
                            </p:stCondLst>
                            <p:childTnLst>
                              <p:par>
                                <p:cTn id="82" presetID="10" presetClass="exit" presetSubtype="0" fill="hold" grpId="0" nodeType="afterEffect">
                                  <p:stCondLst>
                                    <p:cond delay="200"/>
                                  </p:stCondLst>
                                  <p:childTnLst>
                                    <p:animEffect transition="out" filter="fade">
                                      <p:cBhvr>
                                        <p:cTn id="83" dur="500"/>
                                        <p:tgtEl>
                                          <p:spTgt spid="20"/>
                                        </p:tgtEl>
                                      </p:cBhvr>
                                    </p:animEffect>
                                    <p:set>
                                      <p:cBhvr>
                                        <p:cTn id="84" dur="1" fill="hold">
                                          <p:stCondLst>
                                            <p:cond delay="499"/>
                                          </p:stCondLst>
                                        </p:cTn>
                                        <p:tgtEl>
                                          <p:spTgt spid="20"/>
                                        </p:tgtEl>
                                        <p:attrNameLst>
                                          <p:attrName>style.visibility</p:attrName>
                                        </p:attrNameLst>
                                      </p:cBhvr>
                                      <p:to>
                                        <p:strVal val="hidden"/>
                                      </p:to>
                                    </p:se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29"/>
                                        </p:tgtEl>
                                      </p:cBhvr>
                                    </p:animEffect>
                                    <p:set>
                                      <p:cBhvr>
                                        <p:cTn id="89" dur="1" fill="hold">
                                          <p:stCondLst>
                                            <p:cond delay="499"/>
                                          </p:stCondLst>
                                        </p:cTn>
                                        <p:tgtEl>
                                          <p:spTgt spid="29"/>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500"/>
                                        <p:tgtEl>
                                          <p:spTgt spid="32"/>
                                        </p:tgtEl>
                                      </p:cBhvr>
                                    </p:animEffect>
                                    <p:set>
                                      <p:cBhvr>
                                        <p:cTn id="92" dur="1" fill="hold">
                                          <p:stCondLst>
                                            <p:cond delay="499"/>
                                          </p:stCondLst>
                                        </p:cTn>
                                        <p:tgtEl>
                                          <p:spTgt spid="32"/>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500"/>
                                        <p:tgtEl>
                                          <p:spTgt spid="34"/>
                                        </p:tgtEl>
                                      </p:cBhvr>
                                    </p:animEffect>
                                    <p:set>
                                      <p:cBhvr>
                                        <p:cTn id="95" dur="1" fill="hold">
                                          <p:stCondLst>
                                            <p:cond delay="499"/>
                                          </p:stCondLst>
                                        </p:cTn>
                                        <p:tgtEl>
                                          <p:spTgt spid="34"/>
                                        </p:tgtEl>
                                        <p:attrNameLst>
                                          <p:attrName>style.visibility</p:attrName>
                                        </p:attrNameLst>
                                      </p:cBhvr>
                                      <p:to>
                                        <p:strVal val="hidden"/>
                                      </p:to>
                                    </p:set>
                                  </p:childTnLst>
                                </p:cTn>
                              </p:par>
                              <p:par>
                                <p:cTn id="96" presetID="10" presetClass="exit" presetSubtype="0" fill="hold" nodeType="withEffect">
                                  <p:stCondLst>
                                    <p:cond delay="0"/>
                                  </p:stCondLst>
                                  <p:childTnLst>
                                    <p:animEffect transition="out" filter="fade">
                                      <p:cBhvr>
                                        <p:cTn id="97" dur="500"/>
                                        <p:tgtEl>
                                          <p:spTgt spid="36"/>
                                        </p:tgtEl>
                                      </p:cBhvr>
                                    </p:animEffect>
                                    <p:set>
                                      <p:cBhvr>
                                        <p:cTn id="98" dur="1" fill="hold">
                                          <p:stCondLst>
                                            <p:cond delay="499"/>
                                          </p:stCondLst>
                                        </p:cTn>
                                        <p:tgtEl>
                                          <p:spTgt spid="36"/>
                                        </p:tgtEl>
                                        <p:attrNameLst>
                                          <p:attrName>style.visibility</p:attrName>
                                        </p:attrNameLst>
                                      </p:cBhvr>
                                      <p:to>
                                        <p:strVal val="hidden"/>
                                      </p:to>
                                    </p:set>
                                  </p:childTnLst>
                                </p:cTn>
                              </p:par>
                            </p:childTnLst>
                          </p:cTn>
                        </p:par>
                        <p:par>
                          <p:cTn id="99" fill="hold">
                            <p:stCondLst>
                              <p:cond delay="500"/>
                            </p:stCondLst>
                            <p:childTnLst>
                              <p:par>
                                <p:cTn id="100" presetID="10" presetClass="entr" presetSubtype="0" fill="hold" nodeType="afterEffect">
                                  <p:stCondLst>
                                    <p:cond delay="200"/>
                                  </p:stCondLst>
                                  <p:childTnLst>
                                    <p:set>
                                      <p:cBhvr>
                                        <p:cTn id="101" dur="1" fill="hold">
                                          <p:stCondLst>
                                            <p:cond delay="0"/>
                                          </p:stCondLst>
                                        </p:cTn>
                                        <p:tgtEl>
                                          <p:spTgt spid="41"/>
                                        </p:tgtEl>
                                        <p:attrNameLst>
                                          <p:attrName>style.visibility</p:attrName>
                                        </p:attrNameLst>
                                      </p:cBhvr>
                                      <p:to>
                                        <p:strVal val="visible"/>
                                      </p:to>
                                    </p:set>
                                    <p:animEffect transition="in" filter="fade">
                                      <p:cBhvr>
                                        <p:cTn id="102" dur="500"/>
                                        <p:tgtEl>
                                          <p:spTgt spid="41"/>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8"/>
                                        </p:tgtEl>
                                        <p:attrNameLst>
                                          <p:attrName>style.visibility</p:attrName>
                                        </p:attrNameLst>
                                      </p:cBhvr>
                                      <p:to>
                                        <p:strVal val="visible"/>
                                      </p:to>
                                    </p:set>
                                    <p:animEffect transition="in" filter="fade">
                                      <p:cBhvr>
                                        <p:cTn id="107" dur="500"/>
                                        <p:tgtEl>
                                          <p:spTgt spid="28"/>
                                        </p:tgtEl>
                                      </p:cBhvr>
                                    </p:animEffect>
                                  </p:childTnLst>
                                </p:cTn>
                              </p:par>
                            </p:childTnLst>
                          </p:cTn>
                        </p:par>
                        <p:par>
                          <p:cTn id="108" fill="hold">
                            <p:stCondLst>
                              <p:cond delay="500"/>
                            </p:stCondLst>
                            <p:childTnLst>
                              <p:par>
                                <p:cTn id="109" presetID="10" presetClass="exit" presetSubtype="0" fill="hold" grpId="1" nodeType="afterEffect">
                                  <p:stCondLst>
                                    <p:cond delay="0"/>
                                  </p:stCondLst>
                                  <p:childTnLst>
                                    <p:animEffect transition="out" filter="fade">
                                      <p:cBhvr>
                                        <p:cTn id="110" dur="500"/>
                                        <p:tgtEl>
                                          <p:spTgt spid="28"/>
                                        </p:tgtEl>
                                      </p:cBhvr>
                                    </p:animEffect>
                                    <p:set>
                                      <p:cBhvr>
                                        <p:cTn id="111" dur="1" fill="hold">
                                          <p:stCondLst>
                                            <p:cond delay="499"/>
                                          </p:stCondLst>
                                        </p:cTn>
                                        <p:tgtEl>
                                          <p:spTgt spid="28"/>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grpId="0" nodeType="clickEffect">
                                  <p:stCondLst>
                                    <p:cond delay="0"/>
                                  </p:stCondLst>
                                  <p:childTnLst>
                                    <p:set>
                                      <p:cBhvr>
                                        <p:cTn id="115" dur="1" fill="hold">
                                          <p:stCondLst>
                                            <p:cond delay="0"/>
                                          </p:stCondLst>
                                        </p:cTn>
                                        <p:tgtEl>
                                          <p:spTgt spid="42"/>
                                        </p:tgtEl>
                                        <p:attrNameLst>
                                          <p:attrName>style.visibility</p:attrName>
                                        </p:attrNameLst>
                                      </p:cBhvr>
                                      <p:to>
                                        <p:strVal val="visible"/>
                                      </p:to>
                                    </p:set>
                                    <p:animEffect transition="in" filter="fade">
                                      <p:cBhvr>
                                        <p:cTn id="116" dur="500"/>
                                        <p:tgtEl>
                                          <p:spTgt spid="42"/>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xit" presetSubtype="0" fill="hold" nodeType="clickEffect">
                                  <p:stCondLst>
                                    <p:cond delay="0"/>
                                  </p:stCondLst>
                                  <p:childTnLst>
                                    <p:animEffect transition="out" filter="fade">
                                      <p:cBhvr>
                                        <p:cTn id="120" dur="500"/>
                                        <p:tgtEl>
                                          <p:spTgt spid="43"/>
                                        </p:tgtEl>
                                      </p:cBhvr>
                                    </p:animEffect>
                                    <p:set>
                                      <p:cBhvr>
                                        <p:cTn id="121" dur="1" fill="hold">
                                          <p:stCondLst>
                                            <p:cond delay="499"/>
                                          </p:stCondLst>
                                        </p:cTn>
                                        <p:tgtEl>
                                          <p:spTgt spid="43"/>
                                        </p:tgtEl>
                                        <p:attrNameLst>
                                          <p:attrName>style.visibility</p:attrName>
                                        </p:attrNameLst>
                                      </p:cBhvr>
                                      <p:to>
                                        <p:strVal val="hidden"/>
                                      </p:to>
                                    </p:set>
                                  </p:childTnLst>
                                </p:cTn>
                              </p:par>
                            </p:childTnLst>
                          </p:cTn>
                        </p:par>
                        <p:par>
                          <p:cTn id="122" fill="hold">
                            <p:stCondLst>
                              <p:cond delay="500"/>
                            </p:stCondLst>
                            <p:childTnLst>
                              <p:par>
                                <p:cTn id="123" presetID="10" presetClass="entr" presetSubtype="0" fill="hold" nodeType="afterEffect">
                                  <p:stCondLst>
                                    <p:cond delay="200"/>
                                  </p:stCondLst>
                                  <p:childTnLst>
                                    <p:set>
                                      <p:cBhvr>
                                        <p:cTn id="124" dur="1" fill="hold">
                                          <p:stCondLst>
                                            <p:cond delay="0"/>
                                          </p:stCondLst>
                                        </p:cTn>
                                        <p:tgtEl>
                                          <p:spTgt spid="45"/>
                                        </p:tgtEl>
                                        <p:attrNameLst>
                                          <p:attrName>style.visibility</p:attrName>
                                        </p:attrNameLst>
                                      </p:cBhvr>
                                      <p:to>
                                        <p:strVal val="visible"/>
                                      </p:to>
                                    </p:set>
                                    <p:animEffect transition="in" filter="fade">
                                      <p:cBhvr>
                                        <p:cTn id="125" dur="500"/>
                                        <p:tgtEl>
                                          <p:spTgt spid="45"/>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xit" presetSubtype="0" fill="hold" nodeType="clickEffect">
                                  <p:stCondLst>
                                    <p:cond delay="0"/>
                                  </p:stCondLst>
                                  <p:childTnLst>
                                    <p:animEffect transition="out" filter="fade">
                                      <p:cBhvr>
                                        <p:cTn id="129" dur="500"/>
                                        <p:tgtEl>
                                          <p:spTgt spid="44"/>
                                        </p:tgtEl>
                                      </p:cBhvr>
                                    </p:animEffect>
                                    <p:set>
                                      <p:cBhvr>
                                        <p:cTn id="130" dur="1" fill="hold">
                                          <p:stCondLst>
                                            <p:cond delay="499"/>
                                          </p:stCondLst>
                                        </p:cTn>
                                        <p:tgtEl>
                                          <p:spTgt spid="44"/>
                                        </p:tgtEl>
                                        <p:attrNameLst>
                                          <p:attrName>style.visibility</p:attrName>
                                        </p:attrNameLst>
                                      </p:cBhvr>
                                      <p:to>
                                        <p:strVal val="hidden"/>
                                      </p:to>
                                    </p:set>
                                  </p:childTnLst>
                                </p:cTn>
                              </p:par>
                            </p:childTnLst>
                          </p:cTn>
                        </p:par>
                        <p:par>
                          <p:cTn id="131" fill="hold">
                            <p:stCondLst>
                              <p:cond delay="500"/>
                            </p:stCondLst>
                            <p:childTnLst>
                              <p:par>
                                <p:cTn id="132" presetID="10" presetClass="entr" presetSubtype="0" fill="hold" nodeType="afterEffect">
                                  <p:stCondLst>
                                    <p:cond delay="200"/>
                                  </p:stCondLst>
                                  <p:childTnLst>
                                    <p:set>
                                      <p:cBhvr>
                                        <p:cTn id="133" dur="1" fill="hold">
                                          <p:stCondLst>
                                            <p:cond delay="0"/>
                                          </p:stCondLst>
                                        </p:cTn>
                                        <p:tgtEl>
                                          <p:spTgt spid="46"/>
                                        </p:tgtEl>
                                        <p:attrNameLst>
                                          <p:attrName>style.visibility</p:attrName>
                                        </p:attrNameLst>
                                      </p:cBhvr>
                                      <p:to>
                                        <p:strVal val="visible"/>
                                      </p:to>
                                    </p:set>
                                    <p:animEffect transition="in" filter="fade">
                                      <p:cBhvr>
                                        <p:cTn id="134" dur="500"/>
                                        <p:tgtEl>
                                          <p:spTgt spid="46"/>
                                        </p:tgtEl>
                                      </p:cBhvr>
                                    </p:animEffect>
                                  </p:childTnLst>
                                </p:cTn>
                              </p:par>
                              <p:par>
                                <p:cTn id="135" presetID="10" presetClass="entr" presetSubtype="0" fill="hold" grpId="0" nodeType="withEffect">
                                  <p:stCondLst>
                                    <p:cond delay="200"/>
                                  </p:stCondLst>
                                  <p:childTnLst>
                                    <p:set>
                                      <p:cBhvr>
                                        <p:cTn id="136" dur="1" fill="hold">
                                          <p:stCondLst>
                                            <p:cond delay="0"/>
                                          </p:stCondLst>
                                        </p:cTn>
                                        <p:tgtEl>
                                          <p:spTgt spid="52"/>
                                        </p:tgtEl>
                                        <p:attrNameLst>
                                          <p:attrName>style.visibility</p:attrName>
                                        </p:attrNameLst>
                                      </p:cBhvr>
                                      <p:to>
                                        <p:strVal val="visible"/>
                                      </p:to>
                                    </p:set>
                                    <p:animEffect transition="in" filter="fade">
                                      <p:cBhvr>
                                        <p:cTn id="137" dur="500"/>
                                        <p:tgtEl>
                                          <p:spTgt spid="52"/>
                                        </p:tgtEl>
                                      </p:cBhvr>
                                    </p:animEffect>
                                  </p:childTnLst>
                                </p:cTn>
                              </p:par>
                            </p:childTnLst>
                          </p:cTn>
                        </p:par>
                        <p:par>
                          <p:cTn id="138" fill="hold">
                            <p:stCondLst>
                              <p:cond delay="1200"/>
                            </p:stCondLst>
                            <p:childTnLst>
                              <p:par>
                                <p:cTn id="139" presetID="10" presetClass="exit" presetSubtype="0" fill="hold" grpId="1" nodeType="afterEffect">
                                  <p:stCondLst>
                                    <p:cond delay="200"/>
                                  </p:stCondLst>
                                  <p:childTnLst>
                                    <p:animEffect transition="out" filter="fade">
                                      <p:cBhvr>
                                        <p:cTn id="140" dur="500"/>
                                        <p:tgtEl>
                                          <p:spTgt spid="52"/>
                                        </p:tgtEl>
                                      </p:cBhvr>
                                    </p:animEffect>
                                    <p:set>
                                      <p:cBhvr>
                                        <p:cTn id="141" dur="1" fill="hold">
                                          <p:stCondLst>
                                            <p:cond delay="499"/>
                                          </p:stCondLst>
                                        </p:cTn>
                                        <p:tgtEl>
                                          <p:spTgt spid="52"/>
                                        </p:tgtEl>
                                        <p:attrNameLst>
                                          <p:attrName>style.visibility</p:attrName>
                                        </p:attrNameLst>
                                      </p:cBhvr>
                                      <p:to>
                                        <p:strVal val="hidden"/>
                                      </p:to>
                                    </p:set>
                                  </p:childTnLst>
                                </p:cTn>
                              </p:par>
                            </p:childTnLst>
                          </p:cTn>
                        </p:par>
                      </p:childTnLst>
                    </p:cTn>
                  </p:par>
                  <p:par>
                    <p:cTn id="142" fill="hold">
                      <p:stCondLst>
                        <p:cond delay="indefinite"/>
                      </p:stCondLst>
                      <p:childTnLst>
                        <p:par>
                          <p:cTn id="143" fill="hold">
                            <p:stCondLst>
                              <p:cond delay="0"/>
                            </p:stCondLst>
                            <p:childTnLst>
                              <p:par>
                                <p:cTn id="144" presetID="10" presetClass="entr" presetSubtype="0" fill="hold" grpId="0" nodeType="clickEffect">
                                  <p:stCondLst>
                                    <p:cond delay="0"/>
                                  </p:stCondLst>
                                  <p:childTnLst>
                                    <p:set>
                                      <p:cBhvr>
                                        <p:cTn id="145" dur="1" fill="hold">
                                          <p:stCondLst>
                                            <p:cond delay="0"/>
                                          </p:stCondLst>
                                        </p:cTn>
                                        <p:tgtEl>
                                          <p:spTgt spid="24"/>
                                        </p:tgtEl>
                                        <p:attrNameLst>
                                          <p:attrName>style.visibility</p:attrName>
                                        </p:attrNameLst>
                                      </p:cBhvr>
                                      <p:to>
                                        <p:strVal val="visible"/>
                                      </p:to>
                                    </p:set>
                                    <p:animEffect transition="in" filter="fade">
                                      <p:cBhvr>
                                        <p:cTn id="146" dur="500"/>
                                        <p:tgtEl>
                                          <p:spTgt spid="24"/>
                                        </p:tgtEl>
                                      </p:cBhvr>
                                    </p:animEffect>
                                  </p:childTnLst>
                                </p:cTn>
                              </p:par>
                            </p:childTnLst>
                          </p:cTn>
                        </p:par>
                      </p:childTnLst>
                    </p:cTn>
                  </p:par>
                  <p:par>
                    <p:cTn id="147" fill="hold">
                      <p:stCondLst>
                        <p:cond delay="indefinite"/>
                      </p:stCondLst>
                      <p:childTnLst>
                        <p:par>
                          <p:cTn id="148" fill="hold">
                            <p:stCondLst>
                              <p:cond delay="0"/>
                            </p:stCondLst>
                            <p:childTnLst>
                              <p:par>
                                <p:cTn id="149" presetID="10" presetClass="exit" presetSubtype="0" fill="hold" nodeType="clickEffect">
                                  <p:stCondLst>
                                    <p:cond delay="0"/>
                                  </p:stCondLst>
                                  <p:childTnLst>
                                    <p:animEffect transition="out" filter="fade">
                                      <p:cBhvr>
                                        <p:cTn id="150" dur="500"/>
                                        <p:tgtEl>
                                          <p:spTgt spid="41"/>
                                        </p:tgtEl>
                                      </p:cBhvr>
                                    </p:animEffect>
                                    <p:set>
                                      <p:cBhvr>
                                        <p:cTn id="151" dur="1" fill="hold">
                                          <p:stCondLst>
                                            <p:cond delay="499"/>
                                          </p:stCondLst>
                                        </p:cTn>
                                        <p:tgtEl>
                                          <p:spTgt spid="41"/>
                                        </p:tgtEl>
                                        <p:attrNameLst>
                                          <p:attrName>style.visibility</p:attrName>
                                        </p:attrNameLst>
                                      </p:cBhvr>
                                      <p:to>
                                        <p:strVal val="hidden"/>
                                      </p:to>
                                    </p:set>
                                  </p:childTnLst>
                                </p:cTn>
                              </p:par>
                              <p:par>
                                <p:cTn id="152" presetID="10" presetClass="exit" presetSubtype="0" fill="hold" nodeType="withEffect">
                                  <p:stCondLst>
                                    <p:cond delay="0"/>
                                  </p:stCondLst>
                                  <p:childTnLst>
                                    <p:animEffect transition="out" filter="fade">
                                      <p:cBhvr>
                                        <p:cTn id="153" dur="500"/>
                                        <p:tgtEl>
                                          <p:spTgt spid="45"/>
                                        </p:tgtEl>
                                      </p:cBhvr>
                                    </p:animEffect>
                                    <p:set>
                                      <p:cBhvr>
                                        <p:cTn id="154" dur="1" fill="hold">
                                          <p:stCondLst>
                                            <p:cond delay="499"/>
                                          </p:stCondLst>
                                        </p:cTn>
                                        <p:tgtEl>
                                          <p:spTgt spid="45"/>
                                        </p:tgtEl>
                                        <p:attrNameLst>
                                          <p:attrName>style.visibility</p:attrName>
                                        </p:attrNameLst>
                                      </p:cBhvr>
                                      <p:to>
                                        <p:strVal val="hidden"/>
                                      </p:to>
                                    </p:set>
                                  </p:childTnLst>
                                </p:cTn>
                              </p:par>
                              <p:par>
                                <p:cTn id="155" presetID="10" presetClass="exit" presetSubtype="0" fill="hold" nodeType="withEffect">
                                  <p:stCondLst>
                                    <p:cond delay="0"/>
                                  </p:stCondLst>
                                  <p:childTnLst>
                                    <p:animEffect transition="out" filter="fade">
                                      <p:cBhvr>
                                        <p:cTn id="156" dur="500"/>
                                        <p:tgtEl>
                                          <p:spTgt spid="46"/>
                                        </p:tgtEl>
                                      </p:cBhvr>
                                    </p:animEffect>
                                    <p:set>
                                      <p:cBhvr>
                                        <p:cTn id="157" dur="1" fill="hold">
                                          <p:stCondLst>
                                            <p:cond delay="499"/>
                                          </p:stCondLst>
                                        </p:cTn>
                                        <p:tgtEl>
                                          <p:spTgt spid="46"/>
                                        </p:tgtEl>
                                        <p:attrNameLst>
                                          <p:attrName>style.visibility</p:attrName>
                                        </p:attrNameLst>
                                      </p:cBhvr>
                                      <p:to>
                                        <p:strVal val="hidden"/>
                                      </p:to>
                                    </p:set>
                                  </p:childTnLst>
                                </p:cTn>
                              </p:par>
                            </p:childTnLst>
                          </p:cTn>
                        </p:par>
                        <p:par>
                          <p:cTn id="158" fill="hold">
                            <p:stCondLst>
                              <p:cond delay="500"/>
                            </p:stCondLst>
                            <p:childTnLst>
                              <p:par>
                                <p:cTn id="159" presetID="10" presetClass="entr" presetSubtype="0" fill="hold" nodeType="afterEffect">
                                  <p:stCondLst>
                                    <p:cond delay="0"/>
                                  </p:stCondLst>
                                  <p:childTnLst>
                                    <p:set>
                                      <p:cBhvr>
                                        <p:cTn id="160" dur="1" fill="hold">
                                          <p:stCondLst>
                                            <p:cond delay="0"/>
                                          </p:stCondLst>
                                        </p:cTn>
                                        <p:tgtEl>
                                          <p:spTgt spid="47"/>
                                        </p:tgtEl>
                                        <p:attrNameLst>
                                          <p:attrName>style.visibility</p:attrName>
                                        </p:attrNameLst>
                                      </p:cBhvr>
                                      <p:to>
                                        <p:strVal val="visible"/>
                                      </p:to>
                                    </p:set>
                                    <p:animEffect transition="in" filter="fade">
                                      <p:cBhvr>
                                        <p:cTn id="161" dur="500"/>
                                        <p:tgtEl>
                                          <p:spTgt spid="47"/>
                                        </p:tgtEl>
                                      </p:cBhvr>
                                    </p:animEffect>
                                  </p:childTnLst>
                                </p:cTn>
                              </p:par>
                            </p:childTnLst>
                          </p:cTn>
                        </p:par>
                      </p:childTnLst>
                    </p:cTn>
                  </p:par>
                  <p:par>
                    <p:cTn id="162" fill="hold">
                      <p:stCondLst>
                        <p:cond delay="indefinite"/>
                      </p:stCondLst>
                      <p:childTnLst>
                        <p:par>
                          <p:cTn id="163" fill="hold">
                            <p:stCondLst>
                              <p:cond delay="0"/>
                            </p:stCondLst>
                            <p:childTnLst>
                              <p:par>
                                <p:cTn id="164" presetID="10" presetClass="entr" presetSubtype="0" fill="hold" grpId="0" nodeType="clickEffect">
                                  <p:stCondLst>
                                    <p:cond delay="0"/>
                                  </p:stCondLst>
                                  <p:childTnLst>
                                    <p:set>
                                      <p:cBhvr>
                                        <p:cTn id="165" dur="1" fill="hold">
                                          <p:stCondLst>
                                            <p:cond delay="0"/>
                                          </p:stCondLst>
                                        </p:cTn>
                                        <p:tgtEl>
                                          <p:spTgt spid="51"/>
                                        </p:tgtEl>
                                        <p:attrNameLst>
                                          <p:attrName>style.visibility</p:attrName>
                                        </p:attrNameLst>
                                      </p:cBhvr>
                                      <p:to>
                                        <p:strVal val="visible"/>
                                      </p:to>
                                    </p:set>
                                    <p:animEffect transition="in" filter="fade">
                                      <p:cBhvr>
                                        <p:cTn id="166" dur="500"/>
                                        <p:tgtEl>
                                          <p:spTgt spid="51"/>
                                        </p:tgtEl>
                                      </p:cBhvr>
                                    </p:animEffect>
                                  </p:childTnLst>
                                </p:cTn>
                              </p:par>
                            </p:childTnLst>
                          </p:cTn>
                        </p:par>
                        <p:par>
                          <p:cTn id="167" fill="hold">
                            <p:stCondLst>
                              <p:cond delay="500"/>
                            </p:stCondLst>
                            <p:childTnLst>
                              <p:par>
                                <p:cTn id="168" presetID="10" presetClass="exit" presetSubtype="0" fill="hold" grpId="1" nodeType="afterEffect">
                                  <p:stCondLst>
                                    <p:cond delay="200"/>
                                  </p:stCondLst>
                                  <p:childTnLst>
                                    <p:animEffect transition="out" filter="fade">
                                      <p:cBhvr>
                                        <p:cTn id="169" dur="500"/>
                                        <p:tgtEl>
                                          <p:spTgt spid="51"/>
                                        </p:tgtEl>
                                      </p:cBhvr>
                                    </p:animEffect>
                                    <p:set>
                                      <p:cBhvr>
                                        <p:cTn id="170" dur="1" fill="hold">
                                          <p:stCondLst>
                                            <p:cond delay="499"/>
                                          </p:stCondLst>
                                        </p:cTn>
                                        <p:tgtEl>
                                          <p:spTgt spid="51"/>
                                        </p:tgtEl>
                                        <p:attrNameLst>
                                          <p:attrName>style.visibility</p:attrName>
                                        </p:attrNameLst>
                                      </p:cBhvr>
                                      <p:to>
                                        <p:strVal val="hidden"/>
                                      </p:to>
                                    </p:set>
                                  </p:childTnLst>
                                </p:cTn>
                              </p:par>
                            </p:childTnLst>
                          </p:cTn>
                        </p:par>
                      </p:childTnLst>
                    </p:cTn>
                  </p:par>
                  <p:par>
                    <p:cTn id="171" fill="hold">
                      <p:stCondLst>
                        <p:cond delay="indefinite"/>
                      </p:stCondLst>
                      <p:childTnLst>
                        <p:par>
                          <p:cTn id="172" fill="hold">
                            <p:stCondLst>
                              <p:cond delay="0"/>
                            </p:stCondLst>
                            <p:childTnLst>
                              <p:par>
                                <p:cTn id="173" presetID="10" presetClass="entr" presetSubtype="0" fill="hold" grpId="0" nodeType="clickEffect">
                                  <p:stCondLst>
                                    <p:cond delay="0"/>
                                  </p:stCondLst>
                                  <p:childTnLst>
                                    <p:set>
                                      <p:cBhvr>
                                        <p:cTn id="174" dur="1" fill="hold">
                                          <p:stCondLst>
                                            <p:cond delay="0"/>
                                          </p:stCondLst>
                                        </p:cTn>
                                        <p:tgtEl>
                                          <p:spTgt spid="25"/>
                                        </p:tgtEl>
                                        <p:attrNameLst>
                                          <p:attrName>style.visibility</p:attrName>
                                        </p:attrNameLst>
                                      </p:cBhvr>
                                      <p:to>
                                        <p:strVal val="visible"/>
                                      </p:to>
                                    </p:set>
                                    <p:animEffect transition="in" filter="fade">
                                      <p:cBhvr>
                                        <p:cTn id="17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animBg="1"/>
      <p:bldP spid="20" grpId="1" animBg="1"/>
      <p:bldP spid="24" grpId="0"/>
      <p:bldP spid="25" grpId="0"/>
      <p:bldP spid="42" grpId="0"/>
      <p:bldP spid="52" grpId="0" animBg="1"/>
      <p:bldP spid="52" grpId="1" animBg="1"/>
      <p:bldP spid="30" grpId="0" animBg="1"/>
      <p:bldP spid="30" grpId="1" animBg="1"/>
      <p:bldP spid="40" grpId="0" animBg="1"/>
      <p:bldP spid="40" grpId="1" animBg="1"/>
      <p:bldP spid="51" grpId="0" animBg="1"/>
      <p:bldP spid="51" grpId="1" animBg="1"/>
      <p:bldP spid="28" grpId="0" animBg="1"/>
      <p:bldP spid="2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7478258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partitioning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90868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3901068"/>
          </a:xfrm>
          <a:prstGeom prst="rect">
            <a:avLst/>
          </a:prstGeom>
          <a:noFill/>
        </p:spPr>
        <p:txBody>
          <a:bodyPr wrap="square">
            <a:spAutoFit/>
          </a:bodyPr>
          <a:lstStyle/>
          <a:p>
            <a:pPr>
              <a:spcBef>
                <a:spcPts val="1200"/>
              </a:spcBef>
              <a:spcAft>
                <a:spcPts val="300"/>
              </a:spcAft>
            </a:pPr>
            <a:r>
              <a:rPr lang="en-GB"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Ready-to-progress criteria addressed by this unit</a:t>
            </a:r>
          </a:p>
          <a:p>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Teaching of this unit supports the following criteria from the ‘DfE Mathematics Guidance: key stages 1 &amp; 2’ (the 335-page document available as a download)</a:t>
            </a: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6"/>
              </a:rPr>
              <a:t>5MD-3 Page </a:t>
            </a:r>
            <a:r>
              <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hlinkClick r:id="rId6"/>
              </a:rPr>
              <a:t>248</a:t>
            </a:r>
            <a:endPar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a:p>
            <a:pPr marL="285750" lvl="0" indent="-285750">
              <a:buFont typeface="Arial" panose="020B0604020202020204" pitchFamily="34" charset="0"/>
              <a:buChar char="•"/>
              <a:tabLst>
                <a:tab pos="228600" algn="l"/>
                <a:tab pos="457200" algn="l"/>
              </a:tabLst>
            </a:pPr>
            <a:r>
              <a:rPr lang="en-GB" sz="16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hlinkClick r:id="rId7"/>
              </a:rPr>
              <a:t>5MD-4 Page 252</a:t>
            </a:r>
            <a:endParaRPr lang="en-GB" sz="1600" dirty="0">
              <a:solidFill>
                <a:schemeClr val="tx1">
                  <a:lumMod val="65000"/>
                  <a:lumOff val="35000"/>
                </a:schemeClr>
              </a:solidFill>
              <a:latin typeface="Arial" panose="020B0604020202020204" pitchFamily="34" charset="0"/>
              <a:ea typeface="Calibri" panose="020F0502020204030204" pitchFamily="34" charset="0"/>
              <a:cs typeface="Arial" panose="020B0604020202020204" pitchFamily="34" charset="0"/>
            </a:endParaRPr>
          </a:p>
          <a:p>
            <a:pPr>
              <a:spcBef>
                <a:spcPts val="1200"/>
              </a:spcBef>
              <a:spcAft>
                <a:spcPts val="300"/>
              </a:spcAft>
            </a:pPr>
            <a:r>
              <a:rPr lang="en-GB" b="1" dirty="0">
                <a:solidFill>
                  <a:schemeClr val="tx1">
                    <a:lumMod val="65000"/>
                    <a:lumOff val="35000"/>
                  </a:schemeClr>
                </a:solidFill>
                <a:effectLst/>
                <a:latin typeface="Arial" panose="020B0604020202020204" pitchFamily="34" charset="0"/>
                <a:cs typeface="Arial" panose="020B0604020202020204" pitchFamily="34" charset="0"/>
              </a:rPr>
              <a:t>Prior learning</a:t>
            </a:r>
            <a:r>
              <a:rPr lang="en-GB" b="0" dirty="0">
                <a:solidFill>
                  <a:schemeClr val="tx1">
                    <a:lumMod val="65000"/>
                    <a:lumOff val="35000"/>
                  </a:schemeClr>
                </a:solidFill>
                <a:effectLst/>
                <a:latin typeface="Arial" panose="020B0604020202020204" pitchFamily="34" charset="0"/>
                <a:cs typeface="Arial" panose="020B0604020202020204" pitchFamily="34" charset="0"/>
              </a:rPr>
              <a:t> </a:t>
            </a:r>
            <a:endParaRPr lang="en-GB" b="1" dirty="0">
              <a:solidFill>
                <a:schemeClr val="tx1">
                  <a:lumMod val="65000"/>
                  <a:lumOff val="35000"/>
                </a:schemeClr>
              </a:solidFill>
              <a:effectLst/>
              <a:latin typeface="Arial" panose="020B0604020202020204" pitchFamily="34" charset="0"/>
              <a:cs typeface="Arial" panose="020B0604020202020204" pitchFamily="34" charset="0"/>
            </a:endParaRPr>
          </a:p>
          <a:p>
            <a:r>
              <a:rPr lang="en-GB" sz="1600" dirty="0">
                <a:solidFill>
                  <a:srgbClr val="595959"/>
                </a:solidFill>
                <a:effectLst/>
                <a:latin typeface="Arial" panose="020B0604020202020204" pitchFamily="34" charset="0"/>
                <a:ea typeface="Calibri" panose="020F0502020204030204" pitchFamily="34" charset="0"/>
              </a:rPr>
              <a:t>If the following ready-to-progress criteria, contained in the same DfE guidance document as above, were secured in Year 4, children will be ready to start on this unit.</a:t>
            </a:r>
            <a:endParaRPr lang="en-GB" sz="1600" dirty="0">
              <a:solidFill>
                <a:srgbClr val="595959"/>
              </a:solidFill>
              <a:latin typeface="Arial" panose="020B0604020202020204" pitchFamily="34" charset="0"/>
              <a:ea typeface="Calibri" panose="020F0502020204030204" pitchFamily="34" charset="0"/>
            </a:endParaRPr>
          </a:p>
          <a:p>
            <a:pPr marL="285750" indent="-285750">
              <a:buClr>
                <a:schemeClr val="tx1">
                  <a:lumMod val="65000"/>
                  <a:lumOff val="35000"/>
                </a:schemeClr>
              </a:buClr>
              <a:buFont typeface="Arial" panose="020B0604020202020204" pitchFamily="34" charset="0"/>
              <a:buChar char="•"/>
            </a:pPr>
            <a:r>
              <a:rPr lang="en-GB" sz="1600" dirty="0">
                <a:solidFill>
                  <a:srgbClr val="595959"/>
                </a:solidFill>
                <a:effectLst/>
                <a:latin typeface="Arial" panose="020B0604020202020204" pitchFamily="34" charset="0"/>
                <a:ea typeface="Calibri" panose="020F0502020204030204" pitchFamily="34" charset="0"/>
                <a:hlinkClick r:id="rId8"/>
              </a:rPr>
              <a:t>4MD-3 Page </a:t>
            </a:r>
            <a:r>
              <a:rPr lang="en-GB" sz="1600" dirty="0">
                <a:solidFill>
                  <a:srgbClr val="595959"/>
                </a:solidFill>
                <a:latin typeface="Arial" panose="020B0604020202020204" pitchFamily="34" charset="0"/>
                <a:ea typeface="Calibri" panose="020F0502020204030204" pitchFamily="34" charset="0"/>
                <a:hlinkClick r:id="rId8"/>
              </a:rPr>
              <a:t>178</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4</a:t>
            </a:r>
            <a:endParaRPr lang="en-GB" sz="2400" b="1" dirty="0"/>
          </a:p>
        </p:txBody>
      </p:sp>
    </p:spTree>
    <p:extLst>
      <p:ext uri="{BB962C8B-B14F-4D97-AF65-F5344CB8AC3E}">
        <p14:creationId xmlns:p14="http://schemas.microsoft.com/office/powerpoint/2010/main" val="20347431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26699827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12-14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9141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2CB7F53-CAC3-470B-BD9B-6381202E56B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1:6</a:t>
            </a:r>
          </a:p>
        </p:txBody>
      </p:sp>
      <p:sp>
        <p:nvSpPr>
          <p:cNvPr id="3" name="Rectangle 2">
            <a:extLst>
              <a:ext uri="{FF2B5EF4-FFF2-40B4-BE49-F238E27FC236}">
                <a16:creationId xmlns:a16="http://schemas.microsoft.com/office/drawing/2014/main" id="{3B7FAEF0-36A4-4353-A0DE-DE1ABB2DBF10}"/>
              </a:ext>
            </a:extLst>
          </p:cNvPr>
          <p:cNvSpPr/>
          <p:nvPr/>
        </p:nvSpPr>
        <p:spPr>
          <a:xfrm>
            <a:off x="2423592" y="764705"/>
            <a:ext cx="7344816" cy="830997"/>
          </a:xfrm>
          <a:prstGeom prst="rect">
            <a:avLst/>
          </a:prstGeom>
        </p:spPr>
        <p:txBody>
          <a:bodyPr wrap="squar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1 pack of biscuits costs 84 p. How much do 6 packs cost?</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569E9038-E4D3-43F8-9DD6-241FF7517E44}"/>
              </a:ext>
            </a:extLst>
          </p:cNvPr>
          <p:cNvSpPr/>
          <p:nvPr/>
        </p:nvSpPr>
        <p:spPr>
          <a:xfrm>
            <a:off x="5015880" y="1484785"/>
            <a:ext cx="1529586"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84 </a:t>
            </a:r>
            <a:r>
              <a:rPr lang="en-GB" sz="2400" dirty="0">
                <a:latin typeface="Myriad Pro" panose="020B0503030403020204" pitchFamily="34" charset="0"/>
                <a:ea typeface="Myriad Pro Semibold" charset="0"/>
                <a:cs typeface="Myriad Pro Semibold" charset="0"/>
              </a:rPr>
              <a:t>× 6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5" name="Rectangle 4">
            <a:extLst>
              <a:ext uri="{FF2B5EF4-FFF2-40B4-BE49-F238E27FC236}">
                <a16:creationId xmlns:a16="http://schemas.microsoft.com/office/drawing/2014/main" id="{23C3EB95-3D83-4316-8ED0-F2766A2E404B}"/>
              </a:ext>
            </a:extLst>
          </p:cNvPr>
          <p:cNvSpPr/>
          <p:nvPr/>
        </p:nvSpPr>
        <p:spPr bwMode="auto">
          <a:xfrm>
            <a:off x="6292339" y="1512427"/>
            <a:ext cx="65595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TextBox 5">
            <a:extLst>
              <a:ext uri="{FF2B5EF4-FFF2-40B4-BE49-F238E27FC236}">
                <a16:creationId xmlns:a16="http://schemas.microsoft.com/office/drawing/2014/main" id="{87A1854D-8D83-47C8-82F7-9694EE21CB75}"/>
              </a:ext>
            </a:extLst>
          </p:cNvPr>
          <p:cNvSpPr txBox="1"/>
          <p:nvPr/>
        </p:nvSpPr>
        <p:spPr bwMode="auto">
          <a:xfrm>
            <a:off x="6280194" y="1503835"/>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504</a:t>
            </a:r>
          </a:p>
        </p:txBody>
      </p:sp>
      <p:pic>
        <p:nvPicPr>
          <p:cNvPr id="8" name="Picture 7">
            <a:extLst>
              <a:ext uri="{FF2B5EF4-FFF2-40B4-BE49-F238E27FC236}">
                <a16:creationId xmlns:a16="http://schemas.microsoft.com/office/drawing/2014/main" id="{DA438797-AA9A-47B4-992A-609B7383FF0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0088" y="1844825"/>
            <a:ext cx="1512169" cy="1224689"/>
          </a:xfrm>
          <a:prstGeom prst="rect">
            <a:avLst/>
          </a:prstGeom>
        </p:spPr>
      </p:pic>
      <p:sp>
        <p:nvSpPr>
          <p:cNvPr id="9" name="Rectangle 8">
            <a:extLst>
              <a:ext uri="{FF2B5EF4-FFF2-40B4-BE49-F238E27FC236}">
                <a16:creationId xmlns:a16="http://schemas.microsoft.com/office/drawing/2014/main" id="{F8A57815-9CF3-437E-AB6D-ED2EC5E46F3F}"/>
              </a:ext>
            </a:extLst>
          </p:cNvPr>
          <p:cNvSpPr/>
          <p:nvPr/>
        </p:nvSpPr>
        <p:spPr>
          <a:xfrm>
            <a:off x="5261814" y="3226304"/>
            <a:ext cx="2114681"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80 </a:t>
            </a:r>
            <a:r>
              <a:rPr lang="en-GB" sz="2400" dirty="0">
                <a:latin typeface="Myriad Pro" panose="020B0503030403020204" pitchFamily="34" charset="0"/>
                <a:ea typeface="Myriad Pro Semibold" charset="0"/>
                <a:cs typeface="Myriad Pro Semibold" charset="0"/>
              </a:rPr>
              <a:t>× 6 = 480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10" name="Rectangle 9">
            <a:extLst>
              <a:ext uri="{FF2B5EF4-FFF2-40B4-BE49-F238E27FC236}">
                <a16:creationId xmlns:a16="http://schemas.microsoft.com/office/drawing/2014/main" id="{9DD8ED0C-38B6-4B92-AD94-F8E8B850E792}"/>
              </a:ext>
            </a:extLst>
          </p:cNvPr>
          <p:cNvSpPr/>
          <p:nvPr/>
        </p:nvSpPr>
        <p:spPr>
          <a:xfrm>
            <a:off x="5418727" y="3730750"/>
            <a:ext cx="1781257"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4 </a:t>
            </a:r>
            <a:r>
              <a:rPr lang="en-GB" sz="2400" dirty="0">
                <a:latin typeface="Myriad Pro" panose="020B0503030403020204" pitchFamily="34" charset="0"/>
                <a:ea typeface="Myriad Pro Semibold" charset="0"/>
                <a:cs typeface="Myriad Pro Semibold" charset="0"/>
              </a:rPr>
              <a:t>× 6 = 24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11" name="Rectangle 10">
            <a:extLst>
              <a:ext uri="{FF2B5EF4-FFF2-40B4-BE49-F238E27FC236}">
                <a16:creationId xmlns:a16="http://schemas.microsoft.com/office/drawing/2014/main" id="{D3664EB0-5A5A-415A-B1C8-03A380C5980A}"/>
              </a:ext>
            </a:extLst>
          </p:cNvPr>
          <p:cNvSpPr/>
          <p:nvPr/>
        </p:nvSpPr>
        <p:spPr>
          <a:xfrm>
            <a:off x="4972458" y="4240040"/>
            <a:ext cx="1483098"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480 + 24 </a:t>
            </a:r>
            <a:endParaRPr lang="en-GB" sz="2400" dirty="0">
              <a:latin typeface="Myriad Pro" panose="020B0503030403020204" pitchFamily="34" charset="0"/>
            </a:endParaRPr>
          </a:p>
        </p:txBody>
      </p:sp>
      <p:sp>
        <p:nvSpPr>
          <p:cNvPr id="12" name="Rectangle 11">
            <a:extLst>
              <a:ext uri="{FF2B5EF4-FFF2-40B4-BE49-F238E27FC236}">
                <a16:creationId xmlns:a16="http://schemas.microsoft.com/office/drawing/2014/main" id="{E028B087-4C11-4187-B0FA-49194D7A29D5}"/>
              </a:ext>
            </a:extLst>
          </p:cNvPr>
          <p:cNvSpPr/>
          <p:nvPr/>
        </p:nvSpPr>
        <p:spPr>
          <a:xfrm>
            <a:off x="6202434" y="4240039"/>
            <a:ext cx="979755"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 504</a:t>
            </a:r>
            <a:endParaRPr lang="en-GB" sz="2400" dirty="0">
              <a:latin typeface="Myriad Pro" panose="020B0503030403020204" pitchFamily="34" charset="0"/>
            </a:endParaRPr>
          </a:p>
        </p:txBody>
      </p:sp>
      <p:sp>
        <p:nvSpPr>
          <p:cNvPr id="13" name="Rectangle 12">
            <a:extLst>
              <a:ext uri="{FF2B5EF4-FFF2-40B4-BE49-F238E27FC236}">
                <a16:creationId xmlns:a16="http://schemas.microsoft.com/office/drawing/2014/main" id="{C40983AC-B1B5-4E71-9E3F-DD545CEF2CEA}"/>
              </a:ext>
            </a:extLst>
          </p:cNvPr>
          <p:cNvSpPr/>
          <p:nvPr/>
        </p:nvSpPr>
        <p:spPr>
          <a:xfrm>
            <a:off x="4846908" y="4796223"/>
            <a:ext cx="2604367"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6 packs cost 504p</a:t>
            </a:r>
            <a:endParaRPr lang="en-GB" sz="2400" dirty="0">
              <a:latin typeface="Myriad Pro" panose="020B0503030403020204" pitchFamily="34" charset="0"/>
            </a:endParaRPr>
          </a:p>
        </p:txBody>
      </p:sp>
    </p:spTree>
    <p:extLst>
      <p:ext uri="{BB962C8B-B14F-4D97-AF65-F5344CB8AC3E}">
        <p14:creationId xmlns:p14="http://schemas.microsoft.com/office/powerpoint/2010/main" val="365717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9" grpId="0"/>
      <p:bldP spid="10" grpId="0"/>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6451721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expanded multiplication (no regroups)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453316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1891113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15-17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34309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A1656096-CFA9-45A8-BD58-FCE1F17089C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476702" y="1446112"/>
            <a:ext cx="1794641" cy="3125736"/>
          </a:xfrm>
          <a:prstGeom prst="rect">
            <a:avLst/>
          </a:prstGeom>
        </p:spPr>
      </p:pic>
      <p:pic>
        <p:nvPicPr>
          <p:cNvPr id="20" name="Picture 19">
            <a:extLst>
              <a:ext uri="{FF2B5EF4-FFF2-40B4-BE49-F238E27FC236}">
                <a16:creationId xmlns:a16="http://schemas.microsoft.com/office/drawing/2014/main" id="{E7819FE7-42F3-4BC6-A533-74DD23F1DDE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481702" y="1457163"/>
            <a:ext cx="1895804" cy="2086596"/>
          </a:xfrm>
          <a:prstGeom prst="rect">
            <a:avLst/>
          </a:prstGeom>
        </p:spPr>
      </p:pic>
      <p:pic>
        <p:nvPicPr>
          <p:cNvPr id="29" name="Picture 28">
            <a:extLst>
              <a:ext uri="{FF2B5EF4-FFF2-40B4-BE49-F238E27FC236}">
                <a16:creationId xmlns:a16="http://schemas.microsoft.com/office/drawing/2014/main" id="{F17A4480-D6F5-469D-A17C-DC6A359CE56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479350" y="1446112"/>
            <a:ext cx="1929740" cy="2577070"/>
          </a:xfrm>
          <a:prstGeom prst="rect">
            <a:avLst/>
          </a:prstGeom>
        </p:spPr>
      </p:pic>
      <p:pic>
        <p:nvPicPr>
          <p:cNvPr id="5" name="Picture 4">
            <a:extLst>
              <a:ext uri="{FF2B5EF4-FFF2-40B4-BE49-F238E27FC236}">
                <a16:creationId xmlns:a16="http://schemas.microsoft.com/office/drawing/2014/main" id="{408D7E36-6E48-4E4B-B9B0-DC593262DBD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486226" y="1451896"/>
            <a:ext cx="1813122" cy="1571182"/>
          </a:xfrm>
          <a:prstGeom prst="rect">
            <a:avLst/>
          </a:prstGeom>
        </p:spPr>
      </p:pic>
      <p:sp>
        <p:nvSpPr>
          <p:cNvPr id="2" name="Text Placeholder 1">
            <a:extLst>
              <a:ext uri="{FF2B5EF4-FFF2-40B4-BE49-F238E27FC236}">
                <a16:creationId xmlns:a16="http://schemas.microsoft.com/office/drawing/2014/main" id="{82530CCF-12EA-4AA5-BB00-38EFD5796F02}"/>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a:t>
            </a:r>
          </a:p>
        </p:txBody>
      </p:sp>
      <p:sp>
        <p:nvSpPr>
          <p:cNvPr id="3" name="Rectangle 2">
            <a:extLst>
              <a:ext uri="{FF2B5EF4-FFF2-40B4-BE49-F238E27FC236}">
                <a16:creationId xmlns:a16="http://schemas.microsoft.com/office/drawing/2014/main" id="{8ED3F63F-7DAD-4D27-BCE8-3C699345EA3B}"/>
              </a:ext>
            </a:extLst>
          </p:cNvPr>
          <p:cNvSpPr/>
          <p:nvPr/>
        </p:nvSpPr>
        <p:spPr>
          <a:xfrm>
            <a:off x="1883664" y="764705"/>
            <a:ext cx="806476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2 rows, each with 34 chairs. How many chairs altogether?</a:t>
            </a:r>
            <a:endParaRPr lang="en-GB" sz="2400" dirty="0">
              <a:latin typeface="Myriad Pro" panose="020B0503030403020204" pitchFamily="34" charset="0"/>
            </a:endParaRPr>
          </a:p>
        </p:txBody>
      </p:sp>
      <p:pic>
        <p:nvPicPr>
          <p:cNvPr id="7" name="Picture 6">
            <a:extLst>
              <a:ext uri="{FF2B5EF4-FFF2-40B4-BE49-F238E27FC236}">
                <a16:creationId xmlns:a16="http://schemas.microsoft.com/office/drawing/2014/main" id="{5CCC8A59-296A-4ACB-B9BF-86F77C8A850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55802" y="1406835"/>
            <a:ext cx="737765" cy="1281884"/>
          </a:xfrm>
          <a:prstGeom prst="rect">
            <a:avLst/>
          </a:prstGeom>
        </p:spPr>
      </p:pic>
      <p:pic>
        <p:nvPicPr>
          <p:cNvPr id="15" name="Picture 14">
            <a:extLst>
              <a:ext uri="{FF2B5EF4-FFF2-40B4-BE49-F238E27FC236}">
                <a16:creationId xmlns:a16="http://schemas.microsoft.com/office/drawing/2014/main" id="{D7053147-AC30-4BDD-80A2-C2B55926FFD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680256" y="2748978"/>
            <a:ext cx="306877" cy="1281884"/>
          </a:xfrm>
          <a:prstGeom prst="rect">
            <a:avLst/>
          </a:prstGeom>
        </p:spPr>
      </p:pic>
      <p:pic>
        <p:nvPicPr>
          <p:cNvPr id="16" name="Picture 15">
            <a:extLst>
              <a:ext uri="{FF2B5EF4-FFF2-40B4-BE49-F238E27FC236}">
                <a16:creationId xmlns:a16="http://schemas.microsoft.com/office/drawing/2014/main" id="{03E7251D-635D-4E2A-9BF2-5B3E448D9B4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896650" y="1412776"/>
            <a:ext cx="737765" cy="1281884"/>
          </a:xfrm>
          <a:prstGeom prst="rect">
            <a:avLst/>
          </a:prstGeom>
        </p:spPr>
      </p:pic>
      <p:pic>
        <p:nvPicPr>
          <p:cNvPr id="17" name="Picture 16">
            <a:extLst>
              <a:ext uri="{FF2B5EF4-FFF2-40B4-BE49-F238E27FC236}">
                <a16:creationId xmlns:a16="http://schemas.microsoft.com/office/drawing/2014/main" id="{89093C4B-2A70-4F6E-A85F-D6638FFDDBE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672564" y="1406835"/>
            <a:ext cx="306877" cy="1281884"/>
          </a:xfrm>
          <a:prstGeom prst="rect">
            <a:avLst/>
          </a:prstGeom>
        </p:spPr>
      </p:pic>
      <p:sp>
        <p:nvSpPr>
          <p:cNvPr id="21" name="TextBox 20">
            <a:extLst>
              <a:ext uri="{FF2B5EF4-FFF2-40B4-BE49-F238E27FC236}">
                <a16:creationId xmlns:a16="http://schemas.microsoft.com/office/drawing/2014/main" id="{57972A6D-A161-42F3-9280-1B81F4A823FF}"/>
              </a:ext>
            </a:extLst>
          </p:cNvPr>
          <p:cNvSpPr txBox="1"/>
          <p:nvPr/>
        </p:nvSpPr>
        <p:spPr bwMode="auto">
          <a:xfrm>
            <a:off x="7561746" y="284309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8</a:t>
            </a:r>
          </a:p>
        </p:txBody>
      </p:sp>
      <p:sp>
        <p:nvSpPr>
          <p:cNvPr id="22" name="TextBox 21">
            <a:extLst>
              <a:ext uri="{FF2B5EF4-FFF2-40B4-BE49-F238E27FC236}">
                <a16:creationId xmlns:a16="http://schemas.microsoft.com/office/drawing/2014/main" id="{F104DA57-8EE9-4D7A-A118-DC1925B88B14}"/>
              </a:ext>
            </a:extLst>
          </p:cNvPr>
          <p:cNvSpPr txBox="1"/>
          <p:nvPr/>
        </p:nvSpPr>
        <p:spPr bwMode="auto">
          <a:xfrm>
            <a:off x="7844219" y="2833939"/>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2 × 4 ones = 8 ones</a:t>
            </a:r>
          </a:p>
        </p:txBody>
      </p:sp>
      <p:pic>
        <p:nvPicPr>
          <p:cNvPr id="23" name="Picture 22">
            <a:extLst>
              <a:ext uri="{FF2B5EF4-FFF2-40B4-BE49-F238E27FC236}">
                <a16:creationId xmlns:a16="http://schemas.microsoft.com/office/drawing/2014/main" id="{17065247-A351-4182-A1DA-3211B18C84D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896650" y="2741415"/>
            <a:ext cx="737765" cy="1281884"/>
          </a:xfrm>
          <a:prstGeom prst="rect">
            <a:avLst/>
          </a:prstGeom>
        </p:spPr>
      </p:pic>
      <p:sp>
        <p:nvSpPr>
          <p:cNvPr id="25" name="TextBox 24">
            <a:extLst>
              <a:ext uri="{FF2B5EF4-FFF2-40B4-BE49-F238E27FC236}">
                <a16:creationId xmlns:a16="http://schemas.microsoft.com/office/drawing/2014/main" id="{5DEC8961-F25E-44A5-823A-A7EADC45B1FC}"/>
              </a:ext>
            </a:extLst>
          </p:cNvPr>
          <p:cNvSpPr txBox="1"/>
          <p:nvPr/>
        </p:nvSpPr>
        <p:spPr bwMode="auto">
          <a:xfrm>
            <a:off x="7752184" y="3367949"/>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2 × 3 tens = 6 tens</a:t>
            </a:r>
          </a:p>
        </p:txBody>
      </p:sp>
      <p:sp>
        <p:nvSpPr>
          <p:cNvPr id="26" name="TextBox 25">
            <a:extLst>
              <a:ext uri="{FF2B5EF4-FFF2-40B4-BE49-F238E27FC236}">
                <a16:creationId xmlns:a16="http://schemas.microsoft.com/office/drawing/2014/main" id="{053086DF-0C1F-48FD-AD67-3966F0D7CA41}"/>
              </a:ext>
            </a:extLst>
          </p:cNvPr>
          <p:cNvSpPr txBox="1"/>
          <p:nvPr/>
        </p:nvSpPr>
        <p:spPr bwMode="auto">
          <a:xfrm>
            <a:off x="7543379" y="336755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27" name="TextBox 26">
            <a:extLst>
              <a:ext uri="{FF2B5EF4-FFF2-40B4-BE49-F238E27FC236}">
                <a16:creationId xmlns:a16="http://schemas.microsoft.com/office/drawing/2014/main" id="{A295E124-908B-40C6-A9E3-7A9AEA78788B}"/>
              </a:ext>
            </a:extLst>
          </p:cNvPr>
          <p:cNvSpPr txBox="1"/>
          <p:nvPr/>
        </p:nvSpPr>
        <p:spPr bwMode="auto">
          <a:xfrm>
            <a:off x="7072155" y="3366019"/>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6</a:t>
            </a:r>
          </a:p>
        </p:txBody>
      </p:sp>
      <p:pic>
        <p:nvPicPr>
          <p:cNvPr id="19" name="Picture 18">
            <a:extLst>
              <a:ext uri="{FF2B5EF4-FFF2-40B4-BE49-F238E27FC236}">
                <a16:creationId xmlns:a16="http://schemas.microsoft.com/office/drawing/2014/main" id="{148550C8-05BD-49AE-8DD2-DC00207E76B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95601" y="1919098"/>
            <a:ext cx="7839279" cy="1261932"/>
          </a:xfrm>
          <a:prstGeom prst="rect">
            <a:avLst/>
          </a:prstGeom>
        </p:spPr>
      </p:pic>
      <p:pic>
        <p:nvPicPr>
          <p:cNvPr id="28" name="Picture 27">
            <a:extLst>
              <a:ext uri="{FF2B5EF4-FFF2-40B4-BE49-F238E27FC236}">
                <a16:creationId xmlns:a16="http://schemas.microsoft.com/office/drawing/2014/main" id="{C89E6DC5-BBF1-40D9-978A-BBF06A41C7F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10141"/>
          <a:stretch/>
        </p:blipFill>
        <p:spPr>
          <a:xfrm>
            <a:off x="5795921" y="1406835"/>
            <a:ext cx="432044" cy="1187114"/>
          </a:xfrm>
          <a:prstGeom prst="rect">
            <a:avLst/>
          </a:prstGeom>
        </p:spPr>
      </p:pic>
    </p:spTree>
    <p:extLst>
      <p:ext uri="{BB962C8B-B14F-4D97-AF65-F5344CB8AC3E}">
        <p14:creationId xmlns:p14="http://schemas.microsoft.com/office/powerpoint/2010/main" val="3734739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9"/>
                                        </p:tgtEl>
                                      </p:cBhvr>
                                    </p:animEffect>
                                    <p:set>
                                      <p:cBhvr>
                                        <p:cTn id="7" dur="1" fill="hold">
                                          <p:stCondLst>
                                            <p:cond delay="499"/>
                                          </p:stCondLst>
                                        </p:cTn>
                                        <p:tgtEl>
                                          <p:spTgt spid="1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5"/>
                                        </p:tgtEl>
                                      </p:cBhvr>
                                    </p:animEffect>
                                    <p:set>
                                      <p:cBhvr>
                                        <p:cTn id="29" dur="1" fill="hold">
                                          <p:stCondLst>
                                            <p:cond delay="499"/>
                                          </p:stCondLst>
                                        </p:cTn>
                                        <p:tgtEl>
                                          <p:spTgt spid="15"/>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par>
                                <p:cTn id="33" presetID="10"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500"/>
                            </p:stCondLst>
                            <p:childTnLst>
                              <p:par>
                                <p:cTn id="37" presetID="10" presetClass="entr" presetSubtype="0" fill="hold" nodeType="afterEffect">
                                  <p:stCondLst>
                                    <p:cond delay="20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xit" presetSubtype="0" fill="hold" nodeType="withEffect">
                                  <p:stCondLst>
                                    <p:cond delay="200"/>
                                  </p:stCondLst>
                                  <p:childTnLst>
                                    <p:animEffect transition="out" filter="fade">
                                      <p:cBhvr>
                                        <p:cTn id="41" dur="500"/>
                                        <p:tgtEl>
                                          <p:spTgt spid="5"/>
                                        </p:tgtEl>
                                      </p:cBhvr>
                                    </p:animEffect>
                                    <p:set>
                                      <p:cBhvr>
                                        <p:cTn id="42" dur="1" fill="hold">
                                          <p:stCondLst>
                                            <p:cond delay="499"/>
                                          </p:stCondLst>
                                        </p:cTn>
                                        <p:tgtEl>
                                          <p:spTgt spid="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xit" presetSubtype="0" fill="hold" nodeType="clickEffect">
                                  <p:stCondLst>
                                    <p:cond delay="0"/>
                                  </p:stCondLst>
                                  <p:childTnLst>
                                    <p:animEffect transition="out" filter="fade">
                                      <p:cBhvr>
                                        <p:cTn id="56" dur="500"/>
                                        <p:tgtEl>
                                          <p:spTgt spid="23"/>
                                        </p:tgtEl>
                                      </p:cBhvr>
                                    </p:animEffect>
                                    <p:set>
                                      <p:cBhvr>
                                        <p:cTn id="57" dur="1" fill="hold">
                                          <p:stCondLst>
                                            <p:cond delay="499"/>
                                          </p:stCondLst>
                                        </p:cTn>
                                        <p:tgtEl>
                                          <p:spTgt spid="23"/>
                                        </p:tgtEl>
                                        <p:attrNameLst>
                                          <p:attrName>style.visibility</p:attrName>
                                        </p:attrNameLst>
                                      </p:cBhvr>
                                      <p:to>
                                        <p:strVal val="hidden"/>
                                      </p:to>
                                    </p:set>
                                  </p:childTnLst>
                                </p:cTn>
                              </p:par>
                            </p:childTnLst>
                          </p:cTn>
                        </p:par>
                        <p:par>
                          <p:cTn id="58" fill="hold">
                            <p:stCondLst>
                              <p:cond delay="500"/>
                            </p:stCondLst>
                            <p:childTnLst>
                              <p:par>
                                <p:cTn id="59" presetID="10" presetClass="entr" presetSubtype="0"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500"/>
                                        <p:tgtEl>
                                          <p:spTgt spid="7"/>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par>
                                <p:cTn id="67" presetID="10" presetClass="exit" presetSubtype="0" fill="hold" nodeType="withEffect">
                                  <p:stCondLst>
                                    <p:cond delay="0"/>
                                  </p:stCondLst>
                                  <p:childTnLst>
                                    <p:animEffect transition="out" filter="fade">
                                      <p:cBhvr>
                                        <p:cTn id="68" dur="500"/>
                                        <p:tgtEl>
                                          <p:spTgt spid="20"/>
                                        </p:tgtEl>
                                      </p:cBhvr>
                                    </p:animEffect>
                                    <p:set>
                                      <p:cBhvr>
                                        <p:cTn id="69" dur="1" fill="hold">
                                          <p:stCondLst>
                                            <p:cond delay="499"/>
                                          </p:stCondLst>
                                        </p:cTn>
                                        <p:tgtEl>
                                          <p:spTgt spid="20"/>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500"/>
                                        <p:tgtEl>
                                          <p:spTgt spid="25"/>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5"/>
                                        </p:tgtEl>
                                      </p:cBhvr>
                                    </p:animEffect>
                                    <p:set>
                                      <p:cBhvr>
                                        <p:cTn id="87" dur="1" fill="hold">
                                          <p:stCondLst>
                                            <p:cond delay="499"/>
                                          </p:stCondLst>
                                        </p:cTn>
                                        <p:tgtEl>
                                          <p:spTgt spid="5"/>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20"/>
                                        </p:tgtEl>
                                      </p:cBhvr>
                                    </p:animEffect>
                                    <p:set>
                                      <p:cBhvr>
                                        <p:cTn id="90" dur="1" fill="hold">
                                          <p:stCondLst>
                                            <p:cond delay="499"/>
                                          </p:stCondLst>
                                        </p:cTn>
                                        <p:tgtEl>
                                          <p:spTgt spid="20"/>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29"/>
                                        </p:tgtEl>
                                      </p:cBhvr>
                                    </p:animEffect>
                                    <p:set>
                                      <p:cBhvr>
                                        <p:cTn id="93" dur="1" fill="hold">
                                          <p:stCondLst>
                                            <p:cond delay="499"/>
                                          </p:stCondLst>
                                        </p:cTn>
                                        <p:tgtEl>
                                          <p:spTgt spid="29"/>
                                        </p:tgtEl>
                                        <p:attrNameLst>
                                          <p:attrName>style.visibility</p:attrName>
                                        </p:attrNameLst>
                                      </p:cBhvr>
                                      <p:to>
                                        <p:strVal val="hidden"/>
                                      </p:to>
                                    </p:set>
                                  </p:childTnLst>
                                </p:cTn>
                              </p:par>
                              <p:par>
                                <p:cTn id="94" presetID="10" presetClass="exit" presetSubtype="0" fill="hold" grpId="1" nodeType="withEffect">
                                  <p:stCondLst>
                                    <p:cond delay="0"/>
                                  </p:stCondLst>
                                  <p:childTnLst>
                                    <p:animEffect transition="out" filter="fade">
                                      <p:cBhvr>
                                        <p:cTn id="95" dur="500"/>
                                        <p:tgtEl>
                                          <p:spTgt spid="21"/>
                                        </p:tgtEl>
                                      </p:cBhvr>
                                    </p:animEffect>
                                    <p:set>
                                      <p:cBhvr>
                                        <p:cTn id="96" dur="1" fill="hold">
                                          <p:stCondLst>
                                            <p:cond delay="499"/>
                                          </p:stCondLst>
                                        </p:cTn>
                                        <p:tgtEl>
                                          <p:spTgt spid="21"/>
                                        </p:tgtEl>
                                        <p:attrNameLst>
                                          <p:attrName>style.visibility</p:attrName>
                                        </p:attrNameLst>
                                      </p:cBhvr>
                                      <p:to>
                                        <p:strVal val="hidden"/>
                                      </p:to>
                                    </p:set>
                                  </p:childTnLst>
                                </p:cTn>
                              </p:par>
                              <p:par>
                                <p:cTn id="97" presetID="10" presetClass="exit" presetSubtype="0" fill="hold" grpId="1" nodeType="withEffect">
                                  <p:stCondLst>
                                    <p:cond delay="0"/>
                                  </p:stCondLst>
                                  <p:childTnLst>
                                    <p:animEffect transition="out" filter="fade">
                                      <p:cBhvr>
                                        <p:cTn id="98" dur="500"/>
                                        <p:tgtEl>
                                          <p:spTgt spid="26"/>
                                        </p:tgtEl>
                                      </p:cBhvr>
                                    </p:animEffect>
                                    <p:set>
                                      <p:cBhvr>
                                        <p:cTn id="99" dur="1" fill="hold">
                                          <p:stCondLst>
                                            <p:cond delay="499"/>
                                          </p:stCondLst>
                                        </p:cTn>
                                        <p:tgtEl>
                                          <p:spTgt spid="26"/>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27"/>
                                        </p:tgtEl>
                                      </p:cBhvr>
                                    </p:animEffect>
                                    <p:set>
                                      <p:cBhvr>
                                        <p:cTn id="102" dur="1" fill="hold">
                                          <p:stCondLst>
                                            <p:cond delay="499"/>
                                          </p:stCondLst>
                                        </p:cTn>
                                        <p:tgtEl>
                                          <p:spTgt spid="27"/>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1" grpId="1"/>
      <p:bldP spid="22" grpId="0"/>
      <p:bldP spid="25" grpId="0"/>
      <p:bldP spid="26" grpId="0"/>
      <p:bldP spid="26" grpId="1"/>
      <p:bldP spid="27" grpId="0"/>
      <p:bldP spid="2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B0655DF-F512-405F-9F25-3C3E3D700E86}"/>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2:2</a:t>
            </a:r>
          </a:p>
        </p:txBody>
      </p:sp>
      <p:pic>
        <p:nvPicPr>
          <p:cNvPr id="11" name="Picture 10">
            <a:extLst>
              <a:ext uri="{FF2B5EF4-FFF2-40B4-BE49-F238E27FC236}">
                <a16:creationId xmlns:a16="http://schemas.microsoft.com/office/drawing/2014/main" id="{B7F81D3F-BEAC-4B75-AC20-9195E61937E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75920" y="1772816"/>
            <a:ext cx="4680520" cy="3125736"/>
          </a:xfrm>
          <a:prstGeom prst="rect">
            <a:avLst/>
          </a:prstGeom>
        </p:spPr>
      </p:pic>
      <p:pic>
        <p:nvPicPr>
          <p:cNvPr id="4" name="Picture 3">
            <a:extLst>
              <a:ext uri="{FF2B5EF4-FFF2-40B4-BE49-F238E27FC236}">
                <a16:creationId xmlns:a16="http://schemas.microsoft.com/office/drawing/2014/main" id="{8653EDC7-5FA4-4075-8B79-4C299A3EAA41}"/>
              </a:ext>
            </a:extLst>
          </p:cNvPr>
          <p:cNvPicPr>
            <a:picLocks noChangeAspect="1"/>
          </p:cNvPicPr>
          <p:nvPr/>
        </p:nvPicPr>
        <p:blipFill>
          <a:blip r:embed="rId4"/>
          <a:stretch>
            <a:fillRect/>
          </a:stretch>
        </p:blipFill>
        <p:spPr>
          <a:xfrm>
            <a:off x="1797948" y="1052736"/>
            <a:ext cx="8596105" cy="4176122"/>
          </a:xfrm>
          <a:prstGeom prst="rect">
            <a:avLst/>
          </a:prstGeom>
        </p:spPr>
      </p:pic>
    </p:spTree>
    <p:extLst>
      <p:ext uri="{BB962C8B-B14F-4D97-AF65-F5344CB8AC3E}">
        <p14:creationId xmlns:p14="http://schemas.microsoft.com/office/powerpoint/2010/main" val="3096946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5DC789E-C9F2-4BCF-9D31-C75C49C21077}"/>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sp>
        <p:nvSpPr>
          <p:cNvPr id="3" name="Rectangle 2">
            <a:extLst>
              <a:ext uri="{FF2B5EF4-FFF2-40B4-BE49-F238E27FC236}">
                <a16:creationId xmlns:a16="http://schemas.microsoft.com/office/drawing/2014/main" id="{05CA25BA-DDB7-4ED3-A842-22E87F4636C8}"/>
              </a:ext>
            </a:extLst>
          </p:cNvPr>
          <p:cNvSpPr/>
          <p:nvPr/>
        </p:nvSpPr>
        <p:spPr>
          <a:xfrm>
            <a:off x="5015880" y="908721"/>
            <a:ext cx="1529586"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latin typeface="Myriad Pro" panose="020B0503030403020204" pitchFamily="34" charset="0"/>
                <a:ea typeface="Myriad Pro Semibold" charset="0"/>
                <a:cs typeface="Myriad Pro Semibold" charset="0"/>
              </a:rPr>
              <a:t>× 32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7626D267-BCBF-4286-8E9D-FDD52CA938E8}"/>
              </a:ext>
            </a:extLst>
          </p:cNvPr>
          <p:cNvSpPr/>
          <p:nvPr/>
        </p:nvSpPr>
        <p:spPr bwMode="auto">
          <a:xfrm>
            <a:off x="6292339" y="936363"/>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EDAA3FC2-A134-44E7-9168-B00A92267FBA}"/>
              </a:ext>
            </a:extLst>
          </p:cNvPr>
          <p:cNvSpPr txBox="1"/>
          <p:nvPr/>
        </p:nvSpPr>
        <p:spPr bwMode="auto">
          <a:xfrm>
            <a:off x="6264307" y="9277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96</a:t>
            </a:r>
          </a:p>
        </p:txBody>
      </p:sp>
      <p:pic>
        <p:nvPicPr>
          <p:cNvPr id="7" name="Picture 6">
            <a:extLst>
              <a:ext uri="{FF2B5EF4-FFF2-40B4-BE49-F238E27FC236}">
                <a16:creationId xmlns:a16="http://schemas.microsoft.com/office/drawing/2014/main" id="{534D1B46-AEF1-4F23-A437-BCB32B74FE0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010315" y="1988840"/>
            <a:ext cx="1900530" cy="3100796"/>
          </a:xfrm>
          <a:prstGeom prst="rect">
            <a:avLst/>
          </a:prstGeom>
        </p:spPr>
      </p:pic>
      <p:sp>
        <p:nvSpPr>
          <p:cNvPr id="10" name="TextBox 9">
            <a:extLst>
              <a:ext uri="{FF2B5EF4-FFF2-40B4-BE49-F238E27FC236}">
                <a16:creationId xmlns:a16="http://schemas.microsoft.com/office/drawing/2014/main" id="{052CEE25-7371-46C9-B841-252E4720DAA6}"/>
              </a:ext>
            </a:extLst>
          </p:cNvPr>
          <p:cNvSpPr txBox="1"/>
          <p:nvPr/>
        </p:nvSpPr>
        <p:spPr bwMode="auto">
          <a:xfrm>
            <a:off x="6090435" y="3890873"/>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11" name="TextBox 10">
            <a:extLst>
              <a:ext uri="{FF2B5EF4-FFF2-40B4-BE49-F238E27FC236}">
                <a16:creationId xmlns:a16="http://schemas.microsoft.com/office/drawing/2014/main" id="{8E06EDEE-66DD-425A-B8B4-084D5E83B9E2}"/>
              </a:ext>
            </a:extLst>
          </p:cNvPr>
          <p:cNvSpPr txBox="1"/>
          <p:nvPr/>
        </p:nvSpPr>
        <p:spPr bwMode="auto">
          <a:xfrm>
            <a:off x="5595384" y="3890873"/>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9</a:t>
            </a:r>
          </a:p>
        </p:txBody>
      </p:sp>
      <p:sp>
        <p:nvSpPr>
          <p:cNvPr id="12" name="TextBox 11">
            <a:extLst>
              <a:ext uri="{FF2B5EF4-FFF2-40B4-BE49-F238E27FC236}">
                <a16:creationId xmlns:a16="http://schemas.microsoft.com/office/drawing/2014/main" id="{C7A35E0A-956F-46F2-AE91-B09C715D6F0C}"/>
              </a:ext>
            </a:extLst>
          </p:cNvPr>
          <p:cNvSpPr txBox="1"/>
          <p:nvPr/>
        </p:nvSpPr>
        <p:spPr bwMode="auto">
          <a:xfrm>
            <a:off x="6090435" y="441659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13" name="TextBox 12">
            <a:extLst>
              <a:ext uri="{FF2B5EF4-FFF2-40B4-BE49-F238E27FC236}">
                <a16:creationId xmlns:a16="http://schemas.microsoft.com/office/drawing/2014/main" id="{50A4EEEA-ADAD-40F3-87FE-C357CA7BADBD}"/>
              </a:ext>
            </a:extLst>
          </p:cNvPr>
          <p:cNvSpPr txBox="1"/>
          <p:nvPr/>
        </p:nvSpPr>
        <p:spPr bwMode="auto">
          <a:xfrm>
            <a:off x="5595384" y="441659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14" name="TextBox 13">
            <a:extLst>
              <a:ext uri="{FF2B5EF4-FFF2-40B4-BE49-F238E27FC236}">
                <a16:creationId xmlns:a16="http://schemas.microsoft.com/office/drawing/2014/main" id="{11DF4478-56BA-4179-8742-C5ED2D82D18B}"/>
              </a:ext>
            </a:extLst>
          </p:cNvPr>
          <p:cNvSpPr txBox="1"/>
          <p:nvPr/>
        </p:nvSpPr>
        <p:spPr bwMode="auto">
          <a:xfrm>
            <a:off x="6090435" y="336515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6</a:t>
            </a:r>
          </a:p>
        </p:txBody>
      </p:sp>
      <p:sp>
        <p:nvSpPr>
          <p:cNvPr id="16" name="TextBox 15">
            <a:extLst>
              <a:ext uri="{FF2B5EF4-FFF2-40B4-BE49-F238E27FC236}">
                <a16:creationId xmlns:a16="http://schemas.microsoft.com/office/drawing/2014/main" id="{6326E6D4-98FB-414A-9DA7-AE59B69C6070}"/>
              </a:ext>
            </a:extLst>
          </p:cNvPr>
          <p:cNvSpPr txBox="1"/>
          <p:nvPr/>
        </p:nvSpPr>
        <p:spPr bwMode="auto">
          <a:xfrm>
            <a:off x="6202639" y="2903489"/>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17" name="TextBox 16">
            <a:extLst>
              <a:ext uri="{FF2B5EF4-FFF2-40B4-BE49-F238E27FC236}">
                <a16:creationId xmlns:a16="http://schemas.microsoft.com/office/drawing/2014/main" id="{4EC2D759-C442-4C23-9DE2-4D8382EDAE34}"/>
              </a:ext>
            </a:extLst>
          </p:cNvPr>
          <p:cNvSpPr txBox="1"/>
          <p:nvPr/>
        </p:nvSpPr>
        <p:spPr bwMode="auto">
          <a:xfrm>
            <a:off x="6202639" y="2359718"/>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8" name="TextBox 17">
            <a:extLst>
              <a:ext uri="{FF2B5EF4-FFF2-40B4-BE49-F238E27FC236}">
                <a16:creationId xmlns:a16="http://schemas.microsoft.com/office/drawing/2014/main" id="{6531F4AD-F3C1-4BF7-BB9F-0F591F3FB0B3}"/>
              </a:ext>
            </a:extLst>
          </p:cNvPr>
          <p:cNvSpPr txBox="1"/>
          <p:nvPr/>
        </p:nvSpPr>
        <p:spPr bwMode="auto">
          <a:xfrm>
            <a:off x="5595384" y="235971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19" name="TextBox 18">
            <a:extLst>
              <a:ext uri="{FF2B5EF4-FFF2-40B4-BE49-F238E27FC236}">
                <a16:creationId xmlns:a16="http://schemas.microsoft.com/office/drawing/2014/main" id="{2ACFD5B0-91FF-4D7A-A1E8-425D092B2BD3}"/>
              </a:ext>
            </a:extLst>
          </p:cNvPr>
          <p:cNvSpPr txBox="1"/>
          <p:nvPr/>
        </p:nvSpPr>
        <p:spPr bwMode="auto">
          <a:xfrm>
            <a:off x="5178621" y="2903488"/>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20" name="TextBox 19">
            <a:extLst>
              <a:ext uri="{FF2B5EF4-FFF2-40B4-BE49-F238E27FC236}">
                <a16:creationId xmlns:a16="http://schemas.microsoft.com/office/drawing/2014/main" id="{55A5A47A-1D3A-4986-A654-D19A9E398A64}"/>
              </a:ext>
            </a:extLst>
          </p:cNvPr>
          <p:cNvSpPr txBox="1"/>
          <p:nvPr/>
        </p:nvSpPr>
        <p:spPr bwMode="auto">
          <a:xfrm>
            <a:off x="6753139" y="3363662"/>
            <a:ext cx="28989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solidFill>
                  <a:srgbClr val="FF0000"/>
                </a:solidFill>
                <a:latin typeface="Myriad Pro" panose="020B0503030403020204" pitchFamily="34" charset="0"/>
                <a:ea typeface="Myriad Pro Semibold" charset="0"/>
                <a:cs typeface="Myriad Pro Semibold" charset="0"/>
              </a:rPr>
              <a:t>× 2 ones = 6 ones</a:t>
            </a:r>
          </a:p>
        </p:txBody>
      </p:sp>
      <p:sp>
        <p:nvSpPr>
          <p:cNvPr id="21" name="TextBox 20">
            <a:extLst>
              <a:ext uri="{FF2B5EF4-FFF2-40B4-BE49-F238E27FC236}">
                <a16:creationId xmlns:a16="http://schemas.microsoft.com/office/drawing/2014/main" id="{3757C87A-EB54-4CD8-A986-FDA0BB690F4D}"/>
              </a:ext>
            </a:extLst>
          </p:cNvPr>
          <p:cNvSpPr txBox="1"/>
          <p:nvPr/>
        </p:nvSpPr>
        <p:spPr bwMode="auto">
          <a:xfrm>
            <a:off x="6681384" y="3881347"/>
            <a:ext cx="2739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solidFill>
                  <a:srgbClr val="00628C"/>
                </a:solidFill>
                <a:latin typeface="Myriad Pro" panose="020B0503030403020204" pitchFamily="34" charset="0"/>
                <a:ea typeface="Myriad Pro Semibold" charset="0"/>
                <a:cs typeface="Myriad Pro Semibold" charset="0"/>
              </a:rPr>
              <a:t>× 3 tens = 9 tens</a:t>
            </a:r>
          </a:p>
        </p:txBody>
      </p:sp>
    </p:spTree>
    <p:extLst>
      <p:ext uri="{BB962C8B-B14F-4D97-AF65-F5344CB8AC3E}">
        <p14:creationId xmlns:p14="http://schemas.microsoft.com/office/powerpoint/2010/main" val="365363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2" grpId="0"/>
      <p:bldP spid="13" grpId="0"/>
      <p:bldP spid="14" grpId="0"/>
      <p:bldP spid="16" grpId="0"/>
      <p:bldP spid="17" grpId="0"/>
      <p:bldP spid="18" grpId="0"/>
      <p:bldP spid="19" grpId="0"/>
      <p:bldP spid="20" grpId="0"/>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C07A76-6796-4F5B-A8DA-0DFA1D6028A1}"/>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2:3</a:t>
            </a:r>
          </a:p>
        </p:txBody>
      </p:sp>
      <p:sp>
        <p:nvSpPr>
          <p:cNvPr id="3" name="Rectangle 2">
            <a:extLst>
              <a:ext uri="{FF2B5EF4-FFF2-40B4-BE49-F238E27FC236}">
                <a16:creationId xmlns:a16="http://schemas.microsoft.com/office/drawing/2014/main" id="{D9C9AF3D-339B-4BC1-9D64-43C43B63BBB6}"/>
              </a:ext>
            </a:extLst>
          </p:cNvPr>
          <p:cNvSpPr/>
          <p:nvPr/>
        </p:nvSpPr>
        <p:spPr>
          <a:xfrm>
            <a:off x="5015880" y="908721"/>
            <a:ext cx="1529586"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latin typeface="Myriad Pro" panose="020B0503030403020204" pitchFamily="34" charset="0"/>
                <a:ea typeface="Myriad Pro Semibold" charset="0"/>
                <a:cs typeface="Myriad Pro Semibold" charset="0"/>
              </a:rPr>
              <a:t>× 32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3FF66221-5D8E-433B-A744-E78FD6087F7E}"/>
              </a:ext>
            </a:extLst>
          </p:cNvPr>
          <p:cNvSpPr/>
          <p:nvPr/>
        </p:nvSpPr>
        <p:spPr bwMode="auto">
          <a:xfrm>
            <a:off x="6292339" y="936363"/>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B2731127-709B-4B14-AFCF-25C8D991C009}"/>
              </a:ext>
            </a:extLst>
          </p:cNvPr>
          <p:cNvSpPr txBox="1"/>
          <p:nvPr/>
        </p:nvSpPr>
        <p:spPr bwMode="auto">
          <a:xfrm>
            <a:off x="6264307" y="9277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96</a:t>
            </a:r>
          </a:p>
        </p:txBody>
      </p:sp>
      <p:sp>
        <p:nvSpPr>
          <p:cNvPr id="16" name="TextBox 15">
            <a:extLst>
              <a:ext uri="{FF2B5EF4-FFF2-40B4-BE49-F238E27FC236}">
                <a16:creationId xmlns:a16="http://schemas.microsoft.com/office/drawing/2014/main" id="{EBA1A33A-7878-425B-A17F-E9EA63531ECF}"/>
              </a:ext>
            </a:extLst>
          </p:cNvPr>
          <p:cNvSpPr txBox="1"/>
          <p:nvPr/>
        </p:nvSpPr>
        <p:spPr bwMode="auto">
          <a:xfrm>
            <a:off x="4572000" y="4039580"/>
            <a:ext cx="32413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solidFill>
                  <a:srgbClr val="FF0000"/>
                </a:solidFill>
                <a:latin typeface="Myriad Pro" panose="020B0503030403020204" pitchFamily="34" charset="0"/>
                <a:ea typeface="Myriad Pro Semibold" charset="0"/>
                <a:cs typeface="Myriad Pro Semibold" charset="0"/>
              </a:rPr>
              <a:t>× 2 ones = 6 ones</a:t>
            </a:r>
          </a:p>
        </p:txBody>
      </p:sp>
      <p:sp>
        <p:nvSpPr>
          <p:cNvPr id="17" name="TextBox 16">
            <a:extLst>
              <a:ext uri="{FF2B5EF4-FFF2-40B4-BE49-F238E27FC236}">
                <a16:creationId xmlns:a16="http://schemas.microsoft.com/office/drawing/2014/main" id="{18BA3F5C-8DC0-48D3-9BCE-454C9EBB7A03}"/>
              </a:ext>
            </a:extLst>
          </p:cNvPr>
          <p:cNvSpPr txBox="1"/>
          <p:nvPr/>
        </p:nvSpPr>
        <p:spPr bwMode="auto">
          <a:xfrm>
            <a:off x="4654348" y="4838370"/>
            <a:ext cx="27397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solidFill>
                  <a:srgbClr val="00628C"/>
                </a:solidFill>
                <a:latin typeface="Myriad Pro" panose="020B0503030403020204" pitchFamily="34" charset="0"/>
                <a:ea typeface="Myriad Pro Semibold" charset="0"/>
                <a:cs typeface="Myriad Pro Semibold" charset="0"/>
              </a:rPr>
              <a:t>× 3 tens = 9 tens</a:t>
            </a:r>
          </a:p>
        </p:txBody>
      </p:sp>
      <p:pic>
        <p:nvPicPr>
          <p:cNvPr id="18" name="Picture 17">
            <a:extLst>
              <a:ext uri="{FF2B5EF4-FFF2-40B4-BE49-F238E27FC236}">
                <a16:creationId xmlns:a16="http://schemas.microsoft.com/office/drawing/2014/main" id="{FB7A0149-ECF2-4053-9AD5-57EA40162E6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5015880" y="1997675"/>
            <a:ext cx="1966912" cy="2045030"/>
          </a:xfrm>
          <a:prstGeom prst="rect">
            <a:avLst/>
          </a:prstGeom>
        </p:spPr>
      </p:pic>
      <p:sp>
        <p:nvSpPr>
          <p:cNvPr id="19" name="TextBox 18">
            <a:extLst>
              <a:ext uri="{FF2B5EF4-FFF2-40B4-BE49-F238E27FC236}">
                <a16:creationId xmlns:a16="http://schemas.microsoft.com/office/drawing/2014/main" id="{19EE4ECF-CBBB-4572-B091-CAB41CA76C2C}"/>
              </a:ext>
            </a:extLst>
          </p:cNvPr>
          <p:cNvSpPr txBox="1"/>
          <p:nvPr/>
        </p:nvSpPr>
        <p:spPr bwMode="auto">
          <a:xfrm>
            <a:off x="6086995" y="339938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6</a:t>
            </a:r>
          </a:p>
        </p:txBody>
      </p:sp>
      <p:sp>
        <p:nvSpPr>
          <p:cNvPr id="20" name="TextBox 19">
            <a:extLst>
              <a:ext uri="{FF2B5EF4-FFF2-40B4-BE49-F238E27FC236}">
                <a16:creationId xmlns:a16="http://schemas.microsoft.com/office/drawing/2014/main" id="{474DE10A-02F7-44E1-A433-37F09FA9D2E9}"/>
              </a:ext>
            </a:extLst>
          </p:cNvPr>
          <p:cNvSpPr txBox="1"/>
          <p:nvPr/>
        </p:nvSpPr>
        <p:spPr bwMode="auto">
          <a:xfrm>
            <a:off x="6199199" y="2903213"/>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1" name="TextBox 20">
            <a:extLst>
              <a:ext uri="{FF2B5EF4-FFF2-40B4-BE49-F238E27FC236}">
                <a16:creationId xmlns:a16="http://schemas.microsoft.com/office/drawing/2014/main" id="{9B7CC90A-216F-4EA6-A310-43F0DEA0D6BC}"/>
              </a:ext>
            </a:extLst>
          </p:cNvPr>
          <p:cNvSpPr txBox="1"/>
          <p:nvPr/>
        </p:nvSpPr>
        <p:spPr bwMode="auto">
          <a:xfrm>
            <a:off x="6199199" y="2359442"/>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22" name="TextBox 21">
            <a:extLst>
              <a:ext uri="{FF2B5EF4-FFF2-40B4-BE49-F238E27FC236}">
                <a16:creationId xmlns:a16="http://schemas.microsoft.com/office/drawing/2014/main" id="{A715024B-FF01-404B-A402-CC8D1EFBFA50}"/>
              </a:ext>
            </a:extLst>
          </p:cNvPr>
          <p:cNvSpPr txBox="1"/>
          <p:nvPr/>
        </p:nvSpPr>
        <p:spPr bwMode="auto">
          <a:xfrm>
            <a:off x="5591944" y="235944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3" name="TextBox 22">
            <a:extLst>
              <a:ext uri="{FF2B5EF4-FFF2-40B4-BE49-F238E27FC236}">
                <a16:creationId xmlns:a16="http://schemas.microsoft.com/office/drawing/2014/main" id="{6C71F345-C537-4427-A288-C8B12F7F1505}"/>
              </a:ext>
            </a:extLst>
          </p:cNvPr>
          <p:cNvSpPr txBox="1"/>
          <p:nvPr/>
        </p:nvSpPr>
        <p:spPr bwMode="auto">
          <a:xfrm>
            <a:off x="5231904" y="2903212"/>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24" name="TextBox 23">
            <a:extLst>
              <a:ext uri="{FF2B5EF4-FFF2-40B4-BE49-F238E27FC236}">
                <a16:creationId xmlns:a16="http://schemas.microsoft.com/office/drawing/2014/main" id="{E025C922-369E-4F92-AC46-0C597D9E03A0}"/>
              </a:ext>
            </a:extLst>
          </p:cNvPr>
          <p:cNvSpPr txBox="1"/>
          <p:nvPr/>
        </p:nvSpPr>
        <p:spPr bwMode="auto">
          <a:xfrm>
            <a:off x="5596865" y="3398167"/>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9</a:t>
            </a:r>
          </a:p>
        </p:txBody>
      </p:sp>
      <p:sp>
        <p:nvSpPr>
          <p:cNvPr id="25" name="TextBox 24">
            <a:extLst>
              <a:ext uri="{FF2B5EF4-FFF2-40B4-BE49-F238E27FC236}">
                <a16:creationId xmlns:a16="http://schemas.microsoft.com/office/drawing/2014/main" id="{DBCEB75C-6B3E-4939-90B0-19D1B0CAD413}"/>
              </a:ext>
            </a:extLst>
          </p:cNvPr>
          <p:cNvSpPr txBox="1"/>
          <p:nvPr/>
        </p:nvSpPr>
        <p:spPr bwMode="auto">
          <a:xfrm>
            <a:off x="4169664" y="4447397"/>
            <a:ext cx="51003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rPr>
              <a:t>Write “6” in the ones column.</a:t>
            </a:r>
            <a:endParaRPr lang="en-GB" sz="2400" dirty="0">
              <a:solidFill>
                <a:srgbClr val="FF0000"/>
              </a:solidFill>
              <a:latin typeface="Myriad Pro" panose="020B0503030403020204" pitchFamily="34" charset="0"/>
              <a:ea typeface="Myriad Pro Semibold" charset="0"/>
              <a:cs typeface="Myriad Pro Semibold" charset="0"/>
            </a:endParaRPr>
          </a:p>
        </p:txBody>
      </p:sp>
      <p:sp>
        <p:nvSpPr>
          <p:cNvPr id="26" name="TextBox 25">
            <a:extLst>
              <a:ext uri="{FF2B5EF4-FFF2-40B4-BE49-F238E27FC236}">
                <a16:creationId xmlns:a16="http://schemas.microsoft.com/office/drawing/2014/main" id="{92027151-1EA8-40A1-8D4E-3315D7104530}"/>
              </a:ext>
            </a:extLst>
          </p:cNvPr>
          <p:cNvSpPr txBox="1"/>
          <p:nvPr/>
        </p:nvSpPr>
        <p:spPr bwMode="auto">
          <a:xfrm>
            <a:off x="4605163" y="5258053"/>
            <a:ext cx="41710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US" sz="2400" dirty="0">
                <a:solidFill>
                  <a:srgbClr val="00628C"/>
                </a:solidFill>
                <a:latin typeface="Myriad Pro" panose="020B0503030403020204" pitchFamily="34" charset="0"/>
              </a:rPr>
              <a:t>Write “9” in the tens column.</a:t>
            </a:r>
            <a:endParaRPr lang="en-GB" sz="2400" dirty="0">
              <a:solidFill>
                <a:srgbClr val="00628C"/>
              </a:solidFill>
              <a:latin typeface="Myriad Pro" panose="020B0503030403020204" pitchFamily="34" charset="0"/>
              <a:ea typeface="Myriad Pro Semibold" charset="0"/>
              <a:cs typeface="Myriad Pro Semibold" charset="0"/>
            </a:endParaRPr>
          </a:p>
        </p:txBody>
      </p:sp>
    </p:spTree>
    <p:extLst>
      <p:ext uri="{BB962C8B-B14F-4D97-AF65-F5344CB8AC3E}">
        <p14:creationId xmlns:p14="http://schemas.microsoft.com/office/powerpoint/2010/main" val="33121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decel="100000" autoRev="1" fill="hold" grpId="0" nodeType="clickEffect">
                                  <p:stCondLst>
                                    <p:cond delay="0"/>
                                  </p:stCondLst>
                                  <p:childTnLst>
                                    <p:animClr clrSpc="rgb" dir="cw">
                                      <p:cBhvr override="childStyle">
                                        <p:cTn id="6" dur="1000" fill="hold"/>
                                        <p:tgtEl>
                                          <p:spTgt spid="21"/>
                                        </p:tgtEl>
                                        <p:attrNameLst>
                                          <p:attrName>style.color</p:attrName>
                                        </p:attrNameLst>
                                      </p:cBhvr>
                                      <p:to>
                                        <a:srgbClr val="FF0000"/>
                                      </p:to>
                                    </p:animClr>
                                  </p:childTnLst>
                                </p:cTn>
                              </p:par>
                              <p:par>
                                <p:cTn id="7" presetID="3" presetClass="emph" presetSubtype="2" decel="100000" autoRev="1" fill="hold" grpId="0" nodeType="withEffect">
                                  <p:stCondLst>
                                    <p:cond delay="0"/>
                                  </p:stCondLst>
                                  <p:childTnLst>
                                    <p:animClr clrSpc="rgb" dir="cw">
                                      <p:cBhvr override="childStyle">
                                        <p:cTn id="8" dur="1000" fill="hold"/>
                                        <p:tgtEl>
                                          <p:spTgt spid="23"/>
                                        </p:tgtEl>
                                        <p:attrNameLst>
                                          <p:attrName>style.color</p:attrName>
                                        </p:attrNameLst>
                                      </p:cBhvr>
                                      <p:to>
                                        <a:srgbClr val="FF0000"/>
                                      </p:to>
                                    </p:animClr>
                                  </p:childTnLst>
                                </p:cTn>
                              </p:par>
                              <p:par>
                                <p:cTn id="9" presetID="3" presetClass="emph" presetSubtype="2" decel="100000" autoRev="1" fill="hold" grpId="1" nodeType="withEffect">
                                  <p:stCondLst>
                                    <p:cond delay="0"/>
                                  </p:stCondLst>
                                  <p:childTnLst>
                                    <p:animClr clrSpc="rgb" dir="cw">
                                      <p:cBhvr override="childStyle">
                                        <p:cTn id="10" dur="1000" fill="hold"/>
                                        <p:tgtEl>
                                          <p:spTgt spid="20"/>
                                        </p:tgtEl>
                                        <p:attrNameLst>
                                          <p:attrName>style.color</p:attrName>
                                        </p:attrNameLst>
                                      </p:cBhvr>
                                      <p:to>
                                        <a:srgbClr val="FF0000"/>
                                      </p:to>
                                    </p:animClr>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mph" presetSubtype="2" decel="100000" autoRev="1" fill="hold" grpId="0" nodeType="clickEffect">
                                  <p:stCondLst>
                                    <p:cond delay="0"/>
                                  </p:stCondLst>
                                  <p:childTnLst>
                                    <p:animClr clrSpc="rgb" dir="cw">
                                      <p:cBhvr override="childStyle">
                                        <p:cTn id="26" dur="1000" fill="hold"/>
                                        <p:tgtEl>
                                          <p:spTgt spid="22"/>
                                        </p:tgtEl>
                                        <p:attrNameLst>
                                          <p:attrName>style.color</p:attrName>
                                        </p:attrNameLst>
                                      </p:cBhvr>
                                      <p:to>
                                        <a:srgbClr val="00628C"/>
                                      </p:to>
                                    </p:animClr>
                                  </p:childTnLst>
                                </p:cTn>
                              </p:par>
                              <p:par>
                                <p:cTn id="27" presetID="3" presetClass="emph" presetSubtype="2" decel="100000" autoRev="1" fill="hold" grpId="1" nodeType="withEffect">
                                  <p:stCondLst>
                                    <p:cond delay="0"/>
                                  </p:stCondLst>
                                  <p:childTnLst>
                                    <p:animClr clrSpc="rgb" dir="cw">
                                      <p:cBhvr override="childStyle">
                                        <p:cTn id="28" dur="1000" fill="hold"/>
                                        <p:tgtEl>
                                          <p:spTgt spid="23"/>
                                        </p:tgtEl>
                                        <p:attrNameLst>
                                          <p:attrName>style.color</p:attrName>
                                        </p:attrNameLst>
                                      </p:cBhvr>
                                      <p:to>
                                        <a:srgbClr val="00628C"/>
                                      </p:to>
                                    </p:animClr>
                                  </p:childTnLst>
                                </p:cTn>
                              </p:par>
                              <p:par>
                                <p:cTn id="29" presetID="3" presetClass="emph" presetSubtype="2" decel="100000" autoRev="1" fill="hold" grpId="0" nodeType="withEffect">
                                  <p:stCondLst>
                                    <p:cond delay="0"/>
                                  </p:stCondLst>
                                  <p:childTnLst>
                                    <p:animClr clrSpc="rgb" dir="cw">
                                      <p:cBhvr override="childStyle">
                                        <p:cTn id="30" dur="1000" fill="hold"/>
                                        <p:tgtEl>
                                          <p:spTgt spid="20"/>
                                        </p:tgtEl>
                                        <p:attrNameLst>
                                          <p:attrName>style.color</p:attrName>
                                        </p:attrNameLst>
                                      </p:cBhvr>
                                      <p:to>
                                        <a:srgbClr val="00628C"/>
                                      </p:to>
                                    </p:animClr>
                                  </p:childTnLst>
                                </p:cTn>
                              </p:par>
                            </p:childTnLst>
                          </p:cTn>
                        </p:par>
                        <p:par>
                          <p:cTn id="31" fill="hold">
                            <p:stCondLst>
                              <p:cond delay="2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p:bldP spid="17" grpId="0"/>
      <p:bldP spid="19" grpId="0"/>
      <p:bldP spid="20" grpId="0"/>
      <p:bldP spid="20" grpId="1"/>
      <p:bldP spid="21" grpId="0"/>
      <p:bldP spid="22" grpId="0"/>
      <p:bldP spid="23" grpId="0"/>
      <p:bldP spid="23" grpId="1"/>
      <p:bldP spid="24" grpId="0"/>
      <p:bldP spid="25" grpId="0"/>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6</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84911867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short multiplication (no regroups)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885730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4470745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26375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88095" y="672233"/>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566875806"/>
              </p:ext>
            </p:extLst>
          </p:nvPr>
        </p:nvGraphicFramePr>
        <p:xfrm>
          <a:off x="594007" y="1163631"/>
          <a:ext cx="10712127" cy="4779138"/>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multiply a two-digit number by a single-digit number using partitioning and representations (no regroups)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multiply a two-digit number by a single-digit number using partitioning and representations (one regroup)</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multiply a two-digit number by a single-digit number using partitioning and representations (two regroups)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multiply a two-digit number by a single-digit number using partitioning</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multiply a two-digit number by a single-digit number using expanded multiplication (no regroups)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multiply a two-digit number by a single-digit number using short multiplication (no regroups)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759637325"/>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multiply a two-digit number by a single-digit number using expanded multiplication (regrouping ones to tens)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26437571"/>
                  </a:ext>
                </a:extLst>
              </a:tr>
            </a:tbl>
          </a:graphicData>
        </a:graphic>
      </p:graphicFrame>
      <p:sp>
        <p:nvSpPr>
          <p:cNvPr id="7" name="Action Button: Return 6">
            <a:hlinkClick r:id="rId10" action="ppaction://hlinksldjump" highlightClick="1"/>
            <a:extLst>
              <a:ext uri="{FF2B5EF4-FFF2-40B4-BE49-F238E27FC236}">
                <a16:creationId xmlns:a16="http://schemas.microsoft.com/office/drawing/2014/main" id="{2570C625-E476-4A8C-BF3D-99D1E479925B}"/>
              </a:ext>
            </a:extLst>
          </p:cNvPr>
          <p:cNvSpPr/>
          <p:nvPr/>
        </p:nvSpPr>
        <p:spPr>
          <a:xfrm>
            <a:off x="556051" y="6026146"/>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76129" y="5997633"/>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F4E5E17-A8AC-49CC-85DA-77C2815C7E88}"/>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2:4</a:t>
            </a:r>
          </a:p>
        </p:txBody>
      </p:sp>
      <p:sp>
        <p:nvSpPr>
          <p:cNvPr id="3" name="Rectangle 2">
            <a:extLst>
              <a:ext uri="{FF2B5EF4-FFF2-40B4-BE49-F238E27FC236}">
                <a16:creationId xmlns:a16="http://schemas.microsoft.com/office/drawing/2014/main" id="{213EE460-495E-4F87-9470-CDD2A6A1C428}"/>
              </a:ext>
            </a:extLst>
          </p:cNvPr>
          <p:cNvSpPr/>
          <p:nvPr/>
        </p:nvSpPr>
        <p:spPr>
          <a:xfrm>
            <a:off x="5015880" y="908721"/>
            <a:ext cx="1529586"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21 </a:t>
            </a:r>
            <a:r>
              <a:rPr lang="en-GB" sz="2400" dirty="0">
                <a:latin typeface="Myriad Pro" panose="020B0503030403020204" pitchFamily="34" charset="0"/>
                <a:ea typeface="Myriad Pro Semibold" charset="0"/>
                <a:cs typeface="Myriad Pro Semibold" charset="0"/>
              </a:rPr>
              <a:t>× 4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037B6C89-3E04-4FBE-9D3C-2BF060A925E5}"/>
              </a:ext>
            </a:extLst>
          </p:cNvPr>
          <p:cNvSpPr/>
          <p:nvPr/>
        </p:nvSpPr>
        <p:spPr bwMode="auto">
          <a:xfrm>
            <a:off x="6292339" y="936363"/>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82658A46-1FE4-4068-9926-36A78AE7E5B8}"/>
              </a:ext>
            </a:extLst>
          </p:cNvPr>
          <p:cNvSpPr txBox="1"/>
          <p:nvPr/>
        </p:nvSpPr>
        <p:spPr bwMode="auto">
          <a:xfrm>
            <a:off x="6264307" y="9277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84</a:t>
            </a:r>
          </a:p>
        </p:txBody>
      </p:sp>
      <p:pic>
        <p:nvPicPr>
          <p:cNvPr id="7" name="Picture 6">
            <a:extLst>
              <a:ext uri="{FF2B5EF4-FFF2-40B4-BE49-F238E27FC236}">
                <a16:creationId xmlns:a16="http://schemas.microsoft.com/office/drawing/2014/main" id="{EDD2DCB0-F220-4BCC-9C25-4F478BE99B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39891" y="2276872"/>
            <a:ext cx="1800200" cy="1604434"/>
          </a:xfrm>
          <a:prstGeom prst="rect">
            <a:avLst/>
          </a:prstGeom>
        </p:spPr>
      </p:pic>
      <p:sp>
        <p:nvSpPr>
          <p:cNvPr id="8" name="TextBox 7">
            <a:extLst>
              <a:ext uri="{FF2B5EF4-FFF2-40B4-BE49-F238E27FC236}">
                <a16:creationId xmlns:a16="http://schemas.microsoft.com/office/drawing/2014/main" id="{E6295507-CD78-429E-AFBB-540A98DE92FC}"/>
              </a:ext>
            </a:extLst>
          </p:cNvPr>
          <p:cNvSpPr txBox="1"/>
          <p:nvPr/>
        </p:nvSpPr>
        <p:spPr bwMode="auto">
          <a:xfrm>
            <a:off x="6134100" y="321721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9" name="TextBox 8">
            <a:extLst>
              <a:ext uri="{FF2B5EF4-FFF2-40B4-BE49-F238E27FC236}">
                <a16:creationId xmlns:a16="http://schemas.microsoft.com/office/drawing/2014/main" id="{E54CD66E-2526-43BB-8438-292E8A8E3F17}"/>
              </a:ext>
            </a:extLst>
          </p:cNvPr>
          <p:cNvSpPr txBox="1"/>
          <p:nvPr/>
        </p:nvSpPr>
        <p:spPr bwMode="auto">
          <a:xfrm>
            <a:off x="5639049" y="321721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Tree>
    <p:extLst>
      <p:ext uri="{BB962C8B-B14F-4D97-AF65-F5344CB8AC3E}">
        <p14:creationId xmlns:p14="http://schemas.microsoft.com/office/powerpoint/2010/main" val="259774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2073153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expanded multiplication (regrouping ones to tens)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67158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89058721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19-20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6095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2CBEE4-5D2D-4B8C-A807-B6FB4C22F197}"/>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2:6</a:t>
            </a:r>
          </a:p>
        </p:txBody>
      </p:sp>
      <p:sp>
        <p:nvSpPr>
          <p:cNvPr id="3" name="Rectangle 2">
            <a:extLst>
              <a:ext uri="{FF2B5EF4-FFF2-40B4-BE49-F238E27FC236}">
                <a16:creationId xmlns:a16="http://schemas.microsoft.com/office/drawing/2014/main" id="{10F6470F-1633-49F4-A6B3-4AAEA957F840}"/>
              </a:ext>
            </a:extLst>
          </p:cNvPr>
          <p:cNvSpPr/>
          <p:nvPr/>
        </p:nvSpPr>
        <p:spPr>
          <a:xfrm>
            <a:off x="2243572" y="673647"/>
            <a:ext cx="7869692"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3 rows, each with 24 chairs. How many chairs altogether?</a:t>
            </a:r>
            <a:endParaRPr lang="en-GB" sz="2400" dirty="0">
              <a:latin typeface="Myriad Pro" panose="020B0503030403020204" pitchFamily="34" charset="0"/>
            </a:endParaRPr>
          </a:p>
        </p:txBody>
      </p:sp>
      <p:pic>
        <p:nvPicPr>
          <p:cNvPr id="4" name="Picture 3">
            <a:extLst>
              <a:ext uri="{FF2B5EF4-FFF2-40B4-BE49-F238E27FC236}">
                <a16:creationId xmlns:a16="http://schemas.microsoft.com/office/drawing/2014/main" id="{D459AFEC-E784-433D-87C4-E3F5D7DFF0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09737" y="1685377"/>
            <a:ext cx="395278" cy="1187114"/>
          </a:xfrm>
          <a:prstGeom prst="rect">
            <a:avLst/>
          </a:prstGeom>
        </p:spPr>
      </p:pic>
      <p:pic>
        <p:nvPicPr>
          <p:cNvPr id="5" name="Picture 4">
            <a:extLst>
              <a:ext uri="{FF2B5EF4-FFF2-40B4-BE49-F238E27FC236}">
                <a16:creationId xmlns:a16="http://schemas.microsoft.com/office/drawing/2014/main" id="{BB094241-0EF9-4044-9DDE-705EC9CF3A4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1529"/>
          <a:stretch/>
        </p:blipFill>
        <p:spPr>
          <a:xfrm>
            <a:off x="3618391" y="1685378"/>
            <a:ext cx="216014" cy="729434"/>
          </a:xfrm>
          <a:prstGeom prst="rect">
            <a:avLst/>
          </a:prstGeom>
        </p:spPr>
      </p:pic>
      <p:pic>
        <p:nvPicPr>
          <p:cNvPr id="6" name="Picture 5">
            <a:extLst>
              <a:ext uri="{FF2B5EF4-FFF2-40B4-BE49-F238E27FC236}">
                <a16:creationId xmlns:a16="http://schemas.microsoft.com/office/drawing/2014/main" id="{0CB35527-BD46-4226-A876-17D6DA5D77D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09737" y="2977031"/>
            <a:ext cx="395278" cy="1187114"/>
          </a:xfrm>
          <a:prstGeom prst="rect">
            <a:avLst/>
          </a:prstGeom>
        </p:spPr>
      </p:pic>
      <p:pic>
        <p:nvPicPr>
          <p:cNvPr id="7" name="Picture 6">
            <a:extLst>
              <a:ext uri="{FF2B5EF4-FFF2-40B4-BE49-F238E27FC236}">
                <a16:creationId xmlns:a16="http://schemas.microsoft.com/office/drawing/2014/main" id="{257915CA-1C46-4510-8E93-B5082FE2749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1529"/>
          <a:stretch/>
        </p:blipFill>
        <p:spPr>
          <a:xfrm>
            <a:off x="3618391" y="2977031"/>
            <a:ext cx="216014" cy="729434"/>
          </a:xfrm>
          <a:prstGeom prst="rect">
            <a:avLst/>
          </a:prstGeom>
        </p:spPr>
      </p:pic>
      <p:pic>
        <p:nvPicPr>
          <p:cNvPr id="11" name="Picture 10">
            <a:extLst>
              <a:ext uri="{FF2B5EF4-FFF2-40B4-BE49-F238E27FC236}">
                <a16:creationId xmlns:a16="http://schemas.microsoft.com/office/drawing/2014/main" id="{1B5085B0-D6A7-42C3-A0A6-86F5E7A97A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51784" y="1616461"/>
            <a:ext cx="1762384" cy="3125736"/>
          </a:xfrm>
          <a:prstGeom prst="rect">
            <a:avLst/>
          </a:prstGeom>
        </p:spPr>
      </p:pic>
      <p:pic>
        <p:nvPicPr>
          <p:cNvPr id="12" name="Picture 11">
            <a:extLst>
              <a:ext uri="{FF2B5EF4-FFF2-40B4-BE49-F238E27FC236}">
                <a16:creationId xmlns:a16="http://schemas.microsoft.com/office/drawing/2014/main" id="{D5CDE428-D189-4608-AB43-DA23B262A3F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009737" y="4263748"/>
            <a:ext cx="395278" cy="1187114"/>
          </a:xfrm>
          <a:prstGeom prst="rect">
            <a:avLst/>
          </a:prstGeom>
        </p:spPr>
      </p:pic>
      <p:pic>
        <p:nvPicPr>
          <p:cNvPr id="13" name="Picture 12">
            <a:extLst>
              <a:ext uri="{FF2B5EF4-FFF2-40B4-BE49-F238E27FC236}">
                <a16:creationId xmlns:a16="http://schemas.microsoft.com/office/drawing/2014/main" id="{835EE99A-0EEF-470C-BEA3-CB379AA3F6F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1529"/>
          <a:stretch/>
        </p:blipFill>
        <p:spPr>
          <a:xfrm>
            <a:off x="3618391" y="4263748"/>
            <a:ext cx="216014" cy="729434"/>
          </a:xfrm>
          <a:prstGeom prst="rect">
            <a:avLst/>
          </a:prstGeom>
        </p:spPr>
      </p:pic>
      <p:sp>
        <p:nvSpPr>
          <p:cNvPr id="14" name="Rectangle: Rounded Corners 13">
            <a:extLst>
              <a:ext uri="{FF2B5EF4-FFF2-40B4-BE49-F238E27FC236}">
                <a16:creationId xmlns:a16="http://schemas.microsoft.com/office/drawing/2014/main" id="{7B1C6E75-AEAB-450A-A387-9B68F696BE8A}"/>
              </a:ext>
            </a:extLst>
          </p:cNvPr>
          <p:cNvSpPr/>
          <p:nvPr/>
        </p:nvSpPr>
        <p:spPr bwMode="auto">
          <a:xfrm>
            <a:off x="3619600" y="1616462"/>
            <a:ext cx="221689" cy="3880850"/>
          </a:xfrm>
          <a:prstGeom prst="roundRect">
            <a:avLst>
              <a:gd name="adj" fmla="val 526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6" name="Picture 15">
            <a:extLst>
              <a:ext uri="{FF2B5EF4-FFF2-40B4-BE49-F238E27FC236}">
                <a16:creationId xmlns:a16="http://schemas.microsoft.com/office/drawing/2014/main" id="{D216268C-424B-4449-812D-9B20EFD7B0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063552" y="1681147"/>
            <a:ext cx="1418718" cy="1224508"/>
          </a:xfrm>
          <a:prstGeom prst="rect">
            <a:avLst/>
          </a:prstGeom>
        </p:spPr>
      </p:pic>
      <p:pic>
        <p:nvPicPr>
          <p:cNvPr id="17" name="Picture 16">
            <a:extLst>
              <a:ext uri="{FF2B5EF4-FFF2-40B4-BE49-F238E27FC236}">
                <a16:creationId xmlns:a16="http://schemas.microsoft.com/office/drawing/2014/main" id="{6A739A9A-571F-420E-B452-C39757439AF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229001" y="1681147"/>
            <a:ext cx="277592" cy="1224508"/>
          </a:xfrm>
          <a:prstGeom prst="rect">
            <a:avLst/>
          </a:prstGeom>
        </p:spPr>
      </p:pic>
      <p:sp>
        <p:nvSpPr>
          <p:cNvPr id="18" name="TextBox 17">
            <a:extLst>
              <a:ext uri="{FF2B5EF4-FFF2-40B4-BE49-F238E27FC236}">
                <a16:creationId xmlns:a16="http://schemas.microsoft.com/office/drawing/2014/main" id="{2BCE2C1C-37DE-4D62-90A3-B07331AB9868}"/>
              </a:ext>
            </a:extLst>
          </p:cNvPr>
          <p:cNvSpPr txBox="1"/>
          <p:nvPr/>
        </p:nvSpPr>
        <p:spPr bwMode="auto">
          <a:xfrm>
            <a:off x="5231904" y="351347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19" name="TextBox 18">
            <a:extLst>
              <a:ext uri="{FF2B5EF4-FFF2-40B4-BE49-F238E27FC236}">
                <a16:creationId xmlns:a16="http://schemas.microsoft.com/office/drawing/2014/main" id="{9E22C583-F312-4B79-859A-01FCD8C12D49}"/>
              </a:ext>
            </a:extLst>
          </p:cNvPr>
          <p:cNvSpPr txBox="1"/>
          <p:nvPr/>
        </p:nvSpPr>
        <p:spPr bwMode="auto">
          <a:xfrm>
            <a:off x="4736853" y="351347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6</a:t>
            </a:r>
          </a:p>
        </p:txBody>
      </p:sp>
      <p:sp>
        <p:nvSpPr>
          <p:cNvPr id="20" name="TextBox 19">
            <a:extLst>
              <a:ext uri="{FF2B5EF4-FFF2-40B4-BE49-F238E27FC236}">
                <a16:creationId xmlns:a16="http://schemas.microsoft.com/office/drawing/2014/main" id="{D48F1D66-1058-4B41-8E82-6777B6AFA85C}"/>
              </a:ext>
            </a:extLst>
          </p:cNvPr>
          <p:cNvSpPr txBox="1"/>
          <p:nvPr/>
        </p:nvSpPr>
        <p:spPr bwMode="auto">
          <a:xfrm>
            <a:off x="5231904" y="402967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21" name="TextBox 20">
            <a:extLst>
              <a:ext uri="{FF2B5EF4-FFF2-40B4-BE49-F238E27FC236}">
                <a16:creationId xmlns:a16="http://schemas.microsoft.com/office/drawing/2014/main" id="{016E8444-35FC-4914-865E-A921A9C604BC}"/>
              </a:ext>
            </a:extLst>
          </p:cNvPr>
          <p:cNvSpPr txBox="1"/>
          <p:nvPr/>
        </p:nvSpPr>
        <p:spPr bwMode="auto">
          <a:xfrm>
            <a:off x="4736853" y="4029672"/>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22" name="TextBox 21">
            <a:extLst>
              <a:ext uri="{FF2B5EF4-FFF2-40B4-BE49-F238E27FC236}">
                <a16:creationId xmlns:a16="http://schemas.microsoft.com/office/drawing/2014/main" id="{FEAA7932-CB9B-4DD6-B1C9-EF16F500014D}"/>
              </a:ext>
            </a:extLst>
          </p:cNvPr>
          <p:cNvSpPr txBox="1"/>
          <p:nvPr/>
        </p:nvSpPr>
        <p:spPr bwMode="auto">
          <a:xfrm>
            <a:off x="5231904" y="3006809"/>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2</a:t>
            </a:r>
          </a:p>
        </p:txBody>
      </p:sp>
      <p:sp>
        <p:nvSpPr>
          <p:cNvPr id="23" name="TextBox 22">
            <a:extLst>
              <a:ext uri="{FF2B5EF4-FFF2-40B4-BE49-F238E27FC236}">
                <a16:creationId xmlns:a16="http://schemas.microsoft.com/office/drawing/2014/main" id="{EF134B88-09A0-4E5E-B60D-338B1226F7B6}"/>
              </a:ext>
            </a:extLst>
          </p:cNvPr>
          <p:cNvSpPr txBox="1"/>
          <p:nvPr/>
        </p:nvSpPr>
        <p:spPr bwMode="auto">
          <a:xfrm>
            <a:off x="5344108" y="2516569"/>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4" name="TextBox 23">
            <a:extLst>
              <a:ext uri="{FF2B5EF4-FFF2-40B4-BE49-F238E27FC236}">
                <a16:creationId xmlns:a16="http://schemas.microsoft.com/office/drawing/2014/main" id="{EEB7AF09-E45E-4504-BF9C-0154AE14A753}"/>
              </a:ext>
            </a:extLst>
          </p:cNvPr>
          <p:cNvSpPr txBox="1"/>
          <p:nvPr/>
        </p:nvSpPr>
        <p:spPr bwMode="auto">
          <a:xfrm>
            <a:off x="5344108" y="1972798"/>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25" name="TextBox 24">
            <a:extLst>
              <a:ext uri="{FF2B5EF4-FFF2-40B4-BE49-F238E27FC236}">
                <a16:creationId xmlns:a16="http://schemas.microsoft.com/office/drawing/2014/main" id="{E873205F-6145-400E-BB73-CC80E6035C64}"/>
              </a:ext>
            </a:extLst>
          </p:cNvPr>
          <p:cNvSpPr txBox="1"/>
          <p:nvPr/>
        </p:nvSpPr>
        <p:spPr bwMode="auto">
          <a:xfrm>
            <a:off x="4736853" y="197279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26" name="TextBox 25">
            <a:extLst>
              <a:ext uri="{FF2B5EF4-FFF2-40B4-BE49-F238E27FC236}">
                <a16:creationId xmlns:a16="http://schemas.microsoft.com/office/drawing/2014/main" id="{C2D36C73-0F23-44A3-816B-B5BDB5EC3866}"/>
              </a:ext>
            </a:extLst>
          </p:cNvPr>
          <p:cNvSpPr txBox="1"/>
          <p:nvPr/>
        </p:nvSpPr>
        <p:spPr bwMode="auto">
          <a:xfrm>
            <a:off x="4320090" y="2516568"/>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27" name="TextBox 26">
            <a:extLst>
              <a:ext uri="{FF2B5EF4-FFF2-40B4-BE49-F238E27FC236}">
                <a16:creationId xmlns:a16="http://schemas.microsoft.com/office/drawing/2014/main" id="{E495DFA5-91EC-4DBE-ADFE-688117BCFA0B}"/>
              </a:ext>
            </a:extLst>
          </p:cNvPr>
          <p:cNvSpPr txBox="1"/>
          <p:nvPr/>
        </p:nvSpPr>
        <p:spPr bwMode="auto">
          <a:xfrm>
            <a:off x="4736853" y="300680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1</a:t>
            </a:r>
          </a:p>
        </p:txBody>
      </p:sp>
      <p:sp>
        <p:nvSpPr>
          <p:cNvPr id="28" name="Rectangle: Rounded Corners 27">
            <a:extLst>
              <a:ext uri="{FF2B5EF4-FFF2-40B4-BE49-F238E27FC236}">
                <a16:creationId xmlns:a16="http://schemas.microsoft.com/office/drawing/2014/main" id="{183BB8E1-49DD-4ACF-90F0-8EA20732F8E6}"/>
              </a:ext>
            </a:extLst>
          </p:cNvPr>
          <p:cNvSpPr/>
          <p:nvPr/>
        </p:nvSpPr>
        <p:spPr bwMode="auto">
          <a:xfrm>
            <a:off x="2936623" y="1616461"/>
            <a:ext cx="495763" cy="3880850"/>
          </a:xfrm>
          <a:prstGeom prst="roundRect">
            <a:avLst>
              <a:gd name="adj" fmla="val 5266"/>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9" name="Picture 28">
            <a:extLst>
              <a:ext uri="{FF2B5EF4-FFF2-40B4-BE49-F238E27FC236}">
                <a16:creationId xmlns:a16="http://schemas.microsoft.com/office/drawing/2014/main" id="{D504A9AF-0033-4E5F-8E41-797AEE1FC2F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744050" y="1685377"/>
            <a:ext cx="481195" cy="1224508"/>
          </a:xfrm>
          <a:prstGeom prst="rect">
            <a:avLst/>
          </a:prstGeom>
        </p:spPr>
      </p:pic>
      <p:pic>
        <p:nvPicPr>
          <p:cNvPr id="30" name="Picture 29">
            <a:extLst>
              <a:ext uri="{FF2B5EF4-FFF2-40B4-BE49-F238E27FC236}">
                <a16:creationId xmlns:a16="http://schemas.microsoft.com/office/drawing/2014/main" id="{108C5336-9BE6-4130-9B4D-BC7F98E1FBDE}"/>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940575" y="1690672"/>
            <a:ext cx="222089" cy="1187114"/>
          </a:xfrm>
          <a:prstGeom prst="rect">
            <a:avLst/>
          </a:prstGeom>
        </p:spPr>
      </p:pic>
      <p:pic>
        <p:nvPicPr>
          <p:cNvPr id="31" name="Picture 30">
            <a:extLst>
              <a:ext uri="{FF2B5EF4-FFF2-40B4-BE49-F238E27FC236}">
                <a16:creationId xmlns:a16="http://schemas.microsoft.com/office/drawing/2014/main" id="{FC433DE1-8751-4BAF-AF31-02E2D878790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3396303" y="1681147"/>
            <a:ext cx="222089" cy="1187114"/>
          </a:xfrm>
          <a:prstGeom prst="rect">
            <a:avLst/>
          </a:prstGeom>
        </p:spPr>
      </p:pic>
      <p:sp>
        <p:nvSpPr>
          <p:cNvPr id="8" name="Rectangle 7">
            <a:extLst>
              <a:ext uri="{FF2B5EF4-FFF2-40B4-BE49-F238E27FC236}">
                <a16:creationId xmlns:a16="http://schemas.microsoft.com/office/drawing/2014/main" id="{985F63E4-1576-4EEB-9381-7F29830FD3DC}"/>
              </a:ext>
            </a:extLst>
          </p:cNvPr>
          <p:cNvSpPr/>
          <p:nvPr/>
        </p:nvSpPr>
        <p:spPr>
          <a:xfrm>
            <a:off x="5735960" y="2852937"/>
            <a:ext cx="3426622" cy="461665"/>
          </a:xfrm>
          <a:prstGeom prst="rect">
            <a:avLst/>
          </a:prstGeom>
        </p:spPr>
        <p:txBody>
          <a:bodyPr wrap="square">
            <a:spAutoFit/>
          </a:bodyPr>
          <a:lstStyle/>
          <a:p>
            <a:pPr>
              <a:buNone/>
            </a:pPr>
            <a:r>
              <a:rPr lang="en-GB" sz="2400" dirty="0">
                <a:solidFill>
                  <a:srgbClr val="FF0000"/>
                </a:solidFill>
                <a:latin typeface="Myriad Pro" panose="020B0503030403020204" pitchFamily="34" charset="0"/>
              </a:rPr>
              <a:t>3 × 4 ones = 12 ones</a:t>
            </a:r>
          </a:p>
        </p:txBody>
      </p:sp>
      <p:sp>
        <p:nvSpPr>
          <p:cNvPr id="32" name="Rectangle 31">
            <a:extLst>
              <a:ext uri="{FF2B5EF4-FFF2-40B4-BE49-F238E27FC236}">
                <a16:creationId xmlns:a16="http://schemas.microsoft.com/office/drawing/2014/main" id="{180B34DA-1F4C-400C-B330-9BF717302164}"/>
              </a:ext>
            </a:extLst>
          </p:cNvPr>
          <p:cNvSpPr/>
          <p:nvPr/>
        </p:nvSpPr>
        <p:spPr>
          <a:xfrm>
            <a:off x="5785388" y="3574801"/>
            <a:ext cx="2880000" cy="461665"/>
          </a:xfrm>
          <a:prstGeom prst="rect">
            <a:avLst/>
          </a:prstGeom>
        </p:spPr>
        <p:txBody>
          <a:bodyPr wrap="square">
            <a:spAutoFit/>
          </a:bodyPr>
          <a:lstStyle/>
          <a:p>
            <a:pPr>
              <a:buNone/>
            </a:pPr>
            <a:r>
              <a:rPr lang="en-GB" sz="2400" dirty="0">
                <a:solidFill>
                  <a:srgbClr val="00628C"/>
                </a:solidFill>
                <a:latin typeface="Myriad Pro" panose="020B0503030403020204" pitchFamily="34" charset="0"/>
              </a:rPr>
              <a:t>3 × 2 tens = 6 tens</a:t>
            </a:r>
          </a:p>
        </p:txBody>
      </p:sp>
      <p:sp>
        <p:nvSpPr>
          <p:cNvPr id="33" name="Rectangle 32">
            <a:extLst>
              <a:ext uri="{FF2B5EF4-FFF2-40B4-BE49-F238E27FC236}">
                <a16:creationId xmlns:a16="http://schemas.microsoft.com/office/drawing/2014/main" id="{985F63E4-1576-4EEB-9381-7F29830FD3DC}"/>
              </a:ext>
            </a:extLst>
          </p:cNvPr>
          <p:cNvSpPr/>
          <p:nvPr/>
        </p:nvSpPr>
        <p:spPr>
          <a:xfrm>
            <a:off x="7269624" y="3214801"/>
            <a:ext cx="2880000" cy="461665"/>
          </a:xfrm>
          <a:prstGeom prst="rect">
            <a:avLst/>
          </a:prstGeom>
        </p:spPr>
        <p:txBody>
          <a:bodyPr wrap="square">
            <a:spAutoFit/>
          </a:bodyPr>
          <a:lstStyle/>
          <a:p>
            <a:pPr>
              <a:buNone/>
            </a:pPr>
            <a:r>
              <a:rPr lang="en-GB" sz="2400" dirty="0">
                <a:solidFill>
                  <a:srgbClr val="FF0000"/>
                </a:solidFill>
                <a:latin typeface="Myriad Pro" panose="020B0503030403020204" pitchFamily="34" charset="0"/>
              </a:rPr>
              <a:t>= 1 ten + 2 ones </a:t>
            </a:r>
          </a:p>
        </p:txBody>
      </p:sp>
    </p:spTree>
    <p:extLst>
      <p:ext uri="{BB962C8B-B14F-4D97-AF65-F5344CB8AC3E}">
        <p14:creationId xmlns:p14="http://schemas.microsoft.com/office/powerpoint/2010/main" val="1563562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0" presetClass="exit" presetSubtype="0" fill="hold" grpId="1" nodeType="afterEffect">
                                  <p:stCondLst>
                                    <p:cond delay="200"/>
                                  </p:stCondLst>
                                  <p:childTnLst>
                                    <p:animEffect transition="out" filter="fade">
                                      <p:cBhvr>
                                        <p:cTn id="10" dur="500"/>
                                        <p:tgtEl>
                                          <p:spTgt spid="14"/>
                                        </p:tgtEl>
                                      </p:cBhvr>
                                    </p:animEffect>
                                    <p:set>
                                      <p:cBhvr>
                                        <p:cTn id="11" dur="1" fill="hold">
                                          <p:stCondLst>
                                            <p:cond delay="499"/>
                                          </p:stCondLst>
                                        </p:cTn>
                                        <p:tgtEl>
                                          <p:spTgt spid="14"/>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7"/>
                                        </p:tgtEl>
                                      </p:cBhvr>
                                    </p:animEffect>
                                    <p:set>
                                      <p:cBhvr>
                                        <p:cTn id="19" dur="1" fill="hold">
                                          <p:stCondLst>
                                            <p:cond delay="499"/>
                                          </p:stCondLst>
                                        </p:cTn>
                                        <p:tgtEl>
                                          <p:spTgt spid="7"/>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par>
                          <p:cTn id="23" fill="hold">
                            <p:stCondLst>
                              <p:cond delay="500"/>
                            </p:stCondLst>
                            <p:childTnLst>
                              <p:par>
                                <p:cTn id="24" presetID="10" presetClass="entr" presetSubtype="0" fill="hold" nodeType="afterEffect">
                                  <p:stCondLst>
                                    <p:cond delay="20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10" presetClass="entr" presetSubtype="0" fill="hold" nodeType="withEffect">
                                  <p:stCondLst>
                                    <p:cond delay="20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mph" presetSubtype="2" decel="100000" autoRev="1" fill="hold" grpId="0" nodeType="clickEffect">
                                  <p:stCondLst>
                                    <p:cond delay="0"/>
                                  </p:stCondLst>
                                  <p:childTnLst>
                                    <p:animClr clrSpc="rgb" dir="cw">
                                      <p:cBhvr override="childStyle">
                                        <p:cTn id="33" dur="1000" fill="hold"/>
                                        <p:tgtEl>
                                          <p:spTgt spid="23"/>
                                        </p:tgtEl>
                                        <p:attrNameLst>
                                          <p:attrName>style.color</p:attrName>
                                        </p:attrNameLst>
                                      </p:cBhvr>
                                      <p:to>
                                        <a:srgbClr val="FF0000"/>
                                      </p:to>
                                    </p:animClr>
                                  </p:childTnLst>
                                </p:cTn>
                              </p:par>
                              <p:par>
                                <p:cTn id="34" presetID="3" presetClass="emph" presetSubtype="2" decel="100000" autoRev="1" fill="hold" grpId="0" nodeType="withEffect">
                                  <p:stCondLst>
                                    <p:cond delay="0"/>
                                  </p:stCondLst>
                                  <p:childTnLst>
                                    <p:animClr clrSpc="rgb" dir="cw">
                                      <p:cBhvr override="childStyle">
                                        <p:cTn id="35" dur="1000" fill="hold"/>
                                        <p:tgtEl>
                                          <p:spTgt spid="24"/>
                                        </p:tgtEl>
                                        <p:attrNameLst>
                                          <p:attrName>style.color</p:attrName>
                                        </p:attrNameLst>
                                      </p:cBhvr>
                                      <p:to>
                                        <a:srgbClr val="FF0000"/>
                                      </p:to>
                                    </p:animClr>
                                  </p:childTnLst>
                                </p:cTn>
                              </p:par>
                              <p:par>
                                <p:cTn id="36" presetID="3" presetClass="emph" presetSubtype="2" decel="100000" autoRev="1" fill="hold" grpId="0" nodeType="withEffect">
                                  <p:stCondLst>
                                    <p:cond delay="0"/>
                                  </p:stCondLst>
                                  <p:childTnLst>
                                    <p:animClr clrSpc="rgb" dir="cw">
                                      <p:cBhvr override="childStyle">
                                        <p:cTn id="37" dur="1000" fill="hold"/>
                                        <p:tgtEl>
                                          <p:spTgt spid="26"/>
                                        </p:tgtEl>
                                        <p:attrNameLst>
                                          <p:attrName>style.color</p:attrName>
                                        </p:attrNameLst>
                                      </p:cBhvr>
                                      <p:to>
                                        <a:srgbClr val="FF0000"/>
                                      </p:to>
                                    </p:animClr>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xit" presetSubtype="0" fill="hold" nodeType="clickEffect">
                                  <p:stCondLst>
                                    <p:cond delay="0"/>
                                  </p:stCondLst>
                                  <p:childTnLst>
                                    <p:animEffect transition="out" filter="fade">
                                      <p:cBhvr>
                                        <p:cTn id="46" dur="500"/>
                                        <p:tgtEl>
                                          <p:spTgt spid="29"/>
                                        </p:tgtEl>
                                      </p:cBhvr>
                                    </p:animEffect>
                                    <p:set>
                                      <p:cBhvr>
                                        <p:cTn id="47" dur="1" fill="hold">
                                          <p:stCondLst>
                                            <p:cond delay="499"/>
                                          </p:stCondLst>
                                        </p:cTn>
                                        <p:tgtEl>
                                          <p:spTgt spid="29"/>
                                        </p:tgtEl>
                                        <p:attrNameLst>
                                          <p:attrName>style.visibility</p:attrName>
                                        </p:attrNameLst>
                                      </p:cBhvr>
                                      <p:to>
                                        <p:strVal val="hidden"/>
                                      </p:to>
                                    </p:set>
                                  </p:childTnLst>
                                </p:cTn>
                              </p:par>
                            </p:childTnLst>
                          </p:cTn>
                        </p:par>
                        <p:par>
                          <p:cTn id="48" fill="hold">
                            <p:stCondLst>
                              <p:cond delay="500"/>
                            </p:stCondLst>
                            <p:childTnLst>
                              <p:par>
                                <p:cTn id="49" presetID="10" presetClass="entr" presetSubtype="0" fill="hold" nodeType="afterEffect">
                                  <p:stCondLst>
                                    <p:cond delay="20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500"/>
                                        <p:tgtEl>
                                          <p:spTgt spid="27"/>
                                        </p:tgtEl>
                                      </p:cBhvr>
                                    </p:animEffect>
                                  </p:childTnLst>
                                </p:cTn>
                              </p:par>
                              <p:par>
                                <p:cTn id="62" presetID="10" presetClass="entr" presetSubtype="0" fill="hold" grpId="0" nodeType="withEffect">
                                  <p:stCondLst>
                                    <p:cond delay="20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childTnLst>
                          </p:cTn>
                        </p:par>
                        <p:par>
                          <p:cTn id="70" fill="hold">
                            <p:stCondLst>
                              <p:cond delay="500"/>
                            </p:stCondLst>
                            <p:childTnLst>
                              <p:par>
                                <p:cTn id="71" presetID="10" presetClass="exit" presetSubtype="0" fill="hold" grpId="1" nodeType="afterEffect">
                                  <p:stCondLst>
                                    <p:cond delay="200"/>
                                  </p:stCondLst>
                                  <p:childTnLst>
                                    <p:animEffect transition="out" filter="fade">
                                      <p:cBhvr>
                                        <p:cTn id="72" dur="500"/>
                                        <p:tgtEl>
                                          <p:spTgt spid="28"/>
                                        </p:tgtEl>
                                      </p:cBhvr>
                                    </p:animEffect>
                                    <p:set>
                                      <p:cBhvr>
                                        <p:cTn id="73" dur="1" fill="hold">
                                          <p:stCondLst>
                                            <p:cond delay="499"/>
                                          </p:stCondLst>
                                        </p:cTn>
                                        <p:tgtEl>
                                          <p:spTgt spid="28"/>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4"/>
                                        </p:tgtEl>
                                      </p:cBhvr>
                                    </p:animEffect>
                                    <p:set>
                                      <p:cBhvr>
                                        <p:cTn id="78" dur="1" fill="hold">
                                          <p:stCondLst>
                                            <p:cond delay="499"/>
                                          </p:stCondLst>
                                        </p:cTn>
                                        <p:tgtEl>
                                          <p:spTgt spid="4"/>
                                        </p:tgtEl>
                                        <p:attrNameLst>
                                          <p:attrName>style.visibility</p:attrName>
                                        </p:attrNameLst>
                                      </p:cBhvr>
                                      <p:to>
                                        <p:strVal val="hidden"/>
                                      </p:to>
                                    </p:set>
                                  </p:childTnLst>
                                </p:cTn>
                              </p:par>
                              <p:par>
                                <p:cTn id="79" presetID="10" presetClass="exit" presetSubtype="0" fill="hold" nodeType="withEffect">
                                  <p:stCondLst>
                                    <p:cond delay="0"/>
                                  </p:stCondLst>
                                  <p:childTnLst>
                                    <p:animEffect transition="out" filter="fade">
                                      <p:cBhvr>
                                        <p:cTn id="80" dur="500"/>
                                        <p:tgtEl>
                                          <p:spTgt spid="6"/>
                                        </p:tgtEl>
                                      </p:cBhvr>
                                    </p:animEffect>
                                    <p:set>
                                      <p:cBhvr>
                                        <p:cTn id="81" dur="1" fill="hold">
                                          <p:stCondLst>
                                            <p:cond delay="499"/>
                                          </p:stCondLst>
                                        </p:cTn>
                                        <p:tgtEl>
                                          <p:spTgt spid="6"/>
                                        </p:tgtEl>
                                        <p:attrNameLst>
                                          <p:attrName>style.visibility</p:attrName>
                                        </p:attrNameLst>
                                      </p:cBhvr>
                                      <p:to>
                                        <p:strVal val="hidden"/>
                                      </p:to>
                                    </p:set>
                                  </p:childTnLst>
                                </p:cTn>
                              </p:par>
                              <p:par>
                                <p:cTn id="82" presetID="10" presetClass="exit" presetSubtype="0" fill="hold" nodeType="withEffect">
                                  <p:stCondLst>
                                    <p:cond delay="0"/>
                                  </p:stCondLst>
                                  <p:childTnLst>
                                    <p:animEffect transition="out" filter="fade">
                                      <p:cBhvr>
                                        <p:cTn id="83" dur="500"/>
                                        <p:tgtEl>
                                          <p:spTgt spid="12"/>
                                        </p:tgtEl>
                                      </p:cBhvr>
                                    </p:animEffect>
                                    <p:set>
                                      <p:cBhvr>
                                        <p:cTn id="84" dur="1" fill="hold">
                                          <p:stCondLst>
                                            <p:cond delay="499"/>
                                          </p:stCondLst>
                                        </p:cTn>
                                        <p:tgtEl>
                                          <p:spTgt spid="12"/>
                                        </p:tgtEl>
                                        <p:attrNameLst>
                                          <p:attrName>style.visibility</p:attrName>
                                        </p:attrNameLst>
                                      </p:cBhvr>
                                      <p:to>
                                        <p:strVal val="hidden"/>
                                      </p:to>
                                    </p:set>
                                  </p:childTnLst>
                                </p:cTn>
                              </p:par>
                            </p:childTnLst>
                          </p:cTn>
                        </p:par>
                        <p:par>
                          <p:cTn id="85" fill="hold">
                            <p:stCondLst>
                              <p:cond delay="500"/>
                            </p:stCondLst>
                            <p:childTnLst>
                              <p:par>
                                <p:cTn id="86" presetID="10" presetClass="entr" presetSubtype="0" fill="hold" nodeType="afterEffect">
                                  <p:stCondLst>
                                    <p:cond delay="200"/>
                                  </p:stCondLst>
                                  <p:childTnLst>
                                    <p:set>
                                      <p:cBhvr>
                                        <p:cTn id="87" dur="1" fill="hold">
                                          <p:stCondLst>
                                            <p:cond delay="0"/>
                                          </p:stCondLst>
                                        </p:cTn>
                                        <p:tgtEl>
                                          <p:spTgt spid="16"/>
                                        </p:tgtEl>
                                        <p:attrNameLst>
                                          <p:attrName>style.visibility</p:attrName>
                                        </p:attrNameLst>
                                      </p:cBhvr>
                                      <p:to>
                                        <p:strVal val="visible"/>
                                      </p:to>
                                    </p:set>
                                    <p:animEffect transition="in" filter="fade">
                                      <p:cBhvr>
                                        <p:cTn id="88" dur="500"/>
                                        <p:tgtEl>
                                          <p:spTgt spid="16"/>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mph" presetSubtype="2" decel="100000" autoRev="1" fill="hold" grpId="1" nodeType="clickEffect">
                                  <p:stCondLst>
                                    <p:cond delay="0"/>
                                  </p:stCondLst>
                                  <p:childTnLst>
                                    <p:animClr clrSpc="rgb" dir="cw">
                                      <p:cBhvr override="childStyle">
                                        <p:cTn id="92" dur="1000" fill="hold"/>
                                        <p:tgtEl>
                                          <p:spTgt spid="23"/>
                                        </p:tgtEl>
                                        <p:attrNameLst>
                                          <p:attrName>style.color</p:attrName>
                                        </p:attrNameLst>
                                      </p:cBhvr>
                                      <p:to>
                                        <a:schemeClr val="tx2"/>
                                      </p:to>
                                    </p:animClr>
                                  </p:childTnLst>
                                </p:cTn>
                              </p:par>
                              <p:par>
                                <p:cTn id="93" presetID="3" presetClass="emph" presetSubtype="2" decel="100000" autoRev="1" fill="hold" grpId="1" nodeType="withEffect">
                                  <p:stCondLst>
                                    <p:cond delay="0"/>
                                  </p:stCondLst>
                                  <p:childTnLst>
                                    <p:animClr clrSpc="rgb" dir="cw">
                                      <p:cBhvr override="childStyle">
                                        <p:cTn id="94" dur="1000" fill="hold"/>
                                        <p:tgtEl>
                                          <p:spTgt spid="26"/>
                                        </p:tgtEl>
                                        <p:attrNameLst>
                                          <p:attrName>style.color</p:attrName>
                                        </p:attrNameLst>
                                      </p:cBhvr>
                                      <p:to>
                                        <a:schemeClr val="tx2"/>
                                      </p:to>
                                    </p:animClr>
                                  </p:childTnLst>
                                </p:cTn>
                              </p:par>
                              <p:par>
                                <p:cTn id="95" presetID="3" presetClass="emph" presetSubtype="2" decel="100000" autoRev="1" fill="hold" grpId="0" nodeType="withEffect">
                                  <p:stCondLst>
                                    <p:cond delay="0"/>
                                  </p:stCondLst>
                                  <p:childTnLst>
                                    <p:animClr clrSpc="rgb" dir="cw">
                                      <p:cBhvr override="childStyle">
                                        <p:cTn id="96" dur="1000" fill="hold"/>
                                        <p:tgtEl>
                                          <p:spTgt spid="25"/>
                                        </p:tgtEl>
                                        <p:attrNameLst>
                                          <p:attrName>style.color</p:attrName>
                                        </p:attrNameLst>
                                      </p:cBhvr>
                                      <p:to>
                                        <a:schemeClr val="tx2"/>
                                      </p:to>
                                    </p:animClr>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fade">
                                      <p:cBhvr>
                                        <p:cTn id="101" dur="500"/>
                                        <p:tgtEl>
                                          <p:spTgt spid="32"/>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grpId="0" nodeType="click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fade">
                                      <p:cBhvr>
                                        <p:cTn id="106" dur="500"/>
                                        <p:tgtEl>
                                          <p:spTgt spid="19"/>
                                        </p:tgtEl>
                                      </p:cBhvr>
                                    </p:animEffect>
                                  </p:childTnLst>
                                </p:cTn>
                              </p:par>
                              <p:par>
                                <p:cTn id="107" presetID="10" presetClass="entr" presetSubtype="0" fill="hold" grpId="0" nodeType="withEffect">
                                  <p:stCondLst>
                                    <p:cond delay="200"/>
                                  </p:stCondLst>
                                  <p:childTnLst>
                                    <p:set>
                                      <p:cBhvr>
                                        <p:cTn id="108" dur="1" fill="hold">
                                          <p:stCondLst>
                                            <p:cond delay="0"/>
                                          </p:stCondLst>
                                        </p:cTn>
                                        <p:tgtEl>
                                          <p:spTgt spid="18"/>
                                        </p:tgtEl>
                                        <p:attrNameLst>
                                          <p:attrName>style.visibility</p:attrName>
                                        </p:attrNameLst>
                                      </p:cBhvr>
                                      <p:to>
                                        <p:strVal val="visible"/>
                                      </p:to>
                                    </p:set>
                                    <p:animEffect transition="in" filter="fade">
                                      <p:cBhvr>
                                        <p:cTn id="109" dur="500"/>
                                        <p:tgtEl>
                                          <p:spTgt spid="18"/>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xit" presetSubtype="0" fill="hold" nodeType="clickEffect">
                                  <p:stCondLst>
                                    <p:cond delay="0"/>
                                  </p:stCondLst>
                                  <p:childTnLst>
                                    <p:animEffect transition="out" filter="fade">
                                      <p:cBhvr>
                                        <p:cTn id="113" dur="500"/>
                                        <p:tgtEl>
                                          <p:spTgt spid="30"/>
                                        </p:tgtEl>
                                      </p:cBhvr>
                                    </p:animEffect>
                                    <p:set>
                                      <p:cBhvr>
                                        <p:cTn id="114" dur="1" fill="hold">
                                          <p:stCondLst>
                                            <p:cond delay="499"/>
                                          </p:stCondLst>
                                        </p:cTn>
                                        <p:tgtEl>
                                          <p:spTgt spid="30"/>
                                        </p:tgtEl>
                                        <p:attrNameLst>
                                          <p:attrName>style.visibility</p:attrName>
                                        </p:attrNameLst>
                                      </p:cBhvr>
                                      <p:to>
                                        <p:strVal val="hidden"/>
                                      </p:to>
                                    </p:set>
                                  </p:childTnLst>
                                </p:cTn>
                              </p:par>
                            </p:childTnLst>
                          </p:cTn>
                        </p:par>
                        <p:par>
                          <p:cTn id="115" fill="hold">
                            <p:stCondLst>
                              <p:cond delay="500"/>
                            </p:stCondLst>
                            <p:childTnLst>
                              <p:par>
                                <p:cTn id="116" presetID="10" presetClass="entr" presetSubtype="0" fill="hold" nodeType="afterEffect">
                                  <p:stCondLst>
                                    <p:cond delay="200"/>
                                  </p:stCondLst>
                                  <p:childTnLst>
                                    <p:set>
                                      <p:cBhvr>
                                        <p:cTn id="117" dur="1" fill="hold">
                                          <p:stCondLst>
                                            <p:cond delay="0"/>
                                          </p:stCondLst>
                                        </p:cTn>
                                        <p:tgtEl>
                                          <p:spTgt spid="31"/>
                                        </p:tgtEl>
                                        <p:attrNameLst>
                                          <p:attrName>style.visibility</p:attrName>
                                        </p:attrNameLst>
                                      </p:cBhvr>
                                      <p:to>
                                        <p:strVal val="visible"/>
                                      </p:to>
                                    </p:set>
                                    <p:animEffect transition="in" filter="fade">
                                      <p:cBhvr>
                                        <p:cTn id="118" dur="500"/>
                                        <p:tgtEl>
                                          <p:spTgt spid="31"/>
                                        </p:tgtEl>
                                      </p:cBhvr>
                                    </p:animEffect>
                                  </p:childTnLst>
                                </p:cTn>
                              </p:par>
                            </p:childTnLst>
                          </p:cTn>
                        </p:par>
                        <p:par>
                          <p:cTn id="119" fill="hold">
                            <p:stCondLst>
                              <p:cond delay="1200"/>
                            </p:stCondLst>
                            <p:childTnLst>
                              <p:par>
                                <p:cTn id="120" presetID="10" presetClass="entr" presetSubtype="0" fill="hold" grpId="0" nodeType="afterEffect">
                                  <p:stCondLst>
                                    <p:cond delay="200"/>
                                  </p:stCondLst>
                                  <p:childTnLst>
                                    <p:set>
                                      <p:cBhvr>
                                        <p:cTn id="121" dur="1" fill="hold">
                                          <p:stCondLst>
                                            <p:cond delay="0"/>
                                          </p:stCondLst>
                                        </p:cTn>
                                        <p:tgtEl>
                                          <p:spTgt spid="21"/>
                                        </p:tgtEl>
                                        <p:attrNameLst>
                                          <p:attrName>style.visibility</p:attrName>
                                        </p:attrNameLst>
                                      </p:cBhvr>
                                      <p:to>
                                        <p:strVal val="visible"/>
                                      </p:to>
                                    </p:set>
                                    <p:animEffect transition="in" filter="fade">
                                      <p:cBhvr>
                                        <p:cTn id="122" dur="500"/>
                                        <p:tgtEl>
                                          <p:spTgt spid="21"/>
                                        </p:tgtEl>
                                      </p:cBhvr>
                                    </p:animEffect>
                                  </p:childTnLst>
                                </p:cTn>
                              </p:par>
                            </p:childTnLst>
                          </p:cTn>
                        </p:par>
                        <p:par>
                          <p:cTn id="123" fill="hold">
                            <p:stCondLst>
                              <p:cond delay="1900"/>
                            </p:stCondLst>
                            <p:childTnLst>
                              <p:par>
                                <p:cTn id="124" presetID="10" presetClass="entr" presetSubtype="0" fill="hold" grpId="0" nodeType="afterEffect">
                                  <p:stCondLst>
                                    <p:cond delay="200"/>
                                  </p:stCondLst>
                                  <p:childTnLst>
                                    <p:set>
                                      <p:cBhvr>
                                        <p:cTn id="125" dur="1" fill="hold">
                                          <p:stCondLst>
                                            <p:cond delay="0"/>
                                          </p:stCondLst>
                                        </p:cTn>
                                        <p:tgtEl>
                                          <p:spTgt spid="20"/>
                                        </p:tgtEl>
                                        <p:attrNameLst>
                                          <p:attrName>style.visibility</p:attrName>
                                        </p:attrNameLst>
                                      </p:cBhvr>
                                      <p:to>
                                        <p:strVal val="visible"/>
                                      </p:to>
                                    </p:set>
                                    <p:animEffect transition="in" filter="fade">
                                      <p:cBhvr>
                                        <p:cTn id="12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8" grpId="0"/>
      <p:bldP spid="19" grpId="0"/>
      <p:bldP spid="20" grpId="0"/>
      <p:bldP spid="21" grpId="0"/>
      <p:bldP spid="22" grpId="0"/>
      <p:bldP spid="23" grpId="0"/>
      <p:bldP spid="23" grpId="1"/>
      <p:bldP spid="24" grpId="0"/>
      <p:bldP spid="25" grpId="0"/>
      <p:bldP spid="26" grpId="0"/>
      <p:bldP spid="26" grpId="1"/>
      <p:bldP spid="27" grpId="0"/>
      <p:bldP spid="28" grpId="0" animBg="1"/>
      <p:bldP spid="28" grpId="1" animBg="1"/>
      <p:bldP spid="8" grpId="0"/>
      <p:bldP spid="32" grpId="0"/>
      <p:bldP spid="3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8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28954469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short multiplication (regrouping ones to tens)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49496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68874674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2:7-2:8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20-21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8302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004FA163-9F91-4FC0-88BC-ADD1C1C41D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502684" y="2004082"/>
            <a:ext cx="1762384" cy="2410808"/>
          </a:xfrm>
          <a:prstGeom prst="rect">
            <a:avLst/>
          </a:prstGeom>
        </p:spPr>
      </p:pic>
      <p:pic>
        <p:nvPicPr>
          <p:cNvPr id="47" name="Picture 46">
            <a:extLst>
              <a:ext uri="{FF2B5EF4-FFF2-40B4-BE49-F238E27FC236}">
                <a16:creationId xmlns:a16="http://schemas.microsoft.com/office/drawing/2014/main" id="{F9F414A9-F1F2-467F-86E7-28497FFF597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503763" y="1997675"/>
            <a:ext cx="1900276" cy="2452372"/>
          </a:xfrm>
          <a:prstGeom prst="rect">
            <a:avLst/>
          </a:prstGeom>
        </p:spPr>
      </p:pic>
      <p:pic>
        <p:nvPicPr>
          <p:cNvPr id="28" name="Picture 27">
            <a:extLst>
              <a:ext uri="{FF2B5EF4-FFF2-40B4-BE49-F238E27FC236}">
                <a16:creationId xmlns:a16="http://schemas.microsoft.com/office/drawing/2014/main" id="{B5FDC9E6-0535-4CFB-AF13-CF4ECE48DE7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02684" y="1998365"/>
            <a:ext cx="1966912" cy="2045030"/>
          </a:xfrm>
          <a:prstGeom prst="rect">
            <a:avLst/>
          </a:prstGeom>
        </p:spPr>
      </p:pic>
      <p:sp>
        <p:nvSpPr>
          <p:cNvPr id="2" name="Text Placeholder 1">
            <a:extLst>
              <a:ext uri="{FF2B5EF4-FFF2-40B4-BE49-F238E27FC236}">
                <a16:creationId xmlns:a16="http://schemas.microsoft.com/office/drawing/2014/main" id="{5EF9577F-6710-4C3D-A30A-83FBBDCF96B0}"/>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2:7</a:t>
            </a:r>
          </a:p>
        </p:txBody>
      </p:sp>
      <p:sp>
        <p:nvSpPr>
          <p:cNvPr id="31" name="TextBox 30">
            <a:extLst>
              <a:ext uri="{FF2B5EF4-FFF2-40B4-BE49-F238E27FC236}">
                <a16:creationId xmlns:a16="http://schemas.microsoft.com/office/drawing/2014/main" id="{CB3B7D92-F2F5-4FA6-A6BE-519158AD6933}"/>
              </a:ext>
            </a:extLst>
          </p:cNvPr>
          <p:cNvSpPr txBox="1"/>
          <p:nvPr/>
        </p:nvSpPr>
        <p:spPr bwMode="auto">
          <a:xfrm>
            <a:off x="4686258" y="2881512"/>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32" name="TextBox 31">
            <a:extLst>
              <a:ext uri="{FF2B5EF4-FFF2-40B4-BE49-F238E27FC236}">
                <a16:creationId xmlns:a16="http://schemas.microsoft.com/office/drawing/2014/main" id="{7A18B2BB-EC43-4C79-84A7-F3AD08BD0072}"/>
              </a:ext>
            </a:extLst>
          </p:cNvPr>
          <p:cNvSpPr txBox="1"/>
          <p:nvPr/>
        </p:nvSpPr>
        <p:spPr bwMode="auto">
          <a:xfrm>
            <a:off x="4607869" y="238318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33" name="TextBox 32">
            <a:extLst>
              <a:ext uri="{FF2B5EF4-FFF2-40B4-BE49-F238E27FC236}">
                <a16:creationId xmlns:a16="http://schemas.microsoft.com/office/drawing/2014/main" id="{86393AEF-B2F7-434B-9309-6879041B4941}"/>
              </a:ext>
            </a:extLst>
          </p:cNvPr>
          <p:cNvSpPr txBox="1"/>
          <p:nvPr/>
        </p:nvSpPr>
        <p:spPr bwMode="auto">
          <a:xfrm>
            <a:off x="4088528" y="237365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34" name="TextBox 33">
            <a:extLst>
              <a:ext uri="{FF2B5EF4-FFF2-40B4-BE49-F238E27FC236}">
                <a16:creationId xmlns:a16="http://schemas.microsoft.com/office/drawing/2014/main" id="{E5BD7834-C065-43FE-B361-F20153C209E1}"/>
              </a:ext>
            </a:extLst>
          </p:cNvPr>
          <p:cNvSpPr txBox="1"/>
          <p:nvPr/>
        </p:nvSpPr>
        <p:spPr bwMode="auto">
          <a:xfrm>
            <a:off x="3614615" y="2841228"/>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37" name="Rectangle 36">
            <a:extLst>
              <a:ext uri="{FF2B5EF4-FFF2-40B4-BE49-F238E27FC236}">
                <a16:creationId xmlns:a16="http://schemas.microsoft.com/office/drawing/2014/main" id="{B26F12EB-14FE-4378-B94C-78CC735EB4E1}"/>
              </a:ext>
            </a:extLst>
          </p:cNvPr>
          <p:cNvSpPr/>
          <p:nvPr/>
        </p:nvSpPr>
        <p:spPr>
          <a:xfrm>
            <a:off x="5366346" y="2881512"/>
            <a:ext cx="3121367" cy="461665"/>
          </a:xfrm>
          <a:prstGeom prst="rect">
            <a:avLst/>
          </a:prstGeom>
        </p:spPr>
        <p:txBody>
          <a:bodyPr wrap="none">
            <a:spAutoFit/>
          </a:bodyPr>
          <a:lstStyle/>
          <a:p>
            <a:pPr>
              <a:buNone/>
            </a:pP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solidFill>
                  <a:srgbClr val="FF0000"/>
                </a:solidFill>
                <a:latin typeface="Myriad Pro" panose="020B0503030403020204" pitchFamily="34" charset="0"/>
                <a:ea typeface="Times New Roman" panose="02020603050405020304" pitchFamily="18" charset="0"/>
              </a:rPr>
              <a:t>×</a:t>
            </a: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 4 ones = 12 ones </a:t>
            </a:r>
            <a:endParaRPr lang="en-GB" sz="2400" dirty="0">
              <a:solidFill>
                <a:srgbClr val="FF0000"/>
              </a:solidFill>
              <a:latin typeface="Myriad Pro" panose="020B0503030403020204" pitchFamily="34" charset="0"/>
            </a:endParaRPr>
          </a:p>
        </p:txBody>
      </p:sp>
      <p:sp>
        <p:nvSpPr>
          <p:cNvPr id="38" name="Rectangle 37">
            <a:extLst>
              <a:ext uri="{FF2B5EF4-FFF2-40B4-BE49-F238E27FC236}">
                <a16:creationId xmlns:a16="http://schemas.microsoft.com/office/drawing/2014/main" id="{8BBFF912-BCD9-4941-B01D-6220F7B6D0A7}"/>
              </a:ext>
            </a:extLst>
          </p:cNvPr>
          <p:cNvSpPr/>
          <p:nvPr/>
        </p:nvSpPr>
        <p:spPr>
          <a:xfrm>
            <a:off x="6725783" y="3404618"/>
            <a:ext cx="2445670" cy="461665"/>
          </a:xfrm>
          <a:prstGeom prst="rect">
            <a:avLst/>
          </a:prstGeom>
        </p:spPr>
        <p:txBody>
          <a:bodyPr wrap="none">
            <a:spAutoFit/>
          </a:bodyPr>
          <a:lstStyle/>
          <a:p>
            <a:pPr>
              <a:buNone/>
            </a:pP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 1 ten + 2 ones</a:t>
            </a:r>
            <a:endParaRPr lang="en-GB" sz="2400" dirty="0">
              <a:solidFill>
                <a:srgbClr val="FF0000"/>
              </a:solidFill>
              <a:latin typeface="Myriad Pro" panose="020B0503030403020204" pitchFamily="34" charset="0"/>
            </a:endParaRPr>
          </a:p>
        </p:txBody>
      </p:sp>
      <p:sp>
        <p:nvSpPr>
          <p:cNvPr id="41" name="Rectangle 40">
            <a:extLst>
              <a:ext uri="{FF2B5EF4-FFF2-40B4-BE49-F238E27FC236}">
                <a16:creationId xmlns:a16="http://schemas.microsoft.com/office/drawing/2014/main" id="{EDE0E340-50BD-4DBE-AD0E-350A168FF9FF}"/>
              </a:ext>
            </a:extLst>
          </p:cNvPr>
          <p:cNvSpPr/>
          <p:nvPr/>
        </p:nvSpPr>
        <p:spPr>
          <a:xfrm>
            <a:off x="5366345" y="4111241"/>
            <a:ext cx="4572000" cy="830997"/>
          </a:xfrm>
          <a:prstGeom prst="rect">
            <a:avLst/>
          </a:prstGeom>
        </p:spPr>
        <p:txBody>
          <a:bodyPr>
            <a:spAutoFit/>
          </a:bodyPr>
          <a:lstStyle/>
          <a:p>
            <a:pPr>
              <a:buNone/>
            </a:pP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Write “1” </a:t>
            </a:r>
            <a:r>
              <a:rPr lang="en-GB" sz="2400" u="sng"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below</a:t>
            </a: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 the tens column and “2” in the ones column.</a:t>
            </a:r>
            <a:endParaRPr lang="en-GB" sz="2400" dirty="0">
              <a:solidFill>
                <a:srgbClr val="FF0000"/>
              </a:solidFill>
              <a:latin typeface="Myriad Pro" panose="020B0503030403020204" pitchFamily="34" charset="0"/>
            </a:endParaRPr>
          </a:p>
        </p:txBody>
      </p:sp>
      <p:sp>
        <p:nvSpPr>
          <p:cNvPr id="42" name="TextBox 41">
            <a:extLst>
              <a:ext uri="{FF2B5EF4-FFF2-40B4-BE49-F238E27FC236}">
                <a16:creationId xmlns:a16="http://schemas.microsoft.com/office/drawing/2014/main" id="{FAB918A9-4856-4097-9696-89F4F6F6D012}"/>
              </a:ext>
            </a:extLst>
          </p:cNvPr>
          <p:cNvSpPr txBox="1"/>
          <p:nvPr/>
        </p:nvSpPr>
        <p:spPr bwMode="auto">
          <a:xfrm>
            <a:off x="4572077" y="340461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43" name="TextBox 42">
            <a:extLst>
              <a:ext uri="{FF2B5EF4-FFF2-40B4-BE49-F238E27FC236}">
                <a16:creationId xmlns:a16="http://schemas.microsoft.com/office/drawing/2014/main" id="{C5AA33E7-8AEF-462A-9A1C-D9013ECD9859}"/>
              </a:ext>
            </a:extLst>
          </p:cNvPr>
          <p:cNvSpPr txBox="1"/>
          <p:nvPr/>
        </p:nvSpPr>
        <p:spPr bwMode="auto">
          <a:xfrm>
            <a:off x="4077026" y="3933056"/>
            <a:ext cx="3600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panose="020B0503030403020204" pitchFamily="34" charset="0"/>
                <a:ea typeface="Myriad Pro Semibold" charset="0"/>
                <a:cs typeface="Myriad Pro Semibold" charset="0"/>
              </a:rPr>
              <a:t>1</a:t>
            </a:r>
          </a:p>
        </p:txBody>
      </p:sp>
      <p:sp>
        <p:nvSpPr>
          <p:cNvPr id="48" name="Rectangle 47">
            <a:extLst>
              <a:ext uri="{FF2B5EF4-FFF2-40B4-BE49-F238E27FC236}">
                <a16:creationId xmlns:a16="http://schemas.microsoft.com/office/drawing/2014/main" id="{D004BEDE-8525-441A-85E2-2B7F1BD18BCD}"/>
              </a:ext>
            </a:extLst>
          </p:cNvPr>
          <p:cNvSpPr/>
          <p:nvPr/>
        </p:nvSpPr>
        <p:spPr>
          <a:xfrm>
            <a:off x="5375920" y="2881512"/>
            <a:ext cx="2795894" cy="461665"/>
          </a:xfrm>
          <a:prstGeom prst="rect">
            <a:avLst/>
          </a:prstGeom>
        </p:spPr>
        <p:txBody>
          <a:bodyPr wrap="none">
            <a:spAutoFit/>
          </a:bodyPr>
          <a:lstStyle/>
          <a:p>
            <a:pPr>
              <a:buNone/>
            </a:pPr>
            <a:r>
              <a:rPr lang="en-GB" sz="2400" dirty="0">
                <a:solidFill>
                  <a:srgbClr val="00628C"/>
                </a:solidFill>
                <a:latin typeface="Myriad Pro" panose="020B0503030403020204" pitchFamily="34" charset="0"/>
                <a:ea typeface="Times New Roman" panose="02020603050405020304" pitchFamily="18" charset="0"/>
                <a:cs typeface="Times New Roman" panose="02020603050405020304" pitchFamily="18" charset="0"/>
              </a:rPr>
              <a:t>3 </a:t>
            </a:r>
            <a:r>
              <a:rPr lang="en-GB" sz="2400" dirty="0">
                <a:solidFill>
                  <a:srgbClr val="00628C"/>
                </a:solidFill>
                <a:latin typeface="Myriad Pro" panose="020B0503030403020204" pitchFamily="34" charset="0"/>
                <a:ea typeface="Times New Roman" panose="02020603050405020304" pitchFamily="18" charset="0"/>
              </a:rPr>
              <a:t>×</a:t>
            </a:r>
            <a:r>
              <a:rPr lang="en-GB" sz="2400" dirty="0">
                <a:solidFill>
                  <a:srgbClr val="00628C"/>
                </a:solidFill>
                <a:latin typeface="Myriad Pro" panose="020B0503030403020204" pitchFamily="34" charset="0"/>
                <a:ea typeface="Times New Roman" panose="02020603050405020304" pitchFamily="18" charset="0"/>
                <a:cs typeface="Times New Roman" panose="02020603050405020304" pitchFamily="18" charset="0"/>
              </a:rPr>
              <a:t> 2 tens = 6 tens </a:t>
            </a:r>
            <a:endParaRPr lang="en-GB" sz="2400" dirty="0">
              <a:solidFill>
                <a:srgbClr val="00628C"/>
              </a:solidFill>
              <a:latin typeface="Myriad Pro" panose="020B0503030403020204" pitchFamily="34" charset="0"/>
            </a:endParaRPr>
          </a:p>
        </p:txBody>
      </p:sp>
      <p:sp>
        <p:nvSpPr>
          <p:cNvPr id="49" name="Rectangle 48">
            <a:extLst>
              <a:ext uri="{FF2B5EF4-FFF2-40B4-BE49-F238E27FC236}">
                <a16:creationId xmlns:a16="http://schemas.microsoft.com/office/drawing/2014/main" id="{5E3266ED-1806-4F2A-81AF-7BDAE93BB15C}"/>
              </a:ext>
            </a:extLst>
          </p:cNvPr>
          <p:cNvSpPr/>
          <p:nvPr/>
        </p:nvSpPr>
        <p:spPr>
          <a:xfrm>
            <a:off x="5359271" y="3404618"/>
            <a:ext cx="3269549" cy="461665"/>
          </a:xfrm>
          <a:prstGeom prst="rect">
            <a:avLst/>
          </a:prstGeom>
        </p:spPr>
        <p:txBody>
          <a:bodyPr wrap="none">
            <a:spAutoFit/>
          </a:bodyPr>
          <a:lstStyle/>
          <a:p>
            <a:pPr>
              <a:buNone/>
            </a:pPr>
            <a:r>
              <a:rPr lang="en-GB" sz="2400" dirty="0">
                <a:solidFill>
                  <a:srgbClr val="00628C"/>
                </a:solidFill>
                <a:latin typeface="Myriad Pro" panose="020B0503030403020204" pitchFamily="34" charset="0"/>
                <a:ea typeface="Times New Roman" panose="02020603050405020304" pitchFamily="18" charset="0"/>
                <a:cs typeface="Times New Roman" panose="02020603050405020304" pitchFamily="18" charset="0"/>
              </a:rPr>
              <a:t>6 tens + 1 ten = 7 tens</a:t>
            </a:r>
            <a:endParaRPr lang="en-GB" sz="2400" dirty="0">
              <a:solidFill>
                <a:srgbClr val="00628C"/>
              </a:solidFill>
              <a:latin typeface="Myriad Pro" panose="020B0503030403020204" pitchFamily="34" charset="0"/>
            </a:endParaRPr>
          </a:p>
        </p:txBody>
      </p:sp>
      <p:sp>
        <p:nvSpPr>
          <p:cNvPr id="50" name="Rectangle 49">
            <a:extLst>
              <a:ext uri="{FF2B5EF4-FFF2-40B4-BE49-F238E27FC236}">
                <a16:creationId xmlns:a16="http://schemas.microsoft.com/office/drawing/2014/main" id="{B0D19590-8C02-41D9-8006-D9758D7C48A0}"/>
              </a:ext>
            </a:extLst>
          </p:cNvPr>
          <p:cNvSpPr/>
          <p:nvPr/>
        </p:nvSpPr>
        <p:spPr>
          <a:xfrm>
            <a:off x="5375920" y="4109069"/>
            <a:ext cx="4572000" cy="461665"/>
          </a:xfrm>
          <a:prstGeom prst="rect">
            <a:avLst/>
          </a:prstGeom>
        </p:spPr>
        <p:txBody>
          <a:bodyPr>
            <a:spAutoFit/>
          </a:bodyPr>
          <a:lstStyle/>
          <a:p>
            <a:pPr>
              <a:buNone/>
            </a:pPr>
            <a:r>
              <a:rPr lang="en-GB" sz="2400" dirty="0">
                <a:solidFill>
                  <a:srgbClr val="00628C"/>
                </a:solidFill>
                <a:latin typeface="Myriad Pro" panose="020B0503030403020204" pitchFamily="34" charset="0"/>
                <a:ea typeface="Times New Roman" panose="02020603050405020304" pitchFamily="18" charset="0"/>
                <a:cs typeface="Times New Roman" panose="02020603050405020304" pitchFamily="18" charset="0"/>
              </a:rPr>
              <a:t>Write “7” in the tens column.</a:t>
            </a:r>
            <a:endParaRPr lang="en-GB" sz="2400" dirty="0">
              <a:solidFill>
                <a:srgbClr val="00628C"/>
              </a:solidFill>
              <a:latin typeface="Myriad Pro" panose="020B0503030403020204" pitchFamily="34" charset="0"/>
            </a:endParaRPr>
          </a:p>
        </p:txBody>
      </p:sp>
      <p:sp>
        <p:nvSpPr>
          <p:cNvPr id="51" name="TextBox 50">
            <a:extLst>
              <a:ext uri="{FF2B5EF4-FFF2-40B4-BE49-F238E27FC236}">
                <a16:creationId xmlns:a16="http://schemas.microsoft.com/office/drawing/2014/main" id="{45BAEB5C-6C5F-431F-9285-1727EDAFD04D}"/>
              </a:ext>
            </a:extLst>
          </p:cNvPr>
          <p:cNvSpPr txBox="1"/>
          <p:nvPr/>
        </p:nvSpPr>
        <p:spPr bwMode="auto">
          <a:xfrm>
            <a:off x="4088528" y="340461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Tree>
    <p:extLst>
      <p:ext uri="{BB962C8B-B14F-4D97-AF65-F5344CB8AC3E}">
        <p14:creationId xmlns:p14="http://schemas.microsoft.com/office/powerpoint/2010/main" val="2032857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3" presetClass="emph" presetSubtype="2" decel="100000" autoRev="1" fill="hold" grpId="0" nodeType="afterEffect">
                                  <p:stCondLst>
                                    <p:cond delay="200"/>
                                  </p:stCondLst>
                                  <p:childTnLst>
                                    <p:animClr clrSpc="rgb" dir="cw">
                                      <p:cBhvr override="childStyle">
                                        <p:cTn id="10" dur="1000" fill="hold"/>
                                        <p:tgtEl>
                                          <p:spTgt spid="34"/>
                                        </p:tgtEl>
                                        <p:attrNameLst>
                                          <p:attrName>style.color</p:attrName>
                                        </p:attrNameLst>
                                      </p:cBhvr>
                                      <p:to>
                                        <a:srgbClr val="FF0000"/>
                                      </p:to>
                                    </p:animClr>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par>
                          <p:cTn id="16" fill="hold">
                            <p:stCondLst>
                              <p:cond delay="500"/>
                            </p:stCondLst>
                            <p:childTnLst>
                              <p:par>
                                <p:cTn id="17" presetID="10" presetClass="entr" presetSubtype="0" fill="hold" grpId="0" nodeType="afterEffect">
                                  <p:stCondLst>
                                    <p:cond delay="20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childTnLst>
                          </p:cTn>
                        </p:par>
                        <p:par>
                          <p:cTn id="30" fill="hold">
                            <p:stCondLst>
                              <p:cond delay="500"/>
                            </p:stCondLst>
                            <p:childTnLst>
                              <p:par>
                                <p:cTn id="31" presetID="10" presetClass="entr" presetSubtype="0" fill="hold" grpId="0" nodeType="afterEffect">
                                  <p:stCondLst>
                                    <p:cond delay="20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36"/>
                                        </p:tgtEl>
                                      </p:cBhvr>
                                    </p:animEffect>
                                    <p:set>
                                      <p:cBhvr>
                                        <p:cTn id="38" dur="1" fill="hold">
                                          <p:stCondLst>
                                            <p:cond delay="499"/>
                                          </p:stCondLst>
                                        </p:cTn>
                                        <p:tgtEl>
                                          <p:spTgt spid="36"/>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37"/>
                                        </p:tgtEl>
                                      </p:cBhvr>
                                    </p:animEffect>
                                    <p:set>
                                      <p:cBhvr>
                                        <p:cTn id="41" dur="1" fill="hold">
                                          <p:stCondLst>
                                            <p:cond delay="499"/>
                                          </p:stCondLst>
                                        </p:cTn>
                                        <p:tgtEl>
                                          <p:spTgt spid="37"/>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38"/>
                                        </p:tgtEl>
                                      </p:cBhvr>
                                    </p:animEffect>
                                    <p:set>
                                      <p:cBhvr>
                                        <p:cTn id="44" dur="1" fill="hold">
                                          <p:stCondLst>
                                            <p:cond delay="499"/>
                                          </p:stCondLst>
                                        </p:cTn>
                                        <p:tgtEl>
                                          <p:spTgt spid="38"/>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41"/>
                                        </p:tgtEl>
                                      </p:cBhvr>
                                    </p:animEffect>
                                    <p:set>
                                      <p:cBhvr>
                                        <p:cTn id="47" dur="1" fill="hold">
                                          <p:stCondLst>
                                            <p:cond delay="499"/>
                                          </p:stCondLst>
                                        </p:cTn>
                                        <p:tgtEl>
                                          <p:spTgt spid="4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par>
                                <p:cTn id="53" presetID="10" presetClass="exit" presetSubtype="0" fill="hold" nodeType="withEffect">
                                  <p:stCondLst>
                                    <p:cond delay="0"/>
                                  </p:stCondLst>
                                  <p:childTnLst>
                                    <p:animEffect transition="out" filter="fade">
                                      <p:cBhvr>
                                        <p:cTn id="54" dur="500"/>
                                        <p:tgtEl>
                                          <p:spTgt spid="28"/>
                                        </p:tgtEl>
                                      </p:cBhvr>
                                    </p:animEffect>
                                    <p:set>
                                      <p:cBhvr>
                                        <p:cTn id="55" dur="1" fill="hold">
                                          <p:stCondLst>
                                            <p:cond delay="499"/>
                                          </p:stCondLst>
                                        </p:cTn>
                                        <p:tgtEl>
                                          <p:spTgt spid="28"/>
                                        </p:tgtEl>
                                        <p:attrNameLst>
                                          <p:attrName>style.visibility</p:attrName>
                                        </p:attrNameLst>
                                      </p:cBhvr>
                                      <p:to>
                                        <p:strVal val="hidden"/>
                                      </p:to>
                                    </p:set>
                                  </p:childTnLst>
                                </p:cTn>
                              </p:par>
                            </p:childTnLst>
                          </p:cTn>
                        </p:par>
                        <p:par>
                          <p:cTn id="56" fill="hold">
                            <p:stCondLst>
                              <p:cond delay="500"/>
                            </p:stCondLst>
                            <p:childTnLst>
                              <p:par>
                                <p:cTn id="57" presetID="3" presetClass="emph" presetSubtype="2" decel="100000" autoRev="1" fill="hold" grpId="1" nodeType="afterEffect">
                                  <p:stCondLst>
                                    <p:cond delay="200"/>
                                  </p:stCondLst>
                                  <p:childTnLst>
                                    <p:animClr clrSpc="rgb" dir="cw">
                                      <p:cBhvr override="childStyle">
                                        <p:cTn id="58" dur="1000" fill="hold"/>
                                        <p:tgtEl>
                                          <p:spTgt spid="34"/>
                                        </p:tgtEl>
                                        <p:attrNameLst>
                                          <p:attrName>style.color</p:attrName>
                                        </p:attrNameLst>
                                      </p:cBhvr>
                                      <p:to>
                                        <a:schemeClr val="tx2"/>
                                      </p:to>
                                    </p:animClr>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childTnLst>
                                </p:cTn>
                              </p:par>
                            </p:childTnLst>
                          </p:cTn>
                        </p:par>
                        <p:par>
                          <p:cTn id="64" fill="hold">
                            <p:stCondLst>
                              <p:cond delay="500"/>
                            </p:stCondLst>
                            <p:childTnLst>
                              <p:par>
                                <p:cTn id="65" presetID="10" presetClass="entr" presetSubtype="0" fill="hold" grpId="0" nodeType="afterEffect">
                                  <p:stCondLst>
                                    <p:cond delay="200"/>
                                  </p:stCondLst>
                                  <p:childTnLst>
                                    <p:set>
                                      <p:cBhvr>
                                        <p:cTn id="66" dur="1" fill="hold">
                                          <p:stCondLst>
                                            <p:cond delay="0"/>
                                          </p:stCondLst>
                                        </p:cTn>
                                        <p:tgtEl>
                                          <p:spTgt spid="49"/>
                                        </p:tgtEl>
                                        <p:attrNameLst>
                                          <p:attrName>style.visibility</p:attrName>
                                        </p:attrNameLst>
                                      </p:cBhvr>
                                      <p:to>
                                        <p:strVal val="visible"/>
                                      </p:to>
                                    </p:set>
                                    <p:animEffect transition="in" filter="fade">
                                      <p:cBhvr>
                                        <p:cTn id="67" dur="500"/>
                                        <p:tgtEl>
                                          <p:spTgt spid="49"/>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par>
                                <p:cTn id="78" presetID="10" presetClass="exit" presetSubtype="0" fill="hold" nodeType="withEffect">
                                  <p:stCondLst>
                                    <p:cond delay="0"/>
                                  </p:stCondLst>
                                  <p:childTnLst>
                                    <p:animEffect transition="out" filter="fade">
                                      <p:cBhvr>
                                        <p:cTn id="79" dur="500"/>
                                        <p:tgtEl>
                                          <p:spTgt spid="47"/>
                                        </p:tgtEl>
                                      </p:cBhvr>
                                    </p:animEffect>
                                    <p:set>
                                      <p:cBhvr>
                                        <p:cTn id="80" dur="1" fill="hold">
                                          <p:stCondLst>
                                            <p:cond delay="499"/>
                                          </p:stCondLst>
                                        </p:cTn>
                                        <p:tgtEl>
                                          <p:spTgt spid="47"/>
                                        </p:tgtEl>
                                        <p:attrNameLst>
                                          <p:attrName>style.visibility</p:attrName>
                                        </p:attrNameLst>
                                      </p:cBhvr>
                                      <p:to>
                                        <p:strVal val="hidden"/>
                                      </p:to>
                                    </p:set>
                                  </p:childTnLst>
                                </p:cTn>
                              </p:par>
                            </p:childTnLst>
                          </p:cTn>
                        </p:par>
                        <p:par>
                          <p:cTn id="81" fill="hold">
                            <p:stCondLst>
                              <p:cond delay="500"/>
                            </p:stCondLst>
                            <p:childTnLst>
                              <p:par>
                                <p:cTn id="82" presetID="10" presetClass="entr" presetSubtype="0" fill="hold" grpId="0" nodeType="afterEffect">
                                  <p:stCondLst>
                                    <p:cond delay="20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500"/>
                                        <p:tgtEl>
                                          <p:spTgt spid="51"/>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mph" presetSubtype="2" decel="100000" autoRev="1" fill="hold" grpId="1" nodeType="clickEffect">
                                  <p:stCondLst>
                                    <p:cond delay="0"/>
                                  </p:stCondLst>
                                  <p:childTnLst>
                                    <p:animClr clrSpc="rgb" dir="cw">
                                      <p:cBhvr override="childStyle">
                                        <p:cTn id="88" dur="1000" fill="hold"/>
                                        <p:tgtEl>
                                          <p:spTgt spid="43"/>
                                        </p:tgtEl>
                                        <p:attrNameLst>
                                          <p:attrName>style.color</p:attrName>
                                        </p:attrNameLst>
                                      </p:cBhvr>
                                      <p:to>
                                        <a:schemeClr val="tx1"/>
                                      </p:to>
                                    </p:animClr>
                                  </p:childTnLst>
                                </p:cTn>
                              </p:par>
                              <p:par>
                                <p:cTn id="89" presetID="10" presetClass="exit" presetSubtype="0" fill="hold" grpId="1" nodeType="withEffect">
                                  <p:stCondLst>
                                    <p:cond delay="0"/>
                                  </p:stCondLst>
                                  <p:childTnLst>
                                    <p:animEffect transition="out" filter="fade">
                                      <p:cBhvr>
                                        <p:cTn id="90" dur="500"/>
                                        <p:tgtEl>
                                          <p:spTgt spid="48"/>
                                        </p:tgtEl>
                                      </p:cBhvr>
                                    </p:animEffect>
                                    <p:set>
                                      <p:cBhvr>
                                        <p:cTn id="91" dur="1" fill="hold">
                                          <p:stCondLst>
                                            <p:cond delay="499"/>
                                          </p:stCondLst>
                                        </p:cTn>
                                        <p:tgtEl>
                                          <p:spTgt spid="48"/>
                                        </p:tgtEl>
                                        <p:attrNameLst>
                                          <p:attrName>style.visibility</p:attrName>
                                        </p:attrNameLst>
                                      </p:cBhvr>
                                      <p:to>
                                        <p:strVal val="hidden"/>
                                      </p:to>
                                    </p:set>
                                  </p:childTnLst>
                                </p:cTn>
                              </p:par>
                              <p:par>
                                <p:cTn id="92" presetID="10" presetClass="exit" presetSubtype="0" fill="hold" grpId="1" nodeType="withEffect">
                                  <p:stCondLst>
                                    <p:cond delay="0"/>
                                  </p:stCondLst>
                                  <p:childTnLst>
                                    <p:animEffect transition="out" filter="fade">
                                      <p:cBhvr>
                                        <p:cTn id="93" dur="500"/>
                                        <p:tgtEl>
                                          <p:spTgt spid="49"/>
                                        </p:tgtEl>
                                      </p:cBhvr>
                                    </p:animEffect>
                                    <p:set>
                                      <p:cBhvr>
                                        <p:cTn id="94" dur="1" fill="hold">
                                          <p:stCondLst>
                                            <p:cond delay="499"/>
                                          </p:stCondLst>
                                        </p:cTn>
                                        <p:tgtEl>
                                          <p:spTgt spid="49"/>
                                        </p:tgtEl>
                                        <p:attrNameLst>
                                          <p:attrName>style.visibility</p:attrName>
                                        </p:attrNameLst>
                                      </p:cBhvr>
                                      <p:to>
                                        <p:strVal val="hidden"/>
                                      </p:to>
                                    </p:set>
                                  </p:childTnLst>
                                </p:cTn>
                              </p:par>
                              <p:par>
                                <p:cTn id="95" presetID="10" presetClass="exit" presetSubtype="0" fill="hold" grpId="1" nodeType="withEffect">
                                  <p:stCondLst>
                                    <p:cond delay="0"/>
                                  </p:stCondLst>
                                  <p:childTnLst>
                                    <p:animEffect transition="out" filter="fade">
                                      <p:cBhvr>
                                        <p:cTn id="96" dur="500"/>
                                        <p:tgtEl>
                                          <p:spTgt spid="50"/>
                                        </p:tgtEl>
                                      </p:cBhvr>
                                    </p:animEffect>
                                    <p:set>
                                      <p:cBhvr>
                                        <p:cTn id="97"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P spid="37" grpId="0"/>
      <p:bldP spid="37" grpId="1"/>
      <p:bldP spid="38" grpId="0"/>
      <p:bldP spid="38" grpId="1"/>
      <p:bldP spid="41" grpId="0"/>
      <p:bldP spid="41" grpId="1"/>
      <p:bldP spid="42" grpId="0"/>
      <p:bldP spid="43" grpId="0"/>
      <p:bldP spid="43" grpId="1"/>
      <p:bldP spid="48" grpId="0"/>
      <p:bldP spid="48" grpId="1"/>
      <p:bldP spid="49" grpId="0"/>
      <p:bldP spid="49" grpId="1"/>
      <p:bldP spid="50" grpId="0"/>
      <p:bldP spid="50" grpId="1"/>
      <p:bldP spid="5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C97D30-BD68-461C-815B-77E96656BEB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2:7</a:t>
            </a:r>
          </a:p>
        </p:txBody>
      </p:sp>
      <p:sp>
        <p:nvSpPr>
          <p:cNvPr id="3" name="Rectangle 2">
            <a:extLst>
              <a:ext uri="{FF2B5EF4-FFF2-40B4-BE49-F238E27FC236}">
                <a16:creationId xmlns:a16="http://schemas.microsoft.com/office/drawing/2014/main" id="{A7E45483-9484-40C1-962C-D86BB1354ABC}"/>
              </a:ext>
            </a:extLst>
          </p:cNvPr>
          <p:cNvSpPr/>
          <p:nvPr/>
        </p:nvSpPr>
        <p:spPr>
          <a:xfrm>
            <a:off x="5015880" y="908721"/>
            <a:ext cx="1529586"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18 </a:t>
            </a:r>
            <a:r>
              <a:rPr lang="en-GB" sz="2400" dirty="0">
                <a:latin typeface="Myriad Pro" panose="020B0503030403020204" pitchFamily="34" charset="0"/>
                <a:ea typeface="Myriad Pro Semibold" charset="0"/>
                <a:cs typeface="Myriad Pro Semibold" charset="0"/>
              </a:rPr>
              <a:t>× 5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C4DD48CD-0521-4EAF-8FEB-CB4206C84ACF}"/>
              </a:ext>
            </a:extLst>
          </p:cNvPr>
          <p:cNvSpPr/>
          <p:nvPr/>
        </p:nvSpPr>
        <p:spPr bwMode="auto">
          <a:xfrm>
            <a:off x="6292339" y="936363"/>
            <a:ext cx="460800"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377A3C70-F21A-4BF0-8295-F984431716FE}"/>
              </a:ext>
            </a:extLst>
          </p:cNvPr>
          <p:cNvSpPr txBox="1"/>
          <p:nvPr/>
        </p:nvSpPr>
        <p:spPr bwMode="auto">
          <a:xfrm>
            <a:off x="6264307" y="927771"/>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90</a:t>
            </a:r>
          </a:p>
        </p:txBody>
      </p:sp>
      <p:pic>
        <p:nvPicPr>
          <p:cNvPr id="7" name="Picture 6">
            <a:extLst>
              <a:ext uri="{FF2B5EF4-FFF2-40B4-BE49-F238E27FC236}">
                <a16:creationId xmlns:a16="http://schemas.microsoft.com/office/drawing/2014/main" id="{2690868D-3E05-4DAE-8BDD-5C10642647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9078" y="2333890"/>
            <a:ext cx="1779010" cy="2103222"/>
          </a:xfrm>
          <a:prstGeom prst="rect">
            <a:avLst/>
          </a:prstGeom>
        </p:spPr>
      </p:pic>
      <p:sp>
        <p:nvSpPr>
          <p:cNvPr id="8" name="TextBox 7">
            <a:extLst>
              <a:ext uri="{FF2B5EF4-FFF2-40B4-BE49-F238E27FC236}">
                <a16:creationId xmlns:a16="http://schemas.microsoft.com/office/drawing/2014/main" id="{B8ED5DEB-A72D-4E99-91C6-F97FA2D1B037}"/>
              </a:ext>
            </a:extLst>
          </p:cNvPr>
          <p:cNvSpPr txBox="1"/>
          <p:nvPr/>
        </p:nvSpPr>
        <p:spPr bwMode="auto">
          <a:xfrm>
            <a:off x="6177533" y="3283943"/>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9" name="TextBox 8">
            <a:extLst>
              <a:ext uri="{FF2B5EF4-FFF2-40B4-BE49-F238E27FC236}">
                <a16:creationId xmlns:a16="http://schemas.microsoft.com/office/drawing/2014/main" id="{ECDB5E3E-7790-4B14-80AA-B8E90B3EAD66}"/>
              </a:ext>
            </a:extLst>
          </p:cNvPr>
          <p:cNvSpPr txBox="1"/>
          <p:nvPr/>
        </p:nvSpPr>
        <p:spPr bwMode="auto">
          <a:xfrm>
            <a:off x="5688743" y="3283943"/>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12" name="TextBox 11">
            <a:extLst>
              <a:ext uri="{FF2B5EF4-FFF2-40B4-BE49-F238E27FC236}">
                <a16:creationId xmlns:a16="http://schemas.microsoft.com/office/drawing/2014/main" id="{5DD1FBFB-F10C-4CB5-A47C-4D5CF1D78103}"/>
              </a:ext>
            </a:extLst>
          </p:cNvPr>
          <p:cNvSpPr txBox="1"/>
          <p:nvPr/>
        </p:nvSpPr>
        <p:spPr bwMode="auto">
          <a:xfrm>
            <a:off x="5688743" y="3820978"/>
            <a:ext cx="3600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200180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500"/>
                            </p:stCondLst>
                            <p:childTnLst>
                              <p:par>
                                <p:cTn id="14" presetID="10" presetClass="entr" presetSubtype="0" fill="hold" grpId="0" nodeType="afterEffect">
                                  <p:stCondLst>
                                    <p:cond delay="2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9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4239618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expanded multiplication (regrouping tens to hundreds)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76627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379109637"/>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2:9</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22-23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87055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450919407"/>
              </p:ext>
            </p:extLst>
          </p:nvPr>
        </p:nvGraphicFramePr>
        <p:xfrm>
          <a:off x="594008" y="1535029"/>
          <a:ext cx="10712127" cy="398976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multiply a two-digit number by a single-digit number using short multiplication (regrouping ones to tens)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multiply a two-digit number by a single-digit number using expanded multiplication (regrouping tens to hundreds)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multiply a two-digit number by a single-digit number using short multiplication (regrouping tens to hundreds)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multiply a two-digit number by a single-digit number using both expanded and short multiplication (two regroups)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estimation to support accurate calculation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13</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multiply a three-digit number by a single-digit number using partitioning and representations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759637325"/>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457830" y="5954103"/>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810191"/>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9777370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599ADBD1-DE6E-4BC4-B241-2A36301818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4242"/>
          <a:stretch/>
        </p:blipFill>
        <p:spPr>
          <a:xfrm>
            <a:off x="4360004" y="5253190"/>
            <a:ext cx="231614" cy="1187114"/>
          </a:xfrm>
          <a:prstGeom prst="rect">
            <a:avLst/>
          </a:prstGeom>
        </p:spPr>
      </p:pic>
      <p:pic>
        <p:nvPicPr>
          <p:cNvPr id="48" name="Picture 47">
            <a:extLst>
              <a:ext uri="{FF2B5EF4-FFF2-40B4-BE49-F238E27FC236}">
                <a16:creationId xmlns:a16="http://schemas.microsoft.com/office/drawing/2014/main" id="{46893DA7-1022-47BD-8DF1-8F49A995C0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31505" y="1214411"/>
            <a:ext cx="2647347" cy="1241257"/>
          </a:xfrm>
          <a:prstGeom prst="rect">
            <a:avLst/>
          </a:prstGeom>
        </p:spPr>
      </p:pic>
      <p:sp>
        <p:nvSpPr>
          <p:cNvPr id="2" name="Text Placeholder 1">
            <a:extLst>
              <a:ext uri="{FF2B5EF4-FFF2-40B4-BE49-F238E27FC236}">
                <a16:creationId xmlns:a16="http://schemas.microsoft.com/office/drawing/2014/main" id="{49112E4C-BE0D-40C4-8C59-23EAA86799AF}"/>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2:9</a:t>
            </a:r>
            <a:endParaRPr lang="en-GB" dirty="0"/>
          </a:p>
        </p:txBody>
      </p:sp>
      <p:sp>
        <p:nvSpPr>
          <p:cNvPr id="3" name="Rectangle 2">
            <a:extLst>
              <a:ext uri="{FF2B5EF4-FFF2-40B4-BE49-F238E27FC236}">
                <a16:creationId xmlns:a16="http://schemas.microsoft.com/office/drawing/2014/main" id="{0DC9217A-6336-4EE2-BFA4-21495240467E}"/>
              </a:ext>
            </a:extLst>
          </p:cNvPr>
          <p:cNvSpPr/>
          <p:nvPr/>
        </p:nvSpPr>
        <p:spPr>
          <a:xfrm>
            <a:off x="2243572" y="692697"/>
            <a:ext cx="7704856" cy="830997"/>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4 rows, each with 32 chairs. How many chairs altogether?</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AF10CD8B-2E54-41D9-8F3D-BBF1B42DCFB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59564" y="1226383"/>
            <a:ext cx="701434" cy="1187114"/>
          </a:xfrm>
          <a:prstGeom prst="rect">
            <a:avLst/>
          </a:prstGeom>
        </p:spPr>
      </p:pic>
      <p:pic>
        <p:nvPicPr>
          <p:cNvPr id="18" name="Picture 17">
            <a:extLst>
              <a:ext uri="{FF2B5EF4-FFF2-40B4-BE49-F238E27FC236}">
                <a16:creationId xmlns:a16="http://schemas.microsoft.com/office/drawing/2014/main" id="{DEAEBE9D-5880-491B-A2B7-2917A2D3E18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583832" y="2162254"/>
            <a:ext cx="2372310" cy="3092484"/>
          </a:xfrm>
          <a:prstGeom prst="rect">
            <a:avLst/>
          </a:prstGeom>
        </p:spPr>
      </p:pic>
      <p:sp>
        <p:nvSpPr>
          <p:cNvPr id="19" name="TextBox 18">
            <a:extLst>
              <a:ext uri="{FF2B5EF4-FFF2-40B4-BE49-F238E27FC236}">
                <a16:creationId xmlns:a16="http://schemas.microsoft.com/office/drawing/2014/main" id="{1819641F-1E14-423F-AC7C-62851C1A44C4}"/>
              </a:ext>
            </a:extLst>
          </p:cNvPr>
          <p:cNvSpPr txBox="1"/>
          <p:nvPr/>
        </p:nvSpPr>
        <p:spPr bwMode="auto">
          <a:xfrm>
            <a:off x="6264002" y="3062165"/>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20" name="TextBox 19">
            <a:extLst>
              <a:ext uri="{FF2B5EF4-FFF2-40B4-BE49-F238E27FC236}">
                <a16:creationId xmlns:a16="http://schemas.microsoft.com/office/drawing/2014/main" id="{9488914B-3EAE-4E02-A164-6AB1B5B8C919}"/>
              </a:ext>
            </a:extLst>
          </p:cNvPr>
          <p:cNvSpPr txBox="1"/>
          <p:nvPr/>
        </p:nvSpPr>
        <p:spPr bwMode="auto">
          <a:xfrm>
            <a:off x="6195755" y="2563836"/>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21" name="TextBox 20">
            <a:extLst>
              <a:ext uri="{FF2B5EF4-FFF2-40B4-BE49-F238E27FC236}">
                <a16:creationId xmlns:a16="http://schemas.microsoft.com/office/drawing/2014/main" id="{516CFC76-4A26-4FFD-9DBF-64023A944943}"/>
              </a:ext>
            </a:extLst>
          </p:cNvPr>
          <p:cNvSpPr txBox="1"/>
          <p:nvPr/>
        </p:nvSpPr>
        <p:spPr bwMode="auto">
          <a:xfrm>
            <a:off x="5658724" y="2554311"/>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2" name="TextBox 21">
            <a:extLst>
              <a:ext uri="{FF2B5EF4-FFF2-40B4-BE49-F238E27FC236}">
                <a16:creationId xmlns:a16="http://schemas.microsoft.com/office/drawing/2014/main" id="{CB309996-8F77-406B-B72D-4D9504F676BE}"/>
              </a:ext>
            </a:extLst>
          </p:cNvPr>
          <p:cNvSpPr txBox="1"/>
          <p:nvPr/>
        </p:nvSpPr>
        <p:spPr bwMode="auto">
          <a:xfrm>
            <a:off x="6151798" y="355864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8</a:t>
            </a:r>
          </a:p>
        </p:txBody>
      </p:sp>
      <p:sp>
        <p:nvSpPr>
          <p:cNvPr id="23" name="TextBox 22">
            <a:extLst>
              <a:ext uri="{FF2B5EF4-FFF2-40B4-BE49-F238E27FC236}">
                <a16:creationId xmlns:a16="http://schemas.microsoft.com/office/drawing/2014/main" id="{976F7AA2-A29F-46C0-A5AD-F49D72299D3A}"/>
              </a:ext>
            </a:extLst>
          </p:cNvPr>
          <p:cNvSpPr txBox="1"/>
          <p:nvPr/>
        </p:nvSpPr>
        <p:spPr bwMode="auto">
          <a:xfrm>
            <a:off x="5658724" y="405799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2</a:t>
            </a:r>
          </a:p>
        </p:txBody>
      </p:sp>
      <p:sp>
        <p:nvSpPr>
          <p:cNvPr id="25" name="TextBox 24">
            <a:extLst>
              <a:ext uri="{FF2B5EF4-FFF2-40B4-BE49-F238E27FC236}">
                <a16:creationId xmlns:a16="http://schemas.microsoft.com/office/drawing/2014/main" id="{F3EA9804-C2B7-4B3E-B7BC-7EF8FDA3B574}"/>
              </a:ext>
            </a:extLst>
          </p:cNvPr>
          <p:cNvSpPr txBox="1"/>
          <p:nvPr/>
        </p:nvSpPr>
        <p:spPr bwMode="auto">
          <a:xfrm>
            <a:off x="6215091" y="4575811"/>
            <a:ext cx="233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
        <p:nvSpPr>
          <p:cNvPr id="26" name="TextBox 25">
            <a:extLst>
              <a:ext uri="{FF2B5EF4-FFF2-40B4-BE49-F238E27FC236}">
                <a16:creationId xmlns:a16="http://schemas.microsoft.com/office/drawing/2014/main" id="{2CAF9112-2301-4340-8C37-0F62A9BA3620}"/>
              </a:ext>
            </a:extLst>
          </p:cNvPr>
          <p:cNvSpPr txBox="1"/>
          <p:nvPr/>
        </p:nvSpPr>
        <p:spPr bwMode="auto">
          <a:xfrm>
            <a:off x="5680646" y="4575811"/>
            <a:ext cx="30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29" name="TextBox 28">
            <a:extLst>
              <a:ext uri="{FF2B5EF4-FFF2-40B4-BE49-F238E27FC236}">
                <a16:creationId xmlns:a16="http://schemas.microsoft.com/office/drawing/2014/main" id="{889B092B-2F90-41A5-A2E2-B1F0AA03AA4A}"/>
              </a:ext>
            </a:extLst>
          </p:cNvPr>
          <p:cNvSpPr txBox="1"/>
          <p:nvPr/>
        </p:nvSpPr>
        <p:spPr bwMode="auto">
          <a:xfrm>
            <a:off x="5183901" y="405799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1</a:t>
            </a:r>
          </a:p>
        </p:txBody>
      </p:sp>
      <p:sp>
        <p:nvSpPr>
          <p:cNvPr id="30" name="TextBox 29">
            <a:extLst>
              <a:ext uri="{FF2B5EF4-FFF2-40B4-BE49-F238E27FC236}">
                <a16:creationId xmlns:a16="http://schemas.microsoft.com/office/drawing/2014/main" id="{B223DC0D-237A-4488-AFB7-38B762DF3C85}"/>
              </a:ext>
            </a:extLst>
          </p:cNvPr>
          <p:cNvSpPr txBox="1"/>
          <p:nvPr/>
        </p:nvSpPr>
        <p:spPr bwMode="auto">
          <a:xfrm>
            <a:off x="6215091" y="4057990"/>
            <a:ext cx="2334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31" name="TextBox 30">
            <a:extLst>
              <a:ext uri="{FF2B5EF4-FFF2-40B4-BE49-F238E27FC236}">
                <a16:creationId xmlns:a16="http://schemas.microsoft.com/office/drawing/2014/main" id="{749E9B3C-81F7-4280-931F-EFE0A66DB9FA}"/>
              </a:ext>
            </a:extLst>
          </p:cNvPr>
          <p:cNvSpPr txBox="1"/>
          <p:nvPr/>
        </p:nvSpPr>
        <p:spPr bwMode="auto">
          <a:xfrm>
            <a:off x="5183901" y="4575811"/>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32" name="Rectangle: Rounded Corners 31">
            <a:extLst>
              <a:ext uri="{FF2B5EF4-FFF2-40B4-BE49-F238E27FC236}">
                <a16:creationId xmlns:a16="http://schemas.microsoft.com/office/drawing/2014/main" id="{D240D66C-786E-4BAD-84F0-E989B8E9219C}"/>
              </a:ext>
            </a:extLst>
          </p:cNvPr>
          <p:cNvSpPr/>
          <p:nvPr/>
        </p:nvSpPr>
        <p:spPr bwMode="auto">
          <a:xfrm>
            <a:off x="4360998" y="1165123"/>
            <a:ext cx="231614" cy="5321009"/>
          </a:xfrm>
          <a:prstGeom prst="roundRect">
            <a:avLst>
              <a:gd name="adj" fmla="val 526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5" name="Picture 34">
            <a:extLst>
              <a:ext uri="{FF2B5EF4-FFF2-40B4-BE49-F238E27FC236}">
                <a16:creationId xmlns:a16="http://schemas.microsoft.com/office/drawing/2014/main" id="{3ACDEC5F-AE63-4746-8ADC-4942ED1306E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559872" y="1209453"/>
            <a:ext cx="594530" cy="1241257"/>
          </a:xfrm>
          <a:prstGeom prst="rect">
            <a:avLst/>
          </a:prstGeom>
        </p:spPr>
      </p:pic>
      <p:pic>
        <p:nvPicPr>
          <p:cNvPr id="36" name="Picture 35">
            <a:extLst>
              <a:ext uri="{FF2B5EF4-FFF2-40B4-BE49-F238E27FC236}">
                <a16:creationId xmlns:a16="http://schemas.microsoft.com/office/drawing/2014/main" id="{C5D486D5-A88C-4D44-8058-44A044011D7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4242"/>
          <a:stretch/>
        </p:blipFill>
        <p:spPr>
          <a:xfrm>
            <a:off x="4350360" y="1237371"/>
            <a:ext cx="231614" cy="1187114"/>
          </a:xfrm>
          <a:prstGeom prst="rect">
            <a:avLst/>
          </a:prstGeom>
        </p:spPr>
      </p:pic>
      <p:pic>
        <p:nvPicPr>
          <p:cNvPr id="37" name="Picture 36">
            <a:extLst>
              <a:ext uri="{FF2B5EF4-FFF2-40B4-BE49-F238E27FC236}">
                <a16:creationId xmlns:a16="http://schemas.microsoft.com/office/drawing/2014/main" id="{7029EF9A-7620-4CC4-9932-6D941CDF2DD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58570" y="2570716"/>
            <a:ext cx="701434" cy="1187114"/>
          </a:xfrm>
          <a:prstGeom prst="rect">
            <a:avLst/>
          </a:prstGeom>
        </p:spPr>
      </p:pic>
      <p:pic>
        <p:nvPicPr>
          <p:cNvPr id="38" name="Picture 37">
            <a:extLst>
              <a:ext uri="{FF2B5EF4-FFF2-40B4-BE49-F238E27FC236}">
                <a16:creationId xmlns:a16="http://schemas.microsoft.com/office/drawing/2014/main" id="{EFB31D92-E36D-40BC-AD95-539BE96C87A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4242"/>
          <a:stretch/>
        </p:blipFill>
        <p:spPr>
          <a:xfrm>
            <a:off x="4360004" y="2572264"/>
            <a:ext cx="231614" cy="1187114"/>
          </a:xfrm>
          <a:prstGeom prst="rect">
            <a:avLst/>
          </a:prstGeom>
        </p:spPr>
      </p:pic>
      <p:pic>
        <p:nvPicPr>
          <p:cNvPr id="39" name="Picture 38">
            <a:extLst>
              <a:ext uri="{FF2B5EF4-FFF2-40B4-BE49-F238E27FC236}">
                <a16:creationId xmlns:a16="http://schemas.microsoft.com/office/drawing/2014/main" id="{4A921D0E-D1F3-4C00-933E-95D256DB87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60225" y="3911953"/>
            <a:ext cx="701434" cy="1187114"/>
          </a:xfrm>
          <a:prstGeom prst="rect">
            <a:avLst/>
          </a:prstGeom>
        </p:spPr>
      </p:pic>
      <p:pic>
        <p:nvPicPr>
          <p:cNvPr id="40" name="Picture 39">
            <a:extLst>
              <a:ext uri="{FF2B5EF4-FFF2-40B4-BE49-F238E27FC236}">
                <a16:creationId xmlns:a16="http://schemas.microsoft.com/office/drawing/2014/main" id="{E7A09F98-46EA-42AC-B031-55A4A14D07D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4242"/>
          <a:stretch/>
        </p:blipFill>
        <p:spPr>
          <a:xfrm>
            <a:off x="4361659" y="3913501"/>
            <a:ext cx="231614" cy="1187114"/>
          </a:xfrm>
          <a:prstGeom prst="rect">
            <a:avLst/>
          </a:prstGeom>
        </p:spPr>
      </p:pic>
      <p:pic>
        <p:nvPicPr>
          <p:cNvPr id="41" name="Picture 40">
            <a:extLst>
              <a:ext uri="{FF2B5EF4-FFF2-40B4-BE49-F238E27FC236}">
                <a16:creationId xmlns:a16="http://schemas.microsoft.com/office/drawing/2014/main" id="{EBB9DCCD-A253-414E-A349-ED2E61FBAB5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658570" y="5251642"/>
            <a:ext cx="701434" cy="1187114"/>
          </a:xfrm>
          <a:prstGeom prst="rect">
            <a:avLst/>
          </a:prstGeom>
        </p:spPr>
      </p:pic>
      <p:sp>
        <p:nvSpPr>
          <p:cNvPr id="43" name="TextBox 42">
            <a:extLst>
              <a:ext uri="{FF2B5EF4-FFF2-40B4-BE49-F238E27FC236}">
                <a16:creationId xmlns:a16="http://schemas.microsoft.com/office/drawing/2014/main" id="{5FFD452D-8A1F-41E5-85BC-84266A395B97}"/>
              </a:ext>
            </a:extLst>
          </p:cNvPr>
          <p:cNvSpPr txBox="1"/>
          <p:nvPr/>
        </p:nvSpPr>
        <p:spPr bwMode="auto">
          <a:xfrm>
            <a:off x="4727848" y="3068240"/>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45" name="Rectangle 44">
            <a:extLst>
              <a:ext uri="{FF2B5EF4-FFF2-40B4-BE49-F238E27FC236}">
                <a16:creationId xmlns:a16="http://schemas.microsoft.com/office/drawing/2014/main" id="{969CF98F-C9F1-4010-B577-40FC4E9214AF}"/>
              </a:ext>
            </a:extLst>
          </p:cNvPr>
          <p:cNvSpPr/>
          <p:nvPr/>
        </p:nvSpPr>
        <p:spPr>
          <a:xfrm>
            <a:off x="6557416" y="3570069"/>
            <a:ext cx="2906565" cy="461665"/>
          </a:xfrm>
          <a:prstGeom prst="rect">
            <a:avLst/>
          </a:prstGeom>
        </p:spPr>
        <p:txBody>
          <a:bodyPr wrap="none">
            <a:spAutoFit/>
          </a:bodyPr>
          <a:lstStyle/>
          <a:p>
            <a:pPr>
              <a:buNone/>
            </a:pPr>
            <a:r>
              <a:rPr lang="en-US" sz="2400" dirty="0">
                <a:solidFill>
                  <a:srgbClr val="FF0000"/>
                </a:solidFill>
                <a:latin typeface="Myriad Pro" panose="020B0503030403020204" pitchFamily="34" charset="0"/>
              </a:rPr>
              <a:t>4 × 2 ones = 8 ones</a:t>
            </a:r>
            <a:endParaRPr lang="en-GB" sz="2400" dirty="0">
              <a:solidFill>
                <a:srgbClr val="FF0000"/>
              </a:solidFill>
              <a:latin typeface="Myriad Pro" panose="020B0503030403020204" pitchFamily="34" charset="0"/>
            </a:endParaRPr>
          </a:p>
        </p:txBody>
      </p:sp>
      <p:pic>
        <p:nvPicPr>
          <p:cNvPr id="47" name="Picture 46">
            <a:extLst>
              <a:ext uri="{FF2B5EF4-FFF2-40B4-BE49-F238E27FC236}">
                <a16:creationId xmlns:a16="http://schemas.microsoft.com/office/drawing/2014/main" id="{74CBA4BB-7A1C-4A6D-8D89-C0881EDA422F}"/>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971413" y="1165122"/>
            <a:ext cx="2378124" cy="1381586"/>
          </a:xfrm>
          <a:prstGeom prst="rect">
            <a:avLst/>
          </a:prstGeom>
        </p:spPr>
      </p:pic>
      <p:sp>
        <p:nvSpPr>
          <p:cNvPr id="49" name="Rectangle: Rounded Corners 48">
            <a:extLst>
              <a:ext uri="{FF2B5EF4-FFF2-40B4-BE49-F238E27FC236}">
                <a16:creationId xmlns:a16="http://schemas.microsoft.com/office/drawing/2014/main" id="{91A161F8-D9E5-48ED-B27B-B5D14743A808}"/>
              </a:ext>
            </a:extLst>
          </p:cNvPr>
          <p:cNvSpPr/>
          <p:nvPr/>
        </p:nvSpPr>
        <p:spPr bwMode="auto">
          <a:xfrm>
            <a:off x="3585412" y="1165123"/>
            <a:ext cx="701434" cy="5321009"/>
          </a:xfrm>
          <a:prstGeom prst="roundRect">
            <a:avLst>
              <a:gd name="adj" fmla="val 5266"/>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0" name="Rectangle 49">
            <a:extLst>
              <a:ext uri="{FF2B5EF4-FFF2-40B4-BE49-F238E27FC236}">
                <a16:creationId xmlns:a16="http://schemas.microsoft.com/office/drawing/2014/main" id="{4F97CEBE-47E5-4FCF-BF1B-FC7BE68D295D}"/>
              </a:ext>
            </a:extLst>
          </p:cNvPr>
          <p:cNvSpPr/>
          <p:nvPr/>
        </p:nvSpPr>
        <p:spPr>
          <a:xfrm>
            <a:off x="6563200" y="4083486"/>
            <a:ext cx="3154970" cy="461665"/>
          </a:xfrm>
          <a:prstGeom prst="rect">
            <a:avLst/>
          </a:prstGeom>
        </p:spPr>
        <p:txBody>
          <a:bodyPr wrap="square">
            <a:spAutoFit/>
          </a:bodyPr>
          <a:lstStyle/>
          <a:p>
            <a:pPr>
              <a:buNone/>
            </a:pPr>
            <a:r>
              <a:rPr lang="en-US" sz="2400" dirty="0">
                <a:solidFill>
                  <a:srgbClr val="00628C"/>
                </a:solidFill>
                <a:latin typeface="Myriad Pro" panose="020B0503030403020204" pitchFamily="34" charset="0"/>
              </a:rPr>
              <a:t>4 × 3 tens = 12 tens </a:t>
            </a:r>
          </a:p>
        </p:txBody>
      </p:sp>
      <p:sp>
        <p:nvSpPr>
          <p:cNvPr id="33" name="Rectangle 32">
            <a:extLst>
              <a:ext uri="{FF2B5EF4-FFF2-40B4-BE49-F238E27FC236}">
                <a16:creationId xmlns:a16="http://schemas.microsoft.com/office/drawing/2014/main" id="{4F97CEBE-47E5-4FCF-BF1B-FC7BE68D295D}"/>
              </a:ext>
            </a:extLst>
          </p:cNvPr>
          <p:cNvSpPr/>
          <p:nvPr/>
        </p:nvSpPr>
        <p:spPr>
          <a:xfrm>
            <a:off x="7953677" y="4442401"/>
            <a:ext cx="3154970" cy="461665"/>
          </a:xfrm>
          <a:prstGeom prst="rect">
            <a:avLst/>
          </a:prstGeom>
        </p:spPr>
        <p:txBody>
          <a:bodyPr wrap="square">
            <a:spAutoFit/>
          </a:bodyPr>
          <a:lstStyle/>
          <a:p>
            <a:pPr>
              <a:buNone/>
            </a:pPr>
            <a:r>
              <a:rPr lang="en-US" sz="2400" dirty="0">
                <a:solidFill>
                  <a:srgbClr val="00628C"/>
                </a:solidFill>
                <a:latin typeface="Myriad Pro" panose="020B0503030403020204" pitchFamily="34" charset="0"/>
              </a:rPr>
              <a:t>= 1 hundred + 2 tens</a:t>
            </a:r>
            <a:endParaRPr lang="en-GB" sz="2400" dirty="0">
              <a:solidFill>
                <a:srgbClr val="00628C"/>
              </a:solidFill>
              <a:latin typeface="Myriad Pro" panose="020B0503030403020204" pitchFamily="34" charset="0"/>
            </a:endParaRPr>
          </a:p>
        </p:txBody>
      </p:sp>
    </p:spTree>
    <p:extLst>
      <p:ext uri="{BB962C8B-B14F-4D97-AF65-F5344CB8AC3E}">
        <p14:creationId xmlns:p14="http://schemas.microsoft.com/office/powerpoint/2010/main" val="2325455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500"/>
                                        <p:tgtEl>
                                          <p:spTgt spid="4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500"/>
                            </p:stCondLst>
                            <p:childTnLst>
                              <p:par>
                                <p:cTn id="26" presetID="10" presetClass="exit" presetSubtype="0" fill="hold" grpId="1" nodeType="afterEffect">
                                  <p:stCondLst>
                                    <p:cond delay="200"/>
                                  </p:stCondLst>
                                  <p:childTnLst>
                                    <p:animEffect transition="out" filter="fade">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nodeType="clickEffect">
                                  <p:stCondLst>
                                    <p:cond delay="0"/>
                                  </p:stCondLst>
                                  <p:childTnLst>
                                    <p:animEffect transition="out" filter="fade">
                                      <p:cBhvr>
                                        <p:cTn id="32" dur="500"/>
                                        <p:tgtEl>
                                          <p:spTgt spid="38"/>
                                        </p:tgtEl>
                                      </p:cBhvr>
                                    </p:animEffect>
                                    <p:set>
                                      <p:cBhvr>
                                        <p:cTn id="33" dur="1" fill="hold">
                                          <p:stCondLst>
                                            <p:cond delay="499"/>
                                          </p:stCondLst>
                                        </p:cTn>
                                        <p:tgtEl>
                                          <p:spTgt spid="38"/>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40"/>
                                        </p:tgtEl>
                                      </p:cBhvr>
                                    </p:animEffect>
                                    <p:set>
                                      <p:cBhvr>
                                        <p:cTn id="36" dur="1" fill="hold">
                                          <p:stCondLst>
                                            <p:cond delay="499"/>
                                          </p:stCondLst>
                                        </p:cTn>
                                        <p:tgtEl>
                                          <p:spTgt spid="40"/>
                                        </p:tgtEl>
                                        <p:attrNameLst>
                                          <p:attrName>style.visibility</p:attrName>
                                        </p:attrNameLst>
                                      </p:cBhvr>
                                      <p:to>
                                        <p:strVal val="hidden"/>
                                      </p:to>
                                    </p:set>
                                  </p:childTnLst>
                                </p:cTn>
                              </p:par>
                              <p:par>
                                <p:cTn id="37" presetID="10" presetClass="exit" presetSubtype="0" fill="hold" nodeType="withEffect">
                                  <p:stCondLst>
                                    <p:cond delay="0"/>
                                  </p:stCondLst>
                                  <p:childTnLst>
                                    <p:animEffect transition="out" filter="fade">
                                      <p:cBhvr>
                                        <p:cTn id="38" dur="500"/>
                                        <p:tgtEl>
                                          <p:spTgt spid="42"/>
                                        </p:tgtEl>
                                      </p:cBhvr>
                                    </p:animEffect>
                                    <p:set>
                                      <p:cBhvr>
                                        <p:cTn id="39" dur="1" fill="hold">
                                          <p:stCondLst>
                                            <p:cond delay="499"/>
                                          </p:stCondLst>
                                        </p:cTn>
                                        <p:tgtEl>
                                          <p:spTgt spid="42"/>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36"/>
                                        </p:tgtEl>
                                      </p:cBhvr>
                                    </p:animEffect>
                                    <p:set>
                                      <p:cBhvr>
                                        <p:cTn id="42" dur="1" fill="hold">
                                          <p:stCondLst>
                                            <p:cond delay="499"/>
                                          </p:stCondLst>
                                        </p:cTn>
                                        <p:tgtEl>
                                          <p:spTgt spid="36"/>
                                        </p:tgtEl>
                                        <p:attrNameLst>
                                          <p:attrName>style.visibility</p:attrName>
                                        </p:attrNameLst>
                                      </p:cBhvr>
                                      <p:to>
                                        <p:strVal val="hidden"/>
                                      </p:to>
                                    </p:set>
                                  </p:childTnLst>
                                </p:cTn>
                              </p:par>
                              <p:par>
                                <p:cTn id="43" presetID="10" presetClass="entr" presetSubtype="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mph" presetSubtype="2" autoRev="1" fill="hold" grpId="1" nodeType="clickEffect">
                                  <p:stCondLst>
                                    <p:cond delay="0"/>
                                  </p:stCondLst>
                                  <p:childTnLst>
                                    <p:animClr clrSpc="rgb" dir="cw">
                                      <p:cBhvr override="childStyle">
                                        <p:cTn id="49" dur="1000" fill="hold"/>
                                        <p:tgtEl>
                                          <p:spTgt spid="20"/>
                                        </p:tgtEl>
                                        <p:attrNameLst>
                                          <p:attrName>style.color</p:attrName>
                                        </p:attrNameLst>
                                      </p:cBhvr>
                                      <p:to>
                                        <a:srgbClr val="FF0000"/>
                                      </p:to>
                                    </p:animClr>
                                  </p:childTnLst>
                                </p:cTn>
                              </p:par>
                              <p:par>
                                <p:cTn id="50" presetID="3" presetClass="emph" presetSubtype="2" autoRev="1" fill="hold" grpId="1" nodeType="withEffect">
                                  <p:stCondLst>
                                    <p:cond delay="0"/>
                                  </p:stCondLst>
                                  <p:childTnLst>
                                    <p:animClr clrSpc="rgb" dir="cw">
                                      <p:cBhvr override="childStyle">
                                        <p:cTn id="51" dur="1000" fill="hold"/>
                                        <p:tgtEl>
                                          <p:spTgt spid="19"/>
                                        </p:tgtEl>
                                        <p:attrNameLst>
                                          <p:attrName>style.color</p:attrName>
                                        </p:attrNameLst>
                                      </p:cBhvr>
                                      <p:to>
                                        <a:srgbClr val="FF0000"/>
                                      </p:to>
                                    </p:animClr>
                                  </p:childTnLst>
                                </p:cTn>
                              </p:par>
                              <p:par>
                                <p:cTn id="52" presetID="3" presetClass="emph" presetSubtype="2" autoRev="1" fill="hold" grpId="1" nodeType="withEffect">
                                  <p:stCondLst>
                                    <p:cond delay="0"/>
                                  </p:stCondLst>
                                  <p:childTnLst>
                                    <p:animClr clrSpc="rgb" dir="cw">
                                      <p:cBhvr override="childStyle">
                                        <p:cTn id="53" dur="1000" fill="hold"/>
                                        <p:tgtEl>
                                          <p:spTgt spid="43"/>
                                        </p:tgtEl>
                                        <p:attrNameLst>
                                          <p:attrName>style.color</p:attrName>
                                        </p:attrNameLst>
                                      </p:cBhvr>
                                      <p:to>
                                        <a:srgbClr val="FF0000"/>
                                      </p:to>
                                    </p:animClr>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500"/>
                                        <p:tgtEl>
                                          <p:spTgt spid="49"/>
                                        </p:tgtEl>
                                      </p:cBhvr>
                                    </p:animEffect>
                                  </p:childTnLst>
                                </p:cTn>
                              </p:par>
                            </p:childTnLst>
                          </p:cTn>
                        </p:par>
                        <p:par>
                          <p:cTn id="69" fill="hold">
                            <p:stCondLst>
                              <p:cond delay="500"/>
                            </p:stCondLst>
                            <p:childTnLst>
                              <p:par>
                                <p:cTn id="70" presetID="10" presetClass="exit" presetSubtype="0" fill="hold" grpId="1" nodeType="afterEffect">
                                  <p:stCondLst>
                                    <p:cond delay="200"/>
                                  </p:stCondLst>
                                  <p:childTnLst>
                                    <p:animEffect transition="out" filter="fade">
                                      <p:cBhvr>
                                        <p:cTn id="71" dur="500"/>
                                        <p:tgtEl>
                                          <p:spTgt spid="49"/>
                                        </p:tgtEl>
                                      </p:cBhvr>
                                    </p:animEffect>
                                    <p:set>
                                      <p:cBhvr>
                                        <p:cTn id="72" dur="1" fill="hold">
                                          <p:stCondLst>
                                            <p:cond delay="499"/>
                                          </p:stCondLst>
                                        </p:cTn>
                                        <p:tgtEl>
                                          <p:spTgt spid="4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nodeType="clickEffect">
                                  <p:stCondLst>
                                    <p:cond delay="0"/>
                                  </p:stCondLst>
                                  <p:childTnLst>
                                    <p:animEffect transition="out" filter="fade">
                                      <p:cBhvr>
                                        <p:cTn id="76" dur="500"/>
                                        <p:tgtEl>
                                          <p:spTgt spid="37"/>
                                        </p:tgtEl>
                                      </p:cBhvr>
                                    </p:animEffect>
                                    <p:set>
                                      <p:cBhvr>
                                        <p:cTn id="77" dur="1" fill="hold">
                                          <p:stCondLst>
                                            <p:cond delay="499"/>
                                          </p:stCondLst>
                                        </p:cTn>
                                        <p:tgtEl>
                                          <p:spTgt spid="37"/>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5"/>
                                        </p:tgtEl>
                                      </p:cBhvr>
                                    </p:animEffect>
                                    <p:set>
                                      <p:cBhvr>
                                        <p:cTn id="80" dur="1" fill="hold">
                                          <p:stCondLst>
                                            <p:cond delay="499"/>
                                          </p:stCondLst>
                                        </p:cTn>
                                        <p:tgtEl>
                                          <p:spTgt spid="5"/>
                                        </p:tgtEl>
                                        <p:attrNameLst>
                                          <p:attrName>style.visibility</p:attrName>
                                        </p:attrNameLst>
                                      </p:cBhvr>
                                      <p:to>
                                        <p:strVal val="hidden"/>
                                      </p:to>
                                    </p:set>
                                  </p:childTnLst>
                                </p:cTn>
                              </p:par>
                              <p:par>
                                <p:cTn id="81" presetID="10" presetClass="exit" presetSubtype="0" fill="hold" nodeType="withEffect">
                                  <p:stCondLst>
                                    <p:cond delay="0"/>
                                  </p:stCondLst>
                                  <p:childTnLst>
                                    <p:animEffect transition="out" filter="fade">
                                      <p:cBhvr>
                                        <p:cTn id="82" dur="500"/>
                                        <p:tgtEl>
                                          <p:spTgt spid="39"/>
                                        </p:tgtEl>
                                      </p:cBhvr>
                                    </p:animEffect>
                                    <p:set>
                                      <p:cBhvr>
                                        <p:cTn id="83" dur="1" fill="hold">
                                          <p:stCondLst>
                                            <p:cond delay="499"/>
                                          </p:stCondLst>
                                        </p:cTn>
                                        <p:tgtEl>
                                          <p:spTgt spid="39"/>
                                        </p:tgtEl>
                                        <p:attrNameLst>
                                          <p:attrName>style.visibility</p:attrName>
                                        </p:attrNameLst>
                                      </p:cBhvr>
                                      <p:to>
                                        <p:strVal val="hidden"/>
                                      </p:to>
                                    </p:set>
                                  </p:childTnLst>
                                </p:cTn>
                              </p:par>
                              <p:par>
                                <p:cTn id="84" presetID="10" presetClass="exit" presetSubtype="0" fill="hold" nodeType="withEffect">
                                  <p:stCondLst>
                                    <p:cond delay="0"/>
                                  </p:stCondLst>
                                  <p:childTnLst>
                                    <p:animEffect transition="out" filter="fade">
                                      <p:cBhvr>
                                        <p:cTn id="85" dur="500"/>
                                        <p:tgtEl>
                                          <p:spTgt spid="41"/>
                                        </p:tgtEl>
                                      </p:cBhvr>
                                    </p:animEffect>
                                    <p:set>
                                      <p:cBhvr>
                                        <p:cTn id="86" dur="1" fill="hold">
                                          <p:stCondLst>
                                            <p:cond delay="499"/>
                                          </p:stCondLst>
                                        </p:cTn>
                                        <p:tgtEl>
                                          <p:spTgt spid="41"/>
                                        </p:tgtEl>
                                        <p:attrNameLst>
                                          <p:attrName>style.visibility</p:attrName>
                                        </p:attrNameLst>
                                      </p:cBhvr>
                                      <p:to>
                                        <p:strVal val="hidden"/>
                                      </p:to>
                                    </p:set>
                                  </p:childTnLst>
                                </p:cTn>
                              </p:par>
                              <p:par>
                                <p:cTn id="87" presetID="10" presetClass="entr" presetSubtype="0" fill="hold" nodeType="with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500"/>
                                        <p:tgtEl>
                                          <p:spTgt spid="48"/>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mph" presetSubtype="2" autoRev="1" fill="hold" grpId="1" nodeType="clickEffect">
                                  <p:stCondLst>
                                    <p:cond delay="0"/>
                                  </p:stCondLst>
                                  <p:childTnLst>
                                    <p:animClr clrSpc="rgb" dir="cw">
                                      <p:cBhvr override="childStyle">
                                        <p:cTn id="93" dur="1000" fill="hold"/>
                                        <p:tgtEl>
                                          <p:spTgt spid="21"/>
                                        </p:tgtEl>
                                        <p:attrNameLst>
                                          <p:attrName>style.color</p:attrName>
                                        </p:attrNameLst>
                                      </p:cBhvr>
                                      <p:to>
                                        <a:schemeClr val="tx2"/>
                                      </p:to>
                                    </p:animClr>
                                  </p:childTnLst>
                                </p:cTn>
                              </p:par>
                              <p:par>
                                <p:cTn id="94" presetID="3" presetClass="emph" presetSubtype="2" autoRev="1" fill="hold" grpId="2" nodeType="withEffect">
                                  <p:stCondLst>
                                    <p:cond delay="0"/>
                                  </p:stCondLst>
                                  <p:childTnLst>
                                    <p:animClr clrSpc="rgb" dir="cw">
                                      <p:cBhvr override="childStyle">
                                        <p:cTn id="95" dur="1000" fill="hold"/>
                                        <p:tgtEl>
                                          <p:spTgt spid="19"/>
                                        </p:tgtEl>
                                        <p:attrNameLst>
                                          <p:attrName>style.color</p:attrName>
                                        </p:attrNameLst>
                                      </p:cBhvr>
                                      <p:to>
                                        <a:schemeClr val="tx2"/>
                                      </p:to>
                                    </p:animClr>
                                  </p:childTnLst>
                                </p:cTn>
                              </p:par>
                              <p:par>
                                <p:cTn id="96" presetID="3" presetClass="emph" presetSubtype="2" autoRev="1" fill="hold" grpId="2" nodeType="withEffect">
                                  <p:stCondLst>
                                    <p:cond delay="0"/>
                                  </p:stCondLst>
                                  <p:childTnLst>
                                    <p:animClr clrSpc="rgb" dir="cw">
                                      <p:cBhvr override="childStyle">
                                        <p:cTn id="97" dur="1000" fill="hold"/>
                                        <p:tgtEl>
                                          <p:spTgt spid="43"/>
                                        </p:tgtEl>
                                        <p:attrNameLst>
                                          <p:attrName>style.color</p:attrName>
                                        </p:attrNameLst>
                                      </p:cBhvr>
                                      <p:to>
                                        <a:schemeClr val="tx2"/>
                                      </p:to>
                                    </p:animClr>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50"/>
                                        </p:tgtEl>
                                        <p:attrNameLst>
                                          <p:attrName>style.visibility</p:attrName>
                                        </p:attrNameLst>
                                      </p:cBhvr>
                                      <p:to>
                                        <p:strVal val="visible"/>
                                      </p:to>
                                    </p:set>
                                    <p:animEffect transition="in" filter="fade">
                                      <p:cBhvr>
                                        <p:cTn id="102" dur="500"/>
                                        <p:tgtEl>
                                          <p:spTgt spid="50"/>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xit" presetSubtype="0" fill="hold" nodeType="clickEffect">
                                  <p:stCondLst>
                                    <p:cond delay="0"/>
                                  </p:stCondLst>
                                  <p:childTnLst>
                                    <p:animEffect transition="out" filter="fade">
                                      <p:cBhvr>
                                        <p:cTn id="106" dur="500"/>
                                        <p:tgtEl>
                                          <p:spTgt spid="48"/>
                                        </p:tgtEl>
                                      </p:cBhvr>
                                    </p:animEffect>
                                    <p:set>
                                      <p:cBhvr>
                                        <p:cTn id="107" dur="1" fill="hold">
                                          <p:stCondLst>
                                            <p:cond delay="499"/>
                                          </p:stCondLst>
                                        </p:cTn>
                                        <p:tgtEl>
                                          <p:spTgt spid="48"/>
                                        </p:tgtEl>
                                        <p:attrNameLst>
                                          <p:attrName>style.visibility</p:attrName>
                                        </p:attrNameLst>
                                      </p:cBhvr>
                                      <p:to>
                                        <p:strVal val="hidden"/>
                                      </p:to>
                                    </p:set>
                                  </p:childTnLst>
                                </p:cTn>
                              </p:par>
                              <p:par>
                                <p:cTn id="108" presetID="10" presetClass="entr" presetSubtype="0" fill="hold" nodeType="withEffect">
                                  <p:stCondLst>
                                    <p:cond delay="0"/>
                                  </p:stCondLst>
                                  <p:childTnLst>
                                    <p:set>
                                      <p:cBhvr>
                                        <p:cTn id="109" dur="1" fill="hold">
                                          <p:stCondLst>
                                            <p:cond delay="0"/>
                                          </p:stCondLst>
                                        </p:cTn>
                                        <p:tgtEl>
                                          <p:spTgt spid="47"/>
                                        </p:tgtEl>
                                        <p:attrNameLst>
                                          <p:attrName>style.visibility</p:attrName>
                                        </p:attrNameLst>
                                      </p:cBhvr>
                                      <p:to>
                                        <p:strVal val="visible"/>
                                      </p:to>
                                    </p:set>
                                    <p:animEffect transition="in" filter="fade">
                                      <p:cBhvr>
                                        <p:cTn id="110" dur="500"/>
                                        <p:tgtEl>
                                          <p:spTgt spid="47"/>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fade">
                                      <p:cBhvr>
                                        <p:cTn id="115" dur="500"/>
                                        <p:tgtEl>
                                          <p:spTgt spid="33"/>
                                        </p:tgtEl>
                                      </p:cBhvr>
                                    </p:animEffect>
                                  </p:childTnLst>
                                </p:cTn>
                              </p:par>
                            </p:childTnLst>
                          </p:cTn>
                        </p:par>
                      </p:childTnLst>
                    </p:cTn>
                  </p:par>
                  <p:par>
                    <p:cTn id="116" fill="hold">
                      <p:stCondLst>
                        <p:cond delay="indefinite"/>
                      </p:stCondLst>
                      <p:childTnLst>
                        <p:par>
                          <p:cTn id="117" fill="hold">
                            <p:stCondLst>
                              <p:cond delay="0"/>
                            </p:stCondLst>
                            <p:childTnLst>
                              <p:par>
                                <p:cTn id="118" presetID="10" presetClass="entr" presetSubtype="0" fill="hold" grpId="0" nodeType="click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3"/>
                                        </p:tgtEl>
                                        <p:attrNameLst>
                                          <p:attrName>style.visibility</p:attrName>
                                        </p:attrNameLst>
                                      </p:cBhvr>
                                      <p:to>
                                        <p:strVal val="visible"/>
                                      </p:to>
                                    </p:set>
                                    <p:animEffect transition="in" filter="fade">
                                      <p:cBhvr>
                                        <p:cTn id="123" dur="500"/>
                                        <p:tgtEl>
                                          <p:spTgt spid="2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1"/>
                                        </p:tgtEl>
                                        <p:attrNameLst>
                                          <p:attrName>style.visibility</p:attrName>
                                        </p:attrNameLst>
                                      </p:cBhvr>
                                      <p:to>
                                        <p:strVal val="visible"/>
                                      </p:to>
                                    </p:set>
                                    <p:animEffect transition="in" filter="fade">
                                      <p:cBhvr>
                                        <p:cTn id="131" dur="500"/>
                                        <p:tgtEl>
                                          <p:spTgt spid="3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26"/>
                                        </p:tgtEl>
                                        <p:attrNameLst>
                                          <p:attrName>style.visibility</p:attrName>
                                        </p:attrNameLst>
                                      </p:cBhvr>
                                      <p:to>
                                        <p:strVal val="visible"/>
                                      </p:to>
                                    </p:set>
                                    <p:animEffect transition="in" filter="fade">
                                      <p:cBhvr>
                                        <p:cTn id="134" dur="500"/>
                                        <p:tgtEl>
                                          <p:spTgt spid="26"/>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25"/>
                                        </p:tgtEl>
                                        <p:attrNameLst>
                                          <p:attrName>style.visibility</p:attrName>
                                        </p:attrNameLst>
                                      </p:cBhvr>
                                      <p:to>
                                        <p:strVal val="visible"/>
                                      </p:to>
                                    </p:set>
                                    <p:animEffect transition="in" filter="fade">
                                      <p:cBhvr>
                                        <p:cTn id="13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19" grpId="2"/>
      <p:bldP spid="20" grpId="0"/>
      <p:bldP spid="20" grpId="1"/>
      <p:bldP spid="21" grpId="0"/>
      <p:bldP spid="21" grpId="1"/>
      <p:bldP spid="22" grpId="0"/>
      <p:bldP spid="23" grpId="0"/>
      <p:bldP spid="25" grpId="0"/>
      <p:bldP spid="26" grpId="0"/>
      <p:bldP spid="29" grpId="0"/>
      <p:bldP spid="30" grpId="0"/>
      <p:bldP spid="31" grpId="0"/>
      <p:bldP spid="32" grpId="0" animBg="1"/>
      <p:bldP spid="32" grpId="1" animBg="1"/>
      <p:bldP spid="43" grpId="0"/>
      <p:bldP spid="43" grpId="1"/>
      <p:bldP spid="43" grpId="2"/>
      <p:bldP spid="45" grpId="0"/>
      <p:bldP spid="49" grpId="0" animBg="1"/>
      <p:bldP spid="49" grpId="1" animBg="1"/>
      <p:bldP spid="50" grpId="0"/>
      <p:bldP spid="3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10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225827085"/>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short multiplication (regrouping tens to hundreds)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81939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46216758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2:10-2:11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23-24</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76954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91F3450A-0EC0-4CC0-9B12-AE9D3C48104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588174" y="2252481"/>
            <a:ext cx="2280255" cy="2028404"/>
          </a:xfrm>
          <a:prstGeom prst="rect">
            <a:avLst/>
          </a:prstGeom>
        </p:spPr>
      </p:pic>
      <p:sp>
        <p:nvSpPr>
          <p:cNvPr id="2" name="Text Placeholder 1">
            <a:extLst>
              <a:ext uri="{FF2B5EF4-FFF2-40B4-BE49-F238E27FC236}">
                <a16:creationId xmlns:a16="http://schemas.microsoft.com/office/drawing/2014/main" id="{A904ECB5-31D5-42A8-A229-A689D8B6D317}"/>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2:10</a:t>
            </a:r>
            <a:endParaRPr lang="en-GB" dirty="0"/>
          </a:p>
        </p:txBody>
      </p:sp>
      <p:sp>
        <p:nvSpPr>
          <p:cNvPr id="3" name="Rectangle 2">
            <a:extLst>
              <a:ext uri="{FF2B5EF4-FFF2-40B4-BE49-F238E27FC236}">
                <a16:creationId xmlns:a16="http://schemas.microsoft.com/office/drawing/2014/main" id="{C0E45A2A-6747-4E4D-8AE7-3499D63AFABC}"/>
              </a:ext>
            </a:extLst>
          </p:cNvPr>
          <p:cNvSpPr/>
          <p:nvPr/>
        </p:nvSpPr>
        <p:spPr>
          <a:xfrm>
            <a:off x="5015880" y="908721"/>
            <a:ext cx="1529586"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32 </a:t>
            </a:r>
            <a:r>
              <a:rPr lang="en-GB" sz="2400" dirty="0">
                <a:latin typeface="Myriad Pro" panose="020B0503030403020204" pitchFamily="34" charset="0"/>
                <a:ea typeface="Myriad Pro Semibold" charset="0"/>
                <a:cs typeface="Myriad Pro Semibold" charset="0"/>
              </a:rPr>
              <a:t>× 4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3B43E22C-0EA0-4DD3-B275-B5C31BE2947A}"/>
              </a:ext>
            </a:extLst>
          </p:cNvPr>
          <p:cNvSpPr/>
          <p:nvPr/>
        </p:nvSpPr>
        <p:spPr bwMode="auto">
          <a:xfrm>
            <a:off x="6292339" y="936363"/>
            <a:ext cx="595749"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0513E3C4-4C43-4EFB-AB62-F242C9EA76C6}"/>
              </a:ext>
            </a:extLst>
          </p:cNvPr>
          <p:cNvSpPr txBox="1"/>
          <p:nvPr/>
        </p:nvSpPr>
        <p:spPr bwMode="auto">
          <a:xfrm>
            <a:off x="6220706" y="927771"/>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128</a:t>
            </a:r>
          </a:p>
        </p:txBody>
      </p:sp>
      <p:sp>
        <p:nvSpPr>
          <p:cNvPr id="12" name="TextBox 11">
            <a:extLst>
              <a:ext uri="{FF2B5EF4-FFF2-40B4-BE49-F238E27FC236}">
                <a16:creationId xmlns:a16="http://schemas.microsoft.com/office/drawing/2014/main" id="{E70AA767-139B-4BB0-B406-4AAFEFA4F0C8}"/>
              </a:ext>
            </a:extLst>
          </p:cNvPr>
          <p:cNvSpPr txBox="1"/>
          <p:nvPr/>
        </p:nvSpPr>
        <p:spPr bwMode="auto">
          <a:xfrm>
            <a:off x="6278863" y="3135242"/>
            <a:ext cx="1356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13" name="TextBox 12">
            <a:extLst>
              <a:ext uri="{FF2B5EF4-FFF2-40B4-BE49-F238E27FC236}">
                <a16:creationId xmlns:a16="http://schemas.microsoft.com/office/drawing/2014/main" id="{FDF6934C-7971-4702-8561-12E668BE63A6}"/>
              </a:ext>
            </a:extLst>
          </p:cNvPr>
          <p:cNvSpPr txBox="1"/>
          <p:nvPr/>
        </p:nvSpPr>
        <p:spPr bwMode="auto">
          <a:xfrm>
            <a:off x="6210616" y="263691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4" name="TextBox 13">
            <a:extLst>
              <a:ext uri="{FF2B5EF4-FFF2-40B4-BE49-F238E27FC236}">
                <a16:creationId xmlns:a16="http://schemas.microsoft.com/office/drawing/2014/main" id="{B6656CD3-958F-4AFD-A192-AF08477FDCBC}"/>
              </a:ext>
            </a:extLst>
          </p:cNvPr>
          <p:cNvSpPr txBox="1"/>
          <p:nvPr/>
        </p:nvSpPr>
        <p:spPr bwMode="auto">
          <a:xfrm>
            <a:off x="5673585" y="2627388"/>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15" name="TextBox 14">
            <a:extLst>
              <a:ext uri="{FF2B5EF4-FFF2-40B4-BE49-F238E27FC236}">
                <a16:creationId xmlns:a16="http://schemas.microsoft.com/office/drawing/2014/main" id="{2994C0D0-9F9D-4905-998E-0E5E53D6AD33}"/>
              </a:ext>
            </a:extLst>
          </p:cNvPr>
          <p:cNvSpPr txBox="1"/>
          <p:nvPr/>
        </p:nvSpPr>
        <p:spPr bwMode="auto">
          <a:xfrm>
            <a:off x="4633845" y="3141317"/>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18" name="TextBox 17">
            <a:extLst>
              <a:ext uri="{FF2B5EF4-FFF2-40B4-BE49-F238E27FC236}">
                <a16:creationId xmlns:a16="http://schemas.microsoft.com/office/drawing/2014/main" id="{DEDC0CF1-EE62-497F-A53A-B43409CB592B}"/>
              </a:ext>
            </a:extLst>
          </p:cNvPr>
          <p:cNvSpPr txBox="1"/>
          <p:nvPr/>
        </p:nvSpPr>
        <p:spPr bwMode="auto">
          <a:xfrm>
            <a:off x="6172348" y="364737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8</a:t>
            </a:r>
          </a:p>
        </p:txBody>
      </p:sp>
      <p:sp>
        <p:nvSpPr>
          <p:cNvPr id="19" name="Rectangle 18">
            <a:extLst>
              <a:ext uri="{FF2B5EF4-FFF2-40B4-BE49-F238E27FC236}">
                <a16:creationId xmlns:a16="http://schemas.microsoft.com/office/drawing/2014/main" id="{2D3F682B-5CF9-4185-9F6D-7FDA6ED34595}"/>
              </a:ext>
            </a:extLst>
          </p:cNvPr>
          <p:cNvSpPr/>
          <p:nvPr/>
        </p:nvSpPr>
        <p:spPr>
          <a:xfrm>
            <a:off x="6744073" y="3666189"/>
            <a:ext cx="2906565" cy="461665"/>
          </a:xfrm>
          <a:prstGeom prst="rect">
            <a:avLst/>
          </a:prstGeom>
        </p:spPr>
        <p:txBody>
          <a:bodyPr wrap="none">
            <a:spAutoFit/>
          </a:bodyPr>
          <a:lstStyle/>
          <a:p>
            <a:pPr>
              <a:buNone/>
            </a:pPr>
            <a:r>
              <a:rPr lang="en-US" sz="2400" dirty="0">
                <a:solidFill>
                  <a:srgbClr val="FF0000"/>
                </a:solidFill>
                <a:latin typeface="Myriad Pro" panose="020B0503030403020204" pitchFamily="34" charset="0"/>
              </a:rPr>
              <a:t>4 × 2 ones = 8 ones</a:t>
            </a:r>
            <a:endParaRPr lang="en-GB" sz="2400" dirty="0">
              <a:solidFill>
                <a:srgbClr val="FF0000"/>
              </a:solidFill>
              <a:latin typeface="Myriad Pro" panose="020B0503030403020204" pitchFamily="34" charset="0"/>
            </a:endParaRPr>
          </a:p>
        </p:txBody>
      </p:sp>
      <p:sp>
        <p:nvSpPr>
          <p:cNvPr id="20" name="Rectangle 19">
            <a:extLst>
              <a:ext uri="{FF2B5EF4-FFF2-40B4-BE49-F238E27FC236}">
                <a16:creationId xmlns:a16="http://schemas.microsoft.com/office/drawing/2014/main" id="{EC031E2B-4F0D-460B-8B9A-4739F09DC317}"/>
              </a:ext>
            </a:extLst>
          </p:cNvPr>
          <p:cNvSpPr/>
          <p:nvPr/>
        </p:nvSpPr>
        <p:spPr>
          <a:xfrm>
            <a:off x="6718109" y="4109035"/>
            <a:ext cx="4572000" cy="461665"/>
          </a:xfrm>
          <a:prstGeom prst="rect">
            <a:avLst/>
          </a:prstGeom>
        </p:spPr>
        <p:txBody>
          <a:bodyPr>
            <a:spAutoFit/>
          </a:bodyPr>
          <a:lstStyle/>
          <a:p>
            <a:pPr>
              <a:buNone/>
            </a:pPr>
            <a:r>
              <a:rPr lang="en-GB" sz="2400" dirty="0">
                <a:solidFill>
                  <a:srgbClr val="FF0000"/>
                </a:solidFill>
                <a:latin typeface="Myriad Pro" panose="020B0503030403020204" pitchFamily="34" charset="0"/>
                <a:ea typeface="Times New Roman" panose="02020603050405020304" pitchFamily="18" charset="0"/>
                <a:cs typeface="Times New Roman" panose="02020603050405020304" pitchFamily="18" charset="0"/>
              </a:rPr>
              <a:t>Write “8” in the ones column.</a:t>
            </a:r>
            <a:endParaRPr lang="en-GB" sz="2400" dirty="0">
              <a:solidFill>
                <a:srgbClr val="FF0000"/>
              </a:solidFill>
              <a:latin typeface="Myriad Pro" panose="020B0503030403020204" pitchFamily="34" charset="0"/>
            </a:endParaRPr>
          </a:p>
        </p:txBody>
      </p:sp>
      <p:sp>
        <p:nvSpPr>
          <p:cNvPr id="21" name="TextBox 20">
            <a:extLst>
              <a:ext uri="{FF2B5EF4-FFF2-40B4-BE49-F238E27FC236}">
                <a16:creationId xmlns:a16="http://schemas.microsoft.com/office/drawing/2014/main" id="{7ED3F9F4-25CB-4F0F-8C9B-638B8FFF97AC}"/>
              </a:ext>
            </a:extLst>
          </p:cNvPr>
          <p:cNvSpPr txBox="1"/>
          <p:nvPr/>
        </p:nvSpPr>
        <p:spPr bwMode="auto">
          <a:xfrm>
            <a:off x="5652348" y="364737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2</a:t>
            </a:r>
          </a:p>
        </p:txBody>
      </p:sp>
      <p:sp>
        <p:nvSpPr>
          <p:cNvPr id="22" name="TextBox 21">
            <a:extLst>
              <a:ext uri="{FF2B5EF4-FFF2-40B4-BE49-F238E27FC236}">
                <a16:creationId xmlns:a16="http://schemas.microsoft.com/office/drawing/2014/main" id="{8471DB16-434D-4B06-A06D-9D8E12479369}"/>
              </a:ext>
            </a:extLst>
          </p:cNvPr>
          <p:cNvSpPr txBox="1"/>
          <p:nvPr/>
        </p:nvSpPr>
        <p:spPr bwMode="auto">
          <a:xfrm>
            <a:off x="5159225" y="364737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1</a:t>
            </a:r>
          </a:p>
        </p:txBody>
      </p:sp>
      <p:sp>
        <p:nvSpPr>
          <p:cNvPr id="23" name="Rectangle 22">
            <a:extLst>
              <a:ext uri="{FF2B5EF4-FFF2-40B4-BE49-F238E27FC236}">
                <a16:creationId xmlns:a16="http://schemas.microsoft.com/office/drawing/2014/main" id="{6F33AAB0-FD2C-4742-AA63-4E536E747E17}"/>
              </a:ext>
            </a:extLst>
          </p:cNvPr>
          <p:cNvSpPr/>
          <p:nvPr/>
        </p:nvSpPr>
        <p:spPr>
          <a:xfrm>
            <a:off x="2070489" y="3706873"/>
            <a:ext cx="3079626" cy="830997"/>
          </a:xfrm>
          <a:prstGeom prst="rect">
            <a:avLst/>
          </a:prstGeom>
        </p:spPr>
        <p:txBody>
          <a:bodyPr wrap="none">
            <a:spAutoFit/>
          </a:bodyPr>
          <a:lstStyle/>
          <a:p>
            <a:pPr>
              <a:buNone/>
            </a:pPr>
            <a:r>
              <a:rPr lang="en-US" sz="2400" dirty="0">
                <a:solidFill>
                  <a:srgbClr val="00628C"/>
                </a:solidFill>
                <a:latin typeface="Myriad Pro" panose="020B0503030403020204" pitchFamily="34" charset="0"/>
              </a:rPr>
              <a:t>4 × 3 tens = 12 tens </a:t>
            </a:r>
            <a:br>
              <a:rPr lang="en-US" sz="2400" dirty="0">
                <a:solidFill>
                  <a:srgbClr val="00628C"/>
                </a:solidFill>
                <a:latin typeface="Myriad Pro" panose="020B0503030403020204" pitchFamily="34" charset="0"/>
              </a:rPr>
            </a:br>
            <a:r>
              <a:rPr lang="en-US" sz="2400" dirty="0">
                <a:solidFill>
                  <a:srgbClr val="00628C"/>
                </a:solidFill>
                <a:latin typeface="Myriad Pro" panose="020B0503030403020204" pitchFamily="34" charset="0"/>
              </a:rPr>
              <a:t>= 1 hundred + 2 tens</a:t>
            </a:r>
            <a:endParaRPr lang="en-GB" sz="2400" dirty="0">
              <a:solidFill>
                <a:srgbClr val="00628C"/>
              </a:solidFill>
              <a:latin typeface="Myriad Pro" panose="020B0503030403020204" pitchFamily="34" charset="0"/>
            </a:endParaRPr>
          </a:p>
        </p:txBody>
      </p:sp>
      <p:sp>
        <p:nvSpPr>
          <p:cNvPr id="24" name="Rectangle 23">
            <a:extLst>
              <a:ext uri="{FF2B5EF4-FFF2-40B4-BE49-F238E27FC236}">
                <a16:creationId xmlns:a16="http://schemas.microsoft.com/office/drawing/2014/main" id="{9A68F30E-7304-4A19-9A99-7C0B52F3579C}"/>
              </a:ext>
            </a:extLst>
          </p:cNvPr>
          <p:cNvSpPr/>
          <p:nvPr/>
        </p:nvSpPr>
        <p:spPr>
          <a:xfrm>
            <a:off x="2069941" y="4492176"/>
            <a:ext cx="3089285" cy="1569660"/>
          </a:xfrm>
          <a:prstGeom prst="rect">
            <a:avLst/>
          </a:prstGeom>
        </p:spPr>
        <p:txBody>
          <a:bodyPr wrap="square">
            <a:spAutoFit/>
          </a:bodyPr>
          <a:lstStyle/>
          <a:p>
            <a:pPr>
              <a:buNone/>
            </a:pPr>
            <a:r>
              <a:rPr lang="en-GB" sz="2400" dirty="0">
                <a:solidFill>
                  <a:srgbClr val="00628C"/>
                </a:solidFill>
                <a:latin typeface="Myriad Pro" panose="020B0503030403020204" pitchFamily="34" charset="0"/>
                <a:ea typeface="Times New Roman" panose="02020603050405020304" pitchFamily="18" charset="0"/>
                <a:cs typeface="Times New Roman" panose="02020603050405020304" pitchFamily="18" charset="0"/>
              </a:rPr>
              <a:t>Write “1” in the hundreds column and “2” in the tens column.</a:t>
            </a:r>
            <a:endParaRPr lang="en-GB" sz="2400" dirty="0">
              <a:solidFill>
                <a:srgbClr val="00628C"/>
              </a:solidFill>
              <a:latin typeface="Myriad Pro" panose="020B0503030403020204" pitchFamily="34" charset="0"/>
            </a:endParaRPr>
          </a:p>
        </p:txBody>
      </p:sp>
    </p:spTree>
    <p:extLst>
      <p:ext uri="{BB962C8B-B14F-4D97-AF65-F5344CB8AC3E}">
        <p14:creationId xmlns:p14="http://schemas.microsoft.com/office/powerpoint/2010/main" val="191949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500"/>
                            </p:stCondLst>
                            <p:childTnLst>
                              <p:par>
                                <p:cTn id="23" presetID="10" presetClass="entr" presetSubtype="0" fill="hold" grpId="0" nodeType="afterEffect">
                                  <p:stCondLst>
                                    <p:cond delay="2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500"/>
                            </p:stCondLst>
                            <p:childTnLst>
                              <p:par>
                                <p:cTn id="37" presetID="10" presetClass="entr" presetSubtype="0" fill="hold" grpId="0" nodeType="afterEffect">
                                  <p:stCondLst>
                                    <p:cond delay="20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childTnLst>
                          </p:cTn>
                        </p:par>
                        <p:par>
                          <p:cTn id="45" fill="hold">
                            <p:stCondLst>
                              <p:cond delay="500"/>
                            </p:stCondLst>
                            <p:childTnLst>
                              <p:par>
                                <p:cTn id="46" presetID="10" presetClass="entr" presetSubtype="0" fill="hold" grpId="0" nodeType="afterEffect">
                                  <p:stCondLst>
                                    <p:cond delay="2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18" grpId="0"/>
      <p:bldP spid="19" grpId="0"/>
      <p:bldP spid="20" grpId="0"/>
      <p:bldP spid="21" grpId="0"/>
      <p:bldP spid="22" grpId="0"/>
      <p:bldP spid="23" grpId="0"/>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7077ED-C0C3-4702-BBC1-DC3F6428EEFF}"/>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2:10</a:t>
            </a:r>
            <a:endParaRPr lang="en-GB" dirty="0"/>
          </a:p>
        </p:txBody>
      </p:sp>
      <p:sp>
        <p:nvSpPr>
          <p:cNvPr id="3" name="Rectangle 2">
            <a:extLst>
              <a:ext uri="{FF2B5EF4-FFF2-40B4-BE49-F238E27FC236}">
                <a16:creationId xmlns:a16="http://schemas.microsoft.com/office/drawing/2014/main" id="{CE612C54-767B-4BDF-8A27-F16D5944859D}"/>
              </a:ext>
            </a:extLst>
          </p:cNvPr>
          <p:cNvSpPr/>
          <p:nvPr/>
        </p:nvSpPr>
        <p:spPr>
          <a:xfrm>
            <a:off x="5015880" y="908721"/>
            <a:ext cx="1529586"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21 </a:t>
            </a:r>
            <a:r>
              <a:rPr lang="en-GB" sz="2400" dirty="0">
                <a:latin typeface="Myriad Pro" panose="020B0503030403020204" pitchFamily="34" charset="0"/>
                <a:ea typeface="Myriad Pro Semibold" charset="0"/>
                <a:cs typeface="Myriad Pro Semibold" charset="0"/>
              </a:rPr>
              <a:t>× 5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D501230E-99B1-46F8-9F4A-125EA36696FB}"/>
              </a:ext>
            </a:extLst>
          </p:cNvPr>
          <p:cNvSpPr/>
          <p:nvPr/>
        </p:nvSpPr>
        <p:spPr bwMode="auto">
          <a:xfrm>
            <a:off x="6292339" y="936363"/>
            <a:ext cx="595749"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 name="TextBox 4">
            <a:extLst>
              <a:ext uri="{FF2B5EF4-FFF2-40B4-BE49-F238E27FC236}">
                <a16:creationId xmlns:a16="http://schemas.microsoft.com/office/drawing/2014/main" id="{4DA7446E-F76A-46B8-B1FF-1A23BF99AC5B}"/>
              </a:ext>
            </a:extLst>
          </p:cNvPr>
          <p:cNvSpPr txBox="1"/>
          <p:nvPr/>
        </p:nvSpPr>
        <p:spPr bwMode="auto">
          <a:xfrm>
            <a:off x="6240585" y="927771"/>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105</a:t>
            </a:r>
          </a:p>
        </p:txBody>
      </p:sp>
      <p:pic>
        <p:nvPicPr>
          <p:cNvPr id="7" name="Picture 6">
            <a:extLst>
              <a:ext uri="{FF2B5EF4-FFF2-40B4-BE49-F238E27FC236}">
                <a16:creationId xmlns:a16="http://schemas.microsoft.com/office/drawing/2014/main" id="{2962D3DA-47E6-4E5B-B7C0-04DE9CAA42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3872" y="2492896"/>
            <a:ext cx="6816764" cy="1579494"/>
          </a:xfrm>
          <a:prstGeom prst="rect">
            <a:avLst/>
          </a:prstGeom>
        </p:spPr>
      </p:pic>
      <p:sp>
        <p:nvSpPr>
          <p:cNvPr id="8" name="TextBox 7">
            <a:extLst>
              <a:ext uri="{FF2B5EF4-FFF2-40B4-BE49-F238E27FC236}">
                <a16:creationId xmlns:a16="http://schemas.microsoft.com/office/drawing/2014/main" id="{CC1B08B9-3418-4E5A-B21D-7DAE81617976}"/>
              </a:ext>
            </a:extLst>
          </p:cNvPr>
          <p:cNvSpPr txBox="1"/>
          <p:nvPr/>
        </p:nvSpPr>
        <p:spPr bwMode="auto">
          <a:xfrm>
            <a:off x="6518108" y="345131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9" name="TextBox 8">
            <a:extLst>
              <a:ext uri="{FF2B5EF4-FFF2-40B4-BE49-F238E27FC236}">
                <a16:creationId xmlns:a16="http://schemas.microsoft.com/office/drawing/2014/main" id="{BC6D1F8C-0614-4FEE-9B15-60CEF3AFCD83}"/>
              </a:ext>
            </a:extLst>
          </p:cNvPr>
          <p:cNvSpPr txBox="1"/>
          <p:nvPr/>
        </p:nvSpPr>
        <p:spPr bwMode="auto">
          <a:xfrm>
            <a:off x="6023057" y="3451314"/>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12" name="TextBox 11">
            <a:extLst>
              <a:ext uri="{FF2B5EF4-FFF2-40B4-BE49-F238E27FC236}">
                <a16:creationId xmlns:a16="http://schemas.microsoft.com/office/drawing/2014/main" id="{63B3890D-05BB-481A-B5B3-09879FB222FF}"/>
              </a:ext>
            </a:extLst>
          </p:cNvPr>
          <p:cNvSpPr txBox="1"/>
          <p:nvPr/>
        </p:nvSpPr>
        <p:spPr bwMode="auto">
          <a:xfrm>
            <a:off x="5559692" y="3453740"/>
            <a:ext cx="360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Tree>
    <p:extLst>
      <p:ext uri="{BB962C8B-B14F-4D97-AF65-F5344CB8AC3E}">
        <p14:creationId xmlns:p14="http://schemas.microsoft.com/office/powerpoint/2010/main" val="397125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500"/>
                            </p:stCondLst>
                            <p:childTnLst>
                              <p:par>
                                <p:cTn id="19" presetID="10" presetClass="entr" presetSubtype="0" fill="hold" grpId="0" nodeType="afterEffect">
                                  <p:stCondLst>
                                    <p:cond delay="2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9" grpId="0"/>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11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4443060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both expanded and short multiplication (two regroups)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84976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92253283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2:12-2:13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24-26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021482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a:extLst>
              <a:ext uri="{FF2B5EF4-FFF2-40B4-BE49-F238E27FC236}">
                <a16:creationId xmlns:a16="http://schemas.microsoft.com/office/drawing/2014/main" id="{AFF16DDE-94D5-4804-8B48-FD434A7909F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430191" y="988532"/>
            <a:ext cx="459414" cy="1633280"/>
          </a:xfrm>
          <a:prstGeom prst="rect">
            <a:avLst/>
          </a:prstGeom>
        </p:spPr>
      </p:pic>
      <p:pic>
        <p:nvPicPr>
          <p:cNvPr id="13" name="Picture 12">
            <a:extLst>
              <a:ext uri="{FF2B5EF4-FFF2-40B4-BE49-F238E27FC236}">
                <a16:creationId xmlns:a16="http://schemas.microsoft.com/office/drawing/2014/main" id="{64D0D7D9-C3B7-4942-88A1-588C46B7797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228095" y="1277551"/>
            <a:ext cx="401897" cy="1199210"/>
          </a:xfrm>
          <a:prstGeom prst="rect">
            <a:avLst/>
          </a:prstGeom>
        </p:spPr>
      </p:pic>
      <p:pic>
        <p:nvPicPr>
          <p:cNvPr id="44" name="Picture 43">
            <a:extLst>
              <a:ext uri="{FF2B5EF4-FFF2-40B4-BE49-F238E27FC236}">
                <a16:creationId xmlns:a16="http://schemas.microsoft.com/office/drawing/2014/main" id="{491C7832-695B-4FEC-9D9A-B614C96C874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21246" y="988532"/>
            <a:ext cx="504056" cy="1633280"/>
          </a:xfrm>
          <a:prstGeom prst="rect">
            <a:avLst/>
          </a:prstGeom>
        </p:spPr>
      </p:pic>
      <p:pic>
        <p:nvPicPr>
          <p:cNvPr id="47" name="Picture 46">
            <a:extLst>
              <a:ext uri="{FF2B5EF4-FFF2-40B4-BE49-F238E27FC236}">
                <a16:creationId xmlns:a16="http://schemas.microsoft.com/office/drawing/2014/main" id="{8CAF2A10-1C13-4B3D-8344-DC680178A78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243572" y="985232"/>
            <a:ext cx="1949260" cy="1633280"/>
          </a:xfrm>
          <a:prstGeom prst="rect">
            <a:avLst/>
          </a:prstGeom>
        </p:spPr>
      </p:pic>
      <p:pic>
        <p:nvPicPr>
          <p:cNvPr id="24" name="Picture 23">
            <a:extLst>
              <a:ext uri="{FF2B5EF4-FFF2-40B4-BE49-F238E27FC236}">
                <a16:creationId xmlns:a16="http://schemas.microsoft.com/office/drawing/2014/main" id="{83614B93-90B0-4C1E-8FD3-9702DA220E2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286128" y="988761"/>
            <a:ext cx="331811" cy="1633280"/>
          </a:xfrm>
          <a:prstGeom prst="rect">
            <a:avLst/>
          </a:prstGeom>
        </p:spPr>
      </p:pic>
      <p:sp>
        <p:nvSpPr>
          <p:cNvPr id="2" name="Text Placeholder 1">
            <a:extLst>
              <a:ext uri="{FF2B5EF4-FFF2-40B4-BE49-F238E27FC236}">
                <a16:creationId xmlns:a16="http://schemas.microsoft.com/office/drawing/2014/main" id="{87F86F36-2409-4CA8-8D7E-0DE4D941DE71}"/>
              </a:ext>
            </a:extLst>
          </p:cNvPr>
          <p:cNvSpPr>
            <a:spLocks noGrp="1"/>
          </p:cNvSpPr>
          <p:nvPr>
            <p:ph type="body" sz="quarter" idx="11"/>
          </p:nvPr>
        </p:nvSpPr>
        <p:spPr>
          <a:xfrm>
            <a:off x="0" y="0"/>
            <a:ext cx="12192000" cy="630000"/>
          </a:xfrm>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2:13</a:t>
            </a:r>
            <a:endParaRPr lang="en-GB" dirty="0"/>
          </a:p>
        </p:txBody>
      </p:sp>
      <p:sp>
        <p:nvSpPr>
          <p:cNvPr id="4" name="Rectangle 3">
            <a:extLst>
              <a:ext uri="{FF2B5EF4-FFF2-40B4-BE49-F238E27FC236}">
                <a16:creationId xmlns:a16="http://schemas.microsoft.com/office/drawing/2014/main" id="{72F56C00-2994-42A7-8FD5-18B9F6CA7BCF}"/>
              </a:ext>
            </a:extLst>
          </p:cNvPr>
          <p:cNvSpPr/>
          <p:nvPr/>
        </p:nvSpPr>
        <p:spPr>
          <a:xfrm>
            <a:off x="1830847" y="652514"/>
            <a:ext cx="7976982"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4 rows, each with 26 chairs. How many chairs altogether?</a:t>
            </a:r>
            <a:endParaRPr lang="en-GB" sz="2400" dirty="0">
              <a:latin typeface="Myriad Pro" panose="020B0503030403020204" pitchFamily="34" charset="0"/>
            </a:endParaRPr>
          </a:p>
        </p:txBody>
      </p:sp>
      <p:pic>
        <p:nvPicPr>
          <p:cNvPr id="7" name="Picture 6">
            <a:extLst>
              <a:ext uri="{FF2B5EF4-FFF2-40B4-BE49-F238E27FC236}">
                <a16:creationId xmlns:a16="http://schemas.microsoft.com/office/drawing/2014/main" id="{9C5BD297-8F7C-497E-873E-5E19B84928F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725540" y="1271805"/>
            <a:ext cx="504056" cy="1199210"/>
          </a:xfrm>
          <a:prstGeom prst="rect">
            <a:avLst/>
          </a:prstGeom>
        </p:spPr>
      </p:pic>
      <p:pic>
        <p:nvPicPr>
          <p:cNvPr id="12" name="Picture 11">
            <a:extLst>
              <a:ext uri="{FF2B5EF4-FFF2-40B4-BE49-F238E27FC236}">
                <a16:creationId xmlns:a16="http://schemas.microsoft.com/office/drawing/2014/main" id="{4F6FDECE-3D5A-4B42-9F82-4C668D37BE9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813771" y="1268760"/>
            <a:ext cx="2195736" cy="3100796"/>
          </a:xfrm>
          <a:prstGeom prst="rect">
            <a:avLst/>
          </a:prstGeom>
        </p:spPr>
      </p:pic>
      <p:pic>
        <p:nvPicPr>
          <p:cNvPr id="14" name="Picture 13">
            <a:extLst>
              <a:ext uri="{FF2B5EF4-FFF2-40B4-BE49-F238E27FC236}">
                <a16:creationId xmlns:a16="http://schemas.microsoft.com/office/drawing/2014/main" id="{8F291C26-57D9-487D-A072-98E8D4C68F8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737001" y="2564904"/>
            <a:ext cx="504056" cy="1199210"/>
          </a:xfrm>
          <a:prstGeom prst="rect">
            <a:avLst/>
          </a:prstGeom>
        </p:spPr>
      </p:pic>
      <p:pic>
        <p:nvPicPr>
          <p:cNvPr id="15" name="Picture 14">
            <a:extLst>
              <a:ext uri="{FF2B5EF4-FFF2-40B4-BE49-F238E27FC236}">
                <a16:creationId xmlns:a16="http://schemas.microsoft.com/office/drawing/2014/main" id="{DD6CC2B4-ED36-442D-9DBC-CC6FBFDD186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231119" y="2561859"/>
            <a:ext cx="401897" cy="1199210"/>
          </a:xfrm>
          <a:prstGeom prst="rect">
            <a:avLst/>
          </a:prstGeom>
        </p:spPr>
      </p:pic>
      <p:pic>
        <p:nvPicPr>
          <p:cNvPr id="16" name="Picture 15">
            <a:extLst>
              <a:ext uri="{FF2B5EF4-FFF2-40B4-BE49-F238E27FC236}">
                <a16:creationId xmlns:a16="http://schemas.microsoft.com/office/drawing/2014/main" id="{8C017A0A-D5E6-414B-A247-FE9B0B6C44A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737001" y="3878081"/>
            <a:ext cx="504056" cy="1199210"/>
          </a:xfrm>
          <a:prstGeom prst="rect">
            <a:avLst/>
          </a:prstGeom>
        </p:spPr>
      </p:pic>
      <p:pic>
        <p:nvPicPr>
          <p:cNvPr id="17" name="Picture 16">
            <a:extLst>
              <a:ext uri="{FF2B5EF4-FFF2-40B4-BE49-F238E27FC236}">
                <a16:creationId xmlns:a16="http://schemas.microsoft.com/office/drawing/2014/main" id="{D2717CC4-A39C-4ECF-8E5A-58E9F1EE6F3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231119" y="3875036"/>
            <a:ext cx="401897" cy="1199210"/>
          </a:xfrm>
          <a:prstGeom prst="rect">
            <a:avLst/>
          </a:prstGeom>
        </p:spPr>
      </p:pic>
      <p:pic>
        <p:nvPicPr>
          <p:cNvPr id="18" name="Picture 17">
            <a:extLst>
              <a:ext uri="{FF2B5EF4-FFF2-40B4-BE49-F238E27FC236}">
                <a16:creationId xmlns:a16="http://schemas.microsoft.com/office/drawing/2014/main" id="{0A2B02AC-3966-4B25-9C00-86E91091D26E}"/>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3737001" y="5189024"/>
            <a:ext cx="504056" cy="1199210"/>
          </a:xfrm>
          <a:prstGeom prst="rect">
            <a:avLst/>
          </a:prstGeom>
        </p:spPr>
      </p:pic>
      <p:pic>
        <p:nvPicPr>
          <p:cNvPr id="19" name="Picture 18">
            <a:extLst>
              <a:ext uri="{FF2B5EF4-FFF2-40B4-BE49-F238E27FC236}">
                <a16:creationId xmlns:a16="http://schemas.microsoft.com/office/drawing/2014/main" id="{FA3466B2-A6BB-40A2-8E2D-ED374E9A958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231119" y="5185979"/>
            <a:ext cx="401897" cy="1199210"/>
          </a:xfrm>
          <a:prstGeom prst="rect">
            <a:avLst/>
          </a:prstGeom>
        </p:spPr>
      </p:pic>
      <p:sp>
        <p:nvSpPr>
          <p:cNvPr id="26" name="TextBox 25">
            <a:extLst>
              <a:ext uri="{FF2B5EF4-FFF2-40B4-BE49-F238E27FC236}">
                <a16:creationId xmlns:a16="http://schemas.microsoft.com/office/drawing/2014/main" id="{BA502EFD-9192-43B8-9EDB-B774D28EFB06}"/>
              </a:ext>
            </a:extLst>
          </p:cNvPr>
          <p:cNvSpPr txBox="1"/>
          <p:nvPr/>
        </p:nvSpPr>
        <p:spPr bwMode="auto">
          <a:xfrm>
            <a:off x="6936589" y="1642196"/>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33" name="TextBox 32">
            <a:extLst>
              <a:ext uri="{FF2B5EF4-FFF2-40B4-BE49-F238E27FC236}">
                <a16:creationId xmlns:a16="http://schemas.microsoft.com/office/drawing/2014/main" id="{015F1BD6-725A-4E42-BB29-B919EF623BF9}"/>
              </a:ext>
            </a:extLst>
          </p:cNvPr>
          <p:cNvSpPr txBox="1"/>
          <p:nvPr/>
        </p:nvSpPr>
        <p:spPr bwMode="auto">
          <a:xfrm>
            <a:off x="7468129" y="1662907"/>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34" name="TextBox 33">
            <a:extLst>
              <a:ext uri="{FF2B5EF4-FFF2-40B4-BE49-F238E27FC236}">
                <a16:creationId xmlns:a16="http://schemas.microsoft.com/office/drawing/2014/main" id="{2FDB180D-F703-410F-ACBF-2397239FA896}"/>
              </a:ext>
            </a:extLst>
          </p:cNvPr>
          <p:cNvSpPr txBox="1"/>
          <p:nvPr/>
        </p:nvSpPr>
        <p:spPr bwMode="auto">
          <a:xfrm>
            <a:off x="7479288" y="215684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35" name="TextBox 34">
            <a:extLst>
              <a:ext uri="{FF2B5EF4-FFF2-40B4-BE49-F238E27FC236}">
                <a16:creationId xmlns:a16="http://schemas.microsoft.com/office/drawing/2014/main" id="{2EE9833F-AC96-4F96-9B89-382474312312}"/>
              </a:ext>
            </a:extLst>
          </p:cNvPr>
          <p:cNvSpPr txBox="1"/>
          <p:nvPr/>
        </p:nvSpPr>
        <p:spPr bwMode="auto">
          <a:xfrm>
            <a:off x="7482030" y="26780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4</a:t>
            </a:r>
          </a:p>
        </p:txBody>
      </p:sp>
      <p:sp>
        <p:nvSpPr>
          <p:cNvPr id="36" name="TextBox 35">
            <a:extLst>
              <a:ext uri="{FF2B5EF4-FFF2-40B4-BE49-F238E27FC236}">
                <a16:creationId xmlns:a16="http://schemas.microsoft.com/office/drawing/2014/main" id="{82A1250C-35CD-4C91-B4B7-F210562205BC}"/>
              </a:ext>
            </a:extLst>
          </p:cNvPr>
          <p:cNvSpPr txBox="1"/>
          <p:nvPr/>
        </p:nvSpPr>
        <p:spPr bwMode="auto">
          <a:xfrm>
            <a:off x="6936589" y="26780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2</a:t>
            </a:r>
          </a:p>
        </p:txBody>
      </p:sp>
      <p:sp>
        <p:nvSpPr>
          <p:cNvPr id="37" name="TextBox 36">
            <a:extLst>
              <a:ext uri="{FF2B5EF4-FFF2-40B4-BE49-F238E27FC236}">
                <a16:creationId xmlns:a16="http://schemas.microsoft.com/office/drawing/2014/main" id="{9E0E9402-1923-493B-9D78-8A336B3DF0F2}"/>
              </a:ext>
            </a:extLst>
          </p:cNvPr>
          <p:cNvSpPr txBox="1"/>
          <p:nvPr/>
        </p:nvSpPr>
        <p:spPr bwMode="auto">
          <a:xfrm>
            <a:off x="7500787" y="315742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38" name="TextBox 37">
            <a:extLst>
              <a:ext uri="{FF2B5EF4-FFF2-40B4-BE49-F238E27FC236}">
                <a16:creationId xmlns:a16="http://schemas.microsoft.com/office/drawing/2014/main" id="{38ADD0EF-5553-4A41-B583-EAC39510C401}"/>
              </a:ext>
            </a:extLst>
          </p:cNvPr>
          <p:cNvSpPr txBox="1"/>
          <p:nvPr/>
        </p:nvSpPr>
        <p:spPr bwMode="auto">
          <a:xfrm>
            <a:off x="6955346" y="315742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8</a:t>
            </a:r>
          </a:p>
        </p:txBody>
      </p:sp>
      <p:sp>
        <p:nvSpPr>
          <p:cNvPr id="39" name="TextBox 38">
            <a:extLst>
              <a:ext uri="{FF2B5EF4-FFF2-40B4-BE49-F238E27FC236}">
                <a16:creationId xmlns:a16="http://schemas.microsoft.com/office/drawing/2014/main" id="{F7B33C62-47FD-4C68-8BFC-CE0BF90CEADB}"/>
              </a:ext>
            </a:extLst>
          </p:cNvPr>
          <p:cNvSpPr txBox="1"/>
          <p:nvPr/>
        </p:nvSpPr>
        <p:spPr bwMode="auto">
          <a:xfrm>
            <a:off x="7500788" y="36872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40" name="TextBox 39">
            <a:extLst>
              <a:ext uri="{FF2B5EF4-FFF2-40B4-BE49-F238E27FC236}">
                <a16:creationId xmlns:a16="http://schemas.microsoft.com/office/drawing/2014/main" id="{565B2B98-0A3D-4DF7-862A-3D36486CC8BD}"/>
              </a:ext>
            </a:extLst>
          </p:cNvPr>
          <p:cNvSpPr txBox="1"/>
          <p:nvPr/>
        </p:nvSpPr>
        <p:spPr bwMode="auto">
          <a:xfrm>
            <a:off x="6955347" y="36872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41" name="TextBox 40">
            <a:extLst>
              <a:ext uri="{FF2B5EF4-FFF2-40B4-BE49-F238E27FC236}">
                <a16:creationId xmlns:a16="http://schemas.microsoft.com/office/drawing/2014/main" id="{A7EDBCCD-FFF7-4C47-BDEA-AB58E2C3667E}"/>
              </a:ext>
            </a:extLst>
          </p:cNvPr>
          <p:cNvSpPr txBox="1"/>
          <p:nvPr/>
        </p:nvSpPr>
        <p:spPr bwMode="auto">
          <a:xfrm>
            <a:off x="6409906" y="36872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42" name="TextBox 41">
            <a:extLst>
              <a:ext uri="{FF2B5EF4-FFF2-40B4-BE49-F238E27FC236}">
                <a16:creationId xmlns:a16="http://schemas.microsoft.com/office/drawing/2014/main" id="{6F8330C4-DE35-4CAC-8A3B-C02CBD454534}"/>
              </a:ext>
            </a:extLst>
          </p:cNvPr>
          <p:cNvSpPr txBox="1"/>
          <p:nvPr/>
        </p:nvSpPr>
        <p:spPr bwMode="auto">
          <a:xfrm>
            <a:off x="5906574" y="2179398"/>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pic>
        <p:nvPicPr>
          <p:cNvPr id="43" name="Picture 42">
            <a:extLst>
              <a:ext uri="{FF2B5EF4-FFF2-40B4-BE49-F238E27FC236}">
                <a16:creationId xmlns:a16="http://schemas.microsoft.com/office/drawing/2014/main" id="{14E3B456-C346-4750-A139-59AC78280C4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502210" y="1279074"/>
            <a:ext cx="504056" cy="1199210"/>
          </a:xfrm>
          <a:prstGeom prst="rect">
            <a:avLst/>
          </a:prstGeom>
        </p:spPr>
      </p:pic>
      <p:pic>
        <p:nvPicPr>
          <p:cNvPr id="53" name="Picture 52">
            <a:extLst>
              <a:ext uri="{FF2B5EF4-FFF2-40B4-BE49-F238E27FC236}">
                <a16:creationId xmlns:a16="http://schemas.microsoft.com/office/drawing/2014/main" id="{9EB56E32-F404-4530-9ED1-A9960AAC0A7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159447" y="1709564"/>
            <a:ext cx="2269484" cy="1936958"/>
          </a:xfrm>
          <a:prstGeom prst="rect">
            <a:avLst/>
          </a:prstGeom>
        </p:spPr>
      </p:pic>
      <p:sp>
        <p:nvSpPr>
          <p:cNvPr id="54" name="TextBox 53">
            <a:extLst>
              <a:ext uri="{FF2B5EF4-FFF2-40B4-BE49-F238E27FC236}">
                <a16:creationId xmlns:a16="http://schemas.microsoft.com/office/drawing/2014/main" id="{18EE948B-6313-465F-B90B-9C43C50D685F}"/>
              </a:ext>
            </a:extLst>
          </p:cNvPr>
          <p:cNvSpPr txBox="1"/>
          <p:nvPr/>
        </p:nvSpPr>
        <p:spPr bwMode="auto">
          <a:xfrm>
            <a:off x="9806824" y="26780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55" name="TextBox 54">
            <a:extLst>
              <a:ext uri="{FF2B5EF4-FFF2-40B4-BE49-F238E27FC236}">
                <a16:creationId xmlns:a16="http://schemas.microsoft.com/office/drawing/2014/main" id="{76970C25-2897-4262-8807-47A36D7EC7D8}"/>
              </a:ext>
            </a:extLst>
          </p:cNvPr>
          <p:cNvSpPr txBox="1"/>
          <p:nvPr/>
        </p:nvSpPr>
        <p:spPr bwMode="auto">
          <a:xfrm>
            <a:off x="9261383" y="26780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0</a:t>
            </a:r>
          </a:p>
        </p:txBody>
      </p:sp>
      <p:sp>
        <p:nvSpPr>
          <p:cNvPr id="56" name="TextBox 55">
            <a:extLst>
              <a:ext uri="{FF2B5EF4-FFF2-40B4-BE49-F238E27FC236}">
                <a16:creationId xmlns:a16="http://schemas.microsoft.com/office/drawing/2014/main" id="{29E91BE9-4455-46BD-AF18-EC4A08679E8B}"/>
              </a:ext>
            </a:extLst>
          </p:cNvPr>
          <p:cNvSpPr txBox="1"/>
          <p:nvPr/>
        </p:nvSpPr>
        <p:spPr bwMode="auto">
          <a:xfrm>
            <a:off x="8715942" y="267804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57" name="TextBox 56">
            <a:extLst>
              <a:ext uri="{FF2B5EF4-FFF2-40B4-BE49-F238E27FC236}">
                <a16:creationId xmlns:a16="http://schemas.microsoft.com/office/drawing/2014/main" id="{C5091FF9-BE25-4A72-98D3-7FF1F21F6916}"/>
              </a:ext>
            </a:extLst>
          </p:cNvPr>
          <p:cNvSpPr txBox="1"/>
          <p:nvPr/>
        </p:nvSpPr>
        <p:spPr bwMode="auto">
          <a:xfrm>
            <a:off x="9261383" y="3225578"/>
            <a:ext cx="2721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panose="020B0503030403020204" pitchFamily="34" charset="0"/>
                <a:ea typeface="Myriad Pro Semibold" charset="0"/>
                <a:cs typeface="Myriad Pro Semibold" charset="0"/>
              </a:rPr>
              <a:t>2</a:t>
            </a:r>
          </a:p>
        </p:txBody>
      </p:sp>
      <p:pic>
        <p:nvPicPr>
          <p:cNvPr id="46" name="Picture 45">
            <a:extLst>
              <a:ext uri="{FF2B5EF4-FFF2-40B4-BE49-F238E27FC236}">
                <a16:creationId xmlns:a16="http://schemas.microsoft.com/office/drawing/2014/main" id="{D8816313-83B6-441E-BDE1-1A0FBA8B10BA}"/>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2827457" y="1211624"/>
            <a:ext cx="1595387" cy="1404613"/>
          </a:xfrm>
          <a:prstGeom prst="rect">
            <a:avLst/>
          </a:prstGeom>
        </p:spPr>
      </p:pic>
      <p:pic>
        <p:nvPicPr>
          <p:cNvPr id="48" name="Picture 47">
            <a:extLst>
              <a:ext uri="{FF2B5EF4-FFF2-40B4-BE49-F238E27FC236}">
                <a16:creationId xmlns:a16="http://schemas.microsoft.com/office/drawing/2014/main" id="{16B4C398-28B2-4C21-8706-6BF2D023F039}"/>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149502" y="1266673"/>
            <a:ext cx="504056" cy="1199210"/>
          </a:xfrm>
          <a:prstGeom prst="rect">
            <a:avLst/>
          </a:prstGeom>
        </p:spPr>
      </p:pic>
      <p:sp>
        <p:nvSpPr>
          <p:cNvPr id="49" name="Rectangle: Rounded Corners 48">
            <a:extLst>
              <a:ext uri="{FF2B5EF4-FFF2-40B4-BE49-F238E27FC236}">
                <a16:creationId xmlns:a16="http://schemas.microsoft.com/office/drawing/2014/main" id="{1805B66D-0B78-49F7-A8AD-D21C475CA6CC}"/>
              </a:ext>
            </a:extLst>
          </p:cNvPr>
          <p:cNvSpPr/>
          <p:nvPr/>
        </p:nvSpPr>
        <p:spPr bwMode="auto">
          <a:xfrm>
            <a:off x="4215830" y="1226369"/>
            <a:ext cx="479130" cy="5226968"/>
          </a:xfrm>
          <a:prstGeom prst="roundRect">
            <a:avLst>
              <a:gd name="adj" fmla="val 526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50" name="Rectangle: Rounded Corners 49">
            <a:extLst>
              <a:ext uri="{FF2B5EF4-FFF2-40B4-BE49-F238E27FC236}">
                <a16:creationId xmlns:a16="http://schemas.microsoft.com/office/drawing/2014/main" id="{F73615D3-46A8-4A68-8C8E-EB54CF6CBCB5}"/>
              </a:ext>
            </a:extLst>
          </p:cNvPr>
          <p:cNvSpPr/>
          <p:nvPr/>
        </p:nvSpPr>
        <p:spPr bwMode="auto">
          <a:xfrm>
            <a:off x="3691793" y="1226369"/>
            <a:ext cx="440741" cy="5226968"/>
          </a:xfrm>
          <a:prstGeom prst="roundRect">
            <a:avLst>
              <a:gd name="adj" fmla="val 5266"/>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231474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500"/>
                                        <p:tgtEl>
                                          <p:spTgt spid="49"/>
                                        </p:tgtEl>
                                      </p:cBhvr>
                                    </p:animEffect>
                                  </p:childTnLst>
                                </p:cTn>
                              </p:par>
                            </p:childTnLst>
                          </p:cTn>
                        </p:par>
                        <p:par>
                          <p:cTn id="25" fill="hold">
                            <p:stCondLst>
                              <p:cond delay="500"/>
                            </p:stCondLst>
                            <p:childTnLst>
                              <p:par>
                                <p:cTn id="26" presetID="10" presetClass="exit" presetSubtype="0" fill="hold" grpId="1" nodeType="afterEffect">
                                  <p:stCondLst>
                                    <p:cond delay="200"/>
                                  </p:stCondLst>
                                  <p:childTnLst>
                                    <p:animEffect transition="out" filter="fade">
                                      <p:cBhvr>
                                        <p:cTn id="27" dur="500"/>
                                        <p:tgtEl>
                                          <p:spTgt spid="49"/>
                                        </p:tgtEl>
                                      </p:cBhvr>
                                    </p:animEffect>
                                    <p:set>
                                      <p:cBhvr>
                                        <p:cTn id="28" dur="1" fill="hold">
                                          <p:stCondLst>
                                            <p:cond delay="499"/>
                                          </p:stCondLst>
                                        </p:cTn>
                                        <p:tgtEl>
                                          <p:spTgt spid="49"/>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0"/>
                                        </p:tgtEl>
                                        <p:attrNameLst>
                                          <p:attrName>style.visibility</p:attrName>
                                        </p:attrNameLst>
                                      </p:cBhvr>
                                      <p:to>
                                        <p:strVal val="visible"/>
                                      </p:to>
                                    </p:set>
                                    <p:animEffect transition="in" filter="fade">
                                      <p:cBhvr>
                                        <p:cTn id="33" dur="500"/>
                                        <p:tgtEl>
                                          <p:spTgt spid="50"/>
                                        </p:tgtEl>
                                      </p:cBhvr>
                                    </p:animEffect>
                                  </p:childTnLst>
                                </p:cTn>
                              </p:par>
                            </p:childTnLst>
                          </p:cTn>
                        </p:par>
                        <p:par>
                          <p:cTn id="34" fill="hold">
                            <p:stCondLst>
                              <p:cond delay="500"/>
                            </p:stCondLst>
                            <p:childTnLst>
                              <p:par>
                                <p:cTn id="35" presetID="10" presetClass="exit" presetSubtype="0" fill="hold" grpId="1" nodeType="afterEffect">
                                  <p:stCondLst>
                                    <p:cond delay="200"/>
                                  </p:stCondLst>
                                  <p:childTnLst>
                                    <p:animEffect transition="out" filter="fade">
                                      <p:cBhvr>
                                        <p:cTn id="36" dur="500"/>
                                        <p:tgtEl>
                                          <p:spTgt spid="50"/>
                                        </p:tgtEl>
                                      </p:cBhvr>
                                    </p:animEffect>
                                    <p:set>
                                      <p:cBhvr>
                                        <p:cTn id="37" dur="1" fill="hold">
                                          <p:stCondLst>
                                            <p:cond delay="499"/>
                                          </p:stCondLst>
                                        </p:cTn>
                                        <p:tgtEl>
                                          <p:spTgt spid="5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19"/>
                                        </p:tgtEl>
                                      </p:cBhvr>
                                    </p:animEffect>
                                    <p:set>
                                      <p:cBhvr>
                                        <p:cTn id="51" dur="1" fill="hold">
                                          <p:stCondLst>
                                            <p:cond delay="499"/>
                                          </p:stCondLst>
                                        </p:cTn>
                                        <p:tgtEl>
                                          <p:spTgt spid="19"/>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nodeType="afterEffect">
                                  <p:stCondLst>
                                    <p:cond delay="20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500"/>
                                        <p:tgtEl>
                                          <p:spTgt spid="44"/>
                                        </p:tgtEl>
                                      </p:cBhvr>
                                    </p:animEffect>
                                  </p:childTnLst>
                                </p:cTn>
                              </p:par>
                              <p:par>
                                <p:cTn id="56" presetID="10" presetClass="entr" presetSubtype="0" fill="hold" nodeType="withEffect">
                                  <p:stCondLst>
                                    <p:cond delay="20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par>
                                <p:cTn id="59" presetID="10" presetClass="entr" presetSubtype="0" fill="hold" nodeType="withEffect">
                                  <p:stCondLst>
                                    <p:cond delay="20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mph" presetSubtype="2" autoRev="1" fill="hold" grpId="1" nodeType="clickEffect">
                                  <p:stCondLst>
                                    <p:cond delay="0"/>
                                  </p:stCondLst>
                                  <p:childTnLst>
                                    <p:animClr clrSpc="rgb" dir="cw">
                                      <p:cBhvr override="childStyle">
                                        <p:cTn id="65" dur="1000" fill="hold"/>
                                        <p:tgtEl>
                                          <p:spTgt spid="33"/>
                                        </p:tgtEl>
                                        <p:attrNameLst>
                                          <p:attrName>style.color</p:attrName>
                                        </p:attrNameLst>
                                      </p:cBhvr>
                                      <p:to>
                                        <a:srgbClr val="FF0000"/>
                                      </p:to>
                                    </p:animClr>
                                  </p:childTnLst>
                                </p:cTn>
                              </p:par>
                              <p:par>
                                <p:cTn id="66" presetID="3" presetClass="emph" presetSubtype="2" autoRev="1" fill="hold" grpId="1" nodeType="withEffect">
                                  <p:stCondLst>
                                    <p:cond delay="0"/>
                                  </p:stCondLst>
                                  <p:childTnLst>
                                    <p:animClr clrSpc="rgb" dir="cw">
                                      <p:cBhvr override="childStyle">
                                        <p:cTn id="67" dur="1000" fill="hold"/>
                                        <p:tgtEl>
                                          <p:spTgt spid="34"/>
                                        </p:tgtEl>
                                        <p:attrNameLst>
                                          <p:attrName>style.color</p:attrName>
                                        </p:attrNameLst>
                                      </p:cBhvr>
                                      <p:to>
                                        <a:srgbClr val="FF0000"/>
                                      </p:to>
                                    </p:animClr>
                                  </p:childTnLst>
                                </p:cTn>
                              </p:par>
                              <p:par>
                                <p:cTn id="68" presetID="3" presetClass="emph" presetSubtype="2" autoRev="1" fill="hold" grpId="1" nodeType="withEffect">
                                  <p:stCondLst>
                                    <p:cond delay="0"/>
                                  </p:stCondLst>
                                  <p:childTnLst>
                                    <p:animClr clrSpc="rgb" dir="cw">
                                      <p:cBhvr override="childStyle">
                                        <p:cTn id="69" dur="1000" fill="hold"/>
                                        <p:tgtEl>
                                          <p:spTgt spid="42"/>
                                        </p:tgtEl>
                                        <p:attrNameLst>
                                          <p:attrName>style.color</p:attrName>
                                        </p:attrNameLst>
                                      </p:cBhvr>
                                      <p:to>
                                        <a:srgbClr val="FF0000"/>
                                      </p:to>
                                    </p:animClr>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45"/>
                                        </p:tgtEl>
                                      </p:cBhvr>
                                    </p:animEffect>
                                    <p:set>
                                      <p:cBhvr>
                                        <p:cTn id="74" dur="1" fill="hold">
                                          <p:stCondLst>
                                            <p:cond delay="499"/>
                                          </p:stCondLst>
                                        </p:cTn>
                                        <p:tgtEl>
                                          <p:spTgt spid="45"/>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44"/>
                                        </p:tgtEl>
                                      </p:cBhvr>
                                    </p:animEffect>
                                    <p:set>
                                      <p:cBhvr>
                                        <p:cTn id="77" dur="1" fill="hold">
                                          <p:stCondLst>
                                            <p:cond delay="499"/>
                                          </p:stCondLst>
                                        </p:cTn>
                                        <p:tgtEl>
                                          <p:spTgt spid="44"/>
                                        </p:tgtEl>
                                        <p:attrNameLst>
                                          <p:attrName>style.visibility</p:attrName>
                                        </p:attrNameLst>
                                      </p:cBhvr>
                                      <p:to>
                                        <p:strVal val="hidden"/>
                                      </p:to>
                                    </p:set>
                                  </p:childTnLst>
                                </p:cTn>
                              </p:par>
                              <p:par>
                                <p:cTn id="78" presetID="10" presetClass="entr" presetSubtype="0" fill="hold" nodeType="withEffect">
                                  <p:stCondLst>
                                    <p:cond delay="0"/>
                                  </p:stCondLst>
                                  <p:childTnLst>
                                    <p:set>
                                      <p:cBhvr>
                                        <p:cTn id="79" dur="1" fill="hold">
                                          <p:stCondLst>
                                            <p:cond delay="0"/>
                                          </p:stCondLst>
                                        </p:cTn>
                                        <p:tgtEl>
                                          <p:spTgt spid="43"/>
                                        </p:tgtEl>
                                        <p:attrNameLst>
                                          <p:attrName>style.visibility</p:attrName>
                                        </p:attrNameLst>
                                      </p:cBhvr>
                                      <p:to>
                                        <p:strVal val="visible"/>
                                      </p:to>
                                    </p:set>
                                    <p:animEffect transition="in" filter="fade">
                                      <p:cBhvr>
                                        <p:cTn id="80" dur="500"/>
                                        <p:tgtEl>
                                          <p:spTgt spid="43"/>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500"/>
                                        <p:tgtEl>
                                          <p:spTgt spid="3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5"/>
                                        </p:tgtEl>
                                        <p:attrNameLst>
                                          <p:attrName>style.visibility</p:attrName>
                                        </p:attrNameLst>
                                      </p:cBhvr>
                                      <p:to>
                                        <p:strVal val="visible"/>
                                      </p:to>
                                    </p:set>
                                    <p:animEffect transition="in" filter="fade">
                                      <p:cBhvr>
                                        <p:cTn id="88" dur="500"/>
                                        <p:tgtEl>
                                          <p:spTgt spid="35"/>
                                        </p:tgtEl>
                                      </p:cBhvr>
                                    </p:animEffect>
                                  </p:childTnLst>
                                </p:cTn>
                              </p:par>
                            </p:childTnLst>
                          </p:cTn>
                        </p:par>
                      </p:childTnLst>
                    </p:cTn>
                  </p:par>
                  <p:par>
                    <p:cTn id="89" fill="hold">
                      <p:stCondLst>
                        <p:cond delay="indefinite"/>
                      </p:stCondLst>
                      <p:childTnLst>
                        <p:par>
                          <p:cTn id="90" fill="hold">
                            <p:stCondLst>
                              <p:cond delay="0"/>
                            </p:stCondLst>
                            <p:childTnLst>
                              <p:par>
                                <p:cTn id="91" presetID="3" presetClass="emph" presetSubtype="2" autoRev="1" fill="hold" grpId="1" nodeType="clickEffect">
                                  <p:stCondLst>
                                    <p:cond delay="0"/>
                                  </p:stCondLst>
                                  <p:childTnLst>
                                    <p:animClr clrSpc="rgb" dir="cw">
                                      <p:cBhvr override="childStyle">
                                        <p:cTn id="92" dur="1000" fill="hold"/>
                                        <p:tgtEl>
                                          <p:spTgt spid="26"/>
                                        </p:tgtEl>
                                        <p:attrNameLst>
                                          <p:attrName>style.color</p:attrName>
                                        </p:attrNameLst>
                                      </p:cBhvr>
                                      <p:to>
                                        <a:schemeClr val="tx2"/>
                                      </p:to>
                                    </p:animClr>
                                  </p:childTnLst>
                                </p:cTn>
                              </p:par>
                              <p:par>
                                <p:cTn id="93" presetID="3" presetClass="emph" presetSubtype="2" autoRev="1" fill="hold" grpId="2" nodeType="withEffect">
                                  <p:stCondLst>
                                    <p:cond delay="0"/>
                                  </p:stCondLst>
                                  <p:childTnLst>
                                    <p:animClr clrSpc="rgb" dir="cw">
                                      <p:cBhvr override="childStyle">
                                        <p:cTn id="94" dur="1000" fill="hold"/>
                                        <p:tgtEl>
                                          <p:spTgt spid="34"/>
                                        </p:tgtEl>
                                        <p:attrNameLst>
                                          <p:attrName>style.color</p:attrName>
                                        </p:attrNameLst>
                                      </p:cBhvr>
                                      <p:to>
                                        <a:schemeClr val="tx2"/>
                                      </p:to>
                                    </p:animClr>
                                  </p:childTnLst>
                                </p:cTn>
                              </p:par>
                              <p:par>
                                <p:cTn id="95" presetID="3" presetClass="emph" presetSubtype="2" autoRev="1" fill="hold" grpId="2" nodeType="withEffect">
                                  <p:stCondLst>
                                    <p:cond delay="0"/>
                                  </p:stCondLst>
                                  <p:childTnLst>
                                    <p:animClr clrSpc="rgb" dir="cw">
                                      <p:cBhvr override="childStyle">
                                        <p:cTn id="96" dur="1000" fill="hold"/>
                                        <p:tgtEl>
                                          <p:spTgt spid="42"/>
                                        </p:tgtEl>
                                        <p:attrNameLst>
                                          <p:attrName>style.color</p:attrName>
                                        </p:attrNameLst>
                                      </p:cBhvr>
                                      <p:to>
                                        <a:schemeClr val="tx2"/>
                                      </p:to>
                                    </p:animClr>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47"/>
                                        </p:tgtEl>
                                        <p:attrNameLst>
                                          <p:attrName>style.visibility</p:attrName>
                                        </p:attrNameLst>
                                      </p:cBhvr>
                                      <p:to>
                                        <p:strVal val="visible"/>
                                      </p:to>
                                    </p:set>
                                    <p:animEffect transition="in" filter="fade">
                                      <p:cBhvr>
                                        <p:cTn id="101" dur="500"/>
                                        <p:tgtEl>
                                          <p:spTgt spid="47"/>
                                        </p:tgtEl>
                                      </p:cBhvr>
                                    </p:animEffect>
                                  </p:childTnLst>
                                </p:cTn>
                              </p:par>
                              <p:par>
                                <p:cTn id="102" presetID="10" presetClass="exit" presetSubtype="0" fill="hold" nodeType="withEffect">
                                  <p:stCondLst>
                                    <p:cond delay="200"/>
                                  </p:stCondLst>
                                  <p:childTnLst>
                                    <p:animEffect transition="out" filter="fade">
                                      <p:cBhvr>
                                        <p:cTn id="103" dur="500"/>
                                        <p:tgtEl>
                                          <p:spTgt spid="7"/>
                                        </p:tgtEl>
                                      </p:cBhvr>
                                    </p:animEffect>
                                    <p:set>
                                      <p:cBhvr>
                                        <p:cTn id="104" dur="1" fill="hold">
                                          <p:stCondLst>
                                            <p:cond delay="499"/>
                                          </p:stCondLst>
                                        </p:cTn>
                                        <p:tgtEl>
                                          <p:spTgt spid="7"/>
                                        </p:tgtEl>
                                        <p:attrNameLst>
                                          <p:attrName>style.visibility</p:attrName>
                                        </p:attrNameLst>
                                      </p:cBhvr>
                                      <p:to>
                                        <p:strVal val="hidden"/>
                                      </p:to>
                                    </p:set>
                                  </p:childTnLst>
                                </p:cTn>
                              </p:par>
                              <p:par>
                                <p:cTn id="105" presetID="10" presetClass="exit" presetSubtype="0" fill="hold" nodeType="withEffect">
                                  <p:stCondLst>
                                    <p:cond delay="200"/>
                                  </p:stCondLst>
                                  <p:childTnLst>
                                    <p:animEffect transition="out" filter="fade">
                                      <p:cBhvr>
                                        <p:cTn id="106" dur="500"/>
                                        <p:tgtEl>
                                          <p:spTgt spid="14"/>
                                        </p:tgtEl>
                                      </p:cBhvr>
                                    </p:animEffect>
                                    <p:set>
                                      <p:cBhvr>
                                        <p:cTn id="107" dur="1" fill="hold">
                                          <p:stCondLst>
                                            <p:cond delay="499"/>
                                          </p:stCondLst>
                                        </p:cTn>
                                        <p:tgtEl>
                                          <p:spTgt spid="14"/>
                                        </p:tgtEl>
                                        <p:attrNameLst>
                                          <p:attrName>style.visibility</p:attrName>
                                        </p:attrNameLst>
                                      </p:cBhvr>
                                      <p:to>
                                        <p:strVal val="hidden"/>
                                      </p:to>
                                    </p:set>
                                  </p:childTnLst>
                                </p:cTn>
                              </p:par>
                              <p:par>
                                <p:cTn id="108" presetID="10" presetClass="exit" presetSubtype="0" fill="hold" nodeType="withEffect">
                                  <p:stCondLst>
                                    <p:cond delay="200"/>
                                  </p:stCondLst>
                                  <p:childTnLst>
                                    <p:animEffect transition="out" filter="fade">
                                      <p:cBhvr>
                                        <p:cTn id="109" dur="500"/>
                                        <p:tgtEl>
                                          <p:spTgt spid="16"/>
                                        </p:tgtEl>
                                      </p:cBhvr>
                                    </p:animEffect>
                                    <p:set>
                                      <p:cBhvr>
                                        <p:cTn id="110" dur="1" fill="hold">
                                          <p:stCondLst>
                                            <p:cond delay="499"/>
                                          </p:stCondLst>
                                        </p:cTn>
                                        <p:tgtEl>
                                          <p:spTgt spid="16"/>
                                        </p:tgtEl>
                                        <p:attrNameLst>
                                          <p:attrName>style.visibility</p:attrName>
                                        </p:attrNameLst>
                                      </p:cBhvr>
                                      <p:to>
                                        <p:strVal val="hidden"/>
                                      </p:to>
                                    </p:set>
                                  </p:childTnLst>
                                </p:cTn>
                              </p:par>
                              <p:par>
                                <p:cTn id="111" presetID="10" presetClass="exit" presetSubtype="0" fill="hold" nodeType="withEffect">
                                  <p:stCondLst>
                                    <p:cond delay="200"/>
                                  </p:stCondLst>
                                  <p:childTnLst>
                                    <p:animEffect transition="out" filter="fade">
                                      <p:cBhvr>
                                        <p:cTn id="112" dur="500"/>
                                        <p:tgtEl>
                                          <p:spTgt spid="18"/>
                                        </p:tgtEl>
                                      </p:cBhvr>
                                    </p:animEffect>
                                    <p:set>
                                      <p:cBhvr>
                                        <p:cTn id="113" dur="1" fill="hold">
                                          <p:stCondLst>
                                            <p:cond delay="499"/>
                                          </p:stCondLst>
                                        </p:cTn>
                                        <p:tgtEl>
                                          <p:spTgt spid="18"/>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10" presetClass="entr" presetSubtype="0" fill="hold" grpId="0" nodeType="clickEffect">
                                  <p:stCondLst>
                                    <p:cond delay="0"/>
                                  </p:stCondLst>
                                  <p:childTnLst>
                                    <p:set>
                                      <p:cBhvr>
                                        <p:cTn id="117" dur="1" fill="hold">
                                          <p:stCondLst>
                                            <p:cond delay="0"/>
                                          </p:stCondLst>
                                        </p:cTn>
                                        <p:tgtEl>
                                          <p:spTgt spid="38"/>
                                        </p:tgtEl>
                                        <p:attrNameLst>
                                          <p:attrName>style.visibility</p:attrName>
                                        </p:attrNameLst>
                                      </p:cBhvr>
                                      <p:to>
                                        <p:strVal val="visible"/>
                                      </p:to>
                                    </p:set>
                                    <p:animEffect transition="in" filter="fade">
                                      <p:cBhvr>
                                        <p:cTn id="118" dur="500"/>
                                        <p:tgtEl>
                                          <p:spTgt spid="38"/>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37"/>
                                        </p:tgtEl>
                                        <p:attrNameLst>
                                          <p:attrName>style.visibility</p:attrName>
                                        </p:attrNameLst>
                                      </p:cBhvr>
                                      <p:to>
                                        <p:strVal val="visible"/>
                                      </p:to>
                                    </p:set>
                                    <p:animEffect transition="in" filter="fade">
                                      <p:cBhvr>
                                        <p:cTn id="121" dur="500"/>
                                        <p:tgtEl>
                                          <p:spTgt spid="37"/>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48"/>
                                        </p:tgtEl>
                                        <p:attrNameLst>
                                          <p:attrName>style.visibility</p:attrName>
                                        </p:attrNameLst>
                                      </p:cBhvr>
                                      <p:to>
                                        <p:strVal val="visible"/>
                                      </p:to>
                                    </p:set>
                                    <p:animEffect transition="in" filter="fade">
                                      <p:cBhvr>
                                        <p:cTn id="126" dur="500"/>
                                        <p:tgtEl>
                                          <p:spTgt spid="48"/>
                                        </p:tgtEl>
                                      </p:cBhvr>
                                    </p:animEffect>
                                  </p:childTnLst>
                                </p:cTn>
                              </p:par>
                              <p:par>
                                <p:cTn id="127" presetID="10" presetClass="exit" presetSubtype="0" fill="hold" nodeType="withEffect">
                                  <p:stCondLst>
                                    <p:cond delay="0"/>
                                  </p:stCondLst>
                                  <p:childTnLst>
                                    <p:animEffect transition="out" filter="fade">
                                      <p:cBhvr>
                                        <p:cTn id="128" dur="500"/>
                                        <p:tgtEl>
                                          <p:spTgt spid="43"/>
                                        </p:tgtEl>
                                      </p:cBhvr>
                                    </p:animEffect>
                                    <p:set>
                                      <p:cBhvr>
                                        <p:cTn id="129" dur="1" fill="hold">
                                          <p:stCondLst>
                                            <p:cond delay="499"/>
                                          </p:stCondLst>
                                        </p:cTn>
                                        <p:tgtEl>
                                          <p:spTgt spid="43"/>
                                        </p:tgtEl>
                                        <p:attrNameLst>
                                          <p:attrName>style.visibility</p:attrName>
                                        </p:attrNameLst>
                                      </p:cBhvr>
                                      <p:to>
                                        <p:strVal val="hidden"/>
                                      </p:to>
                                    </p:set>
                                  </p:childTnLst>
                                </p:cTn>
                              </p:par>
                            </p:childTnLst>
                          </p:cTn>
                        </p:par>
                      </p:childTnLst>
                    </p:cTn>
                  </p:par>
                  <p:par>
                    <p:cTn id="130" fill="hold">
                      <p:stCondLst>
                        <p:cond delay="indefinite"/>
                      </p:stCondLst>
                      <p:childTnLst>
                        <p:par>
                          <p:cTn id="131" fill="hold">
                            <p:stCondLst>
                              <p:cond delay="0"/>
                            </p:stCondLst>
                            <p:childTnLst>
                              <p:par>
                                <p:cTn id="132" presetID="10" presetClass="exit" presetSubtype="0" fill="hold" nodeType="clickEffect">
                                  <p:stCondLst>
                                    <p:cond delay="0"/>
                                  </p:stCondLst>
                                  <p:childTnLst>
                                    <p:animEffect transition="out" filter="fade">
                                      <p:cBhvr>
                                        <p:cTn id="133" dur="500"/>
                                        <p:tgtEl>
                                          <p:spTgt spid="47"/>
                                        </p:tgtEl>
                                      </p:cBhvr>
                                    </p:animEffect>
                                    <p:set>
                                      <p:cBhvr>
                                        <p:cTn id="134" dur="1" fill="hold">
                                          <p:stCondLst>
                                            <p:cond delay="499"/>
                                          </p:stCondLst>
                                        </p:cTn>
                                        <p:tgtEl>
                                          <p:spTgt spid="47"/>
                                        </p:tgtEl>
                                        <p:attrNameLst>
                                          <p:attrName>style.visibility</p:attrName>
                                        </p:attrNameLst>
                                      </p:cBhvr>
                                      <p:to>
                                        <p:strVal val="hidden"/>
                                      </p:to>
                                    </p:set>
                                  </p:childTnLst>
                                </p:cTn>
                              </p:par>
                              <p:par>
                                <p:cTn id="135" presetID="10" presetClass="exit" presetSubtype="0" fill="hold" nodeType="withEffect">
                                  <p:stCondLst>
                                    <p:cond delay="0"/>
                                  </p:stCondLst>
                                  <p:childTnLst>
                                    <p:animEffect transition="out" filter="fade">
                                      <p:cBhvr>
                                        <p:cTn id="136" dur="500"/>
                                        <p:tgtEl>
                                          <p:spTgt spid="48"/>
                                        </p:tgtEl>
                                      </p:cBhvr>
                                    </p:animEffect>
                                    <p:set>
                                      <p:cBhvr>
                                        <p:cTn id="137" dur="1" fill="hold">
                                          <p:stCondLst>
                                            <p:cond delay="499"/>
                                          </p:stCondLst>
                                        </p:cTn>
                                        <p:tgtEl>
                                          <p:spTgt spid="48"/>
                                        </p:tgtEl>
                                        <p:attrNameLst>
                                          <p:attrName>style.visibility</p:attrName>
                                        </p:attrNameLst>
                                      </p:cBhvr>
                                      <p:to>
                                        <p:strVal val="hidden"/>
                                      </p:to>
                                    </p:set>
                                  </p:childTnLst>
                                </p:cTn>
                              </p:par>
                              <p:par>
                                <p:cTn id="138" presetID="10" presetClass="entr" presetSubtype="0" fill="hold" nodeType="withEffect">
                                  <p:stCondLst>
                                    <p:cond delay="0"/>
                                  </p:stCondLst>
                                  <p:childTnLst>
                                    <p:set>
                                      <p:cBhvr>
                                        <p:cTn id="139" dur="1" fill="hold">
                                          <p:stCondLst>
                                            <p:cond delay="0"/>
                                          </p:stCondLst>
                                        </p:cTn>
                                        <p:tgtEl>
                                          <p:spTgt spid="46"/>
                                        </p:tgtEl>
                                        <p:attrNameLst>
                                          <p:attrName>style.visibility</p:attrName>
                                        </p:attrNameLst>
                                      </p:cBhvr>
                                      <p:to>
                                        <p:strVal val="visible"/>
                                      </p:to>
                                    </p:set>
                                    <p:animEffect transition="in" filter="fade">
                                      <p:cBhvr>
                                        <p:cTn id="140" dur="500"/>
                                        <p:tgtEl>
                                          <p:spTgt spid="46"/>
                                        </p:tgtEl>
                                      </p:cBhvr>
                                    </p:animEffect>
                                  </p:childTnLst>
                                </p:cTn>
                              </p:par>
                            </p:childTnLst>
                          </p:cTn>
                        </p:par>
                      </p:childTnLst>
                    </p:cTn>
                  </p:par>
                  <p:par>
                    <p:cTn id="141" fill="hold">
                      <p:stCondLst>
                        <p:cond delay="indefinite"/>
                      </p:stCondLst>
                      <p:childTnLst>
                        <p:par>
                          <p:cTn id="142" fill="hold">
                            <p:stCondLst>
                              <p:cond delay="0"/>
                            </p:stCondLst>
                            <p:childTnLst>
                              <p:par>
                                <p:cTn id="143" presetID="10" presetClass="entr" presetSubtype="0" fill="hold" grpId="0" nodeType="clickEffect">
                                  <p:stCondLst>
                                    <p:cond delay="0"/>
                                  </p:stCondLst>
                                  <p:childTnLst>
                                    <p:set>
                                      <p:cBhvr>
                                        <p:cTn id="144" dur="1" fill="hold">
                                          <p:stCondLst>
                                            <p:cond delay="0"/>
                                          </p:stCondLst>
                                        </p:cTn>
                                        <p:tgtEl>
                                          <p:spTgt spid="41"/>
                                        </p:tgtEl>
                                        <p:attrNameLst>
                                          <p:attrName>style.visibility</p:attrName>
                                        </p:attrNameLst>
                                      </p:cBhvr>
                                      <p:to>
                                        <p:strVal val="visible"/>
                                      </p:to>
                                    </p:set>
                                    <p:animEffect transition="in" filter="fade">
                                      <p:cBhvr>
                                        <p:cTn id="145" dur="500"/>
                                        <p:tgtEl>
                                          <p:spTgt spid="41"/>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40"/>
                                        </p:tgtEl>
                                        <p:attrNameLst>
                                          <p:attrName>style.visibility</p:attrName>
                                        </p:attrNameLst>
                                      </p:cBhvr>
                                      <p:to>
                                        <p:strVal val="visible"/>
                                      </p:to>
                                    </p:set>
                                    <p:animEffect transition="in" filter="fade">
                                      <p:cBhvr>
                                        <p:cTn id="148" dur="500"/>
                                        <p:tgtEl>
                                          <p:spTgt spid="40"/>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fade">
                                      <p:cBhvr>
                                        <p:cTn id="151" dur="500"/>
                                        <p:tgtEl>
                                          <p:spTgt spid="39"/>
                                        </p:tgtEl>
                                      </p:cBhvr>
                                    </p:animEffect>
                                  </p:childTnLst>
                                </p:cTn>
                              </p:par>
                            </p:childTnLst>
                          </p:cTn>
                        </p:par>
                      </p:childTnLst>
                    </p:cTn>
                  </p:par>
                  <p:par>
                    <p:cTn id="152" fill="hold">
                      <p:stCondLst>
                        <p:cond delay="indefinite"/>
                      </p:stCondLst>
                      <p:childTnLst>
                        <p:par>
                          <p:cTn id="153" fill="hold">
                            <p:stCondLst>
                              <p:cond delay="0"/>
                            </p:stCondLst>
                            <p:childTnLst>
                              <p:par>
                                <p:cTn id="154" presetID="10" presetClass="entr" presetSubtype="0" fill="hold" nodeType="clickEffect">
                                  <p:stCondLst>
                                    <p:cond delay="0"/>
                                  </p:stCondLst>
                                  <p:childTnLst>
                                    <p:set>
                                      <p:cBhvr>
                                        <p:cTn id="155" dur="1" fill="hold">
                                          <p:stCondLst>
                                            <p:cond delay="0"/>
                                          </p:stCondLst>
                                        </p:cTn>
                                        <p:tgtEl>
                                          <p:spTgt spid="53"/>
                                        </p:tgtEl>
                                        <p:attrNameLst>
                                          <p:attrName>style.visibility</p:attrName>
                                        </p:attrNameLst>
                                      </p:cBhvr>
                                      <p:to>
                                        <p:strVal val="visible"/>
                                      </p:to>
                                    </p:set>
                                    <p:animEffect transition="in" filter="fade">
                                      <p:cBhvr>
                                        <p:cTn id="156" dur="500"/>
                                        <p:tgtEl>
                                          <p:spTgt spid="53"/>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57"/>
                                        </p:tgtEl>
                                        <p:attrNameLst>
                                          <p:attrName>style.visibility</p:attrName>
                                        </p:attrNameLst>
                                      </p:cBhvr>
                                      <p:to>
                                        <p:strVal val="visible"/>
                                      </p:to>
                                    </p:set>
                                    <p:animEffect transition="in" filter="fade">
                                      <p:cBhvr>
                                        <p:cTn id="161" dur="500"/>
                                        <p:tgtEl>
                                          <p:spTgt spid="57"/>
                                        </p:tgtEl>
                                      </p:cBhvr>
                                    </p:animEffect>
                                  </p:childTnLst>
                                </p:cTn>
                              </p:par>
                            </p:childTnLst>
                          </p:cTn>
                        </p:par>
                        <p:par>
                          <p:cTn id="162" fill="hold">
                            <p:stCondLst>
                              <p:cond delay="500"/>
                            </p:stCondLst>
                            <p:childTnLst>
                              <p:par>
                                <p:cTn id="163" presetID="10" presetClass="entr" presetSubtype="0" fill="hold" grpId="0" nodeType="afterEffect">
                                  <p:stCondLst>
                                    <p:cond delay="0"/>
                                  </p:stCondLst>
                                  <p:childTnLst>
                                    <p:set>
                                      <p:cBhvr>
                                        <p:cTn id="164" dur="1" fill="hold">
                                          <p:stCondLst>
                                            <p:cond delay="0"/>
                                          </p:stCondLst>
                                        </p:cTn>
                                        <p:tgtEl>
                                          <p:spTgt spid="54"/>
                                        </p:tgtEl>
                                        <p:attrNameLst>
                                          <p:attrName>style.visibility</p:attrName>
                                        </p:attrNameLst>
                                      </p:cBhvr>
                                      <p:to>
                                        <p:strVal val="visible"/>
                                      </p:to>
                                    </p:set>
                                    <p:animEffect transition="in" filter="fade">
                                      <p:cBhvr>
                                        <p:cTn id="165" dur="500"/>
                                        <p:tgtEl>
                                          <p:spTgt spid="54"/>
                                        </p:tgtEl>
                                      </p:cBhvr>
                                    </p:animEffect>
                                  </p:childTnLst>
                                </p:cTn>
                              </p:par>
                            </p:childTnLst>
                          </p:cTn>
                        </p:par>
                      </p:childTnLst>
                    </p:cTn>
                  </p:par>
                  <p:par>
                    <p:cTn id="166" fill="hold">
                      <p:stCondLst>
                        <p:cond delay="indefinite"/>
                      </p:stCondLst>
                      <p:childTnLst>
                        <p:par>
                          <p:cTn id="167" fill="hold">
                            <p:stCondLst>
                              <p:cond delay="0"/>
                            </p:stCondLst>
                            <p:childTnLst>
                              <p:par>
                                <p:cTn id="168" presetID="10" presetClass="entr" presetSubtype="0" fill="hold" grpId="0" nodeType="clickEffect">
                                  <p:stCondLst>
                                    <p:cond delay="0"/>
                                  </p:stCondLst>
                                  <p:childTnLst>
                                    <p:set>
                                      <p:cBhvr>
                                        <p:cTn id="169" dur="1" fill="hold">
                                          <p:stCondLst>
                                            <p:cond delay="0"/>
                                          </p:stCondLst>
                                        </p:cTn>
                                        <p:tgtEl>
                                          <p:spTgt spid="56"/>
                                        </p:tgtEl>
                                        <p:attrNameLst>
                                          <p:attrName>style.visibility</p:attrName>
                                        </p:attrNameLst>
                                      </p:cBhvr>
                                      <p:to>
                                        <p:strVal val="visible"/>
                                      </p:to>
                                    </p:set>
                                    <p:animEffect transition="in" filter="fade">
                                      <p:cBhvr>
                                        <p:cTn id="170" dur="500"/>
                                        <p:tgtEl>
                                          <p:spTgt spid="56"/>
                                        </p:tgtEl>
                                      </p:cBhvr>
                                    </p:animEffect>
                                  </p:childTnLst>
                                </p:cTn>
                              </p:par>
                            </p:childTnLst>
                          </p:cTn>
                        </p:par>
                        <p:par>
                          <p:cTn id="171" fill="hold">
                            <p:stCondLst>
                              <p:cond delay="500"/>
                            </p:stCondLst>
                            <p:childTnLst>
                              <p:par>
                                <p:cTn id="172" presetID="10" presetClass="entr" presetSubtype="0" fill="hold" grpId="0" nodeType="afterEffect">
                                  <p:stCondLst>
                                    <p:cond delay="200"/>
                                  </p:stCondLst>
                                  <p:childTnLst>
                                    <p:set>
                                      <p:cBhvr>
                                        <p:cTn id="173" dur="1" fill="hold">
                                          <p:stCondLst>
                                            <p:cond delay="0"/>
                                          </p:stCondLst>
                                        </p:cTn>
                                        <p:tgtEl>
                                          <p:spTgt spid="55"/>
                                        </p:tgtEl>
                                        <p:attrNameLst>
                                          <p:attrName>style.visibility</p:attrName>
                                        </p:attrNameLst>
                                      </p:cBhvr>
                                      <p:to>
                                        <p:strVal val="visible"/>
                                      </p:to>
                                    </p:set>
                                    <p:animEffect transition="in" filter="fade">
                                      <p:cBhvr>
                                        <p:cTn id="174"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33" grpId="0"/>
      <p:bldP spid="33" grpId="1"/>
      <p:bldP spid="34" grpId="0"/>
      <p:bldP spid="34" grpId="1"/>
      <p:bldP spid="34" grpId="2"/>
      <p:bldP spid="35" grpId="0"/>
      <p:bldP spid="36" grpId="0"/>
      <p:bldP spid="37" grpId="0"/>
      <p:bldP spid="38" grpId="0"/>
      <p:bldP spid="39" grpId="0"/>
      <p:bldP spid="40" grpId="0"/>
      <p:bldP spid="41" grpId="0"/>
      <p:bldP spid="42" grpId="0"/>
      <p:bldP spid="42" grpId="1"/>
      <p:bldP spid="42" grpId="2"/>
      <p:bldP spid="54" grpId="0"/>
      <p:bldP spid="55" grpId="0"/>
      <p:bldP spid="56" grpId="0"/>
      <p:bldP spid="57" grpId="0"/>
      <p:bldP spid="49" grpId="0" animBg="1"/>
      <p:bldP spid="49" grpId="1" animBg="1"/>
      <p:bldP spid="50" grpId="0" animBg="1"/>
      <p:bldP spid="50"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3BE889E-A403-4BE6-89C7-0EEF95ACF0B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
          <a:stretch/>
        </p:blipFill>
        <p:spPr>
          <a:xfrm>
            <a:off x="1919537" y="1196753"/>
            <a:ext cx="3387111" cy="1455795"/>
          </a:xfrm>
          <a:prstGeom prst="rect">
            <a:avLst/>
          </a:prstGeom>
        </p:spPr>
      </p:pic>
      <p:pic>
        <p:nvPicPr>
          <p:cNvPr id="5" name="Picture 4">
            <a:extLst>
              <a:ext uri="{FF2B5EF4-FFF2-40B4-BE49-F238E27FC236}">
                <a16:creationId xmlns:a16="http://schemas.microsoft.com/office/drawing/2014/main" id="{445674B1-A681-43F8-8EA3-7123E254B50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750371" y="1251997"/>
            <a:ext cx="1305301" cy="1015200"/>
          </a:xfrm>
          <a:prstGeom prst="rect">
            <a:avLst/>
          </a:prstGeom>
        </p:spPr>
      </p:pic>
      <p:sp>
        <p:nvSpPr>
          <p:cNvPr id="2" name="Text Placeholder 1">
            <a:extLst>
              <a:ext uri="{FF2B5EF4-FFF2-40B4-BE49-F238E27FC236}">
                <a16:creationId xmlns:a16="http://schemas.microsoft.com/office/drawing/2014/main" id="{D7627EC5-B925-42E5-B449-A39A7C92E601}"/>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2:13</a:t>
            </a:r>
            <a:endParaRPr lang="en-GB" dirty="0"/>
          </a:p>
        </p:txBody>
      </p:sp>
      <p:sp>
        <p:nvSpPr>
          <p:cNvPr id="3" name="Rectangle 2">
            <a:extLst>
              <a:ext uri="{FF2B5EF4-FFF2-40B4-BE49-F238E27FC236}">
                <a16:creationId xmlns:a16="http://schemas.microsoft.com/office/drawing/2014/main" id="{2C9BC2C1-E2C9-4E5D-B29B-426D83170031}"/>
              </a:ext>
            </a:extLst>
          </p:cNvPr>
          <p:cNvSpPr/>
          <p:nvPr/>
        </p:nvSpPr>
        <p:spPr>
          <a:xfrm>
            <a:off x="1937538" y="764705"/>
            <a:ext cx="865121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4 rows of 38 carrot plants. How many carrot plants altogether?</a:t>
            </a:r>
            <a:endParaRPr lang="en-GB" sz="2400" dirty="0">
              <a:latin typeface="Myriad Pro" panose="020B0503030403020204" pitchFamily="34" charset="0"/>
            </a:endParaRPr>
          </a:p>
        </p:txBody>
      </p:sp>
      <p:pic>
        <p:nvPicPr>
          <p:cNvPr id="6" name="Picture 5">
            <a:extLst>
              <a:ext uri="{FF2B5EF4-FFF2-40B4-BE49-F238E27FC236}">
                <a16:creationId xmlns:a16="http://schemas.microsoft.com/office/drawing/2014/main" id="{D217E9CA-979D-45AC-B287-7E501B19B6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59" r="42610"/>
          <a:stretch/>
        </p:blipFill>
        <p:spPr>
          <a:xfrm>
            <a:off x="-1419787" y="3472214"/>
            <a:ext cx="453255" cy="1199210"/>
          </a:xfrm>
          <a:prstGeom prst="rect">
            <a:avLst/>
          </a:prstGeom>
        </p:spPr>
      </p:pic>
      <p:pic>
        <p:nvPicPr>
          <p:cNvPr id="14" name="Picture 13">
            <a:extLst>
              <a:ext uri="{FF2B5EF4-FFF2-40B4-BE49-F238E27FC236}">
                <a16:creationId xmlns:a16="http://schemas.microsoft.com/office/drawing/2014/main" id="{DCD95DE1-987A-430C-B456-788D3295EBB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26077" y="1305457"/>
            <a:ext cx="398202" cy="1199210"/>
          </a:xfrm>
          <a:prstGeom prst="rect">
            <a:avLst/>
          </a:prstGeom>
        </p:spPr>
      </p:pic>
      <p:pic>
        <p:nvPicPr>
          <p:cNvPr id="15" name="Picture 14">
            <a:extLst>
              <a:ext uri="{FF2B5EF4-FFF2-40B4-BE49-F238E27FC236}">
                <a16:creationId xmlns:a16="http://schemas.microsoft.com/office/drawing/2014/main" id="{92F7BBAC-0824-4D5E-AF62-63ABF99074ED}"/>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105997" y="2583755"/>
            <a:ext cx="641784" cy="1199210"/>
          </a:xfrm>
          <a:prstGeom prst="rect">
            <a:avLst/>
          </a:prstGeom>
        </p:spPr>
      </p:pic>
      <p:pic>
        <p:nvPicPr>
          <p:cNvPr id="16" name="Picture 15">
            <a:extLst>
              <a:ext uri="{FF2B5EF4-FFF2-40B4-BE49-F238E27FC236}">
                <a16:creationId xmlns:a16="http://schemas.microsoft.com/office/drawing/2014/main" id="{7285E100-371F-4572-B19F-81F53643EAF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26077" y="2591166"/>
            <a:ext cx="398202" cy="1199210"/>
          </a:xfrm>
          <a:prstGeom prst="rect">
            <a:avLst/>
          </a:prstGeom>
        </p:spPr>
      </p:pic>
      <p:pic>
        <p:nvPicPr>
          <p:cNvPr id="17" name="Picture 16">
            <a:extLst>
              <a:ext uri="{FF2B5EF4-FFF2-40B4-BE49-F238E27FC236}">
                <a16:creationId xmlns:a16="http://schemas.microsoft.com/office/drawing/2014/main" id="{2D85C4E7-BDFD-4778-9D7E-24BD07D222B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105997" y="3875346"/>
            <a:ext cx="641784" cy="1199210"/>
          </a:xfrm>
          <a:prstGeom prst="rect">
            <a:avLst/>
          </a:prstGeom>
        </p:spPr>
      </p:pic>
      <p:pic>
        <p:nvPicPr>
          <p:cNvPr id="18" name="Picture 17">
            <a:extLst>
              <a:ext uri="{FF2B5EF4-FFF2-40B4-BE49-F238E27FC236}">
                <a16:creationId xmlns:a16="http://schemas.microsoft.com/office/drawing/2014/main" id="{67E77035-8652-4847-A1BB-74C034792A4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26077" y="3882757"/>
            <a:ext cx="398202" cy="1199210"/>
          </a:xfrm>
          <a:prstGeom prst="rect">
            <a:avLst/>
          </a:prstGeom>
        </p:spPr>
      </p:pic>
      <p:pic>
        <p:nvPicPr>
          <p:cNvPr id="19" name="Picture 18">
            <a:extLst>
              <a:ext uri="{FF2B5EF4-FFF2-40B4-BE49-F238E27FC236}">
                <a16:creationId xmlns:a16="http://schemas.microsoft.com/office/drawing/2014/main" id="{C04C1937-12DF-4734-A218-0FA37CAE4E2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105997" y="5177687"/>
            <a:ext cx="641784" cy="1199210"/>
          </a:xfrm>
          <a:prstGeom prst="rect">
            <a:avLst/>
          </a:prstGeom>
        </p:spPr>
      </p:pic>
      <p:pic>
        <p:nvPicPr>
          <p:cNvPr id="20" name="Picture 19">
            <a:extLst>
              <a:ext uri="{FF2B5EF4-FFF2-40B4-BE49-F238E27FC236}">
                <a16:creationId xmlns:a16="http://schemas.microsoft.com/office/drawing/2014/main" id="{84A5BFBB-2A95-43B1-AFEA-93ABDFCDB39E}"/>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826077" y="5185098"/>
            <a:ext cx="398202" cy="1199210"/>
          </a:xfrm>
          <a:prstGeom prst="rect">
            <a:avLst/>
          </a:prstGeom>
        </p:spPr>
      </p:pic>
      <p:pic>
        <p:nvPicPr>
          <p:cNvPr id="23" name="Picture 22">
            <a:extLst>
              <a:ext uri="{FF2B5EF4-FFF2-40B4-BE49-F238E27FC236}">
                <a16:creationId xmlns:a16="http://schemas.microsoft.com/office/drawing/2014/main" id="{0E185C76-CF5E-4B65-AC5E-0469BFF64E5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6140450" y="1352714"/>
            <a:ext cx="2195736" cy="3100796"/>
          </a:xfrm>
          <a:prstGeom prst="rect">
            <a:avLst/>
          </a:prstGeom>
        </p:spPr>
      </p:pic>
      <p:sp>
        <p:nvSpPr>
          <p:cNvPr id="24" name="TextBox 23">
            <a:extLst>
              <a:ext uri="{FF2B5EF4-FFF2-40B4-BE49-F238E27FC236}">
                <a16:creationId xmlns:a16="http://schemas.microsoft.com/office/drawing/2014/main" id="{24053B76-A2B8-4CE7-ABA5-E7ECFA6BC1B9}"/>
              </a:ext>
            </a:extLst>
          </p:cNvPr>
          <p:cNvSpPr txBox="1"/>
          <p:nvPr/>
        </p:nvSpPr>
        <p:spPr bwMode="auto">
          <a:xfrm>
            <a:off x="7263268" y="172615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5" name="TextBox 24">
            <a:extLst>
              <a:ext uri="{FF2B5EF4-FFF2-40B4-BE49-F238E27FC236}">
                <a16:creationId xmlns:a16="http://schemas.microsoft.com/office/drawing/2014/main" id="{50BDA133-CBE9-455F-B1D4-55DD411A0B8F}"/>
              </a:ext>
            </a:extLst>
          </p:cNvPr>
          <p:cNvSpPr txBox="1"/>
          <p:nvPr/>
        </p:nvSpPr>
        <p:spPr bwMode="auto">
          <a:xfrm>
            <a:off x="7794808" y="172615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
        <p:nvSpPr>
          <p:cNvPr id="26" name="TextBox 25">
            <a:extLst>
              <a:ext uri="{FF2B5EF4-FFF2-40B4-BE49-F238E27FC236}">
                <a16:creationId xmlns:a16="http://schemas.microsoft.com/office/drawing/2014/main" id="{0E64ED8D-9356-4574-AA0D-3C1750B5629A}"/>
              </a:ext>
            </a:extLst>
          </p:cNvPr>
          <p:cNvSpPr txBox="1"/>
          <p:nvPr/>
        </p:nvSpPr>
        <p:spPr bwMode="auto">
          <a:xfrm>
            <a:off x="7805967" y="224080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27" name="TextBox 26">
            <a:extLst>
              <a:ext uri="{FF2B5EF4-FFF2-40B4-BE49-F238E27FC236}">
                <a16:creationId xmlns:a16="http://schemas.microsoft.com/office/drawing/2014/main" id="{7BD2A894-32D0-4EE5-AADC-0DBDD364F014}"/>
              </a:ext>
            </a:extLst>
          </p:cNvPr>
          <p:cNvSpPr txBox="1"/>
          <p:nvPr/>
        </p:nvSpPr>
        <p:spPr bwMode="auto">
          <a:xfrm>
            <a:off x="7808709" y="27619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2</a:t>
            </a:r>
          </a:p>
        </p:txBody>
      </p:sp>
      <p:sp>
        <p:nvSpPr>
          <p:cNvPr id="28" name="TextBox 27">
            <a:extLst>
              <a:ext uri="{FF2B5EF4-FFF2-40B4-BE49-F238E27FC236}">
                <a16:creationId xmlns:a16="http://schemas.microsoft.com/office/drawing/2014/main" id="{82A2A08F-049D-420F-8927-45AC0791064E}"/>
              </a:ext>
            </a:extLst>
          </p:cNvPr>
          <p:cNvSpPr txBox="1"/>
          <p:nvPr/>
        </p:nvSpPr>
        <p:spPr bwMode="auto">
          <a:xfrm>
            <a:off x="7263268" y="27619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3</a:t>
            </a:r>
          </a:p>
        </p:txBody>
      </p:sp>
      <p:sp>
        <p:nvSpPr>
          <p:cNvPr id="29" name="TextBox 28">
            <a:extLst>
              <a:ext uri="{FF2B5EF4-FFF2-40B4-BE49-F238E27FC236}">
                <a16:creationId xmlns:a16="http://schemas.microsoft.com/office/drawing/2014/main" id="{2C417CB1-DE0A-4931-ABE5-EBEBA53C964D}"/>
              </a:ext>
            </a:extLst>
          </p:cNvPr>
          <p:cNvSpPr txBox="1"/>
          <p:nvPr/>
        </p:nvSpPr>
        <p:spPr bwMode="auto">
          <a:xfrm>
            <a:off x="7827466" y="324138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30" name="TextBox 29">
            <a:extLst>
              <a:ext uri="{FF2B5EF4-FFF2-40B4-BE49-F238E27FC236}">
                <a16:creationId xmlns:a16="http://schemas.microsoft.com/office/drawing/2014/main" id="{019DB640-AFDE-44CD-B0E6-490A94ACA186}"/>
              </a:ext>
            </a:extLst>
          </p:cNvPr>
          <p:cNvSpPr txBox="1"/>
          <p:nvPr/>
        </p:nvSpPr>
        <p:spPr bwMode="auto">
          <a:xfrm>
            <a:off x="7282025" y="324138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2</a:t>
            </a:r>
          </a:p>
        </p:txBody>
      </p:sp>
      <p:sp>
        <p:nvSpPr>
          <p:cNvPr id="31" name="TextBox 30">
            <a:extLst>
              <a:ext uri="{FF2B5EF4-FFF2-40B4-BE49-F238E27FC236}">
                <a16:creationId xmlns:a16="http://schemas.microsoft.com/office/drawing/2014/main" id="{449A5180-B825-4098-9693-1C4698545878}"/>
              </a:ext>
            </a:extLst>
          </p:cNvPr>
          <p:cNvSpPr txBox="1"/>
          <p:nvPr/>
        </p:nvSpPr>
        <p:spPr bwMode="auto">
          <a:xfrm>
            <a:off x="7827467" y="37711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32" name="TextBox 31">
            <a:extLst>
              <a:ext uri="{FF2B5EF4-FFF2-40B4-BE49-F238E27FC236}">
                <a16:creationId xmlns:a16="http://schemas.microsoft.com/office/drawing/2014/main" id="{F7A7EB2D-9494-46DD-BC42-196C0EDA45A2}"/>
              </a:ext>
            </a:extLst>
          </p:cNvPr>
          <p:cNvSpPr txBox="1"/>
          <p:nvPr/>
        </p:nvSpPr>
        <p:spPr bwMode="auto">
          <a:xfrm>
            <a:off x="7282026" y="37711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33" name="TextBox 32">
            <a:extLst>
              <a:ext uri="{FF2B5EF4-FFF2-40B4-BE49-F238E27FC236}">
                <a16:creationId xmlns:a16="http://schemas.microsoft.com/office/drawing/2014/main" id="{744D72A3-67F5-445D-8FA8-140717B7454B}"/>
              </a:ext>
            </a:extLst>
          </p:cNvPr>
          <p:cNvSpPr txBox="1"/>
          <p:nvPr/>
        </p:nvSpPr>
        <p:spPr bwMode="auto">
          <a:xfrm>
            <a:off x="6736585" y="37711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34" name="TextBox 33">
            <a:extLst>
              <a:ext uri="{FF2B5EF4-FFF2-40B4-BE49-F238E27FC236}">
                <a16:creationId xmlns:a16="http://schemas.microsoft.com/office/drawing/2014/main" id="{33AB071D-E06A-4221-BF1E-C91C8997C89C}"/>
              </a:ext>
            </a:extLst>
          </p:cNvPr>
          <p:cNvSpPr txBox="1"/>
          <p:nvPr/>
        </p:nvSpPr>
        <p:spPr bwMode="auto">
          <a:xfrm>
            <a:off x="6233253" y="2234777"/>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47" name="TextBox 46">
            <a:extLst>
              <a:ext uri="{FF2B5EF4-FFF2-40B4-BE49-F238E27FC236}">
                <a16:creationId xmlns:a16="http://schemas.microsoft.com/office/drawing/2014/main" id="{13D97B10-251B-4FE0-B7A9-992DC3E33F76}"/>
              </a:ext>
            </a:extLst>
          </p:cNvPr>
          <p:cNvSpPr txBox="1"/>
          <p:nvPr/>
        </p:nvSpPr>
        <p:spPr bwMode="auto">
          <a:xfrm>
            <a:off x="6736392" y="3242046"/>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1</a:t>
            </a:r>
          </a:p>
        </p:txBody>
      </p:sp>
      <p:pic>
        <p:nvPicPr>
          <p:cNvPr id="48" name="Picture 47">
            <a:extLst>
              <a:ext uri="{FF2B5EF4-FFF2-40B4-BE49-F238E27FC236}">
                <a16:creationId xmlns:a16="http://schemas.microsoft.com/office/drawing/2014/main" id="{D5F9928A-130C-4845-9882-66BAF04C52B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r="-48851"/>
          <a:stretch/>
        </p:blipFill>
        <p:spPr>
          <a:xfrm>
            <a:off x="6055671" y="1310192"/>
            <a:ext cx="305782" cy="322166"/>
          </a:xfrm>
          <a:prstGeom prst="rect">
            <a:avLst/>
          </a:prstGeom>
        </p:spPr>
      </p:pic>
      <p:pic>
        <p:nvPicPr>
          <p:cNvPr id="53" name="Picture 52">
            <a:extLst>
              <a:ext uri="{FF2B5EF4-FFF2-40B4-BE49-F238E27FC236}">
                <a16:creationId xmlns:a16="http://schemas.microsoft.com/office/drawing/2014/main" id="{741BCEFD-EFAD-45DF-9D22-F408A983DC5D}"/>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4105768" y="1303697"/>
            <a:ext cx="196417" cy="1199210"/>
          </a:xfrm>
          <a:prstGeom prst="rect">
            <a:avLst/>
          </a:prstGeom>
        </p:spPr>
      </p:pic>
      <p:pic>
        <p:nvPicPr>
          <p:cNvPr id="57" name="Picture 56">
            <a:extLst>
              <a:ext uri="{FF2B5EF4-FFF2-40B4-BE49-F238E27FC236}">
                <a16:creationId xmlns:a16="http://schemas.microsoft.com/office/drawing/2014/main" id="{5376B47A-6D5D-4527-98BC-C449E38D32A2}"/>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a:stretch>
            <a:fillRect/>
          </a:stretch>
        </p:blipFill>
        <p:spPr>
          <a:xfrm>
            <a:off x="8541326" y="1809145"/>
            <a:ext cx="5046068" cy="1978524"/>
          </a:xfrm>
          <a:prstGeom prst="rect">
            <a:avLst/>
          </a:prstGeom>
        </p:spPr>
      </p:pic>
      <p:sp>
        <p:nvSpPr>
          <p:cNvPr id="58" name="TextBox 57">
            <a:extLst>
              <a:ext uri="{FF2B5EF4-FFF2-40B4-BE49-F238E27FC236}">
                <a16:creationId xmlns:a16="http://schemas.microsoft.com/office/drawing/2014/main" id="{4D286916-159B-4945-B208-B33CF20DF985}"/>
              </a:ext>
            </a:extLst>
          </p:cNvPr>
          <p:cNvSpPr txBox="1"/>
          <p:nvPr/>
        </p:nvSpPr>
        <p:spPr bwMode="auto">
          <a:xfrm>
            <a:off x="8541326" y="2234776"/>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62" name="TextBox 61">
            <a:extLst>
              <a:ext uri="{FF2B5EF4-FFF2-40B4-BE49-F238E27FC236}">
                <a16:creationId xmlns:a16="http://schemas.microsoft.com/office/drawing/2014/main" id="{C4C63872-13F4-4C15-B25B-A9CA9978BA0F}"/>
              </a:ext>
            </a:extLst>
          </p:cNvPr>
          <p:cNvSpPr txBox="1"/>
          <p:nvPr/>
        </p:nvSpPr>
        <p:spPr bwMode="auto">
          <a:xfrm>
            <a:off x="9906353" y="27619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63" name="TextBox 62">
            <a:extLst>
              <a:ext uri="{FF2B5EF4-FFF2-40B4-BE49-F238E27FC236}">
                <a16:creationId xmlns:a16="http://schemas.microsoft.com/office/drawing/2014/main" id="{EC99A695-3489-4EEB-A9A5-C0FF8BF62D15}"/>
              </a:ext>
            </a:extLst>
          </p:cNvPr>
          <p:cNvSpPr txBox="1"/>
          <p:nvPr/>
        </p:nvSpPr>
        <p:spPr bwMode="auto">
          <a:xfrm>
            <a:off x="9322941" y="3311618"/>
            <a:ext cx="2721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panose="020B0503030403020204" pitchFamily="34" charset="0"/>
                <a:ea typeface="Myriad Pro Semibold" charset="0"/>
                <a:cs typeface="Myriad Pro Semibold" charset="0"/>
              </a:rPr>
              <a:t>3</a:t>
            </a:r>
          </a:p>
        </p:txBody>
      </p:sp>
      <p:sp>
        <p:nvSpPr>
          <p:cNvPr id="65" name="TextBox 64">
            <a:extLst>
              <a:ext uri="{FF2B5EF4-FFF2-40B4-BE49-F238E27FC236}">
                <a16:creationId xmlns:a16="http://schemas.microsoft.com/office/drawing/2014/main" id="{CF1EC794-CA17-4BE9-8BC2-52CF9EC45AE3}"/>
              </a:ext>
            </a:extLst>
          </p:cNvPr>
          <p:cNvSpPr txBox="1"/>
          <p:nvPr/>
        </p:nvSpPr>
        <p:spPr bwMode="auto">
          <a:xfrm>
            <a:off x="9322941" y="27619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66" name="TextBox 65">
            <a:extLst>
              <a:ext uri="{FF2B5EF4-FFF2-40B4-BE49-F238E27FC236}">
                <a16:creationId xmlns:a16="http://schemas.microsoft.com/office/drawing/2014/main" id="{3429F369-3684-4579-BCCC-8F230F9D2C74}"/>
              </a:ext>
            </a:extLst>
          </p:cNvPr>
          <p:cNvSpPr txBox="1"/>
          <p:nvPr/>
        </p:nvSpPr>
        <p:spPr bwMode="auto">
          <a:xfrm>
            <a:off x="8777500" y="27619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38" name="Rectangle: Rounded Corners 37">
            <a:extLst>
              <a:ext uri="{FF2B5EF4-FFF2-40B4-BE49-F238E27FC236}">
                <a16:creationId xmlns:a16="http://schemas.microsoft.com/office/drawing/2014/main" id="{CF5024AE-C5BB-4D0C-A29B-B97730C3876D}"/>
              </a:ext>
            </a:extLst>
          </p:cNvPr>
          <p:cNvSpPr/>
          <p:nvPr/>
        </p:nvSpPr>
        <p:spPr bwMode="auto">
          <a:xfrm>
            <a:off x="4808262" y="1226369"/>
            <a:ext cx="479130" cy="5226968"/>
          </a:xfrm>
          <a:prstGeom prst="roundRect">
            <a:avLst>
              <a:gd name="adj" fmla="val 5266"/>
            </a:avLst>
          </a:prstGeom>
          <a:noFill/>
          <a:ln w="19050" cap="flat" cmpd="sng" algn="ctr">
            <a:solidFill>
              <a:srgbClr val="E8242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9" name="Rectangle: Rounded Corners 38">
            <a:extLst>
              <a:ext uri="{FF2B5EF4-FFF2-40B4-BE49-F238E27FC236}">
                <a16:creationId xmlns:a16="http://schemas.microsoft.com/office/drawing/2014/main" id="{D41BD194-5F9F-41A1-9793-FC0DF8A3A92F}"/>
              </a:ext>
            </a:extLst>
          </p:cNvPr>
          <p:cNvSpPr/>
          <p:nvPr/>
        </p:nvSpPr>
        <p:spPr bwMode="auto">
          <a:xfrm>
            <a:off x="4027702" y="1226369"/>
            <a:ext cx="709113" cy="5226968"/>
          </a:xfrm>
          <a:prstGeom prst="roundRect">
            <a:avLst>
              <a:gd name="adj" fmla="val 5266"/>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8" name="Picture 7">
            <a:extLst>
              <a:ext uri="{FF2B5EF4-FFF2-40B4-BE49-F238E27FC236}">
                <a16:creationId xmlns:a16="http://schemas.microsoft.com/office/drawing/2014/main" id="{ECDE32CC-ACF2-44F5-81ED-C13FE4F669B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a:stretch/>
        </p:blipFill>
        <p:spPr>
          <a:xfrm>
            <a:off x="5044302" y="1237918"/>
            <a:ext cx="705771" cy="1302168"/>
          </a:xfrm>
          <a:prstGeom prst="rect">
            <a:avLst/>
          </a:prstGeom>
        </p:spPr>
      </p:pic>
      <p:pic>
        <p:nvPicPr>
          <p:cNvPr id="40" name="Picture 39">
            <a:extLst>
              <a:ext uri="{FF2B5EF4-FFF2-40B4-BE49-F238E27FC236}">
                <a16:creationId xmlns:a16="http://schemas.microsoft.com/office/drawing/2014/main" id="{AD8F5E78-75DD-4404-A9DC-48EE143BE976}"/>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4095780" y="1297492"/>
            <a:ext cx="641784" cy="1199210"/>
          </a:xfrm>
          <a:prstGeom prst="rect">
            <a:avLst/>
          </a:prstGeom>
        </p:spPr>
      </p:pic>
      <p:pic>
        <p:nvPicPr>
          <p:cNvPr id="45" name="Picture 44">
            <a:extLst>
              <a:ext uri="{FF2B5EF4-FFF2-40B4-BE49-F238E27FC236}">
                <a16:creationId xmlns:a16="http://schemas.microsoft.com/office/drawing/2014/main" id="{F071FD89-053D-4D1E-B39A-E739CAAF8D43}"/>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b="-2182"/>
          <a:stretch/>
        </p:blipFill>
        <p:spPr>
          <a:xfrm>
            <a:off x="2096141" y="1283109"/>
            <a:ext cx="2654766" cy="1294769"/>
          </a:xfrm>
          <a:prstGeom prst="rect">
            <a:avLst/>
          </a:prstGeom>
        </p:spPr>
      </p:pic>
    </p:spTree>
    <p:extLst>
      <p:ext uri="{BB962C8B-B14F-4D97-AF65-F5344CB8AC3E}">
        <p14:creationId xmlns:p14="http://schemas.microsoft.com/office/powerpoint/2010/main" val="120050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500"/>
                            </p:stCondLst>
                            <p:childTnLst>
                              <p:par>
                                <p:cTn id="26" presetID="10" presetClass="exit" presetSubtype="0" fill="hold" grpId="1" nodeType="afterEffect">
                                  <p:stCondLst>
                                    <p:cond delay="200"/>
                                  </p:stCondLst>
                                  <p:childTnLst>
                                    <p:animEffect transition="out" filter="fade">
                                      <p:cBhvr>
                                        <p:cTn id="27" dur="500"/>
                                        <p:tgtEl>
                                          <p:spTgt spid="38"/>
                                        </p:tgtEl>
                                      </p:cBhvr>
                                    </p:animEffect>
                                    <p:set>
                                      <p:cBhvr>
                                        <p:cTn id="28" dur="1" fill="hold">
                                          <p:stCondLst>
                                            <p:cond delay="499"/>
                                          </p:stCondLst>
                                        </p:cTn>
                                        <p:tgtEl>
                                          <p:spTgt spid="38"/>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500"/>
                                        <p:tgtEl>
                                          <p:spTgt spid="39"/>
                                        </p:tgtEl>
                                      </p:cBhvr>
                                    </p:animEffect>
                                  </p:childTnLst>
                                </p:cTn>
                              </p:par>
                            </p:childTnLst>
                          </p:cTn>
                        </p:par>
                        <p:par>
                          <p:cTn id="34" fill="hold">
                            <p:stCondLst>
                              <p:cond delay="500"/>
                            </p:stCondLst>
                            <p:childTnLst>
                              <p:par>
                                <p:cTn id="35" presetID="10" presetClass="exit" presetSubtype="0" fill="hold" grpId="1" nodeType="afterEffect">
                                  <p:stCondLst>
                                    <p:cond delay="200"/>
                                  </p:stCondLst>
                                  <p:childTnLst>
                                    <p:animEffect transition="out" filter="fade">
                                      <p:cBhvr>
                                        <p:cTn id="36" dur="500"/>
                                        <p:tgtEl>
                                          <p:spTgt spid="39"/>
                                        </p:tgtEl>
                                      </p:cBhvr>
                                    </p:animEffect>
                                    <p:set>
                                      <p:cBhvr>
                                        <p:cTn id="37" dur="1" fill="hold">
                                          <p:stCondLst>
                                            <p:cond delay="499"/>
                                          </p:stCondLst>
                                        </p:cTn>
                                        <p:tgtEl>
                                          <p:spTgt spid="39"/>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20"/>
                                        </p:tgtEl>
                                      </p:cBhvr>
                                    </p:animEffect>
                                    <p:set>
                                      <p:cBhvr>
                                        <p:cTn id="42" dur="1" fill="hold">
                                          <p:stCondLst>
                                            <p:cond delay="499"/>
                                          </p:stCondLst>
                                        </p:cTn>
                                        <p:tgtEl>
                                          <p:spTgt spid="20"/>
                                        </p:tgtEl>
                                        <p:attrNameLst>
                                          <p:attrName>style.visibility</p:attrName>
                                        </p:attrNameLst>
                                      </p:cBhvr>
                                      <p:to>
                                        <p:strVal val="hidden"/>
                                      </p:to>
                                    </p:set>
                                  </p:childTnLst>
                                </p:cTn>
                              </p:par>
                              <p:par>
                                <p:cTn id="43" presetID="10" presetClass="exit" presetSubtype="0" fill="hold" nodeType="withEffect">
                                  <p:stCondLst>
                                    <p:cond delay="0"/>
                                  </p:stCondLst>
                                  <p:childTnLst>
                                    <p:animEffect transition="out" filter="fade">
                                      <p:cBhvr>
                                        <p:cTn id="44" dur="500"/>
                                        <p:tgtEl>
                                          <p:spTgt spid="18"/>
                                        </p:tgtEl>
                                      </p:cBhvr>
                                    </p:animEffect>
                                    <p:set>
                                      <p:cBhvr>
                                        <p:cTn id="45" dur="1" fill="hold">
                                          <p:stCondLst>
                                            <p:cond delay="499"/>
                                          </p:stCondLst>
                                        </p:cTn>
                                        <p:tgtEl>
                                          <p:spTgt spid="18"/>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6"/>
                                        </p:tgtEl>
                                      </p:cBhvr>
                                    </p:animEffect>
                                    <p:set>
                                      <p:cBhvr>
                                        <p:cTn id="48" dur="1" fill="hold">
                                          <p:stCondLst>
                                            <p:cond delay="499"/>
                                          </p:stCondLst>
                                        </p:cTn>
                                        <p:tgtEl>
                                          <p:spTgt spid="16"/>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14"/>
                                        </p:tgtEl>
                                      </p:cBhvr>
                                    </p:animEffect>
                                    <p:set>
                                      <p:cBhvr>
                                        <p:cTn id="51" dur="1" fill="hold">
                                          <p:stCondLst>
                                            <p:cond delay="499"/>
                                          </p:stCondLst>
                                        </p:cTn>
                                        <p:tgtEl>
                                          <p:spTgt spid="14"/>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nodeType="afterEffect">
                                  <p:stCondLst>
                                    <p:cond delay="20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nodeType="withEffect">
                                  <p:stCondLst>
                                    <p:cond delay="200"/>
                                  </p:stCondLst>
                                  <p:childTnLst>
                                    <p:set>
                                      <p:cBhvr>
                                        <p:cTn id="57" dur="1" fill="hold">
                                          <p:stCondLst>
                                            <p:cond delay="0"/>
                                          </p:stCondLst>
                                        </p:cTn>
                                        <p:tgtEl>
                                          <p:spTgt spid="48"/>
                                        </p:tgtEl>
                                        <p:attrNameLst>
                                          <p:attrName>style.visibility</p:attrName>
                                        </p:attrNameLst>
                                      </p:cBhvr>
                                      <p:to>
                                        <p:strVal val="visible"/>
                                      </p:to>
                                    </p:set>
                                    <p:animEffect transition="in" filter="fade">
                                      <p:cBhvr>
                                        <p:cTn id="58" dur="500"/>
                                        <p:tgtEl>
                                          <p:spTgt spid="48"/>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mph" presetSubtype="2" autoRev="1" fill="hold" grpId="1" nodeType="clickEffect">
                                  <p:stCondLst>
                                    <p:cond delay="0"/>
                                  </p:stCondLst>
                                  <p:childTnLst>
                                    <p:animClr clrSpc="rgb" dir="cw">
                                      <p:cBhvr override="childStyle">
                                        <p:cTn id="62" dur="1000" fill="hold"/>
                                        <p:tgtEl>
                                          <p:spTgt spid="25"/>
                                        </p:tgtEl>
                                        <p:attrNameLst>
                                          <p:attrName>style.color</p:attrName>
                                        </p:attrNameLst>
                                      </p:cBhvr>
                                      <p:to>
                                        <a:srgbClr val="FF0000"/>
                                      </p:to>
                                    </p:animClr>
                                  </p:childTnLst>
                                </p:cTn>
                              </p:par>
                              <p:par>
                                <p:cTn id="63" presetID="3" presetClass="emph" presetSubtype="2" autoRev="1" fill="hold" grpId="1" nodeType="withEffect">
                                  <p:stCondLst>
                                    <p:cond delay="0"/>
                                  </p:stCondLst>
                                  <p:childTnLst>
                                    <p:animClr clrSpc="rgb" dir="cw">
                                      <p:cBhvr override="childStyle">
                                        <p:cTn id="64" dur="1000" fill="hold"/>
                                        <p:tgtEl>
                                          <p:spTgt spid="26"/>
                                        </p:tgtEl>
                                        <p:attrNameLst>
                                          <p:attrName>style.color</p:attrName>
                                        </p:attrNameLst>
                                      </p:cBhvr>
                                      <p:to>
                                        <a:srgbClr val="FF0000"/>
                                      </p:to>
                                    </p:animClr>
                                  </p:childTnLst>
                                </p:cTn>
                              </p:par>
                              <p:par>
                                <p:cTn id="65" presetID="3" presetClass="emph" presetSubtype="2" autoRev="1" fill="hold" grpId="1" nodeType="withEffect">
                                  <p:stCondLst>
                                    <p:cond delay="0"/>
                                  </p:stCondLst>
                                  <p:childTnLst>
                                    <p:animClr clrSpc="rgb" dir="cw">
                                      <p:cBhvr override="childStyle">
                                        <p:cTn id="66" dur="1000" fill="hold"/>
                                        <p:tgtEl>
                                          <p:spTgt spid="34"/>
                                        </p:tgtEl>
                                        <p:attrNameLst>
                                          <p:attrName>style.color</p:attrName>
                                        </p:attrNameLst>
                                      </p:cBhvr>
                                      <p:to>
                                        <a:srgbClr val="FF0000"/>
                                      </p:to>
                                    </p:animClr>
                                  </p:childTnLst>
                                </p:cTn>
                              </p:par>
                            </p:childTnLst>
                          </p:cTn>
                        </p:par>
                      </p:childTnLst>
                    </p:cTn>
                  </p:par>
                  <p:par>
                    <p:cTn id="67" fill="hold">
                      <p:stCondLst>
                        <p:cond delay="indefinite"/>
                      </p:stCondLst>
                      <p:childTnLst>
                        <p:par>
                          <p:cTn id="68" fill="hold">
                            <p:stCondLst>
                              <p:cond delay="0"/>
                            </p:stCondLst>
                            <p:childTnLst>
                              <p:par>
                                <p:cTn id="69" presetID="10" presetClass="exit" presetSubtype="0" fill="hold" nodeType="clickEffect">
                                  <p:stCondLst>
                                    <p:cond delay="0"/>
                                  </p:stCondLst>
                                  <p:childTnLst>
                                    <p:animEffect transition="out" filter="fade">
                                      <p:cBhvr>
                                        <p:cTn id="70" dur="500"/>
                                        <p:tgtEl>
                                          <p:spTgt spid="5"/>
                                        </p:tgtEl>
                                      </p:cBhvr>
                                    </p:animEffect>
                                    <p:set>
                                      <p:cBhvr>
                                        <p:cTn id="71" dur="1" fill="hold">
                                          <p:stCondLst>
                                            <p:cond delay="499"/>
                                          </p:stCondLst>
                                        </p:cTn>
                                        <p:tgtEl>
                                          <p:spTgt spid="5"/>
                                        </p:tgtEl>
                                        <p:attrNameLst>
                                          <p:attrName>style.visibility</p:attrName>
                                        </p:attrNameLst>
                                      </p:cBhvr>
                                      <p:to>
                                        <p:strVal val="hidden"/>
                                      </p:to>
                                    </p:set>
                                  </p:childTnLst>
                                </p:cTn>
                              </p:par>
                              <p:par>
                                <p:cTn id="72" presetID="10" presetClass="entr" presetSubtype="0" fill="hold" nodeType="with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fade">
                                      <p:cBhvr>
                                        <p:cTn id="74" dur="500"/>
                                        <p:tgtEl>
                                          <p:spTgt spid="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xit" presetSubtype="0" fill="hold" nodeType="clickEffect">
                                  <p:stCondLst>
                                    <p:cond delay="0"/>
                                  </p:stCondLst>
                                  <p:childTnLst>
                                    <p:animEffect transition="out" filter="fade">
                                      <p:cBhvr>
                                        <p:cTn id="86" dur="500"/>
                                        <p:tgtEl>
                                          <p:spTgt spid="6"/>
                                        </p:tgtEl>
                                      </p:cBhvr>
                                    </p:animEffect>
                                    <p:set>
                                      <p:cBhvr>
                                        <p:cTn id="87" dur="1" fill="hold">
                                          <p:stCondLst>
                                            <p:cond delay="499"/>
                                          </p:stCondLst>
                                        </p:cTn>
                                        <p:tgtEl>
                                          <p:spTgt spid="6"/>
                                        </p:tgtEl>
                                        <p:attrNameLst>
                                          <p:attrName>style.visibility</p:attrName>
                                        </p:attrNameLst>
                                      </p:cBhvr>
                                      <p:to>
                                        <p:strVal val="hidden"/>
                                      </p:to>
                                    </p:set>
                                  </p:childTnLst>
                                </p:cTn>
                              </p:par>
                              <p:par>
                                <p:cTn id="88" presetID="10" presetClass="exit" presetSubtype="0" fill="hold" nodeType="withEffect">
                                  <p:stCondLst>
                                    <p:cond delay="0"/>
                                  </p:stCondLst>
                                  <p:childTnLst>
                                    <p:animEffect transition="out" filter="fade">
                                      <p:cBhvr>
                                        <p:cTn id="89" dur="500"/>
                                        <p:tgtEl>
                                          <p:spTgt spid="40"/>
                                        </p:tgtEl>
                                      </p:cBhvr>
                                    </p:animEffect>
                                    <p:set>
                                      <p:cBhvr>
                                        <p:cTn id="90" dur="1" fill="hold">
                                          <p:stCondLst>
                                            <p:cond delay="499"/>
                                          </p:stCondLst>
                                        </p:cTn>
                                        <p:tgtEl>
                                          <p:spTgt spid="40"/>
                                        </p:tgtEl>
                                        <p:attrNameLst>
                                          <p:attrName>style.visibility</p:attrName>
                                        </p:attrNameLst>
                                      </p:cBhvr>
                                      <p:to>
                                        <p:strVal val="hidden"/>
                                      </p:to>
                                    </p:set>
                                  </p:childTnLst>
                                </p:cTn>
                              </p:par>
                              <p:par>
                                <p:cTn id="91" presetID="10" presetClass="exit" presetSubtype="0" fill="hold" nodeType="withEffect">
                                  <p:stCondLst>
                                    <p:cond delay="0"/>
                                  </p:stCondLst>
                                  <p:childTnLst>
                                    <p:animEffect transition="out" filter="fade">
                                      <p:cBhvr>
                                        <p:cTn id="92" dur="500"/>
                                        <p:tgtEl>
                                          <p:spTgt spid="53"/>
                                        </p:tgtEl>
                                      </p:cBhvr>
                                    </p:animEffect>
                                    <p:set>
                                      <p:cBhvr>
                                        <p:cTn id="93" dur="1" fill="hold">
                                          <p:stCondLst>
                                            <p:cond delay="499"/>
                                          </p:stCondLst>
                                        </p:cTn>
                                        <p:tgtEl>
                                          <p:spTgt spid="53"/>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15"/>
                                        </p:tgtEl>
                                      </p:cBhvr>
                                    </p:animEffect>
                                    <p:set>
                                      <p:cBhvr>
                                        <p:cTn id="96" dur="1" fill="hold">
                                          <p:stCondLst>
                                            <p:cond delay="499"/>
                                          </p:stCondLst>
                                        </p:cTn>
                                        <p:tgtEl>
                                          <p:spTgt spid="15"/>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500"/>
                                        <p:tgtEl>
                                          <p:spTgt spid="17"/>
                                        </p:tgtEl>
                                      </p:cBhvr>
                                    </p:animEffect>
                                    <p:set>
                                      <p:cBhvr>
                                        <p:cTn id="99" dur="1" fill="hold">
                                          <p:stCondLst>
                                            <p:cond delay="499"/>
                                          </p:stCondLst>
                                        </p:cTn>
                                        <p:tgtEl>
                                          <p:spTgt spid="17"/>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19"/>
                                        </p:tgtEl>
                                      </p:cBhvr>
                                    </p:animEffect>
                                    <p:set>
                                      <p:cBhvr>
                                        <p:cTn id="102" dur="1" fill="hold">
                                          <p:stCondLst>
                                            <p:cond delay="499"/>
                                          </p:stCondLst>
                                        </p:cTn>
                                        <p:tgtEl>
                                          <p:spTgt spid="19"/>
                                        </p:tgtEl>
                                        <p:attrNameLst>
                                          <p:attrName>style.visibility</p:attrName>
                                        </p:attrNameLst>
                                      </p:cBhvr>
                                      <p:to>
                                        <p:strVal val="hidden"/>
                                      </p:to>
                                    </p:set>
                                  </p:childTnLst>
                                </p:cTn>
                              </p:par>
                            </p:childTnLst>
                          </p:cTn>
                        </p:par>
                        <p:par>
                          <p:cTn id="103" fill="hold">
                            <p:stCondLst>
                              <p:cond delay="500"/>
                            </p:stCondLst>
                            <p:childTnLst>
                              <p:par>
                                <p:cTn id="104" presetID="10" presetClass="entr" presetSubtype="0" fill="hold" nodeType="afterEffect">
                                  <p:stCondLst>
                                    <p:cond delay="200"/>
                                  </p:stCondLst>
                                  <p:childTnLst>
                                    <p:set>
                                      <p:cBhvr>
                                        <p:cTn id="105" dur="1" fill="hold">
                                          <p:stCondLst>
                                            <p:cond delay="0"/>
                                          </p:stCondLst>
                                        </p:cTn>
                                        <p:tgtEl>
                                          <p:spTgt spid="45"/>
                                        </p:tgtEl>
                                        <p:attrNameLst>
                                          <p:attrName>style.visibility</p:attrName>
                                        </p:attrNameLst>
                                      </p:cBhvr>
                                      <p:to>
                                        <p:strVal val="visible"/>
                                      </p:to>
                                    </p:set>
                                    <p:animEffect transition="in" filter="fade">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3" presetClass="emph" presetSubtype="2" autoRev="1" fill="hold" grpId="1" nodeType="clickEffect">
                                  <p:stCondLst>
                                    <p:cond delay="200"/>
                                  </p:stCondLst>
                                  <p:childTnLst>
                                    <p:animClr clrSpc="rgb" dir="cw">
                                      <p:cBhvr override="childStyle">
                                        <p:cTn id="110" dur="1000" fill="hold"/>
                                        <p:tgtEl>
                                          <p:spTgt spid="24"/>
                                        </p:tgtEl>
                                        <p:attrNameLst>
                                          <p:attrName>style.color</p:attrName>
                                        </p:attrNameLst>
                                      </p:cBhvr>
                                      <p:to>
                                        <a:schemeClr val="tx2"/>
                                      </p:to>
                                    </p:animClr>
                                  </p:childTnLst>
                                </p:cTn>
                              </p:par>
                              <p:par>
                                <p:cTn id="111" presetID="3" presetClass="emph" presetSubtype="2" autoRev="1" fill="hold" grpId="2" nodeType="withEffect">
                                  <p:stCondLst>
                                    <p:cond delay="200"/>
                                  </p:stCondLst>
                                  <p:childTnLst>
                                    <p:animClr clrSpc="rgb" dir="cw">
                                      <p:cBhvr override="childStyle">
                                        <p:cTn id="112" dur="1000" fill="hold"/>
                                        <p:tgtEl>
                                          <p:spTgt spid="26"/>
                                        </p:tgtEl>
                                        <p:attrNameLst>
                                          <p:attrName>style.color</p:attrName>
                                        </p:attrNameLst>
                                      </p:cBhvr>
                                      <p:to>
                                        <a:schemeClr val="tx2"/>
                                      </p:to>
                                    </p:animClr>
                                  </p:childTnLst>
                                </p:cTn>
                              </p:par>
                              <p:par>
                                <p:cTn id="113" presetID="3" presetClass="emph" presetSubtype="2" autoRev="1" fill="hold" grpId="2" nodeType="withEffect">
                                  <p:stCondLst>
                                    <p:cond delay="200"/>
                                  </p:stCondLst>
                                  <p:childTnLst>
                                    <p:animClr clrSpc="rgb" dir="cw">
                                      <p:cBhvr override="childStyle">
                                        <p:cTn id="114" dur="1000" fill="hold"/>
                                        <p:tgtEl>
                                          <p:spTgt spid="34"/>
                                        </p:tgtEl>
                                        <p:attrNameLst>
                                          <p:attrName>style.color</p:attrName>
                                        </p:attrNameLst>
                                      </p:cBhvr>
                                      <p:to>
                                        <a:schemeClr val="tx2"/>
                                      </p:to>
                                    </p:animClr>
                                  </p:childTnLst>
                                </p:cTn>
                              </p:par>
                            </p:childTnLst>
                          </p:cTn>
                        </p:par>
                      </p:childTnLst>
                    </p:cTn>
                  </p:par>
                  <p:par>
                    <p:cTn id="115" fill="hold">
                      <p:stCondLst>
                        <p:cond delay="indefinite"/>
                      </p:stCondLst>
                      <p:childTnLst>
                        <p:par>
                          <p:cTn id="116" fill="hold">
                            <p:stCondLst>
                              <p:cond delay="0"/>
                            </p:stCondLst>
                            <p:childTnLst>
                              <p:par>
                                <p:cTn id="117" presetID="10" presetClass="entr" presetSubtype="0" fill="hold" grpId="0" nodeType="clickEffect">
                                  <p:stCondLst>
                                    <p:cond delay="0"/>
                                  </p:stCondLst>
                                  <p:childTnLst>
                                    <p:set>
                                      <p:cBhvr>
                                        <p:cTn id="118" dur="1" fill="hold">
                                          <p:stCondLst>
                                            <p:cond delay="0"/>
                                          </p:stCondLst>
                                        </p:cTn>
                                        <p:tgtEl>
                                          <p:spTgt spid="47"/>
                                        </p:tgtEl>
                                        <p:attrNameLst>
                                          <p:attrName>style.visibility</p:attrName>
                                        </p:attrNameLst>
                                      </p:cBhvr>
                                      <p:to>
                                        <p:strVal val="visible"/>
                                      </p:to>
                                    </p:set>
                                    <p:animEffect transition="in" filter="fade">
                                      <p:cBhvr>
                                        <p:cTn id="119" dur="500"/>
                                        <p:tgtEl>
                                          <p:spTgt spid="47"/>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500"/>
                                        <p:tgtEl>
                                          <p:spTgt spid="30"/>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9"/>
                                        </p:tgtEl>
                                        <p:attrNameLst>
                                          <p:attrName>style.visibility</p:attrName>
                                        </p:attrNameLst>
                                      </p:cBhvr>
                                      <p:to>
                                        <p:strVal val="visible"/>
                                      </p:to>
                                    </p:set>
                                    <p:animEffect transition="in" filter="fade">
                                      <p:cBhvr>
                                        <p:cTn id="125" dur="500"/>
                                        <p:tgtEl>
                                          <p:spTgt spid="29"/>
                                        </p:tgtEl>
                                      </p:cBhvr>
                                    </p:animEffect>
                                  </p:childTnLst>
                                </p:cTn>
                              </p:par>
                            </p:childTnLst>
                          </p:cTn>
                        </p:par>
                      </p:childTnLst>
                    </p:cTn>
                  </p:par>
                  <p:par>
                    <p:cTn id="126" fill="hold">
                      <p:stCondLst>
                        <p:cond delay="indefinite"/>
                      </p:stCondLst>
                      <p:childTnLst>
                        <p:par>
                          <p:cTn id="127" fill="hold">
                            <p:stCondLst>
                              <p:cond delay="0"/>
                            </p:stCondLst>
                            <p:childTnLst>
                              <p:par>
                                <p:cTn id="128" presetID="10" presetClass="exit" presetSubtype="0" fill="hold" nodeType="clickEffect">
                                  <p:stCondLst>
                                    <p:cond delay="0"/>
                                  </p:stCondLst>
                                  <p:childTnLst>
                                    <p:animEffect transition="out" filter="fade">
                                      <p:cBhvr>
                                        <p:cTn id="129" dur="500"/>
                                        <p:tgtEl>
                                          <p:spTgt spid="45"/>
                                        </p:tgtEl>
                                      </p:cBhvr>
                                    </p:animEffect>
                                    <p:set>
                                      <p:cBhvr>
                                        <p:cTn id="130" dur="1" fill="hold">
                                          <p:stCondLst>
                                            <p:cond delay="499"/>
                                          </p:stCondLst>
                                        </p:cTn>
                                        <p:tgtEl>
                                          <p:spTgt spid="45"/>
                                        </p:tgtEl>
                                        <p:attrNameLst>
                                          <p:attrName>style.visibility</p:attrName>
                                        </p:attrNameLst>
                                      </p:cBhvr>
                                      <p:to>
                                        <p:strVal val="hidden"/>
                                      </p:to>
                                    </p:set>
                                  </p:childTnLst>
                                </p:cTn>
                              </p:par>
                              <p:par>
                                <p:cTn id="131" presetID="10" presetClass="exit" presetSubtype="0" fill="hold" nodeType="withEffect">
                                  <p:stCondLst>
                                    <p:cond delay="0"/>
                                  </p:stCondLst>
                                  <p:childTnLst>
                                    <p:animEffect transition="out" filter="fade">
                                      <p:cBhvr>
                                        <p:cTn id="132" dur="500"/>
                                        <p:tgtEl>
                                          <p:spTgt spid="8"/>
                                        </p:tgtEl>
                                      </p:cBhvr>
                                    </p:animEffect>
                                    <p:set>
                                      <p:cBhvr>
                                        <p:cTn id="133" dur="1" fill="hold">
                                          <p:stCondLst>
                                            <p:cond delay="499"/>
                                          </p:stCondLst>
                                        </p:cTn>
                                        <p:tgtEl>
                                          <p:spTgt spid="8"/>
                                        </p:tgtEl>
                                        <p:attrNameLst>
                                          <p:attrName>style.visibility</p:attrName>
                                        </p:attrNameLst>
                                      </p:cBhvr>
                                      <p:to>
                                        <p:strVal val="hidden"/>
                                      </p:to>
                                    </p:set>
                                  </p:childTnLst>
                                </p:cTn>
                              </p:par>
                              <p:par>
                                <p:cTn id="134" presetID="10" presetClass="entr" presetSubtype="0" fill="hold" nodeType="withEffect">
                                  <p:stCondLst>
                                    <p:cond delay="0"/>
                                  </p:stCondLst>
                                  <p:childTnLst>
                                    <p:set>
                                      <p:cBhvr>
                                        <p:cTn id="135" dur="1" fill="hold">
                                          <p:stCondLst>
                                            <p:cond delay="0"/>
                                          </p:stCondLst>
                                        </p:cTn>
                                        <p:tgtEl>
                                          <p:spTgt spid="10"/>
                                        </p:tgtEl>
                                        <p:attrNameLst>
                                          <p:attrName>style.visibility</p:attrName>
                                        </p:attrNameLst>
                                      </p:cBhvr>
                                      <p:to>
                                        <p:strVal val="visible"/>
                                      </p:to>
                                    </p:set>
                                    <p:animEffect transition="in" filter="fade">
                                      <p:cBhvr>
                                        <p:cTn id="136" dur="500"/>
                                        <p:tgtEl>
                                          <p:spTgt spid="10"/>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grpId="0" nodeType="click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500"/>
                                        <p:tgtEl>
                                          <p:spTgt spid="33"/>
                                        </p:tgtEl>
                                      </p:cBhvr>
                                    </p:animEffect>
                                  </p:childTnLst>
                                </p:cTn>
                              </p:par>
                              <p:par>
                                <p:cTn id="142" presetID="10" presetClass="entr" presetSubtype="0" fill="hold" grpId="0" nodeType="withEffect">
                                  <p:stCondLst>
                                    <p:cond delay="0"/>
                                  </p:stCondLst>
                                  <p:childTnLst>
                                    <p:set>
                                      <p:cBhvr>
                                        <p:cTn id="143" dur="1" fill="hold">
                                          <p:stCondLst>
                                            <p:cond delay="0"/>
                                          </p:stCondLst>
                                        </p:cTn>
                                        <p:tgtEl>
                                          <p:spTgt spid="32"/>
                                        </p:tgtEl>
                                        <p:attrNameLst>
                                          <p:attrName>style.visibility</p:attrName>
                                        </p:attrNameLst>
                                      </p:cBhvr>
                                      <p:to>
                                        <p:strVal val="visible"/>
                                      </p:to>
                                    </p:set>
                                    <p:animEffect transition="in" filter="fade">
                                      <p:cBhvr>
                                        <p:cTn id="144" dur="500"/>
                                        <p:tgtEl>
                                          <p:spTgt spid="32"/>
                                        </p:tgtEl>
                                      </p:cBhvr>
                                    </p:animEffect>
                                  </p:childTnLst>
                                </p:cTn>
                              </p:par>
                              <p:par>
                                <p:cTn id="145" presetID="10" presetClass="entr" presetSubtype="0" fill="hold" grpId="0" nodeType="withEffect">
                                  <p:stCondLst>
                                    <p:cond delay="0"/>
                                  </p:stCondLst>
                                  <p:childTnLst>
                                    <p:set>
                                      <p:cBhvr>
                                        <p:cTn id="146" dur="1" fill="hold">
                                          <p:stCondLst>
                                            <p:cond delay="0"/>
                                          </p:stCondLst>
                                        </p:cTn>
                                        <p:tgtEl>
                                          <p:spTgt spid="31"/>
                                        </p:tgtEl>
                                        <p:attrNameLst>
                                          <p:attrName>style.visibility</p:attrName>
                                        </p:attrNameLst>
                                      </p:cBhvr>
                                      <p:to>
                                        <p:strVal val="visible"/>
                                      </p:to>
                                    </p:set>
                                    <p:animEffect transition="in" filter="fade">
                                      <p:cBhvr>
                                        <p:cTn id="147" dur="500"/>
                                        <p:tgtEl>
                                          <p:spTgt spid="31"/>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nodeType="clickEffect">
                                  <p:stCondLst>
                                    <p:cond delay="0"/>
                                  </p:stCondLst>
                                  <p:childTnLst>
                                    <p:set>
                                      <p:cBhvr>
                                        <p:cTn id="151" dur="1" fill="hold">
                                          <p:stCondLst>
                                            <p:cond delay="0"/>
                                          </p:stCondLst>
                                        </p:cTn>
                                        <p:tgtEl>
                                          <p:spTgt spid="57"/>
                                        </p:tgtEl>
                                        <p:attrNameLst>
                                          <p:attrName>style.visibility</p:attrName>
                                        </p:attrNameLst>
                                      </p:cBhvr>
                                      <p:to>
                                        <p:strVal val="visible"/>
                                      </p:to>
                                    </p:set>
                                    <p:animEffect transition="in" filter="fade">
                                      <p:cBhvr>
                                        <p:cTn id="152" dur="500"/>
                                        <p:tgtEl>
                                          <p:spTgt spid="57"/>
                                        </p:tgtEl>
                                      </p:cBhvr>
                                    </p:animEffect>
                                  </p:childTnLst>
                                </p:cTn>
                              </p:par>
                              <p:par>
                                <p:cTn id="153" presetID="10" presetClass="entr" presetSubtype="0" fill="hold" grpId="0" nodeType="withEffect">
                                  <p:stCondLst>
                                    <p:cond delay="0"/>
                                  </p:stCondLst>
                                  <p:childTnLst>
                                    <p:set>
                                      <p:cBhvr>
                                        <p:cTn id="154" dur="1" fill="hold">
                                          <p:stCondLst>
                                            <p:cond delay="0"/>
                                          </p:stCondLst>
                                        </p:cTn>
                                        <p:tgtEl>
                                          <p:spTgt spid="58"/>
                                        </p:tgtEl>
                                        <p:attrNameLst>
                                          <p:attrName>style.visibility</p:attrName>
                                        </p:attrNameLst>
                                      </p:cBhvr>
                                      <p:to>
                                        <p:strVal val="visible"/>
                                      </p:to>
                                    </p:set>
                                    <p:animEffect transition="in" filter="fade">
                                      <p:cBhvr>
                                        <p:cTn id="155" dur="500"/>
                                        <p:tgtEl>
                                          <p:spTgt spid="58"/>
                                        </p:tgtEl>
                                      </p:cBhvr>
                                    </p:animEffect>
                                  </p:childTnLst>
                                </p:cTn>
                              </p:par>
                            </p:childTnLst>
                          </p:cTn>
                        </p:par>
                      </p:childTnLst>
                    </p:cTn>
                  </p:par>
                  <p:par>
                    <p:cTn id="156" fill="hold">
                      <p:stCondLst>
                        <p:cond delay="indefinite"/>
                      </p:stCondLst>
                      <p:childTnLst>
                        <p:par>
                          <p:cTn id="157" fill="hold">
                            <p:stCondLst>
                              <p:cond delay="0"/>
                            </p:stCondLst>
                            <p:childTnLst>
                              <p:par>
                                <p:cTn id="158" presetID="10" presetClass="entr" presetSubtype="0" fill="hold" grpId="0" nodeType="clickEffect">
                                  <p:stCondLst>
                                    <p:cond delay="0"/>
                                  </p:stCondLst>
                                  <p:childTnLst>
                                    <p:set>
                                      <p:cBhvr>
                                        <p:cTn id="159" dur="1" fill="hold">
                                          <p:stCondLst>
                                            <p:cond delay="0"/>
                                          </p:stCondLst>
                                        </p:cTn>
                                        <p:tgtEl>
                                          <p:spTgt spid="63"/>
                                        </p:tgtEl>
                                        <p:attrNameLst>
                                          <p:attrName>style.visibility</p:attrName>
                                        </p:attrNameLst>
                                      </p:cBhvr>
                                      <p:to>
                                        <p:strVal val="visible"/>
                                      </p:to>
                                    </p:set>
                                    <p:animEffect transition="in" filter="fade">
                                      <p:cBhvr>
                                        <p:cTn id="160" dur="500"/>
                                        <p:tgtEl>
                                          <p:spTgt spid="63"/>
                                        </p:tgtEl>
                                      </p:cBhvr>
                                    </p:animEffect>
                                  </p:childTnLst>
                                </p:cTn>
                              </p:par>
                            </p:childTnLst>
                          </p:cTn>
                        </p:par>
                        <p:par>
                          <p:cTn id="161" fill="hold">
                            <p:stCondLst>
                              <p:cond delay="500"/>
                            </p:stCondLst>
                            <p:childTnLst>
                              <p:par>
                                <p:cTn id="162" presetID="10" presetClass="entr" presetSubtype="0" fill="hold" grpId="0" nodeType="afterEffect">
                                  <p:stCondLst>
                                    <p:cond delay="200"/>
                                  </p:stCondLst>
                                  <p:childTnLst>
                                    <p:set>
                                      <p:cBhvr>
                                        <p:cTn id="163" dur="1" fill="hold">
                                          <p:stCondLst>
                                            <p:cond delay="0"/>
                                          </p:stCondLst>
                                        </p:cTn>
                                        <p:tgtEl>
                                          <p:spTgt spid="62"/>
                                        </p:tgtEl>
                                        <p:attrNameLst>
                                          <p:attrName>style.visibility</p:attrName>
                                        </p:attrNameLst>
                                      </p:cBhvr>
                                      <p:to>
                                        <p:strVal val="visible"/>
                                      </p:to>
                                    </p:set>
                                    <p:animEffect transition="in" filter="fade">
                                      <p:cBhvr>
                                        <p:cTn id="164" dur="500"/>
                                        <p:tgtEl>
                                          <p:spTgt spid="62"/>
                                        </p:tgtEl>
                                      </p:cBhvr>
                                    </p:animEffect>
                                  </p:childTnLst>
                                </p:cTn>
                              </p:par>
                            </p:childTnLst>
                          </p:cTn>
                        </p:par>
                      </p:childTnLst>
                    </p:cTn>
                  </p:par>
                  <p:par>
                    <p:cTn id="165" fill="hold">
                      <p:stCondLst>
                        <p:cond delay="indefinite"/>
                      </p:stCondLst>
                      <p:childTnLst>
                        <p:par>
                          <p:cTn id="166" fill="hold">
                            <p:stCondLst>
                              <p:cond delay="0"/>
                            </p:stCondLst>
                            <p:childTnLst>
                              <p:par>
                                <p:cTn id="167" presetID="10" presetClass="entr" presetSubtype="0" fill="hold" grpId="0" nodeType="clickEffect">
                                  <p:stCondLst>
                                    <p:cond delay="0"/>
                                  </p:stCondLst>
                                  <p:childTnLst>
                                    <p:set>
                                      <p:cBhvr>
                                        <p:cTn id="168" dur="1" fill="hold">
                                          <p:stCondLst>
                                            <p:cond delay="0"/>
                                          </p:stCondLst>
                                        </p:cTn>
                                        <p:tgtEl>
                                          <p:spTgt spid="66"/>
                                        </p:tgtEl>
                                        <p:attrNameLst>
                                          <p:attrName>style.visibility</p:attrName>
                                        </p:attrNameLst>
                                      </p:cBhvr>
                                      <p:to>
                                        <p:strVal val="visible"/>
                                      </p:to>
                                    </p:set>
                                    <p:animEffect transition="in" filter="fade">
                                      <p:cBhvr>
                                        <p:cTn id="169" dur="500"/>
                                        <p:tgtEl>
                                          <p:spTgt spid="66"/>
                                        </p:tgtEl>
                                      </p:cBhvr>
                                    </p:animEffect>
                                  </p:childTnLst>
                                </p:cTn>
                              </p:par>
                              <p:par>
                                <p:cTn id="170" presetID="10" presetClass="entr" presetSubtype="0" fill="hold" grpId="0" nodeType="withEffect">
                                  <p:stCondLst>
                                    <p:cond delay="200"/>
                                  </p:stCondLst>
                                  <p:childTnLst>
                                    <p:set>
                                      <p:cBhvr>
                                        <p:cTn id="171" dur="1" fill="hold">
                                          <p:stCondLst>
                                            <p:cond delay="0"/>
                                          </p:stCondLst>
                                        </p:cTn>
                                        <p:tgtEl>
                                          <p:spTgt spid="65"/>
                                        </p:tgtEl>
                                        <p:attrNameLst>
                                          <p:attrName>style.visibility</p:attrName>
                                        </p:attrNameLst>
                                      </p:cBhvr>
                                      <p:to>
                                        <p:strVal val="visible"/>
                                      </p:to>
                                    </p:set>
                                    <p:animEffect transition="in" filter="fade">
                                      <p:cBhvr>
                                        <p:cTn id="17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5" grpId="0"/>
      <p:bldP spid="25" grpId="1"/>
      <p:bldP spid="26" grpId="0"/>
      <p:bldP spid="26" grpId="1"/>
      <p:bldP spid="26" grpId="2"/>
      <p:bldP spid="27" grpId="0"/>
      <p:bldP spid="28" grpId="0"/>
      <p:bldP spid="29" grpId="0"/>
      <p:bldP spid="30" grpId="0"/>
      <p:bldP spid="31" grpId="0"/>
      <p:bldP spid="32" grpId="0"/>
      <p:bldP spid="33" grpId="0"/>
      <p:bldP spid="34" grpId="0"/>
      <p:bldP spid="34" grpId="1"/>
      <p:bldP spid="34" grpId="2"/>
      <p:bldP spid="47" grpId="0"/>
      <p:bldP spid="58" grpId="0"/>
      <p:bldP spid="62" grpId="0"/>
      <p:bldP spid="63" grpId="0"/>
      <p:bldP spid="65" grpId="0"/>
      <p:bldP spid="66" grpId="0"/>
      <p:bldP spid="38" grpId="0" animBg="1"/>
      <p:bldP spid="38" grpId="1" animBg="1"/>
      <p:bldP spid="39" grpId="0" animBg="1"/>
      <p:bldP spid="39"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BA911-1A35-48AE-8C56-ADD53976041B}"/>
              </a:ext>
            </a:extLst>
          </p:cNvPr>
          <p:cNvSpPr>
            <a:spLocks noGrp="1"/>
          </p:cNvSpPr>
          <p:nvPr>
            <p:ph type="title"/>
          </p:nvPr>
        </p:nvSpPr>
        <p:spPr/>
        <p:txBody>
          <a:bodyPr/>
          <a:lstStyle/>
          <a:p>
            <a:r>
              <a:rPr lang="en-GB" dirty="0"/>
              <a:t>5MD-3 Multiply using a formal written method</a:t>
            </a:r>
          </a:p>
        </p:txBody>
      </p:sp>
      <p:pic>
        <p:nvPicPr>
          <p:cNvPr id="3" name="Picture 2">
            <a:extLst>
              <a:ext uri="{FF2B5EF4-FFF2-40B4-BE49-F238E27FC236}">
                <a16:creationId xmlns:a16="http://schemas.microsoft.com/office/drawing/2014/main" id="{567B7724-A0DF-4081-B04B-205A0D64FDAA}"/>
              </a:ext>
            </a:extLst>
          </p:cNvPr>
          <p:cNvPicPr>
            <a:picLocks noChangeAspect="1"/>
          </p:cNvPicPr>
          <p:nvPr/>
        </p:nvPicPr>
        <p:blipFill>
          <a:blip r:embed="rId3"/>
          <a:stretch>
            <a:fillRect/>
          </a:stretch>
        </p:blipFill>
        <p:spPr>
          <a:xfrm>
            <a:off x="2135188" y="1420062"/>
            <a:ext cx="7966880" cy="2962531"/>
          </a:xfrm>
          <a:prstGeom prst="rect">
            <a:avLst/>
          </a:prstGeom>
        </p:spPr>
      </p:pic>
      <p:sp>
        <p:nvSpPr>
          <p:cNvPr id="5" name="Content Placeholder 2">
            <a:extLst>
              <a:ext uri="{FF2B5EF4-FFF2-40B4-BE49-F238E27FC236}">
                <a16:creationId xmlns:a16="http://schemas.microsoft.com/office/drawing/2014/main" id="{3B8B3213-4434-47FD-95FE-37E19B903BC5}"/>
              </a:ext>
            </a:extLst>
          </p:cNvPr>
          <p:cNvSpPr txBox="1">
            <a:spLocks/>
          </p:cNvSpPr>
          <p:nvPr/>
        </p:nvSpPr>
        <p:spPr>
          <a:xfrm>
            <a:off x="623888" y="4246924"/>
            <a:ext cx="9432924" cy="1330321"/>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The table shows three different ways to solve the same calculation.                                 What’s the same? What’s different?</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Use Dienes to model the calculation and explain what each digit within each method represents. </a:t>
            </a: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pic>
        <p:nvPicPr>
          <p:cNvPr id="9" name="Picture 8">
            <a:extLst>
              <a:ext uri="{FF2B5EF4-FFF2-40B4-BE49-F238E27FC236}">
                <a16:creationId xmlns:a16="http://schemas.microsoft.com/office/drawing/2014/main" id="{920B4691-9235-40AF-8F45-AFD26D5CF6A0}"/>
              </a:ext>
            </a:extLst>
          </p:cNvPr>
          <p:cNvPicPr>
            <a:picLocks noChangeAspect="1"/>
          </p:cNvPicPr>
          <p:nvPr/>
        </p:nvPicPr>
        <p:blipFill>
          <a:blip r:embed="rId4"/>
          <a:stretch>
            <a:fillRect/>
          </a:stretch>
        </p:blipFill>
        <p:spPr>
          <a:xfrm>
            <a:off x="8392663" y="2155526"/>
            <a:ext cx="913703" cy="1355935"/>
          </a:xfrm>
          <a:prstGeom prst="rect">
            <a:avLst/>
          </a:prstGeom>
        </p:spPr>
      </p:pic>
    </p:spTree>
    <p:extLst>
      <p:ext uri="{BB962C8B-B14F-4D97-AF65-F5344CB8AC3E}">
        <p14:creationId xmlns:p14="http://schemas.microsoft.com/office/powerpoint/2010/main" val="25540032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4045352125"/>
              </p:ext>
            </p:extLst>
          </p:nvPr>
        </p:nvGraphicFramePr>
        <p:xfrm>
          <a:off x="594008" y="1535029"/>
          <a:ext cx="10712127" cy="368496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multiply a three-digit number by a single-digit number using partitioning</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multiply a three-digit number by a single-digit number using expanded and short multiplication (no regroups)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16</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multiply a three-digit number by a single-digit number using expanded and short multiplication (one regroup)</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17</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multiply a three-digit number by a single-digit number using expanded and short multiplication (multiple regroups)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use estimation to support accurate calculation</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19</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divide a two-digit number by a single-digit number using partitioning and representations (no remainders, no exchanging)</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759637325"/>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457830" y="5732998"/>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759349"/>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42271148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12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56357413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estimation to support accurate calculation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12185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0735977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2:14-2:15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27-29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115505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41313AC-174C-48D1-931F-1912C09BCD45}"/>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2:15</a:t>
            </a:r>
            <a:endParaRPr lang="en-GB" dirty="0"/>
          </a:p>
        </p:txBody>
      </p:sp>
      <p:sp>
        <p:nvSpPr>
          <p:cNvPr id="3" name="Rectangle 2">
            <a:extLst>
              <a:ext uri="{FF2B5EF4-FFF2-40B4-BE49-F238E27FC236}">
                <a16:creationId xmlns:a16="http://schemas.microsoft.com/office/drawing/2014/main" id="{F8C78555-3ABF-4059-9C06-87119FB8A020}"/>
              </a:ext>
            </a:extLst>
          </p:cNvPr>
          <p:cNvSpPr/>
          <p:nvPr/>
        </p:nvSpPr>
        <p:spPr>
          <a:xfrm>
            <a:off x="1937538" y="771775"/>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24 × 3</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6F23BCFA-CB46-424A-9810-24D827A4FE48}"/>
              </a:ext>
            </a:extLst>
          </p:cNvPr>
          <p:cNvSpPr/>
          <p:nvPr/>
        </p:nvSpPr>
        <p:spPr>
          <a:xfrm>
            <a:off x="1937538" y="1586410"/>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24 is between 20 and 30.</a:t>
            </a:r>
            <a:endParaRPr lang="en-GB" sz="2400" dirty="0">
              <a:latin typeface="Myriad Pro" panose="020B0503030403020204" pitchFamily="34" charset="0"/>
            </a:endParaRPr>
          </a:p>
        </p:txBody>
      </p:sp>
      <p:sp>
        <p:nvSpPr>
          <p:cNvPr id="5" name="Rectangle 4">
            <a:extLst>
              <a:ext uri="{FF2B5EF4-FFF2-40B4-BE49-F238E27FC236}">
                <a16:creationId xmlns:a16="http://schemas.microsoft.com/office/drawing/2014/main" id="{72FAB300-C62F-4F30-8DCC-8F7BC58B4E9C}"/>
              </a:ext>
            </a:extLst>
          </p:cNvPr>
          <p:cNvSpPr/>
          <p:nvPr/>
        </p:nvSpPr>
        <p:spPr>
          <a:xfrm>
            <a:off x="1937538" y="2134370"/>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20 × 3 = 60</a:t>
            </a:r>
            <a:endParaRPr lang="en-GB" sz="2400" dirty="0">
              <a:latin typeface="Myriad Pro" panose="020B0503030403020204" pitchFamily="34" charset="0"/>
            </a:endParaRPr>
          </a:p>
        </p:txBody>
      </p:sp>
      <p:sp>
        <p:nvSpPr>
          <p:cNvPr id="6" name="Rectangle 5">
            <a:extLst>
              <a:ext uri="{FF2B5EF4-FFF2-40B4-BE49-F238E27FC236}">
                <a16:creationId xmlns:a16="http://schemas.microsoft.com/office/drawing/2014/main" id="{F792E26C-A196-4F64-B288-0BC8D0D8BAB1}"/>
              </a:ext>
            </a:extLst>
          </p:cNvPr>
          <p:cNvSpPr/>
          <p:nvPr/>
        </p:nvSpPr>
        <p:spPr>
          <a:xfrm>
            <a:off x="1937513" y="2708400"/>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30 × 3 = 90</a:t>
            </a:r>
            <a:endParaRPr lang="en-GB" sz="2400" dirty="0">
              <a:latin typeface="Myriad Pro" panose="020B0503030403020204" pitchFamily="34" charset="0"/>
            </a:endParaRPr>
          </a:p>
        </p:txBody>
      </p:sp>
      <p:sp>
        <p:nvSpPr>
          <p:cNvPr id="7" name="Rectangle 6">
            <a:extLst>
              <a:ext uri="{FF2B5EF4-FFF2-40B4-BE49-F238E27FC236}">
                <a16:creationId xmlns:a16="http://schemas.microsoft.com/office/drawing/2014/main" id="{A01325BB-4537-4D37-BE33-8FEA1B054A68}"/>
              </a:ext>
            </a:extLst>
          </p:cNvPr>
          <p:cNvSpPr/>
          <p:nvPr/>
        </p:nvSpPr>
        <p:spPr>
          <a:xfrm>
            <a:off x="1940167" y="3255368"/>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So, 24 </a:t>
            </a:r>
            <a:r>
              <a:rPr lang="en-US" sz="2400" dirty="0">
                <a:latin typeface="Calibri" panose="020F0502020204030204" pitchFamily="34" charset="0"/>
                <a:ea typeface="Times New Roman" panose="02020603050405020304" pitchFamily="18" charset="0"/>
                <a:cs typeface="Calibri" panose="020F0502020204030204" pitchFamily="34" charset="0"/>
              </a:rPr>
              <a:t>×</a:t>
            </a:r>
            <a:r>
              <a:rPr lang="en-US" sz="2400" dirty="0">
                <a:latin typeface="Myriad Pro" panose="020B0503030403020204" pitchFamily="34" charset="0"/>
                <a:ea typeface="Times New Roman" panose="02020603050405020304" pitchFamily="18" charset="0"/>
                <a:cs typeface="Times New Roman" panose="02020603050405020304" pitchFamily="18" charset="0"/>
              </a:rPr>
              <a:t> 3 must be between 60 and 90.</a:t>
            </a:r>
            <a:endParaRPr lang="en-GB" sz="2400" dirty="0">
              <a:latin typeface="Myriad Pro" panose="020B0503030403020204" pitchFamily="34" charset="0"/>
            </a:endParaRPr>
          </a:p>
        </p:txBody>
      </p:sp>
    </p:spTree>
    <p:extLst>
      <p:ext uri="{BB962C8B-B14F-4D97-AF65-F5344CB8AC3E}">
        <p14:creationId xmlns:p14="http://schemas.microsoft.com/office/powerpoint/2010/main" val="268877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8C2C5AF-F526-45F4-9037-9E3A700DA9D2}"/>
              </a:ext>
            </a:extLst>
          </p:cNvPr>
          <p:cNvSpPr/>
          <p:nvPr/>
        </p:nvSpPr>
        <p:spPr>
          <a:xfrm>
            <a:off x="1937538" y="771775"/>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4 × 38</a:t>
            </a:r>
            <a:endParaRPr lang="en-GB" sz="2400" dirty="0">
              <a:latin typeface="Myriad Pro" panose="020B0503030403020204" pitchFamily="34" charset="0"/>
            </a:endParaRPr>
          </a:p>
        </p:txBody>
      </p:sp>
      <p:sp>
        <p:nvSpPr>
          <p:cNvPr id="2" name="Text Placeholder 1">
            <a:extLst>
              <a:ext uri="{FF2B5EF4-FFF2-40B4-BE49-F238E27FC236}">
                <a16:creationId xmlns:a16="http://schemas.microsoft.com/office/drawing/2014/main" id="{B488FB47-6CC4-417A-AF24-B258B071FF9D}"/>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2:15</a:t>
            </a:r>
            <a:endParaRPr lang="en-GB" dirty="0"/>
          </a:p>
        </p:txBody>
      </p:sp>
      <p:sp>
        <p:nvSpPr>
          <p:cNvPr id="8" name="Rectangle 7">
            <a:extLst>
              <a:ext uri="{FF2B5EF4-FFF2-40B4-BE49-F238E27FC236}">
                <a16:creationId xmlns:a16="http://schemas.microsoft.com/office/drawing/2014/main" id="{988A5EED-07A7-4263-9A0C-B639B210E110}"/>
              </a:ext>
            </a:extLst>
          </p:cNvPr>
          <p:cNvSpPr/>
          <p:nvPr/>
        </p:nvSpPr>
        <p:spPr>
          <a:xfrm>
            <a:off x="4625853" y="1588917"/>
            <a:ext cx="603050"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30 </a:t>
            </a:r>
            <a:endParaRPr lang="en-GB" dirty="0"/>
          </a:p>
        </p:txBody>
      </p:sp>
      <p:sp>
        <p:nvSpPr>
          <p:cNvPr id="11" name="Rectangle 10">
            <a:extLst>
              <a:ext uri="{FF2B5EF4-FFF2-40B4-BE49-F238E27FC236}">
                <a16:creationId xmlns:a16="http://schemas.microsoft.com/office/drawing/2014/main" id="{0EC2700B-3D38-4E08-9DA5-03075232592C}"/>
              </a:ext>
            </a:extLst>
          </p:cNvPr>
          <p:cNvSpPr/>
          <p:nvPr/>
        </p:nvSpPr>
        <p:spPr>
          <a:xfrm>
            <a:off x="5303912" y="1588917"/>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3" name="Rectangle 12">
            <a:extLst>
              <a:ext uri="{FF2B5EF4-FFF2-40B4-BE49-F238E27FC236}">
                <a16:creationId xmlns:a16="http://schemas.microsoft.com/office/drawing/2014/main" id="{98C63F25-1DEF-4EBD-8F20-10339E837E29}"/>
              </a:ext>
            </a:extLst>
          </p:cNvPr>
          <p:cNvSpPr/>
          <p:nvPr/>
        </p:nvSpPr>
        <p:spPr>
          <a:xfrm>
            <a:off x="5850526" y="1588917"/>
            <a:ext cx="518091"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38</a:t>
            </a:r>
            <a:endParaRPr lang="en-GB" dirty="0"/>
          </a:p>
        </p:txBody>
      </p:sp>
      <p:sp>
        <p:nvSpPr>
          <p:cNvPr id="14" name="Rectangle 13">
            <a:extLst>
              <a:ext uri="{FF2B5EF4-FFF2-40B4-BE49-F238E27FC236}">
                <a16:creationId xmlns:a16="http://schemas.microsoft.com/office/drawing/2014/main" id="{36D28380-BC41-49B0-92C7-8A03A840FC20}"/>
              </a:ext>
            </a:extLst>
          </p:cNvPr>
          <p:cNvSpPr/>
          <p:nvPr/>
        </p:nvSpPr>
        <p:spPr>
          <a:xfrm>
            <a:off x="7009476" y="1588917"/>
            <a:ext cx="518091"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40</a:t>
            </a:r>
          </a:p>
        </p:txBody>
      </p:sp>
      <p:sp>
        <p:nvSpPr>
          <p:cNvPr id="15" name="Rectangle 14">
            <a:extLst>
              <a:ext uri="{FF2B5EF4-FFF2-40B4-BE49-F238E27FC236}">
                <a16:creationId xmlns:a16="http://schemas.microsoft.com/office/drawing/2014/main" id="{94B5AFC1-570C-401F-BC63-77F5D7743FD4}"/>
              </a:ext>
            </a:extLst>
          </p:cNvPr>
          <p:cNvSpPr/>
          <p:nvPr/>
        </p:nvSpPr>
        <p:spPr>
          <a:xfrm>
            <a:off x="6472572" y="1588917"/>
            <a:ext cx="56457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 &lt; </a:t>
            </a:r>
            <a:endParaRPr lang="en-GB" dirty="0"/>
          </a:p>
        </p:txBody>
      </p:sp>
      <p:sp>
        <p:nvSpPr>
          <p:cNvPr id="16" name="Rectangle 15">
            <a:extLst>
              <a:ext uri="{FF2B5EF4-FFF2-40B4-BE49-F238E27FC236}">
                <a16:creationId xmlns:a16="http://schemas.microsoft.com/office/drawing/2014/main" id="{5086EF39-B6EC-4D2C-99A3-60FF1C0BE875}"/>
              </a:ext>
            </a:extLst>
          </p:cNvPr>
          <p:cNvSpPr/>
          <p:nvPr/>
        </p:nvSpPr>
        <p:spPr>
          <a:xfrm>
            <a:off x="4439817" y="2165723"/>
            <a:ext cx="1112805"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30 </a:t>
            </a:r>
            <a:endParaRPr lang="en-GB" dirty="0"/>
          </a:p>
        </p:txBody>
      </p:sp>
      <p:sp>
        <p:nvSpPr>
          <p:cNvPr id="17" name="Rectangle 16">
            <a:extLst>
              <a:ext uri="{FF2B5EF4-FFF2-40B4-BE49-F238E27FC236}">
                <a16:creationId xmlns:a16="http://schemas.microsoft.com/office/drawing/2014/main" id="{FEE65971-E318-4983-93AE-B6DE375AB513}"/>
              </a:ext>
            </a:extLst>
          </p:cNvPr>
          <p:cNvSpPr/>
          <p:nvPr/>
        </p:nvSpPr>
        <p:spPr>
          <a:xfrm>
            <a:off x="5323334" y="2165723"/>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8" name="Rectangle 17">
            <a:extLst>
              <a:ext uri="{FF2B5EF4-FFF2-40B4-BE49-F238E27FC236}">
                <a16:creationId xmlns:a16="http://schemas.microsoft.com/office/drawing/2014/main" id="{FCB0AF61-4437-4179-B1EF-CBFCD14ADD24}"/>
              </a:ext>
            </a:extLst>
          </p:cNvPr>
          <p:cNvSpPr/>
          <p:nvPr/>
        </p:nvSpPr>
        <p:spPr>
          <a:xfrm>
            <a:off x="5639538" y="2165723"/>
            <a:ext cx="1027845"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38</a:t>
            </a:r>
            <a:endParaRPr lang="en-GB" dirty="0"/>
          </a:p>
        </p:txBody>
      </p:sp>
      <p:sp>
        <p:nvSpPr>
          <p:cNvPr id="19" name="Rectangle 18">
            <a:extLst>
              <a:ext uri="{FF2B5EF4-FFF2-40B4-BE49-F238E27FC236}">
                <a16:creationId xmlns:a16="http://schemas.microsoft.com/office/drawing/2014/main" id="{706E9296-9C46-4578-A209-39C3E2F3F77F}"/>
              </a:ext>
            </a:extLst>
          </p:cNvPr>
          <p:cNvSpPr/>
          <p:nvPr/>
        </p:nvSpPr>
        <p:spPr>
          <a:xfrm>
            <a:off x="6863674" y="2165723"/>
            <a:ext cx="1027845" cy="461665"/>
          </a:xfrm>
          <a:prstGeom prst="rect">
            <a:avLst/>
          </a:prstGeom>
        </p:spPr>
        <p:txBody>
          <a:bodyPr wrap="none">
            <a:spAutoFit/>
          </a:bodyPr>
          <a:lstStyle/>
          <a:p>
            <a:pP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4 × </a:t>
            </a:r>
            <a:r>
              <a:rPr lang="en-GB" sz="2400" dirty="0">
                <a:solidFill>
                  <a:srgbClr val="000000"/>
                </a:solidFill>
                <a:latin typeface="Myriad Pro" panose="020B0503030403020204" pitchFamily="34" charset="0"/>
              </a:rPr>
              <a:t>40</a:t>
            </a:r>
          </a:p>
        </p:txBody>
      </p:sp>
      <p:sp>
        <p:nvSpPr>
          <p:cNvPr id="20" name="Rectangle 19">
            <a:extLst>
              <a:ext uri="{FF2B5EF4-FFF2-40B4-BE49-F238E27FC236}">
                <a16:creationId xmlns:a16="http://schemas.microsoft.com/office/drawing/2014/main" id="{DD17F64F-157A-417A-9AB9-6B836E41C6C3}"/>
              </a:ext>
            </a:extLst>
          </p:cNvPr>
          <p:cNvSpPr/>
          <p:nvPr/>
        </p:nvSpPr>
        <p:spPr>
          <a:xfrm>
            <a:off x="6472572" y="2165723"/>
            <a:ext cx="56457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 &lt; </a:t>
            </a:r>
            <a:endParaRPr lang="en-GB" dirty="0"/>
          </a:p>
        </p:txBody>
      </p:sp>
      <p:sp>
        <p:nvSpPr>
          <p:cNvPr id="21" name="Rectangle 20">
            <a:extLst>
              <a:ext uri="{FF2B5EF4-FFF2-40B4-BE49-F238E27FC236}">
                <a16:creationId xmlns:a16="http://schemas.microsoft.com/office/drawing/2014/main" id="{96BF48BE-9DB6-46EA-B536-AEDCF4FC7C88}"/>
              </a:ext>
            </a:extLst>
          </p:cNvPr>
          <p:cNvSpPr/>
          <p:nvPr/>
        </p:nvSpPr>
        <p:spPr>
          <a:xfrm>
            <a:off x="4547307" y="2732162"/>
            <a:ext cx="76976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 120</a:t>
            </a:r>
            <a:endParaRPr lang="en-GB" dirty="0"/>
          </a:p>
        </p:txBody>
      </p:sp>
      <p:sp>
        <p:nvSpPr>
          <p:cNvPr id="22" name="Rectangle 21">
            <a:extLst>
              <a:ext uri="{FF2B5EF4-FFF2-40B4-BE49-F238E27FC236}">
                <a16:creationId xmlns:a16="http://schemas.microsoft.com/office/drawing/2014/main" id="{64963B29-20D7-4CD9-B948-D40E278AB6E6}"/>
              </a:ext>
            </a:extLst>
          </p:cNvPr>
          <p:cNvSpPr/>
          <p:nvPr/>
        </p:nvSpPr>
        <p:spPr>
          <a:xfrm>
            <a:off x="5303912" y="2732162"/>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23" name="Rectangle 22">
            <a:extLst>
              <a:ext uri="{FF2B5EF4-FFF2-40B4-BE49-F238E27FC236}">
                <a16:creationId xmlns:a16="http://schemas.microsoft.com/office/drawing/2014/main" id="{3F08EB33-D106-45CF-8C48-E2722695604E}"/>
              </a:ext>
            </a:extLst>
          </p:cNvPr>
          <p:cNvSpPr/>
          <p:nvPr/>
        </p:nvSpPr>
        <p:spPr>
          <a:xfrm>
            <a:off x="5644903" y="2741687"/>
            <a:ext cx="1027845"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38</a:t>
            </a:r>
            <a:endParaRPr lang="en-GB" dirty="0"/>
          </a:p>
        </p:txBody>
      </p:sp>
      <p:sp>
        <p:nvSpPr>
          <p:cNvPr id="24" name="Rectangle 23">
            <a:extLst>
              <a:ext uri="{FF2B5EF4-FFF2-40B4-BE49-F238E27FC236}">
                <a16:creationId xmlns:a16="http://schemas.microsoft.com/office/drawing/2014/main" id="{CD93BB94-79EC-4C0A-868F-19A4297619DC}"/>
              </a:ext>
            </a:extLst>
          </p:cNvPr>
          <p:cNvSpPr/>
          <p:nvPr/>
        </p:nvSpPr>
        <p:spPr>
          <a:xfrm>
            <a:off x="6930928" y="2732162"/>
            <a:ext cx="68480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160</a:t>
            </a:r>
          </a:p>
        </p:txBody>
      </p:sp>
      <p:sp>
        <p:nvSpPr>
          <p:cNvPr id="25" name="Rectangle 24">
            <a:extLst>
              <a:ext uri="{FF2B5EF4-FFF2-40B4-BE49-F238E27FC236}">
                <a16:creationId xmlns:a16="http://schemas.microsoft.com/office/drawing/2014/main" id="{D90C72D0-A416-48FF-89C0-17E91BA932B7}"/>
              </a:ext>
            </a:extLst>
          </p:cNvPr>
          <p:cNvSpPr/>
          <p:nvPr/>
        </p:nvSpPr>
        <p:spPr>
          <a:xfrm>
            <a:off x="6472573" y="2732162"/>
            <a:ext cx="649537"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  &lt; </a:t>
            </a:r>
            <a:endParaRPr lang="en-GB" dirty="0"/>
          </a:p>
        </p:txBody>
      </p:sp>
    </p:spTree>
    <p:extLst>
      <p:ext uri="{BB962C8B-B14F-4D97-AF65-F5344CB8AC3E}">
        <p14:creationId xmlns:p14="http://schemas.microsoft.com/office/powerpoint/2010/main" val="2515095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14" grpId="0"/>
      <p:bldP spid="15" grpId="0"/>
      <p:bldP spid="16" grpId="0"/>
      <p:bldP spid="17" grpId="0"/>
      <p:bldP spid="18" grpId="0"/>
      <p:bldP spid="19" grpId="0"/>
      <p:bldP spid="20" grpId="0"/>
      <p:bldP spid="21" grpId="0"/>
      <p:bldP spid="22" grpId="0"/>
      <p:bldP spid="23" grpId="0"/>
      <p:bldP spid="24" grpId="0"/>
      <p:bldP spid="2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7D21D1-35FB-4590-951F-F07F254CE610}"/>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2:15</a:t>
            </a:r>
            <a:endParaRPr lang="en-GB" dirty="0"/>
          </a:p>
        </p:txBody>
      </p:sp>
      <p:sp>
        <p:nvSpPr>
          <p:cNvPr id="3" name="Rectangle 2">
            <a:extLst>
              <a:ext uri="{FF2B5EF4-FFF2-40B4-BE49-F238E27FC236}">
                <a16:creationId xmlns:a16="http://schemas.microsoft.com/office/drawing/2014/main" id="{49E9DA76-C29E-47FE-8AC8-AE316122F174}"/>
              </a:ext>
            </a:extLst>
          </p:cNvPr>
          <p:cNvSpPr/>
          <p:nvPr/>
        </p:nvSpPr>
        <p:spPr>
          <a:xfrm>
            <a:off x="1937538" y="764705"/>
            <a:ext cx="8316924" cy="830997"/>
          </a:xfrm>
          <a:prstGeom prst="rect">
            <a:avLst/>
          </a:prstGeom>
        </p:spPr>
        <p:txBody>
          <a:bodyPr wrap="square">
            <a:spAutoFit/>
          </a:bodyPr>
          <a:lstStyle/>
          <a:p>
            <a:pPr algn="ct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If all boxes are the same height, how tall is the stack of boxes?</a:t>
            </a:r>
            <a:endParaRPr lang="en-GB" sz="2400" dirty="0">
              <a:latin typeface="Myriad Pro" panose="020B0503030403020204" pitchFamily="34" charset="0"/>
            </a:endParaRPr>
          </a:p>
        </p:txBody>
      </p:sp>
      <p:pic>
        <p:nvPicPr>
          <p:cNvPr id="5" name="Picture 4">
            <a:extLst>
              <a:ext uri="{FF2B5EF4-FFF2-40B4-BE49-F238E27FC236}">
                <a16:creationId xmlns:a16="http://schemas.microsoft.com/office/drawing/2014/main" id="{021CF9ED-8943-496F-9B72-89C9F1E96A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1207" y="1772816"/>
            <a:ext cx="6816764" cy="4780048"/>
          </a:xfrm>
          <a:prstGeom prst="rect">
            <a:avLst/>
          </a:prstGeom>
        </p:spPr>
      </p:pic>
      <p:pic>
        <p:nvPicPr>
          <p:cNvPr id="7" name="Picture 6">
            <a:extLst>
              <a:ext uri="{FF2B5EF4-FFF2-40B4-BE49-F238E27FC236}">
                <a16:creationId xmlns:a16="http://schemas.microsoft.com/office/drawing/2014/main" id="{8BE72E6C-2BE9-46C7-AEB3-EEFB7A140C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2252" y="3068960"/>
            <a:ext cx="1862140" cy="1438172"/>
          </a:xfrm>
          <a:prstGeom prst="rect">
            <a:avLst/>
          </a:prstGeom>
        </p:spPr>
      </p:pic>
      <p:sp>
        <p:nvSpPr>
          <p:cNvPr id="8" name="TextBox 7">
            <a:extLst>
              <a:ext uri="{FF2B5EF4-FFF2-40B4-BE49-F238E27FC236}">
                <a16:creationId xmlns:a16="http://schemas.microsoft.com/office/drawing/2014/main" id="{1C72BD12-0A73-4246-B32F-F6F77D4F2E6D}"/>
              </a:ext>
            </a:extLst>
          </p:cNvPr>
          <p:cNvSpPr txBox="1"/>
          <p:nvPr/>
        </p:nvSpPr>
        <p:spPr bwMode="auto">
          <a:xfrm>
            <a:off x="9282373" y="401726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9" name="TextBox 8">
            <a:extLst>
              <a:ext uri="{FF2B5EF4-FFF2-40B4-BE49-F238E27FC236}">
                <a16:creationId xmlns:a16="http://schemas.microsoft.com/office/drawing/2014/main" id="{6FCE585E-BAC6-436F-9861-E95F0CB36312}"/>
              </a:ext>
            </a:extLst>
          </p:cNvPr>
          <p:cNvSpPr txBox="1"/>
          <p:nvPr/>
        </p:nvSpPr>
        <p:spPr bwMode="auto">
          <a:xfrm>
            <a:off x="8698961" y="4566882"/>
            <a:ext cx="2721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000" dirty="0">
                <a:latin typeface="Myriad Pro" panose="020B0503030403020204" pitchFamily="34" charset="0"/>
                <a:ea typeface="Myriad Pro Semibold" charset="0"/>
                <a:cs typeface="Myriad Pro Semibold" charset="0"/>
              </a:rPr>
              <a:t>2</a:t>
            </a:r>
          </a:p>
        </p:txBody>
      </p:sp>
      <p:sp>
        <p:nvSpPr>
          <p:cNvPr id="10" name="TextBox 9">
            <a:extLst>
              <a:ext uri="{FF2B5EF4-FFF2-40B4-BE49-F238E27FC236}">
                <a16:creationId xmlns:a16="http://schemas.microsoft.com/office/drawing/2014/main" id="{EA297D5E-7262-4EFF-8273-A01E37F40A08}"/>
              </a:ext>
            </a:extLst>
          </p:cNvPr>
          <p:cNvSpPr txBox="1"/>
          <p:nvPr/>
        </p:nvSpPr>
        <p:spPr bwMode="auto">
          <a:xfrm>
            <a:off x="8698961" y="401726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11" name="TextBox 10">
            <a:extLst>
              <a:ext uri="{FF2B5EF4-FFF2-40B4-BE49-F238E27FC236}">
                <a16:creationId xmlns:a16="http://schemas.microsoft.com/office/drawing/2014/main" id="{3B01AFD2-0BD0-4C1B-B391-6E01B1158F52}"/>
              </a:ext>
            </a:extLst>
          </p:cNvPr>
          <p:cNvSpPr txBox="1"/>
          <p:nvPr/>
        </p:nvSpPr>
        <p:spPr bwMode="auto">
          <a:xfrm>
            <a:off x="8153520" y="401726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4" name="Oval 3">
            <a:extLst>
              <a:ext uri="{FF2B5EF4-FFF2-40B4-BE49-F238E27FC236}">
                <a16:creationId xmlns:a16="http://schemas.microsoft.com/office/drawing/2014/main" id="{AAEB0A93-CBD7-4C02-A44C-353D221B45BA}"/>
              </a:ext>
            </a:extLst>
          </p:cNvPr>
          <p:cNvSpPr/>
          <p:nvPr/>
        </p:nvSpPr>
        <p:spPr bwMode="auto">
          <a:xfrm>
            <a:off x="6274730" y="3861049"/>
            <a:ext cx="397334" cy="46166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a:extLst>
              <a:ext uri="{FF2B5EF4-FFF2-40B4-BE49-F238E27FC236}">
                <a16:creationId xmlns:a16="http://schemas.microsoft.com/office/drawing/2014/main" id="{F1BABA30-F18B-494D-BFD7-2D199264988C}"/>
              </a:ext>
            </a:extLst>
          </p:cNvPr>
          <p:cNvSpPr/>
          <p:nvPr/>
        </p:nvSpPr>
        <p:spPr bwMode="auto">
          <a:xfrm>
            <a:off x="6312024" y="3825325"/>
            <a:ext cx="360040" cy="50405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Box 11">
            <a:extLst>
              <a:ext uri="{FF2B5EF4-FFF2-40B4-BE49-F238E27FC236}">
                <a16:creationId xmlns:a16="http://schemas.microsoft.com/office/drawing/2014/main" id="{13231D28-8A7B-4CE3-8132-C7E4BB80CF5F}"/>
              </a:ext>
            </a:extLst>
          </p:cNvPr>
          <p:cNvSpPr txBox="1"/>
          <p:nvPr/>
        </p:nvSpPr>
        <p:spPr bwMode="auto">
          <a:xfrm>
            <a:off x="6230112" y="3799551"/>
            <a:ext cx="1151151" cy="830997"/>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144 cm</a:t>
            </a:r>
          </a:p>
        </p:txBody>
      </p:sp>
    </p:spTree>
    <p:extLst>
      <p:ext uri="{BB962C8B-B14F-4D97-AF65-F5344CB8AC3E}">
        <p14:creationId xmlns:p14="http://schemas.microsoft.com/office/powerpoint/2010/main" val="3664882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10" presetClass="entr" presetSubtype="0" fill="hold" grpId="0" nodeType="afterEffect">
                                  <p:stCondLst>
                                    <p:cond delay="2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childTnLst>
                          </p:cTn>
                        </p:par>
                        <p:par>
                          <p:cTn id="22" fill="hold">
                            <p:stCondLst>
                              <p:cond delay="500"/>
                            </p:stCondLst>
                            <p:childTnLst>
                              <p:par>
                                <p:cTn id="23" presetID="10" presetClass="entr" presetSubtype="0" fill="hold" grpId="0" nodeType="afterEffect">
                                  <p:stCondLst>
                                    <p:cond delay="2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par>
                                <p:cTn id="30" presetID="10"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6"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13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10681355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three-digit number by a single-digit number using partitioning and representations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5974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58473333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30-31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957361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FF2136CF-1DEF-4019-826A-399B10943FF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54187" y="3932953"/>
            <a:ext cx="504056" cy="1157685"/>
          </a:xfrm>
          <a:prstGeom prst="rect">
            <a:avLst/>
          </a:prstGeom>
        </p:spPr>
      </p:pic>
      <p:sp>
        <p:nvSpPr>
          <p:cNvPr id="5" name="TextBox 4">
            <a:extLst>
              <a:ext uri="{FF2B5EF4-FFF2-40B4-BE49-F238E27FC236}">
                <a16:creationId xmlns:a16="http://schemas.microsoft.com/office/drawing/2014/main" id="{FDA75B70-263F-4EA4-9825-5400551672FA}"/>
              </a:ext>
            </a:extLst>
          </p:cNvPr>
          <p:cNvSpPr txBox="1"/>
          <p:nvPr/>
        </p:nvSpPr>
        <p:spPr bwMode="auto">
          <a:xfrm>
            <a:off x="6240586" y="711747"/>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963</a:t>
            </a:r>
          </a:p>
        </p:txBody>
      </p:sp>
      <p:pic>
        <p:nvPicPr>
          <p:cNvPr id="19" name="Picture 18">
            <a:extLst>
              <a:ext uri="{FF2B5EF4-FFF2-40B4-BE49-F238E27FC236}">
                <a16:creationId xmlns:a16="http://schemas.microsoft.com/office/drawing/2014/main" id="{5BCA7648-A34E-43A9-BB10-4F4528A182C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347298" y="3931555"/>
            <a:ext cx="268982" cy="1157685"/>
          </a:xfrm>
          <a:prstGeom prst="rect">
            <a:avLst/>
          </a:prstGeom>
        </p:spPr>
      </p:pic>
      <p:sp>
        <p:nvSpPr>
          <p:cNvPr id="2" name="Text Placeholder 1">
            <a:extLst>
              <a:ext uri="{FF2B5EF4-FFF2-40B4-BE49-F238E27FC236}">
                <a16:creationId xmlns:a16="http://schemas.microsoft.com/office/drawing/2014/main" id="{7B60FC83-32A0-4B2D-98A7-0A5BCB106819}"/>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3:1</a:t>
            </a:r>
            <a:endParaRPr lang="en-GB" dirty="0"/>
          </a:p>
        </p:txBody>
      </p:sp>
      <p:sp>
        <p:nvSpPr>
          <p:cNvPr id="3" name="Rectangle 2">
            <a:extLst>
              <a:ext uri="{FF2B5EF4-FFF2-40B4-BE49-F238E27FC236}">
                <a16:creationId xmlns:a16="http://schemas.microsoft.com/office/drawing/2014/main" id="{DB000FD9-C56C-4A58-AF65-46CAA8397ECA}"/>
              </a:ext>
            </a:extLst>
          </p:cNvPr>
          <p:cNvSpPr/>
          <p:nvPr/>
        </p:nvSpPr>
        <p:spPr>
          <a:xfrm>
            <a:off x="4871864" y="692697"/>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321 </a:t>
            </a:r>
            <a:r>
              <a:rPr lang="en-GB" sz="2400" dirty="0">
                <a:latin typeface="Myriad Pro" panose="020B0503030403020204" pitchFamily="34" charset="0"/>
                <a:ea typeface="Myriad Pro Semibold" charset="0"/>
                <a:cs typeface="Myriad Pro Semibold" charset="0"/>
              </a:rPr>
              <a:t>× 3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4" name="Rectangle 3">
            <a:extLst>
              <a:ext uri="{FF2B5EF4-FFF2-40B4-BE49-F238E27FC236}">
                <a16:creationId xmlns:a16="http://schemas.microsoft.com/office/drawing/2014/main" id="{87F9FF2A-52BA-4E8B-86B5-8C10A58FFF12}"/>
              </a:ext>
            </a:extLst>
          </p:cNvPr>
          <p:cNvSpPr/>
          <p:nvPr/>
        </p:nvSpPr>
        <p:spPr bwMode="auto">
          <a:xfrm>
            <a:off x="6292339" y="720339"/>
            <a:ext cx="595749"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8" name="Picture 7">
            <a:extLst>
              <a:ext uri="{FF2B5EF4-FFF2-40B4-BE49-F238E27FC236}">
                <a16:creationId xmlns:a16="http://schemas.microsoft.com/office/drawing/2014/main" id="{67B2734F-F963-4FD1-AC3D-464E5164F8C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93212" y="2819634"/>
            <a:ext cx="3925672" cy="1157685"/>
          </a:xfrm>
          <a:prstGeom prst="rect">
            <a:avLst/>
          </a:prstGeom>
        </p:spPr>
      </p:pic>
      <p:sp>
        <p:nvSpPr>
          <p:cNvPr id="10" name="Rectangle: Rounded Corners 9">
            <a:extLst>
              <a:ext uri="{FF2B5EF4-FFF2-40B4-BE49-F238E27FC236}">
                <a16:creationId xmlns:a16="http://schemas.microsoft.com/office/drawing/2014/main" id="{18C64F0C-B18B-49AC-8AA4-DB622B917B5F}"/>
              </a:ext>
            </a:extLst>
          </p:cNvPr>
          <p:cNvSpPr/>
          <p:nvPr/>
        </p:nvSpPr>
        <p:spPr bwMode="auto">
          <a:xfrm>
            <a:off x="4176632" y="1641517"/>
            <a:ext cx="3297954" cy="3364633"/>
          </a:xfrm>
          <a:prstGeom prst="roundRect">
            <a:avLst>
              <a:gd name="adj" fmla="val 598"/>
            </a:avLst>
          </a:prstGeom>
          <a:noFill/>
          <a:ln w="190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Rounded Corners 10">
            <a:extLst>
              <a:ext uri="{FF2B5EF4-FFF2-40B4-BE49-F238E27FC236}">
                <a16:creationId xmlns:a16="http://schemas.microsoft.com/office/drawing/2014/main" id="{AC2C3D98-5DC5-4775-B0E9-046A5365E112}"/>
              </a:ext>
            </a:extLst>
          </p:cNvPr>
          <p:cNvSpPr/>
          <p:nvPr/>
        </p:nvSpPr>
        <p:spPr bwMode="auto">
          <a:xfrm>
            <a:off x="8356924" y="1637698"/>
            <a:ext cx="241865" cy="3368452"/>
          </a:xfrm>
          <a:prstGeom prst="roundRect">
            <a:avLst>
              <a:gd name="adj" fmla="val 9998"/>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Rounded Corners 12">
            <a:extLst>
              <a:ext uri="{FF2B5EF4-FFF2-40B4-BE49-F238E27FC236}">
                <a16:creationId xmlns:a16="http://schemas.microsoft.com/office/drawing/2014/main" id="{CA4A8C12-A599-4EFA-8E19-740586832800}"/>
              </a:ext>
            </a:extLst>
          </p:cNvPr>
          <p:cNvSpPr/>
          <p:nvPr/>
        </p:nvSpPr>
        <p:spPr bwMode="auto">
          <a:xfrm>
            <a:off x="7720397" y="1637697"/>
            <a:ext cx="390686" cy="3355110"/>
          </a:xfrm>
          <a:prstGeom prst="roundRect">
            <a:avLst>
              <a:gd name="adj" fmla="val 9530"/>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a:extLst>
              <a:ext uri="{FF2B5EF4-FFF2-40B4-BE49-F238E27FC236}">
                <a16:creationId xmlns:a16="http://schemas.microsoft.com/office/drawing/2014/main" id="{6C5E5D7F-928A-4C9E-972E-3473D300B17B}"/>
              </a:ext>
            </a:extLst>
          </p:cNvPr>
          <p:cNvSpPr/>
          <p:nvPr/>
        </p:nvSpPr>
        <p:spPr>
          <a:xfrm>
            <a:off x="3810000" y="5134760"/>
            <a:ext cx="5132832" cy="461665"/>
          </a:xfrm>
          <a:prstGeom prst="rect">
            <a:avLst/>
          </a:prstGeom>
        </p:spPr>
        <p:txBody>
          <a:bodyPr wrap="square">
            <a:spAutoFit/>
          </a:bodyPr>
          <a:lstStyle/>
          <a:p>
            <a:pPr algn="ctr">
              <a:buNone/>
            </a:pPr>
            <a:r>
              <a:rPr lang="en-GB" sz="2400" dirty="0">
                <a:solidFill>
                  <a:srgbClr val="7030A0"/>
                </a:solidFill>
                <a:latin typeface="Myriad Pro" panose="020B0503030403020204" pitchFamily="34" charset="0"/>
                <a:ea typeface="Times New Roman" panose="02020603050405020304" pitchFamily="18" charset="0"/>
              </a:rPr>
              <a:t>3</a:t>
            </a:r>
            <a:r>
              <a:rPr lang="en-GB" sz="2400" dirty="0">
                <a:solidFill>
                  <a:srgbClr val="00628C"/>
                </a:solidFill>
                <a:latin typeface="Myriad Pro" panose="020B0503030403020204" pitchFamily="34" charset="0"/>
                <a:ea typeface="Times New Roman" panose="02020603050405020304" pitchFamily="18" charset="0"/>
              </a:rPr>
              <a:t>2</a:t>
            </a:r>
            <a:r>
              <a:rPr lang="en-GB" sz="2400" dirty="0">
                <a:solidFill>
                  <a:srgbClr val="E82420"/>
                </a:solidFill>
                <a:latin typeface="Myriad Pro" panose="020B0503030403020204" pitchFamily="34" charset="0"/>
                <a:ea typeface="Times New Roman" panose="02020603050405020304" pitchFamily="18" charset="0"/>
              </a:rPr>
              <a:t>1</a:t>
            </a:r>
            <a:r>
              <a:rPr lang="en-GB" sz="2400" dirty="0">
                <a:latin typeface="Myriad Pro" panose="020B0503030403020204" pitchFamily="34" charset="0"/>
                <a:ea typeface="Times New Roman" panose="02020603050405020304" pitchFamily="18"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Times New Roman" panose="02020603050405020304" pitchFamily="18" charset="0"/>
              </a:rPr>
              <a:t> 3 = </a:t>
            </a:r>
            <a:r>
              <a:rPr lang="en-GB" sz="2400" dirty="0">
                <a:solidFill>
                  <a:srgbClr val="7030A0"/>
                </a:solidFill>
                <a:latin typeface="Myriad Pro" panose="020B0503030403020204" pitchFamily="34" charset="0"/>
                <a:ea typeface="Times New Roman" panose="02020603050405020304" pitchFamily="18" charset="0"/>
              </a:rPr>
              <a:t>300</a:t>
            </a:r>
            <a:r>
              <a:rPr lang="en-GB" sz="2400" dirty="0">
                <a:latin typeface="Myriad Pro" panose="020B0503030403020204" pitchFamily="34" charset="0"/>
                <a:ea typeface="Times New Roman" panose="02020603050405020304" pitchFamily="18"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Times New Roman" panose="02020603050405020304" pitchFamily="18" charset="0"/>
              </a:rPr>
              <a:t> 3 + </a:t>
            </a:r>
            <a:r>
              <a:rPr lang="en-GB" sz="2400" dirty="0">
                <a:solidFill>
                  <a:srgbClr val="00628C"/>
                </a:solidFill>
                <a:latin typeface="Myriad Pro" panose="020B0503030403020204" pitchFamily="34" charset="0"/>
                <a:ea typeface="Times New Roman" panose="02020603050405020304" pitchFamily="18" charset="0"/>
              </a:rPr>
              <a:t>20</a:t>
            </a:r>
            <a:r>
              <a:rPr lang="en-GB" sz="2400" dirty="0">
                <a:latin typeface="Myriad Pro" panose="020B0503030403020204" pitchFamily="34" charset="0"/>
                <a:ea typeface="Times New Roman" panose="02020603050405020304" pitchFamily="18"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Times New Roman" panose="02020603050405020304" pitchFamily="18" charset="0"/>
              </a:rPr>
              <a:t> 3 + </a:t>
            </a:r>
            <a:r>
              <a:rPr lang="en-GB" sz="2400" dirty="0">
                <a:solidFill>
                  <a:srgbClr val="E82420"/>
                </a:solidFill>
                <a:latin typeface="Myriad Pro" panose="020B0503030403020204" pitchFamily="34" charset="0"/>
                <a:ea typeface="Times New Roman" panose="02020603050405020304" pitchFamily="18" charset="0"/>
              </a:rPr>
              <a:t>1</a:t>
            </a:r>
            <a:r>
              <a:rPr lang="en-GB" sz="2400" dirty="0">
                <a:latin typeface="Myriad Pro" panose="020B0503030403020204" pitchFamily="34" charset="0"/>
                <a:ea typeface="Times New Roman" panose="02020603050405020304" pitchFamily="18"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Times New Roman" panose="02020603050405020304" pitchFamily="18" charset="0"/>
              </a:rPr>
              <a:t> 3</a:t>
            </a:r>
            <a:endParaRPr lang="en-GB" sz="2400" dirty="0">
              <a:latin typeface="Myriad Pro" panose="020B0503030403020204" pitchFamily="34" charset="0"/>
            </a:endParaRPr>
          </a:p>
        </p:txBody>
      </p:sp>
      <p:pic>
        <p:nvPicPr>
          <p:cNvPr id="15" name="Picture 14">
            <a:extLst>
              <a:ext uri="{FF2B5EF4-FFF2-40B4-BE49-F238E27FC236}">
                <a16:creationId xmlns:a16="http://schemas.microsoft.com/office/drawing/2014/main" id="{3E02245F-4901-4927-9508-12377888AF5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654187" y="2819634"/>
            <a:ext cx="504056" cy="1157685"/>
          </a:xfrm>
          <a:prstGeom prst="rect">
            <a:avLst/>
          </a:prstGeom>
        </p:spPr>
      </p:pic>
      <p:pic>
        <p:nvPicPr>
          <p:cNvPr id="16" name="Picture 15">
            <a:extLst>
              <a:ext uri="{FF2B5EF4-FFF2-40B4-BE49-F238E27FC236}">
                <a16:creationId xmlns:a16="http://schemas.microsoft.com/office/drawing/2014/main" id="{DA00AE31-72A5-45C1-A21A-C7253C4FEEB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347298" y="2818236"/>
            <a:ext cx="268982" cy="1157685"/>
          </a:xfrm>
          <a:prstGeom prst="rect">
            <a:avLst/>
          </a:prstGeom>
        </p:spPr>
      </p:pic>
      <p:pic>
        <p:nvPicPr>
          <p:cNvPr id="17" name="Picture 16">
            <a:extLst>
              <a:ext uri="{FF2B5EF4-FFF2-40B4-BE49-F238E27FC236}">
                <a16:creationId xmlns:a16="http://schemas.microsoft.com/office/drawing/2014/main" id="{A79128A4-90FA-46DB-82D8-7B27945125C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3593212" y="3932953"/>
            <a:ext cx="3925672" cy="1157685"/>
          </a:xfrm>
          <a:prstGeom prst="rect">
            <a:avLst/>
          </a:prstGeom>
        </p:spPr>
      </p:pic>
      <p:grpSp>
        <p:nvGrpSpPr>
          <p:cNvPr id="6" name="Group 5"/>
          <p:cNvGrpSpPr/>
          <p:nvPr/>
        </p:nvGrpSpPr>
        <p:grpSpPr>
          <a:xfrm>
            <a:off x="3593212" y="1702963"/>
            <a:ext cx="5023068" cy="1159083"/>
            <a:chOff x="2069212" y="1702962"/>
            <a:chExt cx="5023068" cy="1159083"/>
          </a:xfrm>
        </p:grpSpPr>
        <p:pic>
          <p:nvPicPr>
            <p:cNvPr id="20" name="Picture 19">
              <a:extLst>
                <a:ext uri="{FF2B5EF4-FFF2-40B4-BE49-F238E27FC236}">
                  <a16:creationId xmlns:a16="http://schemas.microsoft.com/office/drawing/2014/main" id="{3325714C-DE90-4A05-9396-649264E2816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823298" y="1702962"/>
              <a:ext cx="268982" cy="1157685"/>
            </a:xfrm>
            <a:prstGeom prst="rect">
              <a:avLst/>
            </a:prstGeom>
          </p:spPr>
        </p:pic>
        <p:pic>
          <p:nvPicPr>
            <p:cNvPr id="21" name="Picture 20">
              <a:extLst>
                <a:ext uri="{FF2B5EF4-FFF2-40B4-BE49-F238E27FC236}">
                  <a16:creationId xmlns:a16="http://schemas.microsoft.com/office/drawing/2014/main" id="{4BDA8545-4D8E-4095-BDB0-F3A073B0F5B9}"/>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2069212" y="1704360"/>
              <a:ext cx="3925672" cy="1157685"/>
            </a:xfrm>
            <a:prstGeom prst="rect">
              <a:avLst/>
            </a:prstGeom>
          </p:spPr>
        </p:pic>
        <p:pic>
          <p:nvPicPr>
            <p:cNvPr id="22" name="Picture 21">
              <a:extLst>
                <a:ext uri="{FF2B5EF4-FFF2-40B4-BE49-F238E27FC236}">
                  <a16:creationId xmlns:a16="http://schemas.microsoft.com/office/drawing/2014/main" id="{96BD85D0-E12F-440B-B079-77EC2DAB54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30187" y="1704360"/>
              <a:ext cx="504056" cy="1157685"/>
            </a:xfrm>
            <a:prstGeom prst="rect">
              <a:avLst/>
            </a:prstGeom>
          </p:spPr>
        </p:pic>
      </p:grpSp>
      <p:sp>
        <p:nvSpPr>
          <p:cNvPr id="25" name="Rectangle 24">
            <a:extLst>
              <a:ext uri="{FF2B5EF4-FFF2-40B4-BE49-F238E27FC236}">
                <a16:creationId xmlns:a16="http://schemas.microsoft.com/office/drawing/2014/main" id="{84B885E4-9AD0-43CC-9240-1EE6F9D3B317}"/>
              </a:ext>
            </a:extLst>
          </p:cNvPr>
          <p:cNvSpPr/>
          <p:nvPr/>
        </p:nvSpPr>
        <p:spPr>
          <a:xfrm>
            <a:off x="3583587" y="5612382"/>
            <a:ext cx="4572000" cy="461665"/>
          </a:xfrm>
          <a:prstGeom prst="rect">
            <a:avLst/>
          </a:prstGeom>
        </p:spPr>
        <p:txBody>
          <a:bodyPr>
            <a:spAutoFit/>
          </a:bodyPr>
          <a:lstStyle/>
          <a:p>
            <a:pPr algn="ctr">
              <a:buNone/>
            </a:pPr>
            <a:r>
              <a:rPr lang="en-GB" sz="2400" dirty="0">
                <a:latin typeface="Myriad Pro" panose="020B0503030403020204" pitchFamily="34" charset="0"/>
                <a:ea typeface="Times New Roman" panose="02020603050405020304" pitchFamily="18" charset="0"/>
              </a:rPr>
              <a:t>= 900 + 60 + 3</a:t>
            </a:r>
            <a:endParaRPr lang="en-GB" sz="2400" dirty="0">
              <a:latin typeface="Myriad Pro" panose="020B0503030403020204" pitchFamily="34" charset="0"/>
            </a:endParaRPr>
          </a:p>
        </p:txBody>
      </p:sp>
      <p:sp>
        <p:nvSpPr>
          <p:cNvPr id="26" name="Rectangle 25">
            <a:extLst>
              <a:ext uri="{FF2B5EF4-FFF2-40B4-BE49-F238E27FC236}">
                <a16:creationId xmlns:a16="http://schemas.microsoft.com/office/drawing/2014/main" id="{77053A26-FC20-4F70-9C0F-ADCF9204BBC0}"/>
              </a:ext>
            </a:extLst>
          </p:cNvPr>
          <p:cNvSpPr/>
          <p:nvPr/>
        </p:nvSpPr>
        <p:spPr>
          <a:xfrm>
            <a:off x="3043635" y="6063680"/>
            <a:ext cx="4572000" cy="461665"/>
          </a:xfrm>
          <a:prstGeom prst="rect">
            <a:avLst/>
          </a:prstGeom>
        </p:spPr>
        <p:txBody>
          <a:bodyPr>
            <a:spAutoFit/>
          </a:bodyPr>
          <a:lstStyle/>
          <a:p>
            <a:pPr algn="ctr">
              <a:buNone/>
            </a:pPr>
            <a:r>
              <a:rPr lang="en-GB" sz="2400" dirty="0">
                <a:latin typeface="Myriad Pro" panose="020B0503030403020204" pitchFamily="34" charset="0"/>
                <a:ea typeface="Times New Roman" panose="02020603050405020304" pitchFamily="18" charset="0"/>
              </a:rPr>
              <a:t>= 963</a:t>
            </a:r>
            <a:endParaRPr lang="en-GB" sz="2400" dirty="0">
              <a:latin typeface="Myriad Pro" panose="020B0503030403020204" pitchFamily="34" charset="0"/>
            </a:endParaRPr>
          </a:p>
        </p:txBody>
      </p:sp>
      <p:sp>
        <p:nvSpPr>
          <p:cNvPr id="24" name="Rectangle 23">
            <a:extLst>
              <a:ext uri="{FF2B5EF4-FFF2-40B4-BE49-F238E27FC236}">
                <a16:creationId xmlns:a16="http://schemas.microsoft.com/office/drawing/2014/main" id="{893B2CA3-99E6-4444-B52A-F8E99095F565}"/>
              </a:ext>
            </a:extLst>
          </p:cNvPr>
          <p:cNvSpPr/>
          <p:nvPr/>
        </p:nvSpPr>
        <p:spPr>
          <a:xfrm>
            <a:off x="4826261" y="1196753"/>
            <a:ext cx="2824812" cy="458459"/>
          </a:xfrm>
          <a:prstGeom prst="rect">
            <a:avLst/>
          </a:prstGeom>
        </p:spPr>
        <p:txBody>
          <a:bodyPr wrap="none">
            <a:spAutoFit/>
          </a:bodyPr>
          <a:lstStyle/>
          <a:p>
            <a:pPr>
              <a:lnSpc>
                <a:spcPct val="107000"/>
              </a:lnSpc>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321 = 300 + 20 + 1</a:t>
            </a:r>
          </a:p>
        </p:txBody>
      </p:sp>
    </p:spTree>
    <p:extLst>
      <p:ext uri="{BB962C8B-B14F-4D97-AF65-F5344CB8AC3E}">
        <p14:creationId xmlns:p14="http://schemas.microsoft.com/office/powerpoint/2010/main" val="937843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500"/>
                            </p:stCondLst>
                            <p:childTnLst>
                              <p:par>
                                <p:cTn id="25" presetID="10" presetClass="entr" presetSubtype="0" fill="hold" nodeType="afterEffect">
                                  <p:stCondLst>
                                    <p:cond delay="20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par>
                                <p:cTn id="28" presetID="10" presetClass="entr" presetSubtype="0"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par>
                                <p:cTn id="31" presetID="10" presetClass="entr" presetSubtype="0" fill="hold" nodeType="withEffect">
                                  <p:stCondLst>
                                    <p:cond delay="2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childTnLst>
                                </p:cTn>
                              </p:par>
                            </p:childTnLst>
                          </p:cTn>
                        </p:par>
                        <p:par>
                          <p:cTn id="44" fill="hold">
                            <p:stCondLst>
                              <p:cond delay="500"/>
                            </p:stCondLst>
                            <p:childTnLst>
                              <p:par>
                                <p:cTn id="45" presetID="10" presetClass="exit" presetSubtype="0" fill="hold" grpId="1" nodeType="afterEffect">
                                  <p:stCondLst>
                                    <p:cond delay="200"/>
                                  </p:stCondLst>
                                  <p:childTnLst>
                                    <p:animEffect transition="out" filter="fade">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500"/>
                                        <p:tgtEl>
                                          <p:spTgt spid="13"/>
                                        </p:tgtEl>
                                      </p:cBhvr>
                                    </p:animEffect>
                                  </p:childTnLst>
                                </p:cTn>
                              </p:par>
                            </p:childTnLst>
                          </p:cTn>
                        </p:par>
                        <p:par>
                          <p:cTn id="53" fill="hold">
                            <p:stCondLst>
                              <p:cond delay="500"/>
                            </p:stCondLst>
                            <p:childTnLst>
                              <p:par>
                                <p:cTn id="54" presetID="10" presetClass="exit" presetSubtype="0" fill="hold" grpId="1" nodeType="afterEffect">
                                  <p:stCondLst>
                                    <p:cond delay="200"/>
                                  </p:stCondLst>
                                  <p:childTnLst>
                                    <p:animEffect transition="out" filter="fade">
                                      <p:cBhvr>
                                        <p:cTn id="55" dur="500"/>
                                        <p:tgtEl>
                                          <p:spTgt spid="13"/>
                                        </p:tgtEl>
                                      </p:cBhvr>
                                    </p:animEffect>
                                    <p:set>
                                      <p:cBhvr>
                                        <p:cTn id="56" dur="1" fill="hold">
                                          <p:stCondLst>
                                            <p:cond delay="499"/>
                                          </p:stCondLst>
                                        </p:cTn>
                                        <p:tgtEl>
                                          <p:spTgt spid="13"/>
                                        </p:tgtEl>
                                        <p:attrNameLst>
                                          <p:attrName>style.visibility</p:attrName>
                                        </p:attrNameLst>
                                      </p:cBhvr>
                                      <p:to>
                                        <p:strVal val="hidden"/>
                                      </p:to>
                                    </p:se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500"/>
                                        <p:tgtEl>
                                          <p:spTgt spid="10"/>
                                        </p:tgtEl>
                                      </p:cBhvr>
                                    </p:animEffect>
                                  </p:childTnLst>
                                </p:cTn>
                              </p:par>
                            </p:childTnLst>
                          </p:cTn>
                        </p:par>
                        <p:par>
                          <p:cTn id="62" fill="hold">
                            <p:stCondLst>
                              <p:cond delay="500"/>
                            </p:stCondLst>
                            <p:childTnLst>
                              <p:par>
                                <p:cTn id="63" presetID="10" presetClass="exit" presetSubtype="0" fill="hold" grpId="1" nodeType="afterEffect">
                                  <p:stCondLst>
                                    <p:cond delay="200"/>
                                  </p:stCondLst>
                                  <p:childTnLst>
                                    <p:animEffect transition="out" filter="fade">
                                      <p:cBhvr>
                                        <p:cTn id="64" dur="500"/>
                                        <p:tgtEl>
                                          <p:spTgt spid="10"/>
                                        </p:tgtEl>
                                      </p:cBhvr>
                                    </p:animEffect>
                                    <p:set>
                                      <p:cBhvr>
                                        <p:cTn id="65" dur="1" fill="hold">
                                          <p:stCondLst>
                                            <p:cond delay="499"/>
                                          </p:stCondLst>
                                        </p:cTn>
                                        <p:tgtEl>
                                          <p:spTgt spid="10"/>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0" grpId="1" animBg="1"/>
      <p:bldP spid="11" grpId="0" animBg="1"/>
      <p:bldP spid="11" grpId="1" animBg="1"/>
      <p:bldP spid="13" grpId="0" animBg="1"/>
      <p:bldP spid="13" grpId="1" animBg="1"/>
      <p:bldP spid="14" grpId="0"/>
      <p:bldP spid="25" grpId="0"/>
      <p:bldP spid="26" grpId="0"/>
      <p:bldP spid="2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4C89E05-AE50-4DAD-9078-C1F26914E9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7942638" y="1729759"/>
            <a:ext cx="529626" cy="1065712"/>
          </a:xfrm>
          <a:prstGeom prst="rect">
            <a:avLst/>
          </a:prstGeom>
        </p:spPr>
      </p:pic>
      <p:pic>
        <p:nvPicPr>
          <p:cNvPr id="29" name="Picture 28">
            <a:extLst>
              <a:ext uri="{FF2B5EF4-FFF2-40B4-BE49-F238E27FC236}">
                <a16:creationId xmlns:a16="http://schemas.microsoft.com/office/drawing/2014/main" id="{3D2E4242-F9B0-4BD5-B536-788A4F7B18BE}"/>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019710" y="1346371"/>
            <a:ext cx="1080119" cy="1420796"/>
          </a:xfrm>
          <a:prstGeom prst="rect">
            <a:avLst/>
          </a:prstGeom>
        </p:spPr>
      </p:pic>
      <p:sp>
        <p:nvSpPr>
          <p:cNvPr id="7" name="TextBox 6">
            <a:extLst>
              <a:ext uri="{FF2B5EF4-FFF2-40B4-BE49-F238E27FC236}">
                <a16:creationId xmlns:a16="http://schemas.microsoft.com/office/drawing/2014/main" id="{9E7E4CAA-A794-420A-BE49-F42C6989EBB2}"/>
              </a:ext>
            </a:extLst>
          </p:cNvPr>
          <p:cNvSpPr txBox="1"/>
          <p:nvPr/>
        </p:nvSpPr>
        <p:spPr bwMode="auto">
          <a:xfrm>
            <a:off x="6314371" y="711747"/>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1,269</a:t>
            </a:r>
          </a:p>
        </p:txBody>
      </p:sp>
      <p:sp>
        <p:nvSpPr>
          <p:cNvPr id="2" name="Text Placeholder 1">
            <a:extLst>
              <a:ext uri="{FF2B5EF4-FFF2-40B4-BE49-F238E27FC236}">
                <a16:creationId xmlns:a16="http://schemas.microsoft.com/office/drawing/2014/main" id="{AEAA2EA3-5287-4037-B541-E12493FE006A}"/>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3:2</a:t>
            </a:r>
            <a:endParaRPr lang="en-GB" dirty="0"/>
          </a:p>
        </p:txBody>
      </p:sp>
      <p:sp>
        <p:nvSpPr>
          <p:cNvPr id="5" name="Rectangle 4">
            <a:extLst>
              <a:ext uri="{FF2B5EF4-FFF2-40B4-BE49-F238E27FC236}">
                <a16:creationId xmlns:a16="http://schemas.microsoft.com/office/drawing/2014/main" id="{C1D5E6C6-5CFD-465C-84BF-4DC8D3477616}"/>
              </a:ext>
            </a:extLst>
          </p:cNvPr>
          <p:cNvSpPr/>
          <p:nvPr/>
        </p:nvSpPr>
        <p:spPr>
          <a:xfrm>
            <a:off x="5015880" y="692697"/>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423 </a:t>
            </a:r>
            <a:r>
              <a:rPr lang="en-GB" sz="2400" dirty="0">
                <a:latin typeface="Myriad Pro" panose="020B0503030403020204" pitchFamily="34" charset="0"/>
                <a:ea typeface="Myriad Pro Semibold" charset="0"/>
                <a:cs typeface="Myriad Pro Semibold" charset="0"/>
              </a:rPr>
              <a:t>× 3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6" name="Rectangle 5">
            <a:extLst>
              <a:ext uri="{FF2B5EF4-FFF2-40B4-BE49-F238E27FC236}">
                <a16:creationId xmlns:a16="http://schemas.microsoft.com/office/drawing/2014/main" id="{0CEE11A5-4029-4781-A435-FF7E05F13384}"/>
              </a:ext>
            </a:extLst>
          </p:cNvPr>
          <p:cNvSpPr/>
          <p:nvPr/>
        </p:nvSpPr>
        <p:spPr bwMode="auto">
          <a:xfrm>
            <a:off x="6393557" y="720339"/>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Rectangle 7">
            <a:extLst>
              <a:ext uri="{FF2B5EF4-FFF2-40B4-BE49-F238E27FC236}">
                <a16:creationId xmlns:a16="http://schemas.microsoft.com/office/drawing/2014/main" id="{893B2CA3-99E6-4444-B52A-F8E99095F565}"/>
              </a:ext>
            </a:extLst>
          </p:cNvPr>
          <p:cNvSpPr/>
          <p:nvPr/>
        </p:nvSpPr>
        <p:spPr>
          <a:xfrm>
            <a:off x="4826261" y="1196753"/>
            <a:ext cx="2824812" cy="458459"/>
          </a:xfrm>
          <a:prstGeom prst="rect">
            <a:avLst/>
          </a:prstGeom>
        </p:spPr>
        <p:txBody>
          <a:bodyPr wrap="none">
            <a:spAutoFit/>
          </a:bodyPr>
          <a:lstStyle/>
          <a:p>
            <a:pPr>
              <a:lnSpc>
                <a:spcPct val="107000"/>
              </a:lnSpc>
              <a:spcAft>
                <a:spcPts val="800"/>
              </a:spcAft>
            </a:pPr>
            <a:r>
              <a:rPr lang="en-GB" sz="2400" dirty="0">
                <a:latin typeface="Myriad Pro" panose="020B0503030403020204" pitchFamily="34" charset="0"/>
                <a:ea typeface="Calibri" panose="020F0502020204030204" pitchFamily="34" charset="0"/>
                <a:cs typeface="Times New Roman" panose="02020603050405020304" pitchFamily="18" charset="0"/>
              </a:rPr>
              <a:t>423 = 400 + 20 + 3</a:t>
            </a:r>
          </a:p>
        </p:txBody>
      </p:sp>
      <p:pic>
        <p:nvPicPr>
          <p:cNvPr id="11" name="Picture 10">
            <a:extLst>
              <a:ext uri="{FF2B5EF4-FFF2-40B4-BE49-F238E27FC236}">
                <a16:creationId xmlns:a16="http://schemas.microsoft.com/office/drawing/2014/main" id="{E2392480-4CD7-4FAD-B21C-793DE75612FB}"/>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4732"/>
          <a:stretch/>
        </p:blipFill>
        <p:spPr>
          <a:xfrm flipH="1">
            <a:off x="8592133" y="1729760"/>
            <a:ext cx="273925" cy="630000"/>
          </a:xfrm>
          <a:prstGeom prst="rect">
            <a:avLst/>
          </a:prstGeom>
        </p:spPr>
      </p:pic>
      <p:sp>
        <p:nvSpPr>
          <p:cNvPr id="12" name="Rectangle: Rounded Corners 11">
            <a:extLst>
              <a:ext uri="{FF2B5EF4-FFF2-40B4-BE49-F238E27FC236}">
                <a16:creationId xmlns:a16="http://schemas.microsoft.com/office/drawing/2014/main" id="{D29EA465-3038-4D62-BC96-E601EB0BF172}"/>
              </a:ext>
            </a:extLst>
          </p:cNvPr>
          <p:cNvSpPr/>
          <p:nvPr/>
        </p:nvSpPr>
        <p:spPr bwMode="auto">
          <a:xfrm>
            <a:off x="3432297" y="1660568"/>
            <a:ext cx="4422837" cy="3307485"/>
          </a:xfrm>
          <a:prstGeom prst="roundRect">
            <a:avLst>
              <a:gd name="adj" fmla="val 573"/>
            </a:avLst>
          </a:prstGeom>
          <a:noFill/>
          <a:ln w="190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Rectangle: Rounded Corners 12">
            <a:extLst>
              <a:ext uri="{FF2B5EF4-FFF2-40B4-BE49-F238E27FC236}">
                <a16:creationId xmlns:a16="http://schemas.microsoft.com/office/drawing/2014/main" id="{A8F864DF-FDC7-4CEB-AEF1-6C6123834104}"/>
              </a:ext>
            </a:extLst>
          </p:cNvPr>
          <p:cNvSpPr/>
          <p:nvPr/>
        </p:nvSpPr>
        <p:spPr bwMode="auto">
          <a:xfrm>
            <a:off x="7977733" y="1651042"/>
            <a:ext cx="472798" cy="3317010"/>
          </a:xfrm>
          <a:prstGeom prst="roundRect">
            <a:avLst>
              <a:gd name="adj" fmla="val 5009"/>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Rounded Corners 13">
            <a:extLst>
              <a:ext uri="{FF2B5EF4-FFF2-40B4-BE49-F238E27FC236}">
                <a16:creationId xmlns:a16="http://schemas.microsoft.com/office/drawing/2014/main" id="{4754FF1A-B19E-4ECE-969C-7709F6FBB0F6}"/>
              </a:ext>
            </a:extLst>
          </p:cNvPr>
          <p:cNvSpPr/>
          <p:nvPr/>
        </p:nvSpPr>
        <p:spPr bwMode="auto">
          <a:xfrm>
            <a:off x="8563322" y="1651042"/>
            <a:ext cx="283686" cy="3317010"/>
          </a:xfrm>
          <a:prstGeom prst="roundRect">
            <a:avLst>
              <a:gd name="adj" fmla="val 10740"/>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5" name="Picture 14">
            <a:extLst>
              <a:ext uri="{FF2B5EF4-FFF2-40B4-BE49-F238E27FC236}">
                <a16:creationId xmlns:a16="http://schemas.microsoft.com/office/drawing/2014/main" id="{60DCB7CB-C55D-4478-B3ED-A1FC8245F98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4732"/>
          <a:stretch/>
        </p:blipFill>
        <p:spPr>
          <a:xfrm flipH="1">
            <a:off x="8592133" y="2803171"/>
            <a:ext cx="273925" cy="630000"/>
          </a:xfrm>
          <a:prstGeom prst="rect">
            <a:avLst/>
          </a:prstGeom>
        </p:spPr>
      </p:pic>
      <p:pic>
        <p:nvPicPr>
          <p:cNvPr id="16" name="Picture 15">
            <a:extLst>
              <a:ext uri="{FF2B5EF4-FFF2-40B4-BE49-F238E27FC236}">
                <a16:creationId xmlns:a16="http://schemas.microsoft.com/office/drawing/2014/main" id="{15F63840-6C67-4DE7-AC0A-31C6B7FAEED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24732"/>
          <a:stretch/>
        </p:blipFill>
        <p:spPr>
          <a:xfrm flipH="1">
            <a:off x="8582372" y="3883291"/>
            <a:ext cx="273925" cy="630000"/>
          </a:xfrm>
          <a:prstGeom prst="rect">
            <a:avLst/>
          </a:prstGeom>
        </p:spPr>
      </p:pic>
      <p:pic>
        <p:nvPicPr>
          <p:cNvPr id="17" name="Picture 16">
            <a:extLst>
              <a:ext uri="{FF2B5EF4-FFF2-40B4-BE49-F238E27FC236}">
                <a16:creationId xmlns:a16="http://schemas.microsoft.com/office/drawing/2014/main" id="{C0B1EA92-010D-49B2-BED2-E121E206A26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7942638" y="2803170"/>
            <a:ext cx="529626" cy="1065712"/>
          </a:xfrm>
          <a:prstGeom prst="rect">
            <a:avLst/>
          </a:prstGeom>
        </p:spPr>
      </p:pic>
      <p:pic>
        <p:nvPicPr>
          <p:cNvPr id="18" name="Picture 17">
            <a:extLst>
              <a:ext uri="{FF2B5EF4-FFF2-40B4-BE49-F238E27FC236}">
                <a16:creationId xmlns:a16="http://schemas.microsoft.com/office/drawing/2014/main" id="{C6A2A323-4863-4790-83ED-7CADC715C92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flipH="1">
            <a:off x="7942638" y="3883290"/>
            <a:ext cx="529626" cy="1065712"/>
          </a:xfrm>
          <a:prstGeom prst="rect">
            <a:avLst/>
          </a:prstGeom>
        </p:spPr>
      </p:pic>
      <p:pic>
        <p:nvPicPr>
          <p:cNvPr id="19" name="Picture 18">
            <a:extLst>
              <a:ext uri="{FF2B5EF4-FFF2-40B4-BE49-F238E27FC236}">
                <a16:creationId xmlns:a16="http://schemas.microsoft.com/office/drawing/2014/main" id="{461F3254-54C6-43C1-B507-4804E78D4AAB}"/>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flipH="1">
            <a:off x="3394197" y="2793645"/>
            <a:ext cx="4384128" cy="1077020"/>
          </a:xfrm>
          <a:prstGeom prst="rect">
            <a:avLst/>
          </a:prstGeom>
        </p:spPr>
      </p:pic>
      <p:pic>
        <p:nvPicPr>
          <p:cNvPr id="20" name="Picture 19">
            <a:extLst>
              <a:ext uri="{FF2B5EF4-FFF2-40B4-BE49-F238E27FC236}">
                <a16:creationId xmlns:a16="http://schemas.microsoft.com/office/drawing/2014/main" id="{CB15863B-32D7-4084-BEA9-D8DF234179F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flipH="1">
            <a:off x="3394197" y="3873765"/>
            <a:ext cx="4384128" cy="1077020"/>
          </a:xfrm>
          <a:prstGeom prst="rect">
            <a:avLst/>
          </a:prstGeom>
        </p:spPr>
      </p:pic>
      <p:sp>
        <p:nvSpPr>
          <p:cNvPr id="21" name="Rectangle 20">
            <a:extLst>
              <a:ext uri="{FF2B5EF4-FFF2-40B4-BE49-F238E27FC236}">
                <a16:creationId xmlns:a16="http://schemas.microsoft.com/office/drawing/2014/main" id="{6C9676ED-2F30-4CA5-87B1-CEE1E05C112E}"/>
              </a:ext>
            </a:extLst>
          </p:cNvPr>
          <p:cNvSpPr/>
          <p:nvPr/>
        </p:nvSpPr>
        <p:spPr>
          <a:xfrm>
            <a:off x="3857345" y="4963411"/>
            <a:ext cx="5011308" cy="458459"/>
          </a:xfrm>
          <a:prstGeom prst="rect">
            <a:avLst/>
          </a:prstGeom>
        </p:spPr>
        <p:txBody>
          <a:bodyPr wrap="none">
            <a:spAutoFit/>
          </a:bodyPr>
          <a:lstStyle/>
          <a:p>
            <a:pPr>
              <a:lnSpc>
                <a:spcPct val="107000"/>
              </a:lnSpc>
              <a:spcAft>
                <a:spcPts val="800"/>
              </a:spcAft>
            </a:pPr>
            <a:r>
              <a:rPr lang="en-GB" sz="2400" dirty="0">
                <a:solidFill>
                  <a:srgbClr val="7030A0"/>
                </a:solidFill>
                <a:latin typeface="Myriad Pro" panose="020B0503030403020204" pitchFamily="34" charset="0"/>
              </a:rPr>
              <a:t>4</a:t>
            </a:r>
            <a:r>
              <a:rPr lang="en-GB" sz="2400" dirty="0">
                <a:solidFill>
                  <a:srgbClr val="00628C"/>
                </a:solidFill>
                <a:latin typeface="Myriad Pro" panose="020B0503030403020204" pitchFamily="34" charset="0"/>
              </a:rPr>
              <a:t>2</a:t>
            </a:r>
            <a:r>
              <a:rPr lang="en-GB" sz="2400" dirty="0">
                <a:solidFill>
                  <a:srgbClr val="E82420"/>
                </a:solidFill>
                <a:latin typeface="Myriad Pro" panose="020B0503030403020204" pitchFamily="34" charset="0"/>
              </a:rPr>
              <a:t>3</a:t>
            </a:r>
            <a:r>
              <a:rPr lang="en-GB" sz="2400" dirty="0">
                <a:latin typeface="Myriad Pro" panose="020B0503030403020204" pitchFamily="34"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rPr>
              <a:t> 3 = </a:t>
            </a:r>
            <a:r>
              <a:rPr lang="en-GB" sz="2400" dirty="0">
                <a:solidFill>
                  <a:srgbClr val="7030A0"/>
                </a:solidFill>
                <a:latin typeface="Myriad Pro" panose="020B0503030403020204" pitchFamily="34" charset="0"/>
              </a:rPr>
              <a:t>400</a:t>
            </a:r>
            <a:r>
              <a:rPr lang="en-GB" sz="2400" dirty="0">
                <a:latin typeface="Myriad Pro" panose="020B0503030403020204" pitchFamily="34"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rPr>
              <a:t> 3 + </a:t>
            </a:r>
            <a:r>
              <a:rPr lang="en-GB" sz="2400" dirty="0">
                <a:solidFill>
                  <a:srgbClr val="00628C"/>
                </a:solidFill>
                <a:latin typeface="Myriad Pro" panose="020B0503030403020204" pitchFamily="34" charset="0"/>
              </a:rPr>
              <a:t>20</a:t>
            </a:r>
            <a:r>
              <a:rPr lang="en-GB" sz="2400" dirty="0">
                <a:latin typeface="Myriad Pro" panose="020B0503030403020204" pitchFamily="34"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rPr>
              <a:t> 3 + </a:t>
            </a:r>
            <a:r>
              <a:rPr lang="en-GB" sz="2400" dirty="0">
                <a:solidFill>
                  <a:srgbClr val="E82420"/>
                </a:solidFill>
                <a:latin typeface="Myriad Pro" panose="020B0503030403020204" pitchFamily="34" charset="0"/>
              </a:rPr>
              <a:t>3</a:t>
            </a:r>
            <a:r>
              <a:rPr lang="en-GB" sz="2400" dirty="0">
                <a:latin typeface="Myriad Pro" panose="020B0503030403020204" pitchFamily="34" charset="0"/>
              </a:rPr>
              <a:t>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rPr>
              <a:t> 3</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sp>
        <p:nvSpPr>
          <p:cNvPr id="22" name="Rectangle 21">
            <a:extLst>
              <a:ext uri="{FF2B5EF4-FFF2-40B4-BE49-F238E27FC236}">
                <a16:creationId xmlns:a16="http://schemas.microsoft.com/office/drawing/2014/main" id="{40C9A18C-6707-4210-B90D-8B2BA8FC4FF9}"/>
              </a:ext>
            </a:extLst>
          </p:cNvPr>
          <p:cNvSpPr/>
          <p:nvPr/>
        </p:nvSpPr>
        <p:spPr>
          <a:xfrm>
            <a:off x="4819106" y="5339688"/>
            <a:ext cx="2558714" cy="458459"/>
          </a:xfrm>
          <a:prstGeom prst="rect">
            <a:avLst/>
          </a:prstGeom>
        </p:spPr>
        <p:txBody>
          <a:bodyPr wrap="none">
            <a:spAutoFit/>
          </a:bodyPr>
          <a:lstStyle/>
          <a:p>
            <a:pPr>
              <a:lnSpc>
                <a:spcPct val="107000"/>
              </a:lnSpc>
              <a:spcAft>
                <a:spcPts val="800"/>
              </a:spcAft>
            </a:pPr>
            <a:r>
              <a:rPr lang="en-GB" sz="2400" dirty="0">
                <a:latin typeface="Myriad Pro" panose="020B0503030403020204" pitchFamily="34" charset="0"/>
              </a:rPr>
              <a:t> = 1,200 + 60 + 9</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sp>
        <p:nvSpPr>
          <p:cNvPr id="23" name="Rectangle 22">
            <a:extLst>
              <a:ext uri="{FF2B5EF4-FFF2-40B4-BE49-F238E27FC236}">
                <a16:creationId xmlns:a16="http://schemas.microsoft.com/office/drawing/2014/main" id="{8375F063-65A6-4D61-A701-0ADB52048AAC}"/>
              </a:ext>
            </a:extLst>
          </p:cNvPr>
          <p:cNvSpPr/>
          <p:nvPr/>
        </p:nvSpPr>
        <p:spPr>
          <a:xfrm>
            <a:off x="4819106" y="5745464"/>
            <a:ext cx="3438762" cy="458459"/>
          </a:xfrm>
          <a:prstGeom prst="rect">
            <a:avLst/>
          </a:prstGeom>
        </p:spPr>
        <p:txBody>
          <a:bodyPr wrap="none">
            <a:spAutoFit/>
          </a:bodyPr>
          <a:lstStyle/>
          <a:p>
            <a:pPr>
              <a:lnSpc>
                <a:spcPct val="107000"/>
              </a:lnSpc>
              <a:spcAft>
                <a:spcPts val="800"/>
              </a:spcAft>
            </a:pPr>
            <a:r>
              <a:rPr lang="en-GB" sz="2400" dirty="0">
                <a:latin typeface="Myriad Pro" panose="020B0503030403020204" pitchFamily="34" charset="0"/>
              </a:rPr>
              <a:t> = 1,000 + 200 + 60 + 9</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sp>
        <p:nvSpPr>
          <p:cNvPr id="24" name="Rectangle 23">
            <a:extLst>
              <a:ext uri="{FF2B5EF4-FFF2-40B4-BE49-F238E27FC236}">
                <a16:creationId xmlns:a16="http://schemas.microsoft.com/office/drawing/2014/main" id="{E64BD48D-2032-4A2A-8908-02BC1C7DAE58}"/>
              </a:ext>
            </a:extLst>
          </p:cNvPr>
          <p:cNvSpPr/>
          <p:nvPr/>
        </p:nvSpPr>
        <p:spPr>
          <a:xfrm>
            <a:off x="4819107" y="6119943"/>
            <a:ext cx="1298753" cy="458459"/>
          </a:xfrm>
          <a:prstGeom prst="rect">
            <a:avLst/>
          </a:prstGeom>
        </p:spPr>
        <p:txBody>
          <a:bodyPr wrap="none">
            <a:spAutoFit/>
          </a:bodyPr>
          <a:lstStyle/>
          <a:p>
            <a:pPr>
              <a:lnSpc>
                <a:spcPct val="107000"/>
              </a:lnSpc>
              <a:spcAft>
                <a:spcPts val="800"/>
              </a:spcAft>
            </a:pPr>
            <a:r>
              <a:rPr lang="en-GB" sz="2400" dirty="0">
                <a:latin typeface="Myriad Pro" panose="020B0503030403020204" pitchFamily="34" charset="0"/>
              </a:rPr>
              <a:t> = 1,269</a:t>
            </a:r>
            <a:endParaRPr lang="en-GB" sz="2400" dirty="0">
              <a:latin typeface="Myriad Pro" panose="020B0503030403020204" pitchFamily="34" charset="0"/>
              <a:ea typeface="Calibri" panose="020F0502020204030204" pitchFamily="34" charset="0"/>
              <a:cs typeface="Times New Roman" panose="02020603050405020304" pitchFamily="18" charset="0"/>
            </a:endParaRPr>
          </a:p>
        </p:txBody>
      </p:sp>
      <p:pic>
        <p:nvPicPr>
          <p:cNvPr id="28" name="Picture 27">
            <a:extLst>
              <a:ext uri="{FF2B5EF4-FFF2-40B4-BE49-F238E27FC236}">
                <a16:creationId xmlns:a16="http://schemas.microsoft.com/office/drawing/2014/main" id="{6DCDFCBE-8086-4924-B5A9-C3087450A3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078270" y="1346371"/>
            <a:ext cx="455227" cy="1420796"/>
          </a:xfrm>
          <a:prstGeom prst="rect">
            <a:avLst/>
          </a:prstGeom>
        </p:spPr>
      </p:pic>
      <p:pic>
        <p:nvPicPr>
          <p:cNvPr id="33" name="Picture 32">
            <a:extLst>
              <a:ext uri="{FF2B5EF4-FFF2-40B4-BE49-F238E27FC236}">
                <a16:creationId xmlns:a16="http://schemas.microsoft.com/office/drawing/2014/main" id="{845FBA62-BAB8-42E3-A4C6-7572BD6C60DD}"/>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flipH="1">
            <a:off x="3383385" y="1716625"/>
            <a:ext cx="2242321" cy="1077020"/>
          </a:xfrm>
          <a:prstGeom prst="rect">
            <a:avLst/>
          </a:prstGeom>
        </p:spPr>
      </p:pic>
      <p:pic>
        <p:nvPicPr>
          <p:cNvPr id="34" name="Picture 33">
            <a:extLst>
              <a:ext uri="{FF2B5EF4-FFF2-40B4-BE49-F238E27FC236}">
                <a16:creationId xmlns:a16="http://schemas.microsoft.com/office/drawing/2014/main" id="{C0D50CF7-7225-4263-B16B-DCA5226FF7E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2324"/>
          <a:stretch/>
        </p:blipFill>
        <p:spPr>
          <a:xfrm flipH="1">
            <a:off x="5624664" y="1716625"/>
            <a:ext cx="2211144" cy="1077020"/>
          </a:xfrm>
          <a:prstGeom prst="rect">
            <a:avLst/>
          </a:prstGeom>
        </p:spPr>
      </p:pic>
      <p:pic>
        <p:nvPicPr>
          <p:cNvPr id="36" name="Picture 35">
            <a:extLst>
              <a:ext uri="{FF2B5EF4-FFF2-40B4-BE49-F238E27FC236}">
                <a16:creationId xmlns:a16="http://schemas.microsoft.com/office/drawing/2014/main" id="{ACBDED27-C580-4EA8-A19A-39C2CAB39423}"/>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610" b="-4231"/>
          <a:stretch/>
        </p:blipFill>
        <p:spPr>
          <a:xfrm>
            <a:off x="3675249" y="1612061"/>
            <a:ext cx="1622431" cy="1420796"/>
          </a:xfrm>
          <a:prstGeom prst="rect">
            <a:avLst/>
          </a:prstGeom>
        </p:spPr>
      </p:pic>
    </p:spTree>
    <p:extLst>
      <p:ext uri="{BB962C8B-B14F-4D97-AF65-F5344CB8AC3E}">
        <p14:creationId xmlns:p14="http://schemas.microsoft.com/office/powerpoint/2010/main" val="978546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500"/>
                            </p:stCondLst>
                            <p:childTnLst>
                              <p:par>
                                <p:cTn id="14" presetID="10" presetClass="exit" presetSubtype="0" fill="hold" grpId="1" nodeType="afterEffect">
                                  <p:stCondLst>
                                    <p:cond delay="200"/>
                                  </p:stCondLst>
                                  <p:childTnLst>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5"/>
                                        </p:tgtEl>
                                      </p:cBhvr>
                                    </p:animEffect>
                                    <p:set>
                                      <p:cBhvr>
                                        <p:cTn id="24" dur="1" fill="hold">
                                          <p:stCondLst>
                                            <p:cond delay="499"/>
                                          </p:stCondLst>
                                        </p:cTn>
                                        <p:tgtEl>
                                          <p:spTgt spid="15"/>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nodeType="afterEffect">
                                  <p:stCondLst>
                                    <p:cond delay="2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par>
                          <p:cTn id="37" fill="hold">
                            <p:stCondLst>
                              <p:cond delay="500"/>
                            </p:stCondLst>
                            <p:childTnLst>
                              <p:par>
                                <p:cTn id="38" presetID="10" presetClass="exit" presetSubtype="0" fill="hold" grpId="1" nodeType="afterEffect">
                                  <p:stCondLst>
                                    <p:cond delay="200"/>
                                  </p:stCondLst>
                                  <p:childTnLst>
                                    <p:animEffect transition="out" filter="fade">
                                      <p:cBhvr>
                                        <p:cTn id="39" dur="500"/>
                                        <p:tgtEl>
                                          <p:spTgt spid="13"/>
                                        </p:tgtEl>
                                      </p:cBhvr>
                                    </p:animEffect>
                                    <p:set>
                                      <p:cBhvr>
                                        <p:cTn id="40" dur="1" fill="hold">
                                          <p:stCondLst>
                                            <p:cond delay="499"/>
                                          </p:stCondLst>
                                        </p:cTn>
                                        <p:tgtEl>
                                          <p:spTgt spid="13"/>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18"/>
                                        </p:tgtEl>
                                      </p:cBhvr>
                                    </p:animEffect>
                                    <p:set>
                                      <p:cBhvr>
                                        <p:cTn id="45" dur="1" fill="hold">
                                          <p:stCondLst>
                                            <p:cond delay="499"/>
                                          </p:stCondLst>
                                        </p:cTn>
                                        <p:tgtEl>
                                          <p:spTgt spid="18"/>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xit" presetSubtype="0" fill="hold" nodeType="withEffect">
                                  <p:stCondLst>
                                    <p:cond delay="0"/>
                                  </p:stCondLst>
                                  <p:childTnLst>
                                    <p:animEffect transition="out" filter="fade">
                                      <p:cBhvr>
                                        <p:cTn id="50" dur="500"/>
                                        <p:tgtEl>
                                          <p:spTgt spid="17"/>
                                        </p:tgtEl>
                                      </p:cBhvr>
                                    </p:animEffect>
                                    <p:set>
                                      <p:cBhvr>
                                        <p:cTn id="51" dur="1" fill="hold">
                                          <p:stCondLst>
                                            <p:cond delay="499"/>
                                          </p:stCondLst>
                                        </p:cTn>
                                        <p:tgtEl>
                                          <p:spTgt spid="17"/>
                                        </p:tgtEl>
                                        <p:attrNameLst>
                                          <p:attrName>style.visibility</p:attrName>
                                        </p:attrNameLst>
                                      </p:cBhvr>
                                      <p:to>
                                        <p:strVal val="hidden"/>
                                      </p:to>
                                    </p:set>
                                  </p:childTnLst>
                                </p:cTn>
                              </p:par>
                            </p:childTnLst>
                          </p:cTn>
                        </p:par>
                        <p:par>
                          <p:cTn id="52" fill="hold">
                            <p:stCondLst>
                              <p:cond delay="500"/>
                            </p:stCondLst>
                            <p:childTnLst>
                              <p:par>
                                <p:cTn id="53" presetID="10" presetClass="entr" presetSubtype="0" fill="hold" nodeType="afterEffect">
                                  <p:stCondLst>
                                    <p:cond delay="20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childTnLst>
                          </p:cTn>
                        </p:par>
                        <p:par>
                          <p:cTn id="61" fill="hold">
                            <p:stCondLst>
                              <p:cond delay="500"/>
                            </p:stCondLst>
                            <p:childTnLst>
                              <p:par>
                                <p:cTn id="62" presetID="10" presetClass="exit" presetSubtype="0" fill="hold" grpId="1" nodeType="afterEffect">
                                  <p:stCondLst>
                                    <p:cond delay="200"/>
                                  </p:stCondLst>
                                  <p:childTnLst>
                                    <p:animEffect transition="out" filter="fade">
                                      <p:cBhvr>
                                        <p:cTn id="63" dur="500"/>
                                        <p:tgtEl>
                                          <p:spTgt spid="12"/>
                                        </p:tgtEl>
                                      </p:cBhvr>
                                    </p:animEffect>
                                    <p:set>
                                      <p:cBhvr>
                                        <p:cTn id="64" dur="1" fill="hold">
                                          <p:stCondLst>
                                            <p:cond delay="499"/>
                                          </p:stCondLst>
                                        </p:cTn>
                                        <p:tgtEl>
                                          <p:spTgt spid="12"/>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20"/>
                                        </p:tgtEl>
                                      </p:cBhvr>
                                    </p:animEffect>
                                    <p:set>
                                      <p:cBhvr>
                                        <p:cTn id="74" dur="1" fill="hold">
                                          <p:stCondLst>
                                            <p:cond delay="499"/>
                                          </p:stCondLst>
                                        </p:cTn>
                                        <p:tgtEl>
                                          <p:spTgt spid="20"/>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19"/>
                                        </p:tgtEl>
                                      </p:cBhvr>
                                    </p:animEffect>
                                    <p:set>
                                      <p:cBhvr>
                                        <p:cTn id="77" dur="1" fill="hold">
                                          <p:stCondLst>
                                            <p:cond delay="499"/>
                                          </p:stCondLst>
                                        </p:cTn>
                                        <p:tgtEl>
                                          <p:spTgt spid="19"/>
                                        </p:tgtEl>
                                        <p:attrNameLst>
                                          <p:attrName>style.visibility</p:attrName>
                                        </p:attrNameLst>
                                      </p:cBhvr>
                                      <p:to>
                                        <p:strVal val="hidden"/>
                                      </p:to>
                                    </p:set>
                                  </p:childTnLst>
                                </p:cTn>
                              </p:par>
                              <p:par>
                                <p:cTn id="78" presetID="10" presetClass="exit" presetSubtype="0" fill="hold" nodeType="withEffect">
                                  <p:stCondLst>
                                    <p:cond delay="0"/>
                                  </p:stCondLst>
                                  <p:childTnLst>
                                    <p:animEffect transition="out" filter="fade">
                                      <p:cBhvr>
                                        <p:cTn id="79" dur="500"/>
                                        <p:tgtEl>
                                          <p:spTgt spid="33"/>
                                        </p:tgtEl>
                                      </p:cBhvr>
                                    </p:animEffect>
                                    <p:set>
                                      <p:cBhvr>
                                        <p:cTn id="80" dur="1" fill="hold">
                                          <p:stCondLst>
                                            <p:cond delay="499"/>
                                          </p:stCondLst>
                                        </p:cTn>
                                        <p:tgtEl>
                                          <p:spTgt spid="33"/>
                                        </p:tgtEl>
                                        <p:attrNameLst>
                                          <p:attrName>style.visibility</p:attrName>
                                        </p:attrNameLst>
                                      </p:cBhvr>
                                      <p:to>
                                        <p:strVal val="hidden"/>
                                      </p:to>
                                    </p:set>
                                  </p:childTnLst>
                                </p:cTn>
                              </p:par>
                            </p:childTnLst>
                          </p:cTn>
                        </p:par>
                        <p:par>
                          <p:cTn id="81" fill="hold">
                            <p:stCondLst>
                              <p:cond delay="500"/>
                            </p:stCondLst>
                            <p:childTnLst>
                              <p:par>
                                <p:cTn id="82" presetID="10" presetClass="entr" presetSubtype="0" fill="hold" nodeType="afterEffect">
                                  <p:stCondLst>
                                    <p:cond delay="200"/>
                                  </p:stCondLst>
                                  <p:childTnLst>
                                    <p:set>
                                      <p:cBhvr>
                                        <p:cTn id="83" dur="1" fill="hold">
                                          <p:stCondLst>
                                            <p:cond delay="0"/>
                                          </p:stCondLst>
                                        </p:cTn>
                                        <p:tgtEl>
                                          <p:spTgt spid="36"/>
                                        </p:tgtEl>
                                        <p:attrNameLst>
                                          <p:attrName>style.visibility</p:attrName>
                                        </p:attrNameLst>
                                      </p:cBhvr>
                                      <p:to>
                                        <p:strVal val="visible"/>
                                      </p:to>
                                    </p:set>
                                    <p:animEffect transition="in" filter="fade">
                                      <p:cBhvr>
                                        <p:cTn id="84" dur="500"/>
                                        <p:tgtEl>
                                          <p:spTgt spid="36"/>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7"/>
                                        </p:tgtEl>
                                        <p:attrNameLst>
                                          <p:attrName>style.visibility</p:attrName>
                                        </p:attrNameLst>
                                      </p:cBhvr>
                                      <p:to>
                                        <p:strVal val="visible"/>
                                      </p:to>
                                    </p:set>
                                    <p:animEffect transition="in" filter="fade">
                                      <p:cBhvr>
                                        <p:cTn id="9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animBg="1"/>
      <p:bldP spid="12" grpId="1" animBg="1"/>
      <p:bldP spid="13" grpId="0" animBg="1"/>
      <p:bldP spid="13" grpId="1" animBg="1"/>
      <p:bldP spid="14" grpId="0" animBg="1"/>
      <p:bldP spid="14" grpId="1" animBg="1"/>
      <p:bldP spid="21" grpId="0"/>
      <p:bldP spid="22" grpId="0"/>
      <p:bldP spid="23" grpId="0"/>
      <p:bldP spid="2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E6EFAC0-A326-43D4-A073-DC098B3A6C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053985" y="2165588"/>
            <a:ext cx="1306517" cy="471325"/>
          </a:xfrm>
          <a:prstGeom prst="rect">
            <a:avLst/>
          </a:prstGeom>
        </p:spPr>
      </p:pic>
      <p:sp>
        <p:nvSpPr>
          <p:cNvPr id="2" name="Text Placeholder 1">
            <a:extLst>
              <a:ext uri="{FF2B5EF4-FFF2-40B4-BE49-F238E27FC236}">
                <a16:creationId xmlns:a16="http://schemas.microsoft.com/office/drawing/2014/main" id="{86854DE9-7615-47D8-95A3-348805DBE981}"/>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3:2</a:t>
            </a:r>
            <a:endParaRPr lang="en-GB" dirty="0"/>
          </a:p>
        </p:txBody>
      </p:sp>
      <p:pic>
        <p:nvPicPr>
          <p:cNvPr id="4" name="Picture 3">
            <a:extLst>
              <a:ext uri="{FF2B5EF4-FFF2-40B4-BE49-F238E27FC236}">
                <a16:creationId xmlns:a16="http://schemas.microsoft.com/office/drawing/2014/main" id="{F801A085-AF66-4602-A7C7-D8DE0F43560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60753" y="2636912"/>
            <a:ext cx="1306517" cy="336802"/>
          </a:xfrm>
          <a:prstGeom prst="rect">
            <a:avLst/>
          </a:prstGeom>
        </p:spPr>
      </p:pic>
      <p:sp>
        <p:nvSpPr>
          <p:cNvPr id="5" name="TextBox 4">
            <a:extLst>
              <a:ext uri="{FF2B5EF4-FFF2-40B4-BE49-F238E27FC236}">
                <a16:creationId xmlns:a16="http://schemas.microsoft.com/office/drawing/2014/main" id="{86E90F4D-A343-4ACB-97AD-5696EA7DAA00}"/>
              </a:ext>
            </a:extLst>
          </p:cNvPr>
          <p:cNvSpPr txBox="1"/>
          <p:nvPr/>
        </p:nvSpPr>
        <p:spPr bwMode="auto">
          <a:xfrm>
            <a:off x="6314372" y="87051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1,563</a:t>
            </a:r>
          </a:p>
        </p:txBody>
      </p:sp>
      <p:sp>
        <p:nvSpPr>
          <p:cNvPr id="6" name="Rectangle 5">
            <a:extLst>
              <a:ext uri="{FF2B5EF4-FFF2-40B4-BE49-F238E27FC236}">
                <a16:creationId xmlns:a16="http://schemas.microsoft.com/office/drawing/2014/main" id="{3FFB5D6A-EA66-4866-A824-EA9431FF05DC}"/>
              </a:ext>
            </a:extLst>
          </p:cNvPr>
          <p:cNvSpPr/>
          <p:nvPr/>
        </p:nvSpPr>
        <p:spPr>
          <a:xfrm>
            <a:off x="4943872" y="851462"/>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521 </a:t>
            </a:r>
            <a:r>
              <a:rPr lang="en-GB" sz="2400" dirty="0">
                <a:latin typeface="Myriad Pro" panose="020B0503030403020204" pitchFamily="34" charset="0"/>
                <a:ea typeface="Myriad Pro Semibold" charset="0"/>
                <a:cs typeface="Myriad Pro Semibold" charset="0"/>
              </a:rPr>
              <a:t>× 3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7" name="Rectangle 6">
            <a:extLst>
              <a:ext uri="{FF2B5EF4-FFF2-40B4-BE49-F238E27FC236}">
                <a16:creationId xmlns:a16="http://schemas.microsoft.com/office/drawing/2014/main" id="{3E32F275-7F90-4C9C-AED9-42739F626C45}"/>
              </a:ext>
            </a:extLst>
          </p:cNvPr>
          <p:cNvSpPr/>
          <p:nvPr/>
        </p:nvSpPr>
        <p:spPr bwMode="auto">
          <a:xfrm>
            <a:off x="6393557" y="879104"/>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9" name="Picture 8">
            <a:extLst>
              <a:ext uri="{FF2B5EF4-FFF2-40B4-BE49-F238E27FC236}">
                <a16:creationId xmlns:a16="http://schemas.microsoft.com/office/drawing/2014/main" id="{7C50D447-C07D-4966-9ECA-8814CEC075B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497464" y="2122600"/>
            <a:ext cx="360040" cy="461665"/>
          </a:xfrm>
          <a:prstGeom prst="rect">
            <a:avLst/>
          </a:prstGeom>
        </p:spPr>
      </p:pic>
      <p:pic>
        <p:nvPicPr>
          <p:cNvPr id="10" name="Picture 9">
            <a:extLst>
              <a:ext uri="{FF2B5EF4-FFF2-40B4-BE49-F238E27FC236}">
                <a16:creationId xmlns:a16="http://schemas.microsoft.com/office/drawing/2014/main" id="{4996200C-3532-46A5-8A07-7A22403CA07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367270" y="2168173"/>
            <a:ext cx="625847" cy="805542"/>
          </a:xfrm>
          <a:prstGeom prst="rect">
            <a:avLst/>
          </a:prstGeom>
        </p:spPr>
      </p:pic>
      <p:pic>
        <p:nvPicPr>
          <p:cNvPr id="11" name="Picture 10">
            <a:extLst>
              <a:ext uri="{FF2B5EF4-FFF2-40B4-BE49-F238E27FC236}">
                <a16:creationId xmlns:a16="http://schemas.microsoft.com/office/drawing/2014/main" id="{64831F4D-4EE7-48A5-9D00-ACB3A4ADE09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992363" y="2168173"/>
            <a:ext cx="304800" cy="805542"/>
          </a:xfrm>
          <a:prstGeom prst="rect">
            <a:avLst/>
          </a:prstGeom>
        </p:spPr>
      </p:pic>
      <p:sp>
        <p:nvSpPr>
          <p:cNvPr id="12" name="Rectangle 11">
            <a:extLst>
              <a:ext uri="{FF2B5EF4-FFF2-40B4-BE49-F238E27FC236}">
                <a16:creationId xmlns:a16="http://schemas.microsoft.com/office/drawing/2014/main" id="{67D20118-24A5-4703-A404-1F6B79AAC4C2}"/>
              </a:ext>
            </a:extLst>
          </p:cNvPr>
          <p:cNvSpPr/>
          <p:nvPr/>
        </p:nvSpPr>
        <p:spPr>
          <a:xfrm>
            <a:off x="4943873" y="1470258"/>
            <a:ext cx="2994731"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521 </a:t>
            </a:r>
            <a:r>
              <a:rPr lang="en-GB" sz="2400" dirty="0">
                <a:latin typeface="Myriad Pro" panose="020B0503030403020204" pitchFamily="34" charset="0"/>
                <a:ea typeface="Myriad Pro Semibold" charset="0"/>
                <a:cs typeface="Myriad Pro Semibold" charset="0"/>
              </a:rPr>
              <a:t>= 500 + 20 + 1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13" name="Rectangle 12">
            <a:extLst>
              <a:ext uri="{FF2B5EF4-FFF2-40B4-BE49-F238E27FC236}">
                <a16:creationId xmlns:a16="http://schemas.microsoft.com/office/drawing/2014/main" id="{CDB69669-1F79-4CBA-BA79-60CC35A3E91B}"/>
              </a:ext>
            </a:extLst>
          </p:cNvPr>
          <p:cNvSpPr/>
          <p:nvPr/>
        </p:nvSpPr>
        <p:spPr>
          <a:xfrm>
            <a:off x="3828392" y="3148306"/>
            <a:ext cx="501130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521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Myriad Pro Semibold" charset="0"/>
                <a:cs typeface="Times New Roman" panose="02020603050405020304" pitchFamily="18" charset="0"/>
              </a:rPr>
              <a:t> 3 = 500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Myriad Pro Semibold" charset="0"/>
                <a:cs typeface="Times New Roman" panose="02020603050405020304" pitchFamily="18" charset="0"/>
              </a:rPr>
              <a:t> 3 + 20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Myriad Pro Semibold" charset="0"/>
                <a:cs typeface="Times New Roman" panose="02020603050405020304" pitchFamily="18" charset="0"/>
              </a:rPr>
              <a:t> 3 + 1 </a:t>
            </a:r>
            <a:r>
              <a:rPr lang="en-GB" sz="2400" dirty="0">
                <a:latin typeface="Myriad Pro" panose="020B0503030403020204" pitchFamily="34" charset="0"/>
                <a:ea typeface="Myriad Pro Semibold" charset="0"/>
                <a:cs typeface="Myriad Pro Semibold" charset="0"/>
              </a:rPr>
              <a:t>×</a:t>
            </a:r>
            <a:r>
              <a:rPr lang="en-GB" sz="2400" dirty="0">
                <a:latin typeface="Myriad Pro" panose="020B0503030403020204" pitchFamily="34" charset="0"/>
                <a:ea typeface="Myriad Pro Semibold" charset="0"/>
                <a:cs typeface="Times New Roman" panose="02020603050405020304" pitchFamily="18" charset="0"/>
              </a:rPr>
              <a:t> 3</a:t>
            </a:r>
            <a:endParaRPr lang="en-GB" sz="2400" dirty="0">
              <a:latin typeface="Myriad Pro" panose="020B0503030403020204" pitchFamily="34" charset="0"/>
            </a:endParaRPr>
          </a:p>
        </p:txBody>
      </p:sp>
      <p:sp>
        <p:nvSpPr>
          <p:cNvPr id="15" name="Rectangle 14">
            <a:extLst>
              <a:ext uri="{FF2B5EF4-FFF2-40B4-BE49-F238E27FC236}">
                <a16:creationId xmlns:a16="http://schemas.microsoft.com/office/drawing/2014/main" id="{786E1A23-55EE-486B-9109-5E66E1CB40E4}"/>
              </a:ext>
            </a:extLst>
          </p:cNvPr>
          <p:cNvSpPr/>
          <p:nvPr/>
        </p:nvSpPr>
        <p:spPr>
          <a:xfrm>
            <a:off x="4861889" y="4180568"/>
            <a:ext cx="3353803"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 1,000 + 500 + 60 + 3</a:t>
            </a:r>
            <a:endParaRPr lang="en-GB" sz="2400" dirty="0">
              <a:latin typeface="Myriad Pro" panose="020B0503030403020204" pitchFamily="34" charset="0"/>
            </a:endParaRPr>
          </a:p>
        </p:txBody>
      </p:sp>
      <p:sp>
        <p:nvSpPr>
          <p:cNvPr id="16" name="Rectangle 15">
            <a:extLst>
              <a:ext uri="{FF2B5EF4-FFF2-40B4-BE49-F238E27FC236}">
                <a16:creationId xmlns:a16="http://schemas.microsoft.com/office/drawing/2014/main" id="{23F5C588-3D03-43A5-87DE-9C1E8DA13CDC}"/>
              </a:ext>
            </a:extLst>
          </p:cNvPr>
          <p:cNvSpPr/>
          <p:nvPr/>
        </p:nvSpPr>
        <p:spPr>
          <a:xfrm>
            <a:off x="4861888" y="4662170"/>
            <a:ext cx="1213794"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 1,563</a:t>
            </a:r>
            <a:endParaRPr lang="en-GB" sz="2400" dirty="0">
              <a:latin typeface="Myriad Pro" panose="020B0503030403020204" pitchFamily="34" charset="0"/>
            </a:endParaRPr>
          </a:p>
        </p:txBody>
      </p:sp>
      <p:sp>
        <p:nvSpPr>
          <p:cNvPr id="17" name="Rectangle 16">
            <a:extLst>
              <a:ext uri="{FF2B5EF4-FFF2-40B4-BE49-F238E27FC236}">
                <a16:creationId xmlns:a16="http://schemas.microsoft.com/office/drawing/2014/main" id="{14116E74-3490-4245-9979-1259940F5474}"/>
              </a:ext>
            </a:extLst>
          </p:cNvPr>
          <p:cNvSpPr/>
          <p:nvPr/>
        </p:nvSpPr>
        <p:spPr>
          <a:xfrm>
            <a:off x="4855120" y="3670677"/>
            <a:ext cx="2473754"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 1,500 + 60 + 3</a:t>
            </a:r>
            <a:endParaRPr lang="en-GB" sz="2400" dirty="0">
              <a:latin typeface="Myriad Pro" panose="020B0503030403020204" pitchFamily="34" charset="0"/>
            </a:endParaRPr>
          </a:p>
        </p:txBody>
      </p:sp>
    </p:spTree>
    <p:extLst>
      <p:ext uri="{BB962C8B-B14F-4D97-AF65-F5344CB8AC3E}">
        <p14:creationId xmlns:p14="http://schemas.microsoft.com/office/powerpoint/2010/main" val="2494990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446226160"/>
              </p:ext>
            </p:extLst>
          </p:nvPr>
        </p:nvGraphicFramePr>
        <p:xfrm>
          <a:off x="594008" y="1388725"/>
          <a:ext cx="10712127" cy="429456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divide a two-digit number by a single-digit number using partitioning and representations (with exchanging)</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divide a two-digit number by a single-digit number using partitioning and representations (with exchanging and remainders)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divide a two-digit number by a single-digit number using short division (no exchanging, no remainders)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divide a two-digit number by a single-digit number using short division (with exchanging)</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divide a two-digit number by a single-digit number using short division (with exchanging and remainders)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25</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divide a three-digit number by a single-digit number using partitioning and representations (no exchanging, no remainders)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759637325"/>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622422" y="598903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950399"/>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1307733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14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1099848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three-digit number by a single-digit number using partitioning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65790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71517448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3:3-3:4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32-33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2209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0FA349-2785-43F8-98A8-57E658FEFE75}"/>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endParaRPr lang="en-GB" dirty="0"/>
          </a:p>
        </p:txBody>
      </p:sp>
      <p:sp>
        <p:nvSpPr>
          <p:cNvPr id="3" name="TextBox 2">
            <a:extLst>
              <a:ext uri="{FF2B5EF4-FFF2-40B4-BE49-F238E27FC236}">
                <a16:creationId xmlns:a16="http://schemas.microsoft.com/office/drawing/2014/main" id="{1284E913-4D84-4AB9-8CF6-BFD12A36B8D8}"/>
              </a:ext>
            </a:extLst>
          </p:cNvPr>
          <p:cNvSpPr txBox="1"/>
          <p:nvPr/>
        </p:nvSpPr>
        <p:spPr bwMode="auto">
          <a:xfrm>
            <a:off x="6461870" y="870512"/>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804</a:t>
            </a:r>
          </a:p>
        </p:txBody>
      </p:sp>
      <p:sp>
        <p:nvSpPr>
          <p:cNvPr id="4" name="Rectangle 3">
            <a:extLst>
              <a:ext uri="{FF2B5EF4-FFF2-40B4-BE49-F238E27FC236}">
                <a16:creationId xmlns:a16="http://schemas.microsoft.com/office/drawing/2014/main" id="{F24344CC-2027-45E3-A883-40352F5C640B}"/>
              </a:ext>
            </a:extLst>
          </p:cNvPr>
          <p:cNvSpPr/>
          <p:nvPr/>
        </p:nvSpPr>
        <p:spPr>
          <a:xfrm>
            <a:off x="4943872" y="851462"/>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201 </a:t>
            </a:r>
            <a:r>
              <a:rPr lang="en-GB" sz="2400" dirty="0">
                <a:latin typeface="Myriad Pro" panose="020B0503030403020204" pitchFamily="34" charset="0"/>
                <a:ea typeface="Myriad Pro Semibold" charset="0"/>
                <a:cs typeface="Myriad Pro Semibold" charset="0"/>
              </a:rPr>
              <a:t>× 4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5" name="Rectangle 4">
            <a:extLst>
              <a:ext uri="{FF2B5EF4-FFF2-40B4-BE49-F238E27FC236}">
                <a16:creationId xmlns:a16="http://schemas.microsoft.com/office/drawing/2014/main" id="{F976FE6F-1DD7-4A48-9EBA-27B204930804}"/>
              </a:ext>
            </a:extLst>
          </p:cNvPr>
          <p:cNvSpPr/>
          <p:nvPr/>
        </p:nvSpPr>
        <p:spPr bwMode="auto">
          <a:xfrm>
            <a:off x="6393557" y="879104"/>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7" name="Picture 6">
            <a:extLst>
              <a:ext uri="{FF2B5EF4-FFF2-40B4-BE49-F238E27FC236}">
                <a16:creationId xmlns:a16="http://schemas.microsoft.com/office/drawing/2014/main" id="{98DC1A9E-A16B-4587-B818-578D70CF683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287688" y="1854449"/>
            <a:ext cx="4868708" cy="513482"/>
          </a:xfrm>
          <a:prstGeom prst="rect">
            <a:avLst/>
          </a:prstGeom>
        </p:spPr>
      </p:pic>
      <p:pic>
        <p:nvPicPr>
          <p:cNvPr id="8" name="Picture 7">
            <a:extLst>
              <a:ext uri="{FF2B5EF4-FFF2-40B4-BE49-F238E27FC236}">
                <a16:creationId xmlns:a16="http://schemas.microsoft.com/office/drawing/2014/main" id="{D1FA0D5C-B1B0-42C3-8DFF-18015C952D4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19807" y="2348880"/>
            <a:ext cx="1381805" cy="1038696"/>
          </a:xfrm>
          <a:prstGeom prst="rect">
            <a:avLst/>
          </a:prstGeom>
        </p:spPr>
      </p:pic>
      <p:sp>
        <p:nvSpPr>
          <p:cNvPr id="9" name="Rectangle 8">
            <a:extLst>
              <a:ext uri="{FF2B5EF4-FFF2-40B4-BE49-F238E27FC236}">
                <a16:creationId xmlns:a16="http://schemas.microsoft.com/office/drawing/2014/main" id="{2BBBE550-5408-46DF-9D6B-DD577DC5922A}"/>
              </a:ext>
            </a:extLst>
          </p:cNvPr>
          <p:cNvSpPr/>
          <p:nvPr/>
        </p:nvSpPr>
        <p:spPr>
          <a:xfrm>
            <a:off x="4857928" y="3759424"/>
            <a:ext cx="2281394"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200 </a:t>
            </a:r>
            <a:r>
              <a:rPr lang="en-GB" sz="2400" dirty="0">
                <a:latin typeface="Myriad Pro" panose="020B0503030403020204" pitchFamily="34" charset="0"/>
                <a:ea typeface="Myriad Pro Semibold" charset="0"/>
                <a:cs typeface="Myriad Pro Semibold" charset="0"/>
              </a:rPr>
              <a:t>× 4 = 800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10" name="Rectangle 9">
            <a:extLst>
              <a:ext uri="{FF2B5EF4-FFF2-40B4-BE49-F238E27FC236}">
                <a16:creationId xmlns:a16="http://schemas.microsoft.com/office/drawing/2014/main" id="{74091EFC-17FB-4D4A-BF4E-6AF319453824}"/>
              </a:ext>
            </a:extLst>
          </p:cNvPr>
          <p:cNvSpPr/>
          <p:nvPr/>
        </p:nvSpPr>
        <p:spPr>
          <a:xfrm>
            <a:off x="5180332" y="4418789"/>
            <a:ext cx="1444626"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1 </a:t>
            </a:r>
            <a:r>
              <a:rPr lang="en-GB" sz="2400" dirty="0">
                <a:latin typeface="Myriad Pro" panose="020B0503030403020204" pitchFamily="34" charset="0"/>
                <a:ea typeface="Myriad Pro Semibold" charset="0"/>
                <a:cs typeface="Myriad Pro Semibold" charset="0"/>
              </a:rPr>
              <a:t>× 4 = 4</a:t>
            </a:r>
            <a:endParaRPr lang="en-GB" sz="2400" dirty="0">
              <a:latin typeface="Myriad Pro" panose="020B0503030403020204" pitchFamily="34" charset="0"/>
            </a:endParaRPr>
          </a:p>
        </p:txBody>
      </p:sp>
      <p:sp>
        <p:nvSpPr>
          <p:cNvPr id="11" name="Rectangle 10">
            <a:extLst>
              <a:ext uri="{FF2B5EF4-FFF2-40B4-BE49-F238E27FC236}">
                <a16:creationId xmlns:a16="http://schemas.microsoft.com/office/drawing/2014/main" id="{60C1D520-C2CF-41D8-8A54-A302857D2D18}"/>
              </a:ext>
            </a:extLst>
          </p:cNvPr>
          <p:cNvSpPr/>
          <p:nvPr/>
        </p:nvSpPr>
        <p:spPr>
          <a:xfrm>
            <a:off x="4914055" y="5037919"/>
            <a:ext cx="2281394"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800 +</a:t>
            </a:r>
            <a:r>
              <a:rPr lang="en-GB" sz="2400" dirty="0">
                <a:latin typeface="Myriad Pro" panose="020B0503030403020204" pitchFamily="34" charset="0"/>
                <a:ea typeface="Myriad Pro Semibold" charset="0"/>
                <a:cs typeface="Myriad Pro Semibold" charset="0"/>
              </a:rPr>
              <a:t> 4 = 804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12" name="TextBox 11">
            <a:extLst>
              <a:ext uri="{FF2B5EF4-FFF2-40B4-BE49-F238E27FC236}">
                <a16:creationId xmlns:a16="http://schemas.microsoft.com/office/drawing/2014/main" id="{1284E913-4D84-4AB9-8CF6-BFD12A36B8D8}"/>
              </a:ext>
            </a:extLst>
          </p:cNvPr>
          <p:cNvSpPr txBox="1"/>
          <p:nvPr/>
        </p:nvSpPr>
        <p:spPr bwMode="auto">
          <a:xfrm>
            <a:off x="8141969" y="1988841"/>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804</a:t>
            </a:r>
          </a:p>
        </p:txBody>
      </p:sp>
    </p:spTree>
    <p:extLst>
      <p:ext uri="{BB962C8B-B14F-4D97-AF65-F5344CB8AC3E}">
        <p14:creationId xmlns:p14="http://schemas.microsoft.com/office/powerpoint/2010/main" val="365895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P spid="1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2117770-B395-4388-B71D-91814E7D16BC}"/>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3:3</a:t>
            </a:r>
            <a:endParaRPr lang="en-GB" dirty="0"/>
          </a:p>
        </p:txBody>
      </p:sp>
      <p:sp>
        <p:nvSpPr>
          <p:cNvPr id="3" name="TextBox 2">
            <a:extLst>
              <a:ext uri="{FF2B5EF4-FFF2-40B4-BE49-F238E27FC236}">
                <a16:creationId xmlns:a16="http://schemas.microsoft.com/office/drawing/2014/main" id="{9A48F626-7C3A-4B5B-8F41-2F5F40999FDE}"/>
              </a:ext>
            </a:extLst>
          </p:cNvPr>
          <p:cNvSpPr txBox="1"/>
          <p:nvPr/>
        </p:nvSpPr>
        <p:spPr bwMode="auto">
          <a:xfrm>
            <a:off x="6344854" y="87051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1,281</a:t>
            </a:r>
          </a:p>
        </p:txBody>
      </p:sp>
      <p:sp>
        <p:nvSpPr>
          <p:cNvPr id="4" name="Rectangle 3">
            <a:extLst>
              <a:ext uri="{FF2B5EF4-FFF2-40B4-BE49-F238E27FC236}">
                <a16:creationId xmlns:a16="http://schemas.microsoft.com/office/drawing/2014/main" id="{0A666B62-CC87-494C-B609-CC4D76DDAA16}"/>
              </a:ext>
            </a:extLst>
          </p:cNvPr>
          <p:cNvSpPr/>
          <p:nvPr/>
        </p:nvSpPr>
        <p:spPr>
          <a:xfrm>
            <a:off x="4943872" y="851462"/>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427 </a:t>
            </a:r>
            <a:r>
              <a:rPr lang="en-GB" sz="2400" dirty="0">
                <a:latin typeface="Myriad Pro" panose="020B0503030403020204" pitchFamily="34" charset="0"/>
                <a:ea typeface="Myriad Pro Semibold" charset="0"/>
                <a:cs typeface="Myriad Pro Semibold" charset="0"/>
              </a:rPr>
              <a:t>× 3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5" name="Rectangle 4">
            <a:extLst>
              <a:ext uri="{FF2B5EF4-FFF2-40B4-BE49-F238E27FC236}">
                <a16:creationId xmlns:a16="http://schemas.microsoft.com/office/drawing/2014/main" id="{1DAA3197-910E-4754-9055-897BADF60A41}"/>
              </a:ext>
            </a:extLst>
          </p:cNvPr>
          <p:cNvSpPr/>
          <p:nvPr/>
        </p:nvSpPr>
        <p:spPr bwMode="auto">
          <a:xfrm>
            <a:off x="6393557" y="879104"/>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a:extLst>
              <a:ext uri="{FF2B5EF4-FFF2-40B4-BE49-F238E27FC236}">
                <a16:creationId xmlns:a16="http://schemas.microsoft.com/office/drawing/2014/main" id="{FD2E3451-AF24-40BD-B840-3A0380CA9520}"/>
              </a:ext>
            </a:extLst>
          </p:cNvPr>
          <p:cNvSpPr/>
          <p:nvPr/>
        </p:nvSpPr>
        <p:spPr>
          <a:xfrm>
            <a:off x="4550132" y="1916833"/>
            <a:ext cx="4049507"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Myriad Pro Semibold" charset="0"/>
              </a:rPr>
              <a:t>= 400 × 3 + 20 × 3 + 7 × 3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9" name="Rectangle 8">
            <a:extLst>
              <a:ext uri="{FF2B5EF4-FFF2-40B4-BE49-F238E27FC236}">
                <a16:creationId xmlns:a16="http://schemas.microsoft.com/office/drawing/2014/main" id="{1C1C6FB6-B6FB-46CF-B0A6-895862B27625}"/>
              </a:ext>
            </a:extLst>
          </p:cNvPr>
          <p:cNvSpPr/>
          <p:nvPr/>
        </p:nvSpPr>
        <p:spPr>
          <a:xfrm>
            <a:off x="4550131" y="2619009"/>
            <a:ext cx="2640466"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Myriad Pro Semibold" charset="0"/>
              </a:rPr>
              <a:t>= 1,200 + 60 + 21</a:t>
            </a:r>
            <a:endParaRPr lang="en-GB" sz="2400" dirty="0">
              <a:latin typeface="Myriad Pro" panose="020B0503030403020204" pitchFamily="34" charset="0"/>
            </a:endParaRPr>
          </a:p>
        </p:txBody>
      </p:sp>
      <p:sp>
        <p:nvSpPr>
          <p:cNvPr id="10" name="Rectangle 9">
            <a:extLst>
              <a:ext uri="{FF2B5EF4-FFF2-40B4-BE49-F238E27FC236}">
                <a16:creationId xmlns:a16="http://schemas.microsoft.com/office/drawing/2014/main" id="{9D2D04BF-A420-459F-A86B-5A4884FF71DC}"/>
              </a:ext>
            </a:extLst>
          </p:cNvPr>
          <p:cNvSpPr/>
          <p:nvPr/>
        </p:nvSpPr>
        <p:spPr>
          <a:xfrm>
            <a:off x="4550130" y="3348974"/>
            <a:ext cx="1213794"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Myriad Pro Semibold" charset="0"/>
              </a:rPr>
              <a:t>= 1,281</a:t>
            </a:r>
            <a:endParaRPr lang="en-GB" sz="2400" dirty="0">
              <a:latin typeface="Myriad Pro" panose="020B0503030403020204" pitchFamily="34" charset="0"/>
            </a:endParaRPr>
          </a:p>
        </p:txBody>
      </p:sp>
    </p:spTree>
    <p:extLst>
      <p:ext uri="{BB962C8B-B14F-4D97-AF65-F5344CB8AC3E}">
        <p14:creationId xmlns:p14="http://schemas.microsoft.com/office/powerpoint/2010/main" val="306395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500"/>
                            </p:stCondLst>
                            <p:childTnLst>
                              <p:par>
                                <p:cTn id="19" presetID="10" presetClass="entr" presetSubtype="0" fill="hold" grpId="0" nodeType="afterEffect">
                                  <p:stCondLst>
                                    <p:cond delay="2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15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9937193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three-digit number by a single-digit number using expanded and short multiplication (no regroups)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32502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36851508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34-35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5677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7414E8-942E-4EC2-B771-5772CCF9253F}"/>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2. 2.14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4:1</a:t>
            </a:r>
            <a:endParaRPr lang="en-GB" dirty="0"/>
          </a:p>
        </p:txBody>
      </p:sp>
      <p:sp>
        <p:nvSpPr>
          <p:cNvPr id="3" name="TextBox 2">
            <a:extLst>
              <a:ext uri="{FF2B5EF4-FFF2-40B4-BE49-F238E27FC236}">
                <a16:creationId xmlns:a16="http://schemas.microsoft.com/office/drawing/2014/main" id="{13A00DFD-5055-4103-AB42-B4EAC535E149}"/>
              </a:ext>
            </a:extLst>
          </p:cNvPr>
          <p:cNvSpPr txBox="1"/>
          <p:nvPr/>
        </p:nvSpPr>
        <p:spPr bwMode="auto">
          <a:xfrm>
            <a:off x="6461870" y="870512"/>
            <a:ext cx="6848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963</a:t>
            </a:r>
          </a:p>
        </p:txBody>
      </p:sp>
      <p:sp>
        <p:nvSpPr>
          <p:cNvPr id="4" name="Rectangle 3">
            <a:extLst>
              <a:ext uri="{FF2B5EF4-FFF2-40B4-BE49-F238E27FC236}">
                <a16:creationId xmlns:a16="http://schemas.microsoft.com/office/drawing/2014/main" id="{76E89552-B8DC-405C-A7B4-9BBC7419E293}"/>
              </a:ext>
            </a:extLst>
          </p:cNvPr>
          <p:cNvSpPr/>
          <p:nvPr/>
        </p:nvSpPr>
        <p:spPr>
          <a:xfrm>
            <a:off x="4943872" y="851462"/>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321 </a:t>
            </a:r>
            <a:r>
              <a:rPr lang="en-GB" sz="2400" dirty="0">
                <a:latin typeface="Myriad Pro" panose="020B0503030403020204" pitchFamily="34" charset="0"/>
                <a:ea typeface="Myriad Pro Semibold" charset="0"/>
                <a:cs typeface="Myriad Pro Semibold" charset="0"/>
              </a:rPr>
              <a:t>× 3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5" name="Rectangle 4">
            <a:extLst>
              <a:ext uri="{FF2B5EF4-FFF2-40B4-BE49-F238E27FC236}">
                <a16:creationId xmlns:a16="http://schemas.microsoft.com/office/drawing/2014/main" id="{F9175E50-4C41-49D7-AAA1-9FA3EBDF1474}"/>
              </a:ext>
            </a:extLst>
          </p:cNvPr>
          <p:cNvSpPr/>
          <p:nvPr/>
        </p:nvSpPr>
        <p:spPr bwMode="auto">
          <a:xfrm>
            <a:off x="6393557" y="879104"/>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8" name="Picture 7">
            <a:extLst>
              <a:ext uri="{FF2B5EF4-FFF2-40B4-BE49-F238E27FC236}">
                <a16:creationId xmlns:a16="http://schemas.microsoft.com/office/drawing/2014/main" id="{1789F388-41CE-4940-8FA2-B6CDF99C52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0424" y="1542244"/>
            <a:ext cx="4006512" cy="3282023"/>
          </a:xfrm>
          <a:prstGeom prst="rect">
            <a:avLst/>
          </a:prstGeom>
        </p:spPr>
      </p:pic>
      <p:pic>
        <p:nvPicPr>
          <p:cNvPr id="12" name="Picture 11">
            <a:extLst>
              <a:ext uri="{FF2B5EF4-FFF2-40B4-BE49-F238E27FC236}">
                <a16:creationId xmlns:a16="http://schemas.microsoft.com/office/drawing/2014/main" id="{645CCE3A-35A5-4969-84B3-6955CCF80B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57900" y="1512271"/>
            <a:ext cx="2555776" cy="3607898"/>
          </a:xfrm>
          <a:prstGeom prst="rect">
            <a:avLst/>
          </a:prstGeom>
        </p:spPr>
      </p:pic>
      <p:sp>
        <p:nvSpPr>
          <p:cNvPr id="13" name="TextBox 12">
            <a:extLst>
              <a:ext uri="{FF2B5EF4-FFF2-40B4-BE49-F238E27FC236}">
                <a16:creationId xmlns:a16="http://schemas.microsoft.com/office/drawing/2014/main" id="{2FA93482-E2AB-44F7-989E-9DA2B713E58B}"/>
              </a:ext>
            </a:extLst>
          </p:cNvPr>
          <p:cNvSpPr txBox="1"/>
          <p:nvPr/>
        </p:nvSpPr>
        <p:spPr bwMode="auto">
          <a:xfrm>
            <a:off x="7144183" y="187701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14" name="TextBox 13">
            <a:extLst>
              <a:ext uri="{FF2B5EF4-FFF2-40B4-BE49-F238E27FC236}">
                <a16:creationId xmlns:a16="http://schemas.microsoft.com/office/drawing/2014/main" id="{C50B82D2-9A09-4D97-83AB-176BC6796306}"/>
              </a:ext>
            </a:extLst>
          </p:cNvPr>
          <p:cNvSpPr txBox="1"/>
          <p:nvPr/>
        </p:nvSpPr>
        <p:spPr bwMode="auto">
          <a:xfrm>
            <a:off x="7675723" y="187701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15" name="TextBox 14">
            <a:extLst>
              <a:ext uri="{FF2B5EF4-FFF2-40B4-BE49-F238E27FC236}">
                <a16:creationId xmlns:a16="http://schemas.microsoft.com/office/drawing/2014/main" id="{5856A74E-662F-47D1-B2B1-B039B7B89047}"/>
              </a:ext>
            </a:extLst>
          </p:cNvPr>
          <p:cNvSpPr txBox="1"/>
          <p:nvPr/>
        </p:nvSpPr>
        <p:spPr bwMode="auto">
          <a:xfrm>
            <a:off x="7686882" y="239953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16" name="TextBox 15">
            <a:extLst>
              <a:ext uri="{FF2B5EF4-FFF2-40B4-BE49-F238E27FC236}">
                <a16:creationId xmlns:a16="http://schemas.microsoft.com/office/drawing/2014/main" id="{D7E4AD6C-56FC-4A5F-B464-EAF1BDF10A3A}"/>
              </a:ext>
            </a:extLst>
          </p:cNvPr>
          <p:cNvSpPr txBox="1"/>
          <p:nvPr/>
        </p:nvSpPr>
        <p:spPr bwMode="auto">
          <a:xfrm>
            <a:off x="7689624" y="292073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3</a:t>
            </a:r>
          </a:p>
        </p:txBody>
      </p:sp>
      <p:sp>
        <p:nvSpPr>
          <p:cNvPr id="18" name="TextBox 17">
            <a:extLst>
              <a:ext uri="{FF2B5EF4-FFF2-40B4-BE49-F238E27FC236}">
                <a16:creationId xmlns:a16="http://schemas.microsoft.com/office/drawing/2014/main" id="{E47215B9-4706-4748-A032-46FB30F8A519}"/>
              </a:ext>
            </a:extLst>
          </p:cNvPr>
          <p:cNvSpPr txBox="1"/>
          <p:nvPr/>
        </p:nvSpPr>
        <p:spPr bwMode="auto">
          <a:xfrm>
            <a:off x="7708381" y="340011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19" name="TextBox 18">
            <a:extLst>
              <a:ext uri="{FF2B5EF4-FFF2-40B4-BE49-F238E27FC236}">
                <a16:creationId xmlns:a16="http://schemas.microsoft.com/office/drawing/2014/main" id="{872C3B81-47B8-4FC5-BA0B-EEC2634145EE}"/>
              </a:ext>
            </a:extLst>
          </p:cNvPr>
          <p:cNvSpPr txBox="1"/>
          <p:nvPr/>
        </p:nvSpPr>
        <p:spPr bwMode="auto">
          <a:xfrm>
            <a:off x="7162940" y="340011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6</a:t>
            </a:r>
          </a:p>
        </p:txBody>
      </p:sp>
      <p:sp>
        <p:nvSpPr>
          <p:cNvPr id="20" name="TextBox 19">
            <a:extLst>
              <a:ext uri="{FF2B5EF4-FFF2-40B4-BE49-F238E27FC236}">
                <a16:creationId xmlns:a16="http://schemas.microsoft.com/office/drawing/2014/main" id="{EEE0521F-940F-4402-8A4C-0D7692F86BAB}"/>
              </a:ext>
            </a:extLst>
          </p:cNvPr>
          <p:cNvSpPr txBox="1"/>
          <p:nvPr/>
        </p:nvSpPr>
        <p:spPr bwMode="auto">
          <a:xfrm>
            <a:off x="7708382" y="392993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0</a:t>
            </a:r>
          </a:p>
        </p:txBody>
      </p:sp>
      <p:sp>
        <p:nvSpPr>
          <p:cNvPr id="21" name="TextBox 20">
            <a:extLst>
              <a:ext uri="{FF2B5EF4-FFF2-40B4-BE49-F238E27FC236}">
                <a16:creationId xmlns:a16="http://schemas.microsoft.com/office/drawing/2014/main" id="{0B32C1A1-6432-4C0E-A149-185899C915B2}"/>
              </a:ext>
            </a:extLst>
          </p:cNvPr>
          <p:cNvSpPr txBox="1"/>
          <p:nvPr/>
        </p:nvSpPr>
        <p:spPr bwMode="auto">
          <a:xfrm>
            <a:off x="7162941" y="392993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0</a:t>
            </a:r>
          </a:p>
        </p:txBody>
      </p:sp>
      <p:sp>
        <p:nvSpPr>
          <p:cNvPr id="22" name="TextBox 21">
            <a:extLst>
              <a:ext uri="{FF2B5EF4-FFF2-40B4-BE49-F238E27FC236}">
                <a16:creationId xmlns:a16="http://schemas.microsoft.com/office/drawing/2014/main" id="{28247D3D-35CE-417A-9A20-2BBEE5CC872B}"/>
              </a:ext>
            </a:extLst>
          </p:cNvPr>
          <p:cNvSpPr txBox="1"/>
          <p:nvPr/>
        </p:nvSpPr>
        <p:spPr bwMode="auto">
          <a:xfrm>
            <a:off x="6641169" y="392993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9</a:t>
            </a:r>
          </a:p>
        </p:txBody>
      </p:sp>
      <p:sp>
        <p:nvSpPr>
          <p:cNvPr id="23" name="TextBox 22">
            <a:extLst>
              <a:ext uri="{FF2B5EF4-FFF2-40B4-BE49-F238E27FC236}">
                <a16:creationId xmlns:a16="http://schemas.microsoft.com/office/drawing/2014/main" id="{5C899793-581B-4DB7-B46B-8E55E97CEF41}"/>
              </a:ext>
            </a:extLst>
          </p:cNvPr>
          <p:cNvSpPr txBox="1"/>
          <p:nvPr/>
        </p:nvSpPr>
        <p:spPr bwMode="auto">
          <a:xfrm>
            <a:off x="6114168" y="2393509"/>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25" name="TextBox 24">
            <a:extLst>
              <a:ext uri="{FF2B5EF4-FFF2-40B4-BE49-F238E27FC236}">
                <a16:creationId xmlns:a16="http://schemas.microsoft.com/office/drawing/2014/main" id="{738D69FF-549C-48AD-90AE-748440218223}"/>
              </a:ext>
            </a:extLst>
          </p:cNvPr>
          <p:cNvSpPr txBox="1"/>
          <p:nvPr/>
        </p:nvSpPr>
        <p:spPr bwMode="auto">
          <a:xfrm>
            <a:off x="6641169" y="187701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6" name="TextBox 25">
            <a:extLst>
              <a:ext uri="{FF2B5EF4-FFF2-40B4-BE49-F238E27FC236}">
                <a16:creationId xmlns:a16="http://schemas.microsoft.com/office/drawing/2014/main" id="{EC96EC12-247B-4CAF-A819-6A90E56E591F}"/>
              </a:ext>
            </a:extLst>
          </p:cNvPr>
          <p:cNvSpPr txBox="1"/>
          <p:nvPr/>
        </p:nvSpPr>
        <p:spPr bwMode="auto">
          <a:xfrm>
            <a:off x="7712684" y="44365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7" name="TextBox 26">
            <a:extLst>
              <a:ext uri="{FF2B5EF4-FFF2-40B4-BE49-F238E27FC236}">
                <a16:creationId xmlns:a16="http://schemas.microsoft.com/office/drawing/2014/main" id="{4168C1FA-76D7-477F-B9A1-C51AB7E67EE5}"/>
              </a:ext>
            </a:extLst>
          </p:cNvPr>
          <p:cNvSpPr txBox="1"/>
          <p:nvPr/>
        </p:nvSpPr>
        <p:spPr bwMode="auto">
          <a:xfrm>
            <a:off x="7167243" y="44365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28" name="TextBox 27">
            <a:extLst>
              <a:ext uri="{FF2B5EF4-FFF2-40B4-BE49-F238E27FC236}">
                <a16:creationId xmlns:a16="http://schemas.microsoft.com/office/drawing/2014/main" id="{3309E03C-39C4-4047-BA91-46018CDFCA6D}"/>
              </a:ext>
            </a:extLst>
          </p:cNvPr>
          <p:cNvSpPr txBox="1"/>
          <p:nvPr/>
        </p:nvSpPr>
        <p:spPr bwMode="auto">
          <a:xfrm>
            <a:off x="6641169" y="44365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29" name="Rectangle: Rounded Corners 28">
            <a:extLst>
              <a:ext uri="{FF2B5EF4-FFF2-40B4-BE49-F238E27FC236}">
                <a16:creationId xmlns:a16="http://schemas.microsoft.com/office/drawing/2014/main" id="{6BEA7BB1-D971-451C-A3C4-34D7787D9851}"/>
              </a:ext>
            </a:extLst>
          </p:cNvPr>
          <p:cNvSpPr/>
          <p:nvPr/>
        </p:nvSpPr>
        <p:spPr bwMode="auto">
          <a:xfrm>
            <a:off x="1703512" y="1484785"/>
            <a:ext cx="3312700" cy="3406265"/>
          </a:xfrm>
          <a:prstGeom prst="roundRect">
            <a:avLst>
              <a:gd name="adj" fmla="val 576"/>
            </a:avLst>
          </a:prstGeom>
          <a:noFill/>
          <a:ln w="190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0" name="Rectangle: Rounded Corners 29">
            <a:extLst>
              <a:ext uri="{FF2B5EF4-FFF2-40B4-BE49-F238E27FC236}">
                <a16:creationId xmlns:a16="http://schemas.microsoft.com/office/drawing/2014/main" id="{B74DE45B-DC05-444C-99BE-4CE53628A75A}"/>
              </a:ext>
            </a:extLst>
          </p:cNvPr>
          <p:cNvSpPr/>
          <p:nvPr/>
        </p:nvSpPr>
        <p:spPr bwMode="auto">
          <a:xfrm>
            <a:off x="5116082" y="1484785"/>
            <a:ext cx="401106" cy="3413411"/>
          </a:xfrm>
          <a:prstGeom prst="roundRect">
            <a:avLst>
              <a:gd name="adj" fmla="val 4862"/>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1" name="Rectangle: Rounded Corners 30">
            <a:extLst>
              <a:ext uri="{FF2B5EF4-FFF2-40B4-BE49-F238E27FC236}">
                <a16:creationId xmlns:a16="http://schemas.microsoft.com/office/drawing/2014/main" id="{75370969-7B30-4937-8814-8EB9FAD5D747}"/>
              </a:ext>
            </a:extLst>
          </p:cNvPr>
          <p:cNvSpPr/>
          <p:nvPr/>
        </p:nvSpPr>
        <p:spPr bwMode="auto">
          <a:xfrm>
            <a:off x="5596290" y="1484784"/>
            <a:ext cx="283686" cy="3406264"/>
          </a:xfrm>
          <a:prstGeom prst="roundRect">
            <a:avLst>
              <a:gd name="adj" fmla="val 7347"/>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5" name="Picture 34">
            <a:extLst>
              <a:ext uri="{FF2B5EF4-FFF2-40B4-BE49-F238E27FC236}">
                <a16:creationId xmlns:a16="http://schemas.microsoft.com/office/drawing/2014/main" id="{BA1A8C6C-21A4-4F9F-ABA1-F2E4E541D7C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27107" y="5013176"/>
            <a:ext cx="2178224" cy="1596120"/>
          </a:xfrm>
          <a:prstGeom prst="rect">
            <a:avLst/>
          </a:prstGeom>
        </p:spPr>
      </p:pic>
      <p:sp>
        <p:nvSpPr>
          <p:cNvPr id="36" name="TextBox 35">
            <a:extLst>
              <a:ext uri="{FF2B5EF4-FFF2-40B4-BE49-F238E27FC236}">
                <a16:creationId xmlns:a16="http://schemas.microsoft.com/office/drawing/2014/main" id="{36E03293-9424-4099-8FC8-91039723D00A}"/>
              </a:ext>
            </a:extLst>
          </p:cNvPr>
          <p:cNvSpPr txBox="1"/>
          <p:nvPr/>
        </p:nvSpPr>
        <p:spPr bwMode="auto">
          <a:xfrm>
            <a:off x="6631025" y="59788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37" name="TextBox 36">
            <a:extLst>
              <a:ext uri="{FF2B5EF4-FFF2-40B4-BE49-F238E27FC236}">
                <a16:creationId xmlns:a16="http://schemas.microsoft.com/office/drawing/2014/main" id="{0E7B9C6F-BE86-4DF1-8948-32643C58AC2D}"/>
              </a:ext>
            </a:extLst>
          </p:cNvPr>
          <p:cNvSpPr txBox="1"/>
          <p:nvPr/>
        </p:nvSpPr>
        <p:spPr bwMode="auto">
          <a:xfrm>
            <a:off x="6085584" y="59788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38" name="TextBox 37">
            <a:extLst>
              <a:ext uri="{FF2B5EF4-FFF2-40B4-BE49-F238E27FC236}">
                <a16:creationId xmlns:a16="http://schemas.microsoft.com/office/drawing/2014/main" id="{AE4B7F49-B941-4587-A24A-DB19D7356E40}"/>
              </a:ext>
            </a:extLst>
          </p:cNvPr>
          <p:cNvSpPr txBox="1"/>
          <p:nvPr/>
        </p:nvSpPr>
        <p:spPr bwMode="auto">
          <a:xfrm>
            <a:off x="5565656" y="597889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9</a:t>
            </a:r>
          </a:p>
        </p:txBody>
      </p:sp>
      <p:sp>
        <p:nvSpPr>
          <p:cNvPr id="39" name="Rectangle 38">
            <a:extLst>
              <a:ext uri="{FF2B5EF4-FFF2-40B4-BE49-F238E27FC236}">
                <a16:creationId xmlns:a16="http://schemas.microsoft.com/office/drawing/2014/main" id="{EB45F148-5BB7-4C08-BF07-226DCB523C43}"/>
              </a:ext>
            </a:extLst>
          </p:cNvPr>
          <p:cNvSpPr/>
          <p:nvPr/>
        </p:nvSpPr>
        <p:spPr>
          <a:xfrm>
            <a:off x="8011288" y="2920729"/>
            <a:ext cx="2906565" cy="461665"/>
          </a:xfrm>
          <a:prstGeom prst="rect">
            <a:avLst/>
          </a:prstGeom>
        </p:spPr>
        <p:txBody>
          <a:bodyPr wrap="none">
            <a:spAutoFit/>
          </a:bodyPr>
          <a:lstStyle/>
          <a:p>
            <a:pPr>
              <a:buNone/>
            </a:pPr>
            <a:r>
              <a:rPr lang="en-US" sz="2400" dirty="0">
                <a:solidFill>
                  <a:srgbClr val="FF0000"/>
                </a:solidFill>
                <a:latin typeface="Myriad Pro" panose="020B0503030403020204" pitchFamily="34" charset="0"/>
              </a:rPr>
              <a:t>3 × 1 ones = 3 ones</a:t>
            </a:r>
            <a:endParaRPr lang="en-GB" sz="2400" dirty="0">
              <a:solidFill>
                <a:srgbClr val="FF0000"/>
              </a:solidFill>
              <a:latin typeface="Myriad Pro" panose="020B0503030403020204" pitchFamily="34" charset="0"/>
            </a:endParaRPr>
          </a:p>
        </p:txBody>
      </p:sp>
      <p:sp>
        <p:nvSpPr>
          <p:cNvPr id="40" name="Rectangle 39">
            <a:extLst>
              <a:ext uri="{FF2B5EF4-FFF2-40B4-BE49-F238E27FC236}">
                <a16:creationId xmlns:a16="http://schemas.microsoft.com/office/drawing/2014/main" id="{EDEB4B8B-266A-416E-9442-34FEC01EF77C}"/>
              </a:ext>
            </a:extLst>
          </p:cNvPr>
          <p:cNvSpPr/>
          <p:nvPr/>
        </p:nvSpPr>
        <p:spPr>
          <a:xfrm>
            <a:off x="8016345" y="3400113"/>
            <a:ext cx="2747804" cy="461665"/>
          </a:xfrm>
          <a:prstGeom prst="rect">
            <a:avLst/>
          </a:prstGeom>
        </p:spPr>
        <p:txBody>
          <a:bodyPr wrap="none">
            <a:spAutoFit/>
          </a:bodyPr>
          <a:lstStyle/>
          <a:p>
            <a:pPr>
              <a:buNone/>
            </a:pPr>
            <a:r>
              <a:rPr lang="en-US" sz="2400" dirty="0">
                <a:solidFill>
                  <a:srgbClr val="00628C"/>
                </a:solidFill>
                <a:latin typeface="Myriad Pro" panose="020B0503030403020204" pitchFamily="34" charset="0"/>
              </a:rPr>
              <a:t>3 × 2 tens = 6 tens</a:t>
            </a:r>
            <a:endParaRPr lang="en-GB" sz="2400" dirty="0">
              <a:solidFill>
                <a:srgbClr val="00628C"/>
              </a:solidFill>
              <a:latin typeface="Myriad Pro" panose="020B0503030403020204" pitchFamily="34" charset="0"/>
            </a:endParaRPr>
          </a:p>
        </p:txBody>
      </p:sp>
      <p:sp>
        <p:nvSpPr>
          <p:cNvPr id="41" name="Rectangle 40">
            <a:extLst>
              <a:ext uri="{FF2B5EF4-FFF2-40B4-BE49-F238E27FC236}">
                <a16:creationId xmlns:a16="http://schemas.microsoft.com/office/drawing/2014/main" id="{F88721AB-8629-45E5-BCE4-51C053D4E2E6}"/>
              </a:ext>
            </a:extLst>
          </p:cNvPr>
          <p:cNvSpPr/>
          <p:nvPr/>
        </p:nvSpPr>
        <p:spPr>
          <a:xfrm>
            <a:off x="8011287" y="3913844"/>
            <a:ext cx="2906564" cy="830997"/>
          </a:xfrm>
          <a:prstGeom prst="rect">
            <a:avLst/>
          </a:prstGeom>
        </p:spPr>
        <p:txBody>
          <a:bodyPr wrap="square">
            <a:spAutoFit/>
          </a:bodyPr>
          <a:lstStyle/>
          <a:p>
            <a:pPr>
              <a:buNone/>
            </a:pPr>
            <a:r>
              <a:rPr lang="en-US" sz="2400" dirty="0">
                <a:solidFill>
                  <a:srgbClr val="7030A0"/>
                </a:solidFill>
                <a:latin typeface="Myriad Pro" panose="020B0503030403020204" pitchFamily="34" charset="0"/>
              </a:rPr>
              <a:t>3 × 3 hundreds = </a:t>
            </a:r>
            <a:br>
              <a:rPr lang="en-US" sz="2400" dirty="0">
                <a:solidFill>
                  <a:srgbClr val="7030A0"/>
                </a:solidFill>
                <a:latin typeface="Myriad Pro" panose="020B0503030403020204" pitchFamily="34" charset="0"/>
              </a:rPr>
            </a:br>
            <a:r>
              <a:rPr lang="en-US" sz="2400" dirty="0">
                <a:solidFill>
                  <a:srgbClr val="7030A0"/>
                </a:solidFill>
                <a:latin typeface="Myriad Pro" panose="020B0503030403020204" pitchFamily="34" charset="0"/>
              </a:rPr>
              <a:t>           9 hundreds</a:t>
            </a:r>
            <a:endParaRPr lang="en-GB" sz="2400" dirty="0">
              <a:solidFill>
                <a:srgbClr val="7030A0"/>
              </a:solidFill>
              <a:latin typeface="Myriad Pro" panose="020B0503030403020204" pitchFamily="34" charset="0"/>
            </a:endParaRPr>
          </a:p>
        </p:txBody>
      </p:sp>
    </p:spTree>
    <p:extLst>
      <p:ext uri="{BB962C8B-B14F-4D97-AF65-F5344CB8AC3E}">
        <p14:creationId xmlns:p14="http://schemas.microsoft.com/office/powerpoint/2010/main" val="298626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mph" presetSubtype="2" decel="100000" autoRev="1" fill="hold" grpId="1" nodeType="clickEffect">
                                  <p:stCondLst>
                                    <p:cond delay="0"/>
                                  </p:stCondLst>
                                  <p:childTnLst>
                                    <p:animClr clrSpc="rgb" dir="cw">
                                      <p:cBhvr override="childStyle">
                                        <p:cTn id="31" dur="1000" fill="hold"/>
                                        <p:tgtEl>
                                          <p:spTgt spid="14"/>
                                        </p:tgtEl>
                                        <p:attrNameLst>
                                          <p:attrName>style.color</p:attrName>
                                        </p:attrNameLst>
                                      </p:cBhvr>
                                      <p:to>
                                        <a:srgbClr val="FF0000"/>
                                      </p:to>
                                    </p:animClr>
                                  </p:childTnLst>
                                </p:cTn>
                              </p:par>
                              <p:par>
                                <p:cTn id="32" presetID="3" presetClass="emph" presetSubtype="2" decel="100000" autoRev="1" fill="hold" grpId="1" nodeType="withEffect">
                                  <p:stCondLst>
                                    <p:cond delay="0"/>
                                  </p:stCondLst>
                                  <p:childTnLst>
                                    <p:animClr clrSpc="rgb" dir="cw">
                                      <p:cBhvr override="childStyle">
                                        <p:cTn id="33" dur="1000" fill="hold"/>
                                        <p:tgtEl>
                                          <p:spTgt spid="15"/>
                                        </p:tgtEl>
                                        <p:attrNameLst>
                                          <p:attrName>style.color</p:attrName>
                                        </p:attrNameLst>
                                      </p:cBhvr>
                                      <p:to>
                                        <a:srgbClr val="FF0000"/>
                                      </p:to>
                                    </p:animClr>
                                  </p:childTnLst>
                                </p:cTn>
                              </p:par>
                              <p:par>
                                <p:cTn id="34" presetID="3" presetClass="emph" presetSubtype="2" decel="100000" autoRev="1" fill="hold" grpId="1" nodeType="withEffect">
                                  <p:stCondLst>
                                    <p:cond delay="0"/>
                                  </p:stCondLst>
                                  <p:childTnLst>
                                    <p:animClr clrSpc="rgb" dir="cw">
                                      <p:cBhvr override="childStyle">
                                        <p:cTn id="35" dur="1000" fill="hold"/>
                                        <p:tgtEl>
                                          <p:spTgt spid="23"/>
                                        </p:tgtEl>
                                        <p:attrNameLst>
                                          <p:attrName>style.color</p:attrName>
                                        </p:attrNameLst>
                                      </p:cBhvr>
                                      <p:to>
                                        <a:srgbClr val="FF0000"/>
                                      </p:to>
                                    </p:animClr>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mph" presetSubtype="2" decel="100000" autoRev="1" fill="hold" grpId="1" nodeType="clickEffect">
                                  <p:stCondLst>
                                    <p:cond delay="0"/>
                                  </p:stCondLst>
                                  <p:childTnLst>
                                    <p:animClr clrSpc="rgb" dir="cw">
                                      <p:cBhvr override="childStyle">
                                        <p:cTn id="54" dur="1000" fill="hold"/>
                                        <p:tgtEl>
                                          <p:spTgt spid="13"/>
                                        </p:tgtEl>
                                        <p:attrNameLst>
                                          <p:attrName>style.color</p:attrName>
                                        </p:attrNameLst>
                                      </p:cBhvr>
                                      <p:to>
                                        <a:srgbClr val="00628C"/>
                                      </p:to>
                                    </p:animClr>
                                  </p:childTnLst>
                                </p:cTn>
                              </p:par>
                              <p:par>
                                <p:cTn id="55" presetID="3" presetClass="emph" presetSubtype="2" decel="100000" autoRev="1" fill="hold" grpId="2" nodeType="withEffect">
                                  <p:stCondLst>
                                    <p:cond delay="0"/>
                                  </p:stCondLst>
                                  <p:childTnLst>
                                    <p:animClr clrSpc="rgb" dir="cw">
                                      <p:cBhvr override="childStyle">
                                        <p:cTn id="56" dur="1000" fill="hold"/>
                                        <p:tgtEl>
                                          <p:spTgt spid="15"/>
                                        </p:tgtEl>
                                        <p:attrNameLst>
                                          <p:attrName>style.color</p:attrName>
                                        </p:attrNameLst>
                                      </p:cBhvr>
                                      <p:to>
                                        <a:srgbClr val="00628C"/>
                                      </p:to>
                                    </p:animClr>
                                  </p:childTnLst>
                                </p:cTn>
                              </p:par>
                              <p:par>
                                <p:cTn id="57" presetID="3" presetClass="emph" presetSubtype="2" decel="100000" autoRev="1" fill="hold" grpId="2" nodeType="withEffect">
                                  <p:stCondLst>
                                    <p:cond delay="0"/>
                                  </p:stCondLst>
                                  <p:childTnLst>
                                    <p:animClr clrSpc="rgb" dir="cw">
                                      <p:cBhvr override="childStyle">
                                        <p:cTn id="58" dur="1000" fill="hold"/>
                                        <p:tgtEl>
                                          <p:spTgt spid="23"/>
                                        </p:tgtEl>
                                        <p:attrNameLst>
                                          <p:attrName>style.color</p:attrName>
                                        </p:attrNameLst>
                                      </p:cBhvr>
                                      <p:to>
                                        <a:srgbClr val="00628C"/>
                                      </p:to>
                                    </p:animClr>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20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mph" presetSubtype="2" decel="100000" autoRev="1" fill="hold" grpId="3" nodeType="clickEffect">
                                  <p:stCondLst>
                                    <p:cond delay="0"/>
                                  </p:stCondLst>
                                  <p:childTnLst>
                                    <p:animClr clrSpc="rgb" dir="cw">
                                      <p:cBhvr override="childStyle">
                                        <p:cTn id="80" dur="1000" fill="hold"/>
                                        <p:tgtEl>
                                          <p:spTgt spid="15"/>
                                        </p:tgtEl>
                                        <p:attrNameLst>
                                          <p:attrName>style.color</p:attrName>
                                        </p:attrNameLst>
                                      </p:cBhvr>
                                      <p:to>
                                        <a:srgbClr val="7030A0"/>
                                      </p:to>
                                    </p:animClr>
                                  </p:childTnLst>
                                </p:cTn>
                              </p:par>
                              <p:par>
                                <p:cTn id="81" presetID="3" presetClass="emph" presetSubtype="2" decel="100000" autoRev="1" fill="hold" grpId="3" nodeType="withEffect">
                                  <p:stCondLst>
                                    <p:cond delay="0"/>
                                  </p:stCondLst>
                                  <p:childTnLst>
                                    <p:animClr clrSpc="rgb" dir="cw">
                                      <p:cBhvr override="childStyle">
                                        <p:cTn id="82" dur="1000" fill="hold"/>
                                        <p:tgtEl>
                                          <p:spTgt spid="23"/>
                                        </p:tgtEl>
                                        <p:attrNameLst>
                                          <p:attrName>style.color</p:attrName>
                                        </p:attrNameLst>
                                      </p:cBhvr>
                                      <p:to>
                                        <a:srgbClr val="7030A0"/>
                                      </p:to>
                                    </p:animClr>
                                  </p:childTnLst>
                                </p:cTn>
                              </p:par>
                              <p:par>
                                <p:cTn id="83" presetID="3" presetClass="emph" presetSubtype="2" decel="100000" autoRev="1" fill="hold" grpId="1" nodeType="withEffect">
                                  <p:stCondLst>
                                    <p:cond delay="0"/>
                                  </p:stCondLst>
                                  <p:childTnLst>
                                    <p:animClr clrSpc="rgb" dir="cw">
                                      <p:cBhvr override="childStyle">
                                        <p:cTn id="84" dur="1000" fill="hold"/>
                                        <p:tgtEl>
                                          <p:spTgt spid="25"/>
                                        </p:tgtEl>
                                        <p:attrNameLst>
                                          <p:attrName>style.color</p:attrName>
                                        </p:attrNameLst>
                                      </p:cBhvr>
                                      <p:to>
                                        <a:srgbClr val="7030A0"/>
                                      </p:to>
                                    </p:animClr>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fade">
                                      <p:cBhvr>
                                        <p:cTn id="89" dur="500"/>
                                        <p:tgtEl>
                                          <p:spTgt spid="41"/>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500"/>
                                        <p:tgtEl>
                                          <p:spTgt spid="2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500"/>
                                        <p:tgtEl>
                                          <p:spTgt spid="2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500"/>
                                        <p:tgtEl>
                                          <p:spTgt spid="20"/>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500"/>
                                        <p:tgtEl>
                                          <p:spTgt spid="28"/>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500"/>
                                        <p:tgtEl>
                                          <p:spTgt spid="2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500"/>
                                        <p:tgtEl>
                                          <p:spTgt spid="35"/>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3"/>
                                        </p:tgtEl>
                                        <p:attrNameLst>
                                          <p:attrName>style.visibility</p:attrName>
                                        </p:attrNameLst>
                                      </p:cBhvr>
                                      <p:to>
                                        <p:strVal val="visible"/>
                                      </p:to>
                                    </p:set>
                                    <p:animEffect transition="in" filter="fade">
                                      <p:cBhvr>
                                        <p:cTn id="1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3" grpId="1"/>
      <p:bldP spid="14" grpId="0"/>
      <p:bldP spid="14" grpId="1"/>
      <p:bldP spid="15" grpId="0"/>
      <p:bldP spid="15" grpId="1"/>
      <p:bldP spid="15" grpId="2"/>
      <p:bldP spid="15" grpId="3"/>
      <p:bldP spid="16" grpId="0"/>
      <p:bldP spid="18" grpId="0"/>
      <p:bldP spid="19" grpId="0"/>
      <p:bldP spid="20" grpId="0"/>
      <p:bldP spid="21" grpId="0"/>
      <p:bldP spid="22" grpId="0"/>
      <p:bldP spid="23" grpId="0"/>
      <p:bldP spid="23" grpId="1"/>
      <p:bldP spid="23" grpId="2"/>
      <p:bldP spid="23" grpId="3"/>
      <p:bldP spid="25" grpId="0"/>
      <p:bldP spid="25" grpId="1"/>
      <p:bldP spid="26" grpId="0"/>
      <p:bldP spid="27" grpId="0"/>
      <p:bldP spid="28" grpId="0"/>
      <p:bldP spid="29" grpId="0" animBg="1"/>
      <p:bldP spid="30" grpId="0" animBg="1"/>
      <p:bldP spid="31" grpId="0" animBg="1"/>
      <p:bldP spid="36" grpId="0"/>
      <p:bldP spid="37" grpId="0"/>
      <p:bldP spid="38" grpId="0"/>
      <p:bldP spid="39" grpId="0"/>
      <p:bldP spid="40" grpId="0"/>
      <p:bldP spid="41"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16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05953261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three-digit number by a single-digit number using expanded and short multiplication (one regroup)</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03245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91886353"/>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35-36</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3728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79BC90C2-0CC1-46DC-876A-EB8E2DB248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464311" y="1906033"/>
            <a:ext cx="2635262" cy="4306200"/>
          </a:xfrm>
          <a:prstGeom prst="rect">
            <a:avLst/>
          </a:prstGeom>
        </p:spPr>
      </p:pic>
      <p:pic>
        <p:nvPicPr>
          <p:cNvPr id="17" name="Picture 16">
            <a:extLst>
              <a:ext uri="{FF2B5EF4-FFF2-40B4-BE49-F238E27FC236}">
                <a16:creationId xmlns:a16="http://schemas.microsoft.com/office/drawing/2014/main" id="{980706DA-A766-49A6-8AA4-2482662146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379261" y="2165588"/>
            <a:ext cx="1306517" cy="471325"/>
          </a:xfrm>
          <a:prstGeom prst="rect">
            <a:avLst/>
          </a:prstGeom>
        </p:spPr>
      </p:pic>
      <p:sp>
        <p:nvSpPr>
          <p:cNvPr id="2" name="Text Placeholder 1">
            <a:extLst>
              <a:ext uri="{FF2B5EF4-FFF2-40B4-BE49-F238E27FC236}">
                <a16:creationId xmlns:a16="http://schemas.microsoft.com/office/drawing/2014/main" id="{01B8B60B-6C11-463E-997E-FAE317833102}"/>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endParaRPr lang="en-GB" dirty="0"/>
          </a:p>
        </p:txBody>
      </p:sp>
      <p:pic>
        <p:nvPicPr>
          <p:cNvPr id="8" name="Picture 7">
            <a:extLst>
              <a:ext uri="{FF2B5EF4-FFF2-40B4-BE49-F238E27FC236}">
                <a16:creationId xmlns:a16="http://schemas.microsoft.com/office/drawing/2014/main" id="{352F4D21-8B9C-48B0-B657-45AEDF00396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386029" y="2636912"/>
            <a:ext cx="1306517" cy="336802"/>
          </a:xfrm>
          <a:prstGeom prst="rect">
            <a:avLst/>
          </a:prstGeom>
        </p:spPr>
      </p:pic>
      <p:sp>
        <p:nvSpPr>
          <p:cNvPr id="9" name="TextBox 8">
            <a:extLst>
              <a:ext uri="{FF2B5EF4-FFF2-40B4-BE49-F238E27FC236}">
                <a16:creationId xmlns:a16="http://schemas.microsoft.com/office/drawing/2014/main" id="{4AD0052D-7B78-4993-B96B-3F7FB9803A9B}"/>
              </a:ext>
            </a:extLst>
          </p:cNvPr>
          <p:cNvSpPr txBox="1"/>
          <p:nvPr/>
        </p:nvSpPr>
        <p:spPr bwMode="auto">
          <a:xfrm>
            <a:off x="6314372" y="87051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1,563</a:t>
            </a:r>
          </a:p>
        </p:txBody>
      </p:sp>
      <p:sp>
        <p:nvSpPr>
          <p:cNvPr id="10" name="Rectangle 9">
            <a:extLst>
              <a:ext uri="{FF2B5EF4-FFF2-40B4-BE49-F238E27FC236}">
                <a16:creationId xmlns:a16="http://schemas.microsoft.com/office/drawing/2014/main" id="{26FDEC3F-A721-42E8-9801-29FE0235C6D1}"/>
              </a:ext>
            </a:extLst>
          </p:cNvPr>
          <p:cNvSpPr/>
          <p:nvPr/>
        </p:nvSpPr>
        <p:spPr>
          <a:xfrm>
            <a:off x="4943872" y="851462"/>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521 </a:t>
            </a:r>
            <a:r>
              <a:rPr lang="en-GB" sz="2400" dirty="0">
                <a:latin typeface="Myriad Pro" panose="020B0503030403020204" pitchFamily="34" charset="0"/>
                <a:ea typeface="Myriad Pro Semibold" charset="0"/>
                <a:cs typeface="Myriad Pro Semibold" charset="0"/>
              </a:rPr>
              <a:t>× 3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11" name="Rectangle 10">
            <a:extLst>
              <a:ext uri="{FF2B5EF4-FFF2-40B4-BE49-F238E27FC236}">
                <a16:creationId xmlns:a16="http://schemas.microsoft.com/office/drawing/2014/main" id="{1BB0C93E-6977-4164-80A2-469DA632101C}"/>
              </a:ext>
            </a:extLst>
          </p:cNvPr>
          <p:cNvSpPr/>
          <p:nvPr/>
        </p:nvSpPr>
        <p:spPr bwMode="auto">
          <a:xfrm>
            <a:off x="6393557" y="879104"/>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2" name="Picture 11">
            <a:extLst>
              <a:ext uri="{FF2B5EF4-FFF2-40B4-BE49-F238E27FC236}">
                <a16:creationId xmlns:a16="http://schemas.microsoft.com/office/drawing/2014/main" id="{AD7C03DE-2284-4DA3-B419-7D2DEBAA958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22740" y="2122600"/>
            <a:ext cx="360040" cy="461665"/>
          </a:xfrm>
          <a:prstGeom prst="rect">
            <a:avLst/>
          </a:prstGeom>
        </p:spPr>
      </p:pic>
      <p:pic>
        <p:nvPicPr>
          <p:cNvPr id="13" name="Picture 12">
            <a:extLst>
              <a:ext uri="{FF2B5EF4-FFF2-40B4-BE49-F238E27FC236}">
                <a16:creationId xmlns:a16="http://schemas.microsoft.com/office/drawing/2014/main" id="{FAB81FDB-F5BF-4C0F-8486-7C3AE423B51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5692546" y="2168173"/>
            <a:ext cx="625847" cy="805542"/>
          </a:xfrm>
          <a:prstGeom prst="rect">
            <a:avLst/>
          </a:prstGeom>
        </p:spPr>
      </p:pic>
      <p:pic>
        <p:nvPicPr>
          <p:cNvPr id="14" name="Picture 13">
            <a:extLst>
              <a:ext uri="{FF2B5EF4-FFF2-40B4-BE49-F238E27FC236}">
                <a16:creationId xmlns:a16="http://schemas.microsoft.com/office/drawing/2014/main" id="{E37C09C2-08DA-401C-9AA3-6DF836105DE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6317639" y="2168173"/>
            <a:ext cx="304800" cy="805542"/>
          </a:xfrm>
          <a:prstGeom prst="rect">
            <a:avLst/>
          </a:prstGeom>
        </p:spPr>
      </p:pic>
      <p:sp>
        <p:nvSpPr>
          <p:cNvPr id="25" name="TextBox 24">
            <a:extLst>
              <a:ext uri="{FF2B5EF4-FFF2-40B4-BE49-F238E27FC236}">
                <a16:creationId xmlns:a16="http://schemas.microsoft.com/office/drawing/2014/main" id="{B82758C2-79F7-4D67-BDA4-EE7058C344DA}"/>
              </a:ext>
            </a:extLst>
          </p:cNvPr>
          <p:cNvSpPr txBox="1"/>
          <p:nvPr/>
        </p:nvSpPr>
        <p:spPr bwMode="auto">
          <a:xfrm>
            <a:off x="9614496" y="2354906"/>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26" name="TextBox 25">
            <a:extLst>
              <a:ext uri="{FF2B5EF4-FFF2-40B4-BE49-F238E27FC236}">
                <a16:creationId xmlns:a16="http://schemas.microsoft.com/office/drawing/2014/main" id="{FA2AB174-1EC6-4004-8EB5-8544439E34D8}"/>
              </a:ext>
            </a:extLst>
          </p:cNvPr>
          <p:cNvSpPr txBox="1"/>
          <p:nvPr/>
        </p:nvSpPr>
        <p:spPr bwMode="auto">
          <a:xfrm>
            <a:off x="9617238" y="2991816"/>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27" name="TextBox 26">
            <a:extLst>
              <a:ext uri="{FF2B5EF4-FFF2-40B4-BE49-F238E27FC236}">
                <a16:creationId xmlns:a16="http://schemas.microsoft.com/office/drawing/2014/main" id="{C46003FA-0591-4F5C-A2B5-2220DF4C4C9A}"/>
              </a:ext>
            </a:extLst>
          </p:cNvPr>
          <p:cNvSpPr txBox="1"/>
          <p:nvPr/>
        </p:nvSpPr>
        <p:spPr bwMode="auto">
          <a:xfrm>
            <a:off x="9635995" y="3689905"/>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3</a:t>
            </a:r>
          </a:p>
        </p:txBody>
      </p:sp>
      <p:sp>
        <p:nvSpPr>
          <p:cNvPr id="29" name="TextBox 28">
            <a:extLst>
              <a:ext uri="{FF2B5EF4-FFF2-40B4-BE49-F238E27FC236}">
                <a16:creationId xmlns:a16="http://schemas.microsoft.com/office/drawing/2014/main" id="{C096AEB4-ED5F-44F3-888F-D57970C2A411}"/>
              </a:ext>
            </a:extLst>
          </p:cNvPr>
          <p:cNvSpPr txBox="1"/>
          <p:nvPr/>
        </p:nvSpPr>
        <p:spPr bwMode="auto">
          <a:xfrm>
            <a:off x="9635996" y="433437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30" name="TextBox 29">
            <a:extLst>
              <a:ext uri="{FF2B5EF4-FFF2-40B4-BE49-F238E27FC236}">
                <a16:creationId xmlns:a16="http://schemas.microsoft.com/office/drawing/2014/main" id="{806BEC1E-926C-4D96-868E-6083875A9AB2}"/>
              </a:ext>
            </a:extLst>
          </p:cNvPr>
          <p:cNvSpPr txBox="1"/>
          <p:nvPr/>
        </p:nvSpPr>
        <p:spPr bwMode="auto">
          <a:xfrm>
            <a:off x="8984861" y="433437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6</a:t>
            </a:r>
          </a:p>
        </p:txBody>
      </p:sp>
      <p:sp>
        <p:nvSpPr>
          <p:cNvPr id="32" name="TextBox 31">
            <a:extLst>
              <a:ext uri="{FF2B5EF4-FFF2-40B4-BE49-F238E27FC236}">
                <a16:creationId xmlns:a16="http://schemas.microsoft.com/office/drawing/2014/main" id="{1E6FC8B2-C536-476A-A77C-EB1B3AE428EF}"/>
              </a:ext>
            </a:extLst>
          </p:cNvPr>
          <p:cNvSpPr txBox="1"/>
          <p:nvPr/>
        </p:nvSpPr>
        <p:spPr bwMode="auto">
          <a:xfrm>
            <a:off x="7118142" y="2973715"/>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33" name="TextBox 32">
            <a:extLst>
              <a:ext uri="{FF2B5EF4-FFF2-40B4-BE49-F238E27FC236}">
                <a16:creationId xmlns:a16="http://schemas.microsoft.com/office/drawing/2014/main" id="{C6506F61-E316-42E6-A470-A012B5491E59}"/>
              </a:ext>
            </a:extLst>
          </p:cNvPr>
          <p:cNvSpPr txBox="1"/>
          <p:nvPr/>
        </p:nvSpPr>
        <p:spPr bwMode="auto">
          <a:xfrm>
            <a:off x="9640298" y="500341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0</a:t>
            </a:r>
          </a:p>
        </p:txBody>
      </p:sp>
      <p:sp>
        <p:nvSpPr>
          <p:cNvPr id="34" name="TextBox 33">
            <a:extLst>
              <a:ext uri="{FF2B5EF4-FFF2-40B4-BE49-F238E27FC236}">
                <a16:creationId xmlns:a16="http://schemas.microsoft.com/office/drawing/2014/main" id="{79259E37-05F7-4727-8AF5-08918F164969}"/>
              </a:ext>
            </a:extLst>
          </p:cNvPr>
          <p:cNvSpPr txBox="1"/>
          <p:nvPr/>
        </p:nvSpPr>
        <p:spPr bwMode="auto">
          <a:xfrm>
            <a:off x="8985720" y="500341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0</a:t>
            </a:r>
          </a:p>
        </p:txBody>
      </p:sp>
      <p:sp>
        <p:nvSpPr>
          <p:cNvPr id="35" name="TextBox 34">
            <a:extLst>
              <a:ext uri="{FF2B5EF4-FFF2-40B4-BE49-F238E27FC236}">
                <a16:creationId xmlns:a16="http://schemas.microsoft.com/office/drawing/2014/main" id="{E0E3F784-CE3D-4CCE-ABCB-B9FDC3EC51BF}"/>
              </a:ext>
            </a:extLst>
          </p:cNvPr>
          <p:cNvSpPr txBox="1"/>
          <p:nvPr/>
        </p:nvSpPr>
        <p:spPr bwMode="auto">
          <a:xfrm>
            <a:off x="8331143" y="500341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5</a:t>
            </a:r>
          </a:p>
        </p:txBody>
      </p:sp>
      <p:sp>
        <p:nvSpPr>
          <p:cNvPr id="37" name="TextBox 36">
            <a:extLst>
              <a:ext uri="{FF2B5EF4-FFF2-40B4-BE49-F238E27FC236}">
                <a16:creationId xmlns:a16="http://schemas.microsoft.com/office/drawing/2014/main" id="{CBC3FE0D-37C8-43D5-80AE-03DECC969FAD}"/>
              </a:ext>
            </a:extLst>
          </p:cNvPr>
          <p:cNvSpPr txBox="1"/>
          <p:nvPr/>
        </p:nvSpPr>
        <p:spPr bwMode="auto">
          <a:xfrm>
            <a:off x="8990506" y="234364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2</a:t>
            </a:r>
          </a:p>
        </p:txBody>
      </p:sp>
      <p:sp>
        <p:nvSpPr>
          <p:cNvPr id="38" name="TextBox 37">
            <a:extLst>
              <a:ext uri="{FF2B5EF4-FFF2-40B4-BE49-F238E27FC236}">
                <a16:creationId xmlns:a16="http://schemas.microsoft.com/office/drawing/2014/main" id="{9B2D6F87-F344-4C7A-B951-EEDD3F3F51FC}"/>
              </a:ext>
            </a:extLst>
          </p:cNvPr>
          <p:cNvSpPr txBox="1"/>
          <p:nvPr/>
        </p:nvSpPr>
        <p:spPr bwMode="auto">
          <a:xfrm>
            <a:off x="8336288" y="2340112"/>
            <a:ext cx="2915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39" name="TextBox 38">
            <a:extLst>
              <a:ext uri="{FF2B5EF4-FFF2-40B4-BE49-F238E27FC236}">
                <a16:creationId xmlns:a16="http://schemas.microsoft.com/office/drawing/2014/main" id="{56A5FF08-25E4-4F5E-B164-927F28285502}"/>
              </a:ext>
            </a:extLst>
          </p:cNvPr>
          <p:cNvSpPr txBox="1"/>
          <p:nvPr/>
        </p:nvSpPr>
        <p:spPr bwMode="auto">
          <a:xfrm>
            <a:off x="7676566" y="5003418"/>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1</a:t>
            </a:r>
          </a:p>
        </p:txBody>
      </p:sp>
      <p:sp>
        <p:nvSpPr>
          <p:cNvPr id="40" name="TextBox 39">
            <a:extLst>
              <a:ext uri="{FF2B5EF4-FFF2-40B4-BE49-F238E27FC236}">
                <a16:creationId xmlns:a16="http://schemas.microsoft.com/office/drawing/2014/main" id="{62FF810F-AE0B-4046-AF5E-F92B13194653}"/>
              </a:ext>
            </a:extLst>
          </p:cNvPr>
          <p:cNvSpPr txBox="1"/>
          <p:nvPr/>
        </p:nvSpPr>
        <p:spPr bwMode="auto">
          <a:xfrm>
            <a:off x="9640298" y="565681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41" name="TextBox 40">
            <a:extLst>
              <a:ext uri="{FF2B5EF4-FFF2-40B4-BE49-F238E27FC236}">
                <a16:creationId xmlns:a16="http://schemas.microsoft.com/office/drawing/2014/main" id="{725CAAB2-6C0B-492A-8E4D-A8D6F528B48A}"/>
              </a:ext>
            </a:extLst>
          </p:cNvPr>
          <p:cNvSpPr txBox="1"/>
          <p:nvPr/>
        </p:nvSpPr>
        <p:spPr bwMode="auto">
          <a:xfrm>
            <a:off x="8985720" y="565681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42" name="TextBox 41">
            <a:extLst>
              <a:ext uri="{FF2B5EF4-FFF2-40B4-BE49-F238E27FC236}">
                <a16:creationId xmlns:a16="http://schemas.microsoft.com/office/drawing/2014/main" id="{59414386-22EA-4761-9283-65BAFB632DD0}"/>
              </a:ext>
            </a:extLst>
          </p:cNvPr>
          <p:cNvSpPr txBox="1"/>
          <p:nvPr/>
        </p:nvSpPr>
        <p:spPr bwMode="auto">
          <a:xfrm>
            <a:off x="8331143" y="565681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5</a:t>
            </a:r>
          </a:p>
        </p:txBody>
      </p:sp>
      <p:sp>
        <p:nvSpPr>
          <p:cNvPr id="43" name="TextBox 42">
            <a:extLst>
              <a:ext uri="{FF2B5EF4-FFF2-40B4-BE49-F238E27FC236}">
                <a16:creationId xmlns:a16="http://schemas.microsoft.com/office/drawing/2014/main" id="{0A135013-EF30-4FF9-B9BE-27D64EB67372}"/>
              </a:ext>
            </a:extLst>
          </p:cNvPr>
          <p:cNvSpPr txBox="1"/>
          <p:nvPr/>
        </p:nvSpPr>
        <p:spPr bwMode="auto">
          <a:xfrm>
            <a:off x="7676566" y="565681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3" name="Rectangle 2">
            <a:extLst>
              <a:ext uri="{FF2B5EF4-FFF2-40B4-BE49-F238E27FC236}">
                <a16:creationId xmlns:a16="http://schemas.microsoft.com/office/drawing/2014/main" id="{15E351F4-6CA8-4E2C-80B2-DF9E55182E89}"/>
              </a:ext>
            </a:extLst>
          </p:cNvPr>
          <p:cNvSpPr/>
          <p:nvPr/>
        </p:nvSpPr>
        <p:spPr>
          <a:xfrm>
            <a:off x="4807650" y="3645025"/>
            <a:ext cx="2906565" cy="461665"/>
          </a:xfrm>
          <a:prstGeom prst="rect">
            <a:avLst/>
          </a:prstGeom>
        </p:spPr>
        <p:txBody>
          <a:bodyPr wrap="none">
            <a:spAutoFit/>
          </a:bodyPr>
          <a:lstStyle/>
          <a:p>
            <a:pPr>
              <a:buNone/>
            </a:pPr>
            <a:r>
              <a:rPr lang="en-US" sz="2400" dirty="0">
                <a:solidFill>
                  <a:srgbClr val="E82420"/>
                </a:solidFill>
                <a:latin typeface="Myriad Pro" panose="020B0503030403020204" pitchFamily="34" charset="0"/>
              </a:rPr>
              <a:t>3 × 1 ones = 3 ones</a:t>
            </a:r>
            <a:endParaRPr lang="en-GB" sz="2400" dirty="0">
              <a:solidFill>
                <a:srgbClr val="E82420"/>
              </a:solidFill>
              <a:latin typeface="Myriad Pro" panose="020B0503030403020204" pitchFamily="34" charset="0"/>
            </a:endParaRPr>
          </a:p>
        </p:txBody>
      </p:sp>
      <p:sp>
        <p:nvSpPr>
          <p:cNvPr id="31" name="Rectangle 30">
            <a:extLst>
              <a:ext uri="{FF2B5EF4-FFF2-40B4-BE49-F238E27FC236}">
                <a16:creationId xmlns:a16="http://schemas.microsoft.com/office/drawing/2014/main" id="{BE655F5E-C795-43C0-941C-E6A591DD4650}"/>
              </a:ext>
            </a:extLst>
          </p:cNvPr>
          <p:cNvSpPr/>
          <p:nvPr/>
        </p:nvSpPr>
        <p:spPr>
          <a:xfrm>
            <a:off x="4884896" y="4317083"/>
            <a:ext cx="2747804" cy="461665"/>
          </a:xfrm>
          <a:prstGeom prst="rect">
            <a:avLst/>
          </a:prstGeom>
        </p:spPr>
        <p:txBody>
          <a:bodyPr wrap="none">
            <a:spAutoFit/>
          </a:bodyPr>
          <a:lstStyle/>
          <a:p>
            <a:pPr>
              <a:buNone/>
            </a:pPr>
            <a:r>
              <a:rPr lang="en-GB" sz="2400" dirty="0">
                <a:solidFill>
                  <a:srgbClr val="00628C"/>
                </a:solidFill>
                <a:latin typeface="Myriad Pro" panose="020B0503030403020204" pitchFamily="34" charset="0"/>
              </a:rPr>
              <a:t>3 × 2 tens = 6 tens</a:t>
            </a:r>
          </a:p>
        </p:txBody>
      </p:sp>
      <p:sp>
        <p:nvSpPr>
          <p:cNvPr id="36" name="Rectangle 35">
            <a:extLst>
              <a:ext uri="{FF2B5EF4-FFF2-40B4-BE49-F238E27FC236}">
                <a16:creationId xmlns:a16="http://schemas.microsoft.com/office/drawing/2014/main" id="{53DCD006-03CE-4184-B30C-6A659E2072BD}"/>
              </a:ext>
            </a:extLst>
          </p:cNvPr>
          <p:cNvSpPr/>
          <p:nvPr/>
        </p:nvSpPr>
        <p:spPr>
          <a:xfrm>
            <a:off x="3373344" y="4983560"/>
            <a:ext cx="5464562" cy="461665"/>
          </a:xfrm>
          <a:prstGeom prst="rect">
            <a:avLst/>
          </a:prstGeom>
        </p:spPr>
        <p:txBody>
          <a:bodyPr wrap="square">
            <a:spAutoFit/>
          </a:bodyPr>
          <a:lstStyle/>
          <a:p>
            <a:pPr>
              <a:buNone/>
            </a:pPr>
            <a:r>
              <a:rPr lang="en-GB" sz="2400" dirty="0">
                <a:solidFill>
                  <a:srgbClr val="7030A0"/>
                </a:solidFill>
                <a:latin typeface="Myriad Pro" panose="020B0503030403020204" pitchFamily="34" charset="0"/>
              </a:rPr>
              <a:t>3 × 5 hundreds = 15 hundreds</a:t>
            </a:r>
          </a:p>
        </p:txBody>
      </p:sp>
      <p:sp>
        <p:nvSpPr>
          <p:cNvPr id="6" name="Rectangle 5">
            <a:extLst>
              <a:ext uri="{FF2B5EF4-FFF2-40B4-BE49-F238E27FC236}">
                <a16:creationId xmlns:a16="http://schemas.microsoft.com/office/drawing/2014/main" id="{E40875AB-EAA0-457A-A4D4-68565D144539}"/>
              </a:ext>
            </a:extLst>
          </p:cNvPr>
          <p:cNvSpPr/>
          <p:nvPr/>
        </p:nvSpPr>
        <p:spPr>
          <a:xfrm>
            <a:off x="3755709" y="5415608"/>
            <a:ext cx="3920432" cy="461665"/>
          </a:xfrm>
          <a:prstGeom prst="rect">
            <a:avLst/>
          </a:prstGeom>
        </p:spPr>
        <p:txBody>
          <a:bodyPr wrap="none">
            <a:spAutoFit/>
          </a:bodyPr>
          <a:lstStyle/>
          <a:p>
            <a:pPr>
              <a:buNone/>
            </a:pPr>
            <a:r>
              <a:rPr lang="en-GB" sz="2400" dirty="0">
                <a:solidFill>
                  <a:srgbClr val="7030A0"/>
                </a:solidFill>
                <a:latin typeface="Myriad Pro" panose="020B0503030403020204" pitchFamily="34" charset="0"/>
              </a:rPr>
              <a:t>= 1 thousand + 5 hundreds</a:t>
            </a:r>
          </a:p>
        </p:txBody>
      </p:sp>
    </p:spTree>
    <p:extLst>
      <p:ext uri="{BB962C8B-B14F-4D97-AF65-F5344CB8AC3E}">
        <p14:creationId xmlns:p14="http://schemas.microsoft.com/office/powerpoint/2010/main" val="309511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par>
                                <p:cTn id="8" presetID="10" presetClass="entr" presetSubtype="0" fill="hold" grpId="3"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par>
                                <p:cTn id="11" presetID="10" presetClass="entr" presetSubtype="0" fill="hold" grpId="3"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10" presetClass="entr" presetSubtype="0"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mph" presetSubtype="2" autoRev="1" fill="hold" grpId="0" nodeType="clickEffect">
                                  <p:stCondLst>
                                    <p:cond delay="0"/>
                                  </p:stCondLst>
                                  <p:childTnLst>
                                    <p:animClr clrSpc="rgb" dir="cw">
                                      <p:cBhvr override="childStyle">
                                        <p:cTn id="26" dur="1000" fill="hold"/>
                                        <p:tgtEl>
                                          <p:spTgt spid="25"/>
                                        </p:tgtEl>
                                        <p:attrNameLst>
                                          <p:attrName>style.color</p:attrName>
                                        </p:attrNameLst>
                                      </p:cBhvr>
                                      <p:to>
                                        <a:srgbClr val="FF0000"/>
                                      </p:to>
                                    </p:animClr>
                                  </p:childTnLst>
                                </p:cTn>
                              </p:par>
                              <p:par>
                                <p:cTn id="27" presetID="3" presetClass="emph" presetSubtype="2" autoRev="1" fill="hold" grpId="0" nodeType="withEffect">
                                  <p:stCondLst>
                                    <p:cond delay="0"/>
                                  </p:stCondLst>
                                  <p:childTnLst>
                                    <p:animClr clrSpc="rgb" dir="cw">
                                      <p:cBhvr override="childStyle">
                                        <p:cTn id="28" dur="1000" fill="hold"/>
                                        <p:tgtEl>
                                          <p:spTgt spid="26"/>
                                        </p:tgtEl>
                                        <p:attrNameLst>
                                          <p:attrName>style.color</p:attrName>
                                        </p:attrNameLst>
                                      </p:cBhvr>
                                      <p:to>
                                        <a:srgbClr val="FF0000"/>
                                      </p:to>
                                    </p:animClr>
                                  </p:childTnLst>
                                </p:cTn>
                              </p:par>
                              <p:par>
                                <p:cTn id="29" presetID="3" presetClass="emph" presetSubtype="2" autoRev="1" fill="hold" grpId="0" nodeType="withEffect">
                                  <p:stCondLst>
                                    <p:cond delay="0"/>
                                  </p:stCondLst>
                                  <p:childTnLst>
                                    <p:animClr clrSpc="rgb" dir="cw">
                                      <p:cBhvr override="childStyle">
                                        <p:cTn id="30" dur="1000" fill="hold"/>
                                        <p:tgtEl>
                                          <p:spTgt spid="32"/>
                                        </p:tgtEl>
                                        <p:attrNameLst>
                                          <p:attrName>style.color</p:attrName>
                                        </p:attrNameLst>
                                      </p:cBhvr>
                                      <p:to>
                                        <a:srgbClr val="FF0000"/>
                                      </p:to>
                                    </p:animClr>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mph" presetSubtype="2" autoRev="1" fill="hold" grpId="1" nodeType="clickEffect">
                                  <p:stCondLst>
                                    <p:cond delay="0"/>
                                  </p:stCondLst>
                                  <p:childTnLst>
                                    <p:animClr clrSpc="rgb" dir="cw">
                                      <p:cBhvr override="childStyle">
                                        <p:cTn id="44" dur="1000" fill="hold"/>
                                        <p:tgtEl>
                                          <p:spTgt spid="26"/>
                                        </p:tgtEl>
                                        <p:attrNameLst>
                                          <p:attrName>style.color</p:attrName>
                                        </p:attrNameLst>
                                      </p:cBhvr>
                                      <p:to>
                                        <a:srgbClr val="00628C"/>
                                      </p:to>
                                    </p:animClr>
                                  </p:childTnLst>
                                </p:cTn>
                              </p:par>
                              <p:par>
                                <p:cTn id="45" presetID="3" presetClass="emph" presetSubtype="2" autoRev="1" fill="hold" grpId="1" nodeType="withEffect">
                                  <p:stCondLst>
                                    <p:cond delay="0"/>
                                  </p:stCondLst>
                                  <p:childTnLst>
                                    <p:animClr clrSpc="rgb" dir="cw">
                                      <p:cBhvr override="childStyle">
                                        <p:cTn id="46" dur="1000" fill="hold"/>
                                        <p:tgtEl>
                                          <p:spTgt spid="32"/>
                                        </p:tgtEl>
                                        <p:attrNameLst>
                                          <p:attrName>style.color</p:attrName>
                                        </p:attrNameLst>
                                      </p:cBhvr>
                                      <p:to>
                                        <a:srgbClr val="00628C"/>
                                      </p:to>
                                    </p:animClr>
                                  </p:childTnLst>
                                </p:cTn>
                              </p:par>
                              <p:par>
                                <p:cTn id="47" presetID="3" presetClass="emph" presetSubtype="2" autoRev="1" fill="hold" grpId="0" nodeType="withEffect">
                                  <p:stCondLst>
                                    <p:cond delay="0"/>
                                  </p:stCondLst>
                                  <p:childTnLst>
                                    <p:animClr clrSpc="rgb" dir="cw">
                                      <p:cBhvr override="childStyle">
                                        <p:cTn id="48" dur="1000" fill="hold"/>
                                        <p:tgtEl>
                                          <p:spTgt spid="37"/>
                                        </p:tgtEl>
                                        <p:attrNameLst>
                                          <p:attrName>style.color</p:attrName>
                                        </p:attrNameLst>
                                      </p:cBhvr>
                                      <p:to>
                                        <a:srgbClr val="00628C"/>
                                      </p:to>
                                    </p:animClr>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20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mph" presetSubtype="2" autoRev="1" fill="hold" grpId="2" nodeType="clickEffect">
                                  <p:stCondLst>
                                    <p:cond delay="0"/>
                                  </p:stCondLst>
                                  <p:childTnLst>
                                    <p:animClr clrSpc="rgb" dir="cw">
                                      <p:cBhvr override="childStyle">
                                        <p:cTn id="65" dur="1000" fill="hold"/>
                                        <p:tgtEl>
                                          <p:spTgt spid="26"/>
                                        </p:tgtEl>
                                        <p:attrNameLst>
                                          <p:attrName>style.color</p:attrName>
                                        </p:attrNameLst>
                                      </p:cBhvr>
                                      <p:to>
                                        <a:srgbClr val="7030A0"/>
                                      </p:to>
                                    </p:animClr>
                                  </p:childTnLst>
                                </p:cTn>
                              </p:par>
                              <p:par>
                                <p:cTn id="66" presetID="3" presetClass="emph" presetSubtype="2" autoRev="1" fill="hold" grpId="2" nodeType="withEffect">
                                  <p:stCondLst>
                                    <p:cond delay="0"/>
                                  </p:stCondLst>
                                  <p:childTnLst>
                                    <p:animClr clrSpc="rgb" dir="cw">
                                      <p:cBhvr override="childStyle">
                                        <p:cTn id="67" dur="1000" fill="hold"/>
                                        <p:tgtEl>
                                          <p:spTgt spid="32"/>
                                        </p:tgtEl>
                                        <p:attrNameLst>
                                          <p:attrName>style.color</p:attrName>
                                        </p:attrNameLst>
                                      </p:cBhvr>
                                      <p:to>
                                        <a:srgbClr val="7030A0"/>
                                      </p:to>
                                    </p:animClr>
                                  </p:childTnLst>
                                </p:cTn>
                              </p:par>
                              <p:par>
                                <p:cTn id="68" presetID="3" presetClass="emph" presetSubtype="2" autoRev="1" fill="hold" grpId="0" nodeType="withEffect">
                                  <p:stCondLst>
                                    <p:cond delay="0"/>
                                  </p:stCondLst>
                                  <p:childTnLst>
                                    <p:animClr clrSpc="rgb" dir="cw">
                                      <p:cBhvr override="childStyle">
                                        <p:cTn id="69" dur="1000" fill="hold"/>
                                        <p:tgtEl>
                                          <p:spTgt spid="38"/>
                                        </p:tgtEl>
                                        <p:attrNameLst>
                                          <p:attrName>style.color</p:attrName>
                                        </p:attrNameLst>
                                      </p:cBhvr>
                                      <p:to>
                                        <a:srgbClr val="7030A0"/>
                                      </p:to>
                                    </p:animClr>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500"/>
                                        <p:tgtEl>
                                          <p:spTgt spid="12"/>
                                        </p:tgtEl>
                                      </p:cBhvr>
                                    </p:animEffect>
                                  </p:childTnLst>
                                </p:cTn>
                              </p:par>
                              <p:par>
                                <p:cTn id="80" presetID="10" presetClass="exit" presetSubtype="0" fill="hold" nodeType="withEffect">
                                  <p:stCondLst>
                                    <p:cond delay="200"/>
                                  </p:stCondLst>
                                  <p:childTnLst>
                                    <p:animEffect transition="out" filter="fade">
                                      <p:cBhvr>
                                        <p:cTn id="81" dur="500"/>
                                        <p:tgtEl>
                                          <p:spTgt spid="17"/>
                                        </p:tgtEl>
                                      </p:cBhvr>
                                    </p:animEffect>
                                    <p:set>
                                      <p:cBhvr>
                                        <p:cTn id="82" dur="1" fill="hold">
                                          <p:stCondLst>
                                            <p:cond delay="499"/>
                                          </p:stCondLst>
                                        </p:cTn>
                                        <p:tgtEl>
                                          <p:spTgt spid="17"/>
                                        </p:tgtEl>
                                        <p:attrNameLst>
                                          <p:attrName>style.visibility</p:attrName>
                                        </p:attrNameLst>
                                      </p:cBhvr>
                                      <p:to>
                                        <p:strVal val="hidden"/>
                                      </p:to>
                                    </p:set>
                                  </p:childTnLst>
                                </p:cTn>
                              </p:par>
                            </p:childTnLst>
                          </p:cTn>
                        </p:par>
                        <p:par>
                          <p:cTn id="83" fill="hold">
                            <p:stCondLst>
                              <p:cond delay="700"/>
                            </p:stCondLst>
                            <p:childTnLst>
                              <p:par>
                                <p:cTn id="84" presetID="10" presetClass="entr" presetSubtype="0"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fade">
                                      <p:cBhvr>
                                        <p:cTn id="86" dur="500"/>
                                        <p:tgtEl>
                                          <p:spTgt spid="6"/>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fade">
                                      <p:cBhvr>
                                        <p:cTn id="91" dur="500"/>
                                        <p:tgtEl>
                                          <p:spTgt spid="33"/>
                                        </p:tgtEl>
                                      </p:cBhvr>
                                    </p:animEffect>
                                  </p:childTnLst>
                                </p:cTn>
                              </p:par>
                              <p:par>
                                <p:cTn id="92" presetID="10" presetClass="entr" presetSubtype="0" fill="hold" grpId="0" nodeType="withEffect">
                                  <p:stCondLst>
                                    <p:cond delay="200"/>
                                  </p:stCondLst>
                                  <p:childTnLst>
                                    <p:set>
                                      <p:cBhvr>
                                        <p:cTn id="93" dur="1" fill="hold">
                                          <p:stCondLst>
                                            <p:cond delay="0"/>
                                          </p:stCondLst>
                                        </p:cTn>
                                        <p:tgtEl>
                                          <p:spTgt spid="34"/>
                                        </p:tgtEl>
                                        <p:attrNameLst>
                                          <p:attrName>style.visibility</p:attrName>
                                        </p:attrNameLst>
                                      </p:cBhvr>
                                      <p:to>
                                        <p:strVal val="visible"/>
                                      </p:to>
                                    </p:set>
                                    <p:animEffect transition="in" filter="fade">
                                      <p:cBhvr>
                                        <p:cTn id="94" dur="500"/>
                                        <p:tgtEl>
                                          <p:spTgt spid="34"/>
                                        </p:tgtEl>
                                      </p:cBhvr>
                                    </p:animEffect>
                                  </p:childTnLst>
                                </p:cTn>
                              </p:par>
                              <p:par>
                                <p:cTn id="95" presetID="10" presetClass="entr" presetSubtype="0" fill="hold" grpId="0" nodeType="withEffect">
                                  <p:stCondLst>
                                    <p:cond delay="20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500"/>
                                        <p:tgtEl>
                                          <p:spTgt spid="35"/>
                                        </p:tgtEl>
                                      </p:cBhvr>
                                    </p:animEffect>
                                  </p:childTnLst>
                                </p:cTn>
                              </p:par>
                              <p:par>
                                <p:cTn id="98" presetID="10" presetClass="entr" presetSubtype="0" fill="hold" grpId="0" nodeType="withEffect">
                                  <p:stCondLst>
                                    <p:cond delay="20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fade">
                                      <p:cBhvr>
                                        <p:cTn id="105" dur="500"/>
                                        <p:tgtEl>
                                          <p:spTgt spid="40"/>
                                        </p:tgtEl>
                                      </p:cBhvr>
                                    </p:animEffect>
                                  </p:childTnLst>
                                </p:cTn>
                              </p:par>
                            </p:childTnLst>
                          </p:cTn>
                        </p:par>
                        <p:par>
                          <p:cTn id="106" fill="hold">
                            <p:stCondLst>
                              <p:cond delay="500"/>
                            </p:stCondLst>
                            <p:childTnLst>
                              <p:par>
                                <p:cTn id="107" presetID="10" presetClass="entr" presetSubtype="0" fill="hold" grpId="0" nodeType="afterEffect">
                                  <p:stCondLst>
                                    <p:cond delay="200"/>
                                  </p:stCondLst>
                                  <p:childTnLst>
                                    <p:set>
                                      <p:cBhvr>
                                        <p:cTn id="108" dur="1" fill="hold">
                                          <p:stCondLst>
                                            <p:cond delay="0"/>
                                          </p:stCondLst>
                                        </p:cTn>
                                        <p:tgtEl>
                                          <p:spTgt spid="41"/>
                                        </p:tgtEl>
                                        <p:attrNameLst>
                                          <p:attrName>style.visibility</p:attrName>
                                        </p:attrNameLst>
                                      </p:cBhvr>
                                      <p:to>
                                        <p:strVal val="visible"/>
                                      </p:to>
                                    </p:set>
                                    <p:animEffect transition="in" filter="fade">
                                      <p:cBhvr>
                                        <p:cTn id="109" dur="500"/>
                                        <p:tgtEl>
                                          <p:spTgt spid="41"/>
                                        </p:tgtEl>
                                      </p:cBhvr>
                                    </p:animEffect>
                                  </p:childTnLst>
                                </p:cTn>
                              </p:par>
                            </p:childTnLst>
                          </p:cTn>
                        </p:par>
                        <p:par>
                          <p:cTn id="110" fill="hold">
                            <p:stCondLst>
                              <p:cond delay="1200"/>
                            </p:stCondLst>
                            <p:childTnLst>
                              <p:par>
                                <p:cTn id="111" presetID="10" presetClass="entr" presetSubtype="0" fill="hold" grpId="0" nodeType="afterEffect">
                                  <p:stCondLst>
                                    <p:cond delay="20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500"/>
                                        <p:tgtEl>
                                          <p:spTgt spid="42"/>
                                        </p:tgtEl>
                                      </p:cBhvr>
                                    </p:animEffect>
                                  </p:childTnLst>
                                </p:cTn>
                              </p:par>
                            </p:childTnLst>
                          </p:cTn>
                        </p:par>
                        <p:par>
                          <p:cTn id="114" fill="hold">
                            <p:stCondLst>
                              <p:cond delay="1900"/>
                            </p:stCondLst>
                            <p:childTnLst>
                              <p:par>
                                <p:cTn id="115" presetID="10" presetClass="entr" presetSubtype="0" fill="hold" grpId="0" nodeType="afterEffect">
                                  <p:stCondLst>
                                    <p:cond delay="20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500"/>
                                        <p:tgtEl>
                                          <p:spTgt spid="43"/>
                                        </p:tgtEl>
                                      </p:cBhvr>
                                    </p:animEffect>
                                  </p:childTnLst>
                                </p:cTn>
                              </p:par>
                            </p:childTnLst>
                          </p:cTn>
                        </p:par>
                        <p:par>
                          <p:cTn id="118" fill="hold">
                            <p:stCondLst>
                              <p:cond delay="2600"/>
                            </p:stCondLst>
                            <p:childTnLst>
                              <p:par>
                                <p:cTn id="119" presetID="10" presetClass="entr" presetSubtype="0" fill="hold" grpId="0" nodeType="afterEffect">
                                  <p:stCondLst>
                                    <p:cond delay="200"/>
                                  </p:stCondLst>
                                  <p:childTnLst>
                                    <p:set>
                                      <p:cBhvr>
                                        <p:cTn id="120" dur="1" fill="hold">
                                          <p:stCondLst>
                                            <p:cond delay="0"/>
                                          </p:stCondLst>
                                        </p:cTn>
                                        <p:tgtEl>
                                          <p:spTgt spid="9"/>
                                        </p:tgtEl>
                                        <p:attrNameLst>
                                          <p:attrName>style.visibility</p:attrName>
                                        </p:attrNameLst>
                                      </p:cBhvr>
                                      <p:to>
                                        <p:strVal val="visible"/>
                                      </p:to>
                                    </p:set>
                                    <p:animEffect transition="in" filter="fade">
                                      <p:cBhvr>
                                        <p:cTn id="1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P spid="25" grpId="1"/>
      <p:bldP spid="26" grpId="0"/>
      <p:bldP spid="26" grpId="1"/>
      <p:bldP spid="26" grpId="2"/>
      <p:bldP spid="26" grpId="3"/>
      <p:bldP spid="27" grpId="0"/>
      <p:bldP spid="29" grpId="0"/>
      <p:bldP spid="30" grpId="0"/>
      <p:bldP spid="32" grpId="0"/>
      <p:bldP spid="32" grpId="1"/>
      <p:bldP spid="32" grpId="2"/>
      <p:bldP spid="32" grpId="3"/>
      <p:bldP spid="33" grpId="0"/>
      <p:bldP spid="34" grpId="0"/>
      <p:bldP spid="35" grpId="0"/>
      <p:bldP spid="37" grpId="0"/>
      <p:bldP spid="37" grpId="1"/>
      <p:bldP spid="38" grpId="0"/>
      <p:bldP spid="38" grpId="1"/>
      <p:bldP spid="39" grpId="0"/>
      <p:bldP spid="40" grpId="0"/>
      <p:bldP spid="41" grpId="0"/>
      <p:bldP spid="42" grpId="0"/>
      <p:bldP spid="43" grpId="0"/>
      <p:bldP spid="3" grpId="0"/>
      <p:bldP spid="31" grpId="0"/>
      <p:bldP spid="36"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3363750847"/>
              </p:ext>
            </p:extLst>
          </p:nvPr>
        </p:nvGraphicFramePr>
        <p:xfrm>
          <a:off x="594008" y="1535029"/>
          <a:ext cx="10712127" cy="3624009"/>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26</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divide a three-digit number by a single-digit number using partitioning and representations (one exchange, no remainders)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27</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divide a three-digit number by a single-digit number using partitioning and representations (with exchanging and remainders)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28</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divide a three-digit number by a single-digit number using short division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29</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divide a three-digit number by a single-digit number using short division (with exchanging and remainders)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30</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solve short division problems accurately when the hundreds digit is smaller than the divisor</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31</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will use efficient strategies of division to solve problems</a:t>
                      </a:r>
                      <a:endParaRPr lang="en-GB" sz="200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2759637325"/>
                  </a:ext>
                </a:extLst>
              </a:tr>
            </a:tbl>
          </a:graphicData>
        </a:graphic>
      </p:graphicFrame>
      <p:sp>
        <p:nvSpPr>
          <p:cNvPr id="7" name="Action Button: Return 6">
            <a:hlinkClick r:id="rId9" action="ppaction://hlinksldjump" highlightClick="1"/>
            <a:extLst>
              <a:ext uri="{FF2B5EF4-FFF2-40B4-BE49-F238E27FC236}">
                <a16:creationId xmlns:a16="http://schemas.microsoft.com/office/drawing/2014/main" id="{2570C625-E476-4A8C-BF3D-99D1E479925B}"/>
              </a:ext>
            </a:extLst>
          </p:cNvPr>
          <p:cNvSpPr/>
          <p:nvPr/>
        </p:nvSpPr>
        <p:spPr>
          <a:xfrm>
            <a:off x="457830" y="571471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382041" y="5722773"/>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7199276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0B47C6-C8DD-4ECC-AB93-E9CEBA2BB925}"/>
              </a:ext>
            </a:extLst>
          </p:cNvPr>
          <p:cNvSpPr>
            <a:spLocks noGrp="1"/>
          </p:cNvSpPr>
          <p:nvPr>
            <p:ph type="body" sz="quarter" idx="11"/>
          </p:nvPr>
        </p:nvSpPr>
        <p:spPr/>
        <p:txBody>
          <a:bodyPr/>
          <a:lstStyle/>
          <a:p>
            <a:r>
              <a:rPr lang="en-GB" altLang="en-US" dirty="0">
                <a:latin typeface="Myriad Pro" panose="020B0503030403020204" pitchFamily="34" charset="0"/>
                <a:ea typeface="Myriad Pro" panose="020B0503030403020204" pitchFamily="34" charset="0"/>
                <a:cs typeface="Myriad Pro" panose="020B0503030403020204" pitchFamily="34" charset="0"/>
              </a:rPr>
              <a:t>2.14 </a:t>
            </a:r>
            <a:r>
              <a:rPr lang="en-GB" dirty="0"/>
              <a:t>Short multiplication   </a:t>
            </a:r>
            <a:r>
              <a:rPr lang="en-US" altLang="en-US" dirty="0">
                <a:solidFill>
                  <a:srgbClr val="00628C"/>
                </a:solidFill>
                <a:latin typeface="Myriad Pro" panose="020B0503030403020204" pitchFamily="34" charset="0"/>
                <a:ea typeface="Myriad Pro" panose="020B0503030403020204" pitchFamily="34" charset="0"/>
                <a:cs typeface="Myriad Pro" panose="020B0503030403020204" pitchFamily="34" charset="0"/>
              </a:rPr>
              <a:t>Step 4:3</a:t>
            </a:r>
            <a:endParaRPr lang="en-GB" dirty="0"/>
          </a:p>
        </p:txBody>
      </p:sp>
      <p:pic>
        <p:nvPicPr>
          <p:cNvPr id="4" name="Picture 3">
            <a:extLst>
              <a:ext uri="{FF2B5EF4-FFF2-40B4-BE49-F238E27FC236}">
                <a16:creationId xmlns:a16="http://schemas.microsoft.com/office/drawing/2014/main" id="{90544A69-CAFA-4C14-9F4E-6DD639EB92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51784" y="1844824"/>
            <a:ext cx="6816764" cy="1970212"/>
          </a:xfrm>
          <a:prstGeom prst="rect">
            <a:avLst/>
          </a:prstGeom>
        </p:spPr>
      </p:pic>
    </p:spTree>
    <p:extLst>
      <p:ext uri="{BB962C8B-B14F-4D97-AF65-F5344CB8AC3E}">
        <p14:creationId xmlns:p14="http://schemas.microsoft.com/office/powerpoint/2010/main" val="24684706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17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702950251"/>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three-digit number by a single-digit number using expanded and short multiplication (multiple regroups)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84030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27358694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36-39</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9080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9436E86-5422-480A-A860-693A1885F8A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089255" y="1844824"/>
            <a:ext cx="3475039" cy="4377246"/>
          </a:xfrm>
          <a:prstGeom prst="rect">
            <a:avLst/>
          </a:prstGeom>
        </p:spPr>
      </p:pic>
      <p:pic>
        <p:nvPicPr>
          <p:cNvPr id="100" name="Picture 99">
            <a:extLst>
              <a:ext uri="{FF2B5EF4-FFF2-40B4-BE49-F238E27FC236}">
                <a16:creationId xmlns:a16="http://schemas.microsoft.com/office/drawing/2014/main" id="{B1922ED3-D3D0-4EC2-83EF-F7122B8162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6960" y="2383511"/>
            <a:ext cx="245237" cy="241081"/>
          </a:xfrm>
          <a:prstGeom prst="rect">
            <a:avLst/>
          </a:prstGeom>
        </p:spPr>
      </p:pic>
      <p:pic>
        <p:nvPicPr>
          <p:cNvPr id="127" name="Picture 126">
            <a:extLst>
              <a:ext uri="{FF2B5EF4-FFF2-40B4-BE49-F238E27FC236}">
                <a16:creationId xmlns:a16="http://schemas.microsoft.com/office/drawing/2014/main" id="{9F01935C-857E-4EFA-A7F5-582D659F90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47729" y="2383511"/>
            <a:ext cx="245237" cy="241081"/>
          </a:xfrm>
          <a:prstGeom prst="rect">
            <a:avLst/>
          </a:prstGeom>
        </p:spPr>
      </p:pic>
      <p:pic>
        <p:nvPicPr>
          <p:cNvPr id="110" name="Picture 109">
            <a:extLst>
              <a:ext uri="{FF2B5EF4-FFF2-40B4-BE49-F238E27FC236}">
                <a16:creationId xmlns:a16="http://schemas.microsoft.com/office/drawing/2014/main" id="{B01A4B0F-6D47-4458-8FE1-775C09CAC3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3981" y="1758658"/>
            <a:ext cx="245237" cy="241081"/>
          </a:xfrm>
          <a:prstGeom prst="rect">
            <a:avLst/>
          </a:prstGeom>
        </p:spPr>
      </p:pic>
      <p:pic>
        <p:nvPicPr>
          <p:cNvPr id="126" name="Picture 125">
            <a:extLst>
              <a:ext uri="{FF2B5EF4-FFF2-40B4-BE49-F238E27FC236}">
                <a16:creationId xmlns:a16="http://schemas.microsoft.com/office/drawing/2014/main" id="{7EB27EAE-6C25-49B2-94DF-1B635F75F0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25847" y="1758657"/>
            <a:ext cx="241081" cy="241081"/>
          </a:xfrm>
          <a:prstGeom prst="rect">
            <a:avLst/>
          </a:prstGeom>
        </p:spPr>
      </p:pic>
      <p:pic>
        <p:nvPicPr>
          <p:cNvPr id="61" name="Picture 60">
            <a:extLst>
              <a:ext uri="{FF2B5EF4-FFF2-40B4-BE49-F238E27FC236}">
                <a16:creationId xmlns:a16="http://schemas.microsoft.com/office/drawing/2014/main" id="{8D27566A-1666-44F5-8D86-13AE671DD33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70698" y="2383511"/>
            <a:ext cx="241081" cy="241081"/>
          </a:xfrm>
          <a:prstGeom prst="rect">
            <a:avLst/>
          </a:prstGeom>
        </p:spPr>
      </p:pic>
      <p:pic>
        <p:nvPicPr>
          <p:cNvPr id="65" name="Picture 64">
            <a:extLst>
              <a:ext uri="{FF2B5EF4-FFF2-40B4-BE49-F238E27FC236}">
                <a16:creationId xmlns:a16="http://schemas.microsoft.com/office/drawing/2014/main" id="{0851116F-B2A6-4823-A3BC-1635B70676B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7903" y="2383511"/>
            <a:ext cx="241081" cy="241081"/>
          </a:xfrm>
          <a:prstGeom prst="rect">
            <a:avLst/>
          </a:prstGeom>
        </p:spPr>
      </p:pic>
      <p:pic>
        <p:nvPicPr>
          <p:cNvPr id="73" name="Picture 72">
            <a:extLst>
              <a:ext uri="{FF2B5EF4-FFF2-40B4-BE49-F238E27FC236}">
                <a16:creationId xmlns:a16="http://schemas.microsoft.com/office/drawing/2014/main" id="{06C8CB42-D424-4E8E-9B57-D8C199701E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63970" y="2383511"/>
            <a:ext cx="241081" cy="241081"/>
          </a:xfrm>
          <a:prstGeom prst="rect">
            <a:avLst/>
          </a:prstGeom>
        </p:spPr>
      </p:pic>
      <p:pic>
        <p:nvPicPr>
          <p:cNvPr id="78" name="Picture 77">
            <a:extLst>
              <a:ext uri="{FF2B5EF4-FFF2-40B4-BE49-F238E27FC236}">
                <a16:creationId xmlns:a16="http://schemas.microsoft.com/office/drawing/2014/main" id="{B2E85322-8396-48CC-9DC2-1D285758D24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69693" y="2682835"/>
            <a:ext cx="241081" cy="241081"/>
          </a:xfrm>
          <a:prstGeom prst="rect">
            <a:avLst/>
          </a:prstGeom>
        </p:spPr>
      </p:pic>
      <p:pic>
        <p:nvPicPr>
          <p:cNvPr id="77" name="Picture 76">
            <a:extLst>
              <a:ext uri="{FF2B5EF4-FFF2-40B4-BE49-F238E27FC236}">
                <a16:creationId xmlns:a16="http://schemas.microsoft.com/office/drawing/2014/main" id="{30045BC2-2F44-4D13-8893-D97F9439725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69693" y="2383511"/>
            <a:ext cx="241081" cy="241081"/>
          </a:xfrm>
          <a:prstGeom prst="rect">
            <a:avLst/>
          </a:prstGeom>
        </p:spPr>
      </p:pic>
      <p:pic>
        <p:nvPicPr>
          <p:cNvPr id="68" name="Picture 67">
            <a:extLst>
              <a:ext uri="{FF2B5EF4-FFF2-40B4-BE49-F238E27FC236}">
                <a16:creationId xmlns:a16="http://schemas.microsoft.com/office/drawing/2014/main" id="{8182BA1E-1BA9-4AEE-BD38-76CD13522F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66006" y="2057982"/>
            <a:ext cx="241081" cy="241081"/>
          </a:xfrm>
          <a:prstGeom prst="rect">
            <a:avLst/>
          </a:prstGeom>
        </p:spPr>
      </p:pic>
      <p:pic>
        <p:nvPicPr>
          <p:cNvPr id="72" name="Picture 71">
            <a:extLst>
              <a:ext uri="{FF2B5EF4-FFF2-40B4-BE49-F238E27FC236}">
                <a16:creationId xmlns:a16="http://schemas.microsoft.com/office/drawing/2014/main" id="{A932AD2F-75D4-4077-A598-49F1601A63D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63970" y="2057982"/>
            <a:ext cx="241081" cy="241081"/>
          </a:xfrm>
          <a:prstGeom prst="rect">
            <a:avLst/>
          </a:prstGeom>
        </p:spPr>
      </p:pic>
      <p:pic>
        <p:nvPicPr>
          <p:cNvPr id="122" name="Picture 121">
            <a:extLst>
              <a:ext uri="{FF2B5EF4-FFF2-40B4-BE49-F238E27FC236}">
                <a16:creationId xmlns:a16="http://schemas.microsoft.com/office/drawing/2014/main" id="{735EEC1E-DD3A-43F6-890C-32C008ABE7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1858" y="2383511"/>
            <a:ext cx="245237" cy="241081"/>
          </a:xfrm>
          <a:prstGeom prst="rect">
            <a:avLst/>
          </a:prstGeom>
        </p:spPr>
      </p:pic>
      <p:pic>
        <p:nvPicPr>
          <p:cNvPr id="123" name="Picture 122">
            <a:extLst>
              <a:ext uri="{FF2B5EF4-FFF2-40B4-BE49-F238E27FC236}">
                <a16:creationId xmlns:a16="http://schemas.microsoft.com/office/drawing/2014/main" id="{A9F414AF-8A62-4220-B24D-DB2426294A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6136" y="2383511"/>
            <a:ext cx="245237" cy="241081"/>
          </a:xfrm>
          <a:prstGeom prst="rect">
            <a:avLst/>
          </a:prstGeom>
        </p:spPr>
      </p:pic>
      <p:sp>
        <p:nvSpPr>
          <p:cNvPr id="2" name="Text Placeholder 1">
            <a:extLst>
              <a:ext uri="{FF2B5EF4-FFF2-40B4-BE49-F238E27FC236}">
                <a16:creationId xmlns:a16="http://schemas.microsoft.com/office/drawing/2014/main" id="{603D95AF-5E3D-4D37-8CB0-1A08CA877D5E}"/>
              </a:ext>
            </a:extLst>
          </p:cNvPr>
          <p:cNvSpPr>
            <a:spLocks noGrp="1"/>
          </p:cNvSpPr>
          <p:nvPr>
            <p:ph type="body" sz="quarter" idx="11"/>
          </p:nvPr>
        </p:nvSpPr>
        <p:spPr/>
        <p:txBody>
          <a:bodyPr/>
          <a:lstStyle/>
          <a:p>
            <a:r>
              <a:rPr lang="en-GB" dirty="0"/>
              <a:t>2.14 Short Multiplication   </a:t>
            </a:r>
            <a:r>
              <a:rPr lang="en-GB" dirty="0">
                <a:solidFill>
                  <a:srgbClr val="00628C"/>
                </a:solidFill>
              </a:rPr>
              <a:t>Step 4:4</a:t>
            </a:r>
          </a:p>
        </p:txBody>
      </p:sp>
      <p:sp>
        <p:nvSpPr>
          <p:cNvPr id="5" name="TextBox 4">
            <a:extLst>
              <a:ext uri="{FF2B5EF4-FFF2-40B4-BE49-F238E27FC236}">
                <a16:creationId xmlns:a16="http://schemas.microsoft.com/office/drawing/2014/main" id="{0919A667-6B32-4862-856B-6C324947A180}"/>
              </a:ext>
            </a:extLst>
          </p:cNvPr>
          <p:cNvSpPr txBox="1"/>
          <p:nvPr/>
        </p:nvSpPr>
        <p:spPr bwMode="auto">
          <a:xfrm>
            <a:off x="6314373" y="87051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1,468</a:t>
            </a:r>
          </a:p>
        </p:txBody>
      </p:sp>
      <p:sp>
        <p:nvSpPr>
          <p:cNvPr id="6" name="Rectangle 5">
            <a:extLst>
              <a:ext uri="{FF2B5EF4-FFF2-40B4-BE49-F238E27FC236}">
                <a16:creationId xmlns:a16="http://schemas.microsoft.com/office/drawing/2014/main" id="{A5E5FCCF-30E7-48ED-9527-2FBE2756953E}"/>
              </a:ext>
            </a:extLst>
          </p:cNvPr>
          <p:cNvSpPr/>
          <p:nvPr/>
        </p:nvSpPr>
        <p:spPr>
          <a:xfrm>
            <a:off x="4943872" y="851462"/>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367 </a:t>
            </a:r>
            <a:r>
              <a:rPr lang="en-GB" sz="2400" dirty="0">
                <a:latin typeface="Myriad Pro" panose="020B0503030403020204" pitchFamily="34" charset="0"/>
                <a:ea typeface="Myriad Pro Semibold" charset="0"/>
                <a:cs typeface="Myriad Pro Semibold" charset="0"/>
              </a:rPr>
              <a:t>× 4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7" name="Rectangle 6">
            <a:extLst>
              <a:ext uri="{FF2B5EF4-FFF2-40B4-BE49-F238E27FC236}">
                <a16:creationId xmlns:a16="http://schemas.microsoft.com/office/drawing/2014/main" id="{1B213E80-FFFF-4E72-8B9A-88CA0FE745CC}"/>
              </a:ext>
            </a:extLst>
          </p:cNvPr>
          <p:cNvSpPr/>
          <p:nvPr/>
        </p:nvSpPr>
        <p:spPr bwMode="auto">
          <a:xfrm>
            <a:off x="6393557" y="879104"/>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7" name="TextBox 26">
            <a:extLst>
              <a:ext uri="{FF2B5EF4-FFF2-40B4-BE49-F238E27FC236}">
                <a16:creationId xmlns:a16="http://schemas.microsoft.com/office/drawing/2014/main" id="{E940144D-54AA-4100-A2E6-972AD8C2973F}"/>
              </a:ext>
            </a:extLst>
          </p:cNvPr>
          <p:cNvSpPr txBox="1"/>
          <p:nvPr/>
        </p:nvSpPr>
        <p:spPr bwMode="auto">
          <a:xfrm>
            <a:off x="9866016" y="2291667"/>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a:t>
            </a:r>
          </a:p>
        </p:txBody>
      </p:sp>
      <p:sp>
        <p:nvSpPr>
          <p:cNvPr id="28" name="TextBox 27">
            <a:extLst>
              <a:ext uri="{FF2B5EF4-FFF2-40B4-BE49-F238E27FC236}">
                <a16:creationId xmlns:a16="http://schemas.microsoft.com/office/drawing/2014/main" id="{612E1EB9-524A-411F-BD33-1E6151ADAC59}"/>
              </a:ext>
            </a:extLst>
          </p:cNvPr>
          <p:cNvSpPr txBox="1"/>
          <p:nvPr/>
        </p:nvSpPr>
        <p:spPr bwMode="auto">
          <a:xfrm>
            <a:off x="9868758" y="2967336"/>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29" name="TextBox 28">
            <a:extLst>
              <a:ext uri="{FF2B5EF4-FFF2-40B4-BE49-F238E27FC236}">
                <a16:creationId xmlns:a16="http://schemas.microsoft.com/office/drawing/2014/main" id="{9678F7C7-C0B4-4684-BD5C-7CCA29C7FC06}"/>
              </a:ext>
            </a:extLst>
          </p:cNvPr>
          <p:cNvSpPr txBox="1"/>
          <p:nvPr/>
        </p:nvSpPr>
        <p:spPr bwMode="auto">
          <a:xfrm>
            <a:off x="9887515" y="361671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8</a:t>
            </a:r>
          </a:p>
        </p:txBody>
      </p:sp>
      <p:sp>
        <p:nvSpPr>
          <p:cNvPr id="30" name="TextBox 29">
            <a:extLst>
              <a:ext uri="{FF2B5EF4-FFF2-40B4-BE49-F238E27FC236}">
                <a16:creationId xmlns:a16="http://schemas.microsoft.com/office/drawing/2014/main" id="{1639401C-CD8D-4A0F-93C0-E24E30F4989C}"/>
              </a:ext>
            </a:extLst>
          </p:cNvPr>
          <p:cNvSpPr txBox="1"/>
          <p:nvPr/>
        </p:nvSpPr>
        <p:spPr bwMode="auto">
          <a:xfrm>
            <a:off x="9887516" y="427683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0</a:t>
            </a:r>
          </a:p>
        </p:txBody>
      </p:sp>
      <p:sp>
        <p:nvSpPr>
          <p:cNvPr id="31" name="TextBox 30">
            <a:extLst>
              <a:ext uri="{FF2B5EF4-FFF2-40B4-BE49-F238E27FC236}">
                <a16:creationId xmlns:a16="http://schemas.microsoft.com/office/drawing/2014/main" id="{DC086031-5E49-4CE8-B463-F4EE0021D988}"/>
              </a:ext>
            </a:extLst>
          </p:cNvPr>
          <p:cNvSpPr txBox="1"/>
          <p:nvPr/>
        </p:nvSpPr>
        <p:spPr bwMode="auto">
          <a:xfrm>
            <a:off x="9236381" y="427683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4</a:t>
            </a:r>
          </a:p>
        </p:txBody>
      </p:sp>
      <p:sp>
        <p:nvSpPr>
          <p:cNvPr id="32" name="TextBox 31">
            <a:extLst>
              <a:ext uri="{FF2B5EF4-FFF2-40B4-BE49-F238E27FC236}">
                <a16:creationId xmlns:a16="http://schemas.microsoft.com/office/drawing/2014/main" id="{0D42BF31-1419-43FA-A338-F87CD0E29C6D}"/>
              </a:ext>
            </a:extLst>
          </p:cNvPr>
          <p:cNvSpPr txBox="1"/>
          <p:nvPr/>
        </p:nvSpPr>
        <p:spPr bwMode="auto">
          <a:xfrm>
            <a:off x="7369662" y="2973715"/>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a:t>
            </a:r>
          </a:p>
        </p:txBody>
      </p:sp>
      <p:sp>
        <p:nvSpPr>
          <p:cNvPr id="33" name="TextBox 32">
            <a:extLst>
              <a:ext uri="{FF2B5EF4-FFF2-40B4-BE49-F238E27FC236}">
                <a16:creationId xmlns:a16="http://schemas.microsoft.com/office/drawing/2014/main" id="{6D02C39D-25B7-429A-B523-674EF695B7AB}"/>
              </a:ext>
            </a:extLst>
          </p:cNvPr>
          <p:cNvSpPr txBox="1"/>
          <p:nvPr/>
        </p:nvSpPr>
        <p:spPr bwMode="auto">
          <a:xfrm>
            <a:off x="9891818" y="49302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0</a:t>
            </a:r>
          </a:p>
        </p:txBody>
      </p:sp>
      <p:sp>
        <p:nvSpPr>
          <p:cNvPr id="34" name="TextBox 33">
            <a:extLst>
              <a:ext uri="{FF2B5EF4-FFF2-40B4-BE49-F238E27FC236}">
                <a16:creationId xmlns:a16="http://schemas.microsoft.com/office/drawing/2014/main" id="{726A5F1F-4D29-415F-BE3F-7BDB2B33A8C4}"/>
              </a:ext>
            </a:extLst>
          </p:cNvPr>
          <p:cNvSpPr txBox="1"/>
          <p:nvPr/>
        </p:nvSpPr>
        <p:spPr bwMode="auto">
          <a:xfrm>
            <a:off x="9237240" y="49302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0</a:t>
            </a:r>
          </a:p>
        </p:txBody>
      </p:sp>
      <p:sp>
        <p:nvSpPr>
          <p:cNvPr id="35" name="TextBox 34">
            <a:extLst>
              <a:ext uri="{FF2B5EF4-FFF2-40B4-BE49-F238E27FC236}">
                <a16:creationId xmlns:a16="http://schemas.microsoft.com/office/drawing/2014/main" id="{A9390333-0EBE-468D-BBB9-13A7226DE81C}"/>
              </a:ext>
            </a:extLst>
          </p:cNvPr>
          <p:cNvSpPr txBox="1"/>
          <p:nvPr/>
        </p:nvSpPr>
        <p:spPr bwMode="auto">
          <a:xfrm>
            <a:off x="8582663" y="49302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2</a:t>
            </a:r>
          </a:p>
        </p:txBody>
      </p:sp>
      <p:sp>
        <p:nvSpPr>
          <p:cNvPr id="36" name="TextBox 35">
            <a:extLst>
              <a:ext uri="{FF2B5EF4-FFF2-40B4-BE49-F238E27FC236}">
                <a16:creationId xmlns:a16="http://schemas.microsoft.com/office/drawing/2014/main" id="{C7B6E0C1-349E-4C17-92A3-2F7755850492}"/>
              </a:ext>
            </a:extLst>
          </p:cNvPr>
          <p:cNvSpPr txBox="1"/>
          <p:nvPr/>
        </p:nvSpPr>
        <p:spPr bwMode="auto">
          <a:xfrm>
            <a:off x="9242026" y="228041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37" name="TextBox 36">
            <a:extLst>
              <a:ext uri="{FF2B5EF4-FFF2-40B4-BE49-F238E27FC236}">
                <a16:creationId xmlns:a16="http://schemas.microsoft.com/office/drawing/2014/main" id="{FB565AF9-9890-4715-A0B3-9CB696D26BA2}"/>
              </a:ext>
            </a:extLst>
          </p:cNvPr>
          <p:cNvSpPr txBox="1"/>
          <p:nvPr/>
        </p:nvSpPr>
        <p:spPr bwMode="auto">
          <a:xfrm>
            <a:off x="8587808" y="2276873"/>
            <a:ext cx="29150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a:t>
            </a:r>
          </a:p>
        </p:txBody>
      </p:sp>
      <p:sp>
        <p:nvSpPr>
          <p:cNvPr id="38" name="TextBox 37">
            <a:extLst>
              <a:ext uri="{FF2B5EF4-FFF2-40B4-BE49-F238E27FC236}">
                <a16:creationId xmlns:a16="http://schemas.microsoft.com/office/drawing/2014/main" id="{DD497B8F-B3AF-4B9F-9C52-06A79351D051}"/>
              </a:ext>
            </a:extLst>
          </p:cNvPr>
          <p:cNvSpPr txBox="1"/>
          <p:nvPr/>
        </p:nvSpPr>
        <p:spPr bwMode="auto">
          <a:xfrm>
            <a:off x="7928086" y="49302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1</a:t>
            </a:r>
          </a:p>
        </p:txBody>
      </p:sp>
      <p:sp>
        <p:nvSpPr>
          <p:cNvPr id="39" name="TextBox 38">
            <a:extLst>
              <a:ext uri="{FF2B5EF4-FFF2-40B4-BE49-F238E27FC236}">
                <a16:creationId xmlns:a16="http://schemas.microsoft.com/office/drawing/2014/main" id="{1DBF58B8-FD15-4B2E-9B8D-22AD90BFE5E9}"/>
              </a:ext>
            </a:extLst>
          </p:cNvPr>
          <p:cNvSpPr txBox="1"/>
          <p:nvPr/>
        </p:nvSpPr>
        <p:spPr bwMode="auto">
          <a:xfrm>
            <a:off x="9891818" y="558363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8</a:t>
            </a:r>
          </a:p>
        </p:txBody>
      </p:sp>
      <p:sp>
        <p:nvSpPr>
          <p:cNvPr id="40" name="TextBox 39">
            <a:extLst>
              <a:ext uri="{FF2B5EF4-FFF2-40B4-BE49-F238E27FC236}">
                <a16:creationId xmlns:a16="http://schemas.microsoft.com/office/drawing/2014/main" id="{BBFE5C32-E580-4A56-AE2B-3ECA6F2F2BEB}"/>
              </a:ext>
            </a:extLst>
          </p:cNvPr>
          <p:cNvSpPr txBox="1"/>
          <p:nvPr/>
        </p:nvSpPr>
        <p:spPr bwMode="auto">
          <a:xfrm>
            <a:off x="9237240" y="558363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6</a:t>
            </a:r>
          </a:p>
        </p:txBody>
      </p:sp>
      <p:sp>
        <p:nvSpPr>
          <p:cNvPr id="41" name="TextBox 40">
            <a:extLst>
              <a:ext uri="{FF2B5EF4-FFF2-40B4-BE49-F238E27FC236}">
                <a16:creationId xmlns:a16="http://schemas.microsoft.com/office/drawing/2014/main" id="{AF203AD6-5B89-428D-A780-05D990BAE540}"/>
              </a:ext>
            </a:extLst>
          </p:cNvPr>
          <p:cNvSpPr txBox="1"/>
          <p:nvPr/>
        </p:nvSpPr>
        <p:spPr bwMode="auto">
          <a:xfrm>
            <a:off x="8582663" y="558363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4</a:t>
            </a:r>
          </a:p>
        </p:txBody>
      </p:sp>
      <p:sp>
        <p:nvSpPr>
          <p:cNvPr id="42" name="TextBox 41">
            <a:extLst>
              <a:ext uri="{FF2B5EF4-FFF2-40B4-BE49-F238E27FC236}">
                <a16:creationId xmlns:a16="http://schemas.microsoft.com/office/drawing/2014/main" id="{0B989EC8-6217-4E83-A6C7-3D80BFEBCE1F}"/>
              </a:ext>
            </a:extLst>
          </p:cNvPr>
          <p:cNvSpPr txBox="1"/>
          <p:nvPr/>
        </p:nvSpPr>
        <p:spPr bwMode="auto">
          <a:xfrm>
            <a:off x="7928086" y="558363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a:t>
            </a:r>
          </a:p>
        </p:txBody>
      </p:sp>
      <p:sp>
        <p:nvSpPr>
          <p:cNvPr id="43" name="TextBox 42">
            <a:extLst>
              <a:ext uri="{FF2B5EF4-FFF2-40B4-BE49-F238E27FC236}">
                <a16:creationId xmlns:a16="http://schemas.microsoft.com/office/drawing/2014/main" id="{08213558-4EDC-43D0-94A4-03343B1590D7}"/>
              </a:ext>
            </a:extLst>
          </p:cNvPr>
          <p:cNvSpPr txBox="1"/>
          <p:nvPr/>
        </p:nvSpPr>
        <p:spPr bwMode="auto">
          <a:xfrm>
            <a:off x="9243093" y="360517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2</a:t>
            </a:r>
          </a:p>
        </p:txBody>
      </p:sp>
      <p:sp>
        <p:nvSpPr>
          <p:cNvPr id="45" name="TextBox 44">
            <a:extLst>
              <a:ext uri="{FF2B5EF4-FFF2-40B4-BE49-F238E27FC236}">
                <a16:creationId xmlns:a16="http://schemas.microsoft.com/office/drawing/2014/main" id="{5481F5A7-6094-4762-9DA5-1DFD5BA080A0}"/>
              </a:ext>
            </a:extLst>
          </p:cNvPr>
          <p:cNvSpPr txBox="1"/>
          <p:nvPr/>
        </p:nvSpPr>
        <p:spPr bwMode="auto">
          <a:xfrm>
            <a:off x="8591960" y="427683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2</a:t>
            </a:r>
          </a:p>
        </p:txBody>
      </p:sp>
      <p:pic>
        <p:nvPicPr>
          <p:cNvPr id="47" name="Picture 46">
            <a:extLst>
              <a:ext uri="{FF2B5EF4-FFF2-40B4-BE49-F238E27FC236}">
                <a16:creationId xmlns:a16="http://schemas.microsoft.com/office/drawing/2014/main" id="{CFB0F8BA-F23B-4494-9C58-D0EA9060C00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5975" y="1761567"/>
            <a:ext cx="241081" cy="241081"/>
          </a:xfrm>
          <a:prstGeom prst="rect">
            <a:avLst/>
          </a:prstGeom>
        </p:spPr>
      </p:pic>
      <p:pic>
        <p:nvPicPr>
          <p:cNvPr id="52" name="Picture 51">
            <a:extLst>
              <a:ext uri="{FF2B5EF4-FFF2-40B4-BE49-F238E27FC236}">
                <a16:creationId xmlns:a16="http://schemas.microsoft.com/office/drawing/2014/main" id="{76BD731B-81C9-455C-8F58-1B2DCD5D182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5975" y="2068656"/>
            <a:ext cx="241081" cy="241081"/>
          </a:xfrm>
          <a:prstGeom prst="rect">
            <a:avLst/>
          </a:prstGeom>
        </p:spPr>
      </p:pic>
      <p:pic>
        <p:nvPicPr>
          <p:cNvPr id="53" name="Picture 52">
            <a:extLst>
              <a:ext uri="{FF2B5EF4-FFF2-40B4-BE49-F238E27FC236}">
                <a16:creationId xmlns:a16="http://schemas.microsoft.com/office/drawing/2014/main" id="{6C0D2195-67DE-4BC5-9637-B59F3876B4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5975" y="2383511"/>
            <a:ext cx="241081" cy="241081"/>
          </a:xfrm>
          <a:prstGeom prst="rect">
            <a:avLst/>
          </a:prstGeom>
        </p:spPr>
      </p:pic>
      <p:pic>
        <p:nvPicPr>
          <p:cNvPr id="54" name="Picture 53">
            <a:extLst>
              <a:ext uri="{FF2B5EF4-FFF2-40B4-BE49-F238E27FC236}">
                <a16:creationId xmlns:a16="http://schemas.microsoft.com/office/drawing/2014/main" id="{F1EAC299-E21A-4917-A62C-2839F4C7612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65975" y="2682835"/>
            <a:ext cx="241081" cy="241081"/>
          </a:xfrm>
          <a:prstGeom prst="rect">
            <a:avLst/>
          </a:prstGeom>
        </p:spPr>
      </p:pic>
      <p:pic>
        <p:nvPicPr>
          <p:cNvPr id="55" name="Picture 54">
            <a:extLst>
              <a:ext uri="{FF2B5EF4-FFF2-40B4-BE49-F238E27FC236}">
                <a16:creationId xmlns:a16="http://schemas.microsoft.com/office/drawing/2014/main" id="{ADEDD388-5922-49E3-B384-62CEBB81A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1698" y="1761567"/>
            <a:ext cx="241081" cy="241081"/>
          </a:xfrm>
          <a:prstGeom prst="rect">
            <a:avLst/>
          </a:prstGeom>
        </p:spPr>
      </p:pic>
      <p:pic>
        <p:nvPicPr>
          <p:cNvPr id="56" name="Picture 55">
            <a:extLst>
              <a:ext uri="{FF2B5EF4-FFF2-40B4-BE49-F238E27FC236}">
                <a16:creationId xmlns:a16="http://schemas.microsoft.com/office/drawing/2014/main" id="{FBD2FE44-EF14-4AA0-B225-BCFF046A0F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1698" y="2068656"/>
            <a:ext cx="241081" cy="241081"/>
          </a:xfrm>
          <a:prstGeom prst="rect">
            <a:avLst/>
          </a:prstGeom>
        </p:spPr>
      </p:pic>
      <p:pic>
        <p:nvPicPr>
          <p:cNvPr id="57" name="Picture 56">
            <a:extLst>
              <a:ext uri="{FF2B5EF4-FFF2-40B4-BE49-F238E27FC236}">
                <a16:creationId xmlns:a16="http://schemas.microsoft.com/office/drawing/2014/main" id="{705D98E3-0CF9-45F4-A8D4-7306975349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71698" y="2383511"/>
            <a:ext cx="241081" cy="241081"/>
          </a:xfrm>
          <a:prstGeom prst="rect">
            <a:avLst/>
          </a:prstGeom>
        </p:spPr>
      </p:pic>
      <p:pic>
        <p:nvPicPr>
          <p:cNvPr id="58" name="Picture 57">
            <a:extLst>
              <a:ext uri="{FF2B5EF4-FFF2-40B4-BE49-F238E27FC236}">
                <a16:creationId xmlns:a16="http://schemas.microsoft.com/office/drawing/2014/main" id="{99D10634-97FE-454A-BB1D-5713CD36290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66593" y="2682835"/>
            <a:ext cx="241081" cy="241081"/>
          </a:xfrm>
          <a:prstGeom prst="rect">
            <a:avLst/>
          </a:prstGeom>
        </p:spPr>
      </p:pic>
      <p:pic>
        <p:nvPicPr>
          <p:cNvPr id="59" name="Picture 58">
            <a:extLst>
              <a:ext uri="{FF2B5EF4-FFF2-40B4-BE49-F238E27FC236}">
                <a16:creationId xmlns:a16="http://schemas.microsoft.com/office/drawing/2014/main" id="{28714DEA-F40D-4077-88CB-359C5C83F77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70698" y="1750893"/>
            <a:ext cx="241081" cy="241081"/>
          </a:xfrm>
          <a:prstGeom prst="rect">
            <a:avLst/>
          </a:prstGeom>
        </p:spPr>
      </p:pic>
      <p:pic>
        <p:nvPicPr>
          <p:cNvPr id="60" name="Picture 59">
            <a:extLst>
              <a:ext uri="{FF2B5EF4-FFF2-40B4-BE49-F238E27FC236}">
                <a16:creationId xmlns:a16="http://schemas.microsoft.com/office/drawing/2014/main" id="{2DEB6A1D-5389-46CF-8801-B44110D366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70698" y="2057982"/>
            <a:ext cx="241081" cy="241081"/>
          </a:xfrm>
          <a:prstGeom prst="rect">
            <a:avLst/>
          </a:prstGeom>
        </p:spPr>
      </p:pic>
      <p:pic>
        <p:nvPicPr>
          <p:cNvPr id="62" name="Picture 61">
            <a:extLst>
              <a:ext uri="{FF2B5EF4-FFF2-40B4-BE49-F238E27FC236}">
                <a16:creationId xmlns:a16="http://schemas.microsoft.com/office/drawing/2014/main" id="{7823480F-99BE-4EC2-80E8-39AE3C727F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7213" y="2682835"/>
            <a:ext cx="241081" cy="241081"/>
          </a:xfrm>
          <a:prstGeom prst="rect">
            <a:avLst/>
          </a:prstGeom>
        </p:spPr>
      </p:pic>
      <p:pic>
        <p:nvPicPr>
          <p:cNvPr id="63" name="Picture 62">
            <a:extLst>
              <a:ext uri="{FF2B5EF4-FFF2-40B4-BE49-F238E27FC236}">
                <a16:creationId xmlns:a16="http://schemas.microsoft.com/office/drawing/2014/main" id="{8E69E0BD-C79A-45DD-8755-2D1D16F90A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7903" y="1761567"/>
            <a:ext cx="241081" cy="241081"/>
          </a:xfrm>
          <a:prstGeom prst="rect">
            <a:avLst/>
          </a:prstGeom>
        </p:spPr>
      </p:pic>
      <p:pic>
        <p:nvPicPr>
          <p:cNvPr id="64" name="Picture 63">
            <a:extLst>
              <a:ext uri="{FF2B5EF4-FFF2-40B4-BE49-F238E27FC236}">
                <a16:creationId xmlns:a16="http://schemas.microsoft.com/office/drawing/2014/main" id="{642513E2-98C8-4A97-A3CA-40382DC1E5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7903" y="2068656"/>
            <a:ext cx="241081" cy="241081"/>
          </a:xfrm>
          <a:prstGeom prst="rect">
            <a:avLst/>
          </a:prstGeom>
        </p:spPr>
      </p:pic>
      <p:pic>
        <p:nvPicPr>
          <p:cNvPr id="66" name="Picture 65">
            <a:extLst>
              <a:ext uri="{FF2B5EF4-FFF2-40B4-BE49-F238E27FC236}">
                <a16:creationId xmlns:a16="http://schemas.microsoft.com/office/drawing/2014/main" id="{6A3D5414-52B7-40FB-B85E-6B713EAC88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67833" y="2682835"/>
            <a:ext cx="241081" cy="241081"/>
          </a:xfrm>
          <a:prstGeom prst="rect">
            <a:avLst/>
          </a:prstGeom>
        </p:spPr>
      </p:pic>
      <p:pic>
        <p:nvPicPr>
          <p:cNvPr id="67" name="Picture 66">
            <a:extLst>
              <a:ext uri="{FF2B5EF4-FFF2-40B4-BE49-F238E27FC236}">
                <a16:creationId xmlns:a16="http://schemas.microsoft.com/office/drawing/2014/main" id="{7C9AAFD5-64E6-4A6D-A014-AF209D4461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66006" y="1750893"/>
            <a:ext cx="241081" cy="241081"/>
          </a:xfrm>
          <a:prstGeom prst="rect">
            <a:avLst/>
          </a:prstGeom>
        </p:spPr>
      </p:pic>
      <p:pic>
        <p:nvPicPr>
          <p:cNvPr id="69" name="Picture 68">
            <a:extLst>
              <a:ext uri="{FF2B5EF4-FFF2-40B4-BE49-F238E27FC236}">
                <a16:creationId xmlns:a16="http://schemas.microsoft.com/office/drawing/2014/main" id="{FA5C3BA7-F02D-44F4-87FE-299B1DFCEC2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66006" y="2383511"/>
            <a:ext cx="241081" cy="241081"/>
          </a:xfrm>
          <a:prstGeom prst="rect">
            <a:avLst/>
          </a:prstGeom>
        </p:spPr>
      </p:pic>
      <p:pic>
        <p:nvPicPr>
          <p:cNvPr id="70" name="Picture 69">
            <a:extLst>
              <a:ext uri="{FF2B5EF4-FFF2-40B4-BE49-F238E27FC236}">
                <a16:creationId xmlns:a16="http://schemas.microsoft.com/office/drawing/2014/main" id="{1A08A39C-8E08-4264-B9C0-7B72BF31C4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68453" y="2682835"/>
            <a:ext cx="241081" cy="241081"/>
          </a:xfrm>
          <a:prstGeom prst="rect">
            <a:avLst/>
          </a:prstGeom>
        </p:spPr>
      </p:pic>
      <p:pic>
        <p:nvPicPr>
          <p:cNvPr id="71" name="Picture 70">
            <a:extLst>
              <a:ext uri="{FF2B5EF4-FFF2-40B4-BE49-F238E27FC236}">
                <a16:creationId xmlns:a16="http://schemas.microsoft.com/office/drawing/2014/main" id="{DC27B4CF-7281-403A-A693-B95D05E2CAA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63970" y="1750893"/>
            <a:ext cx="241081" cy="241081"/>
          </a:xfrm>
          <a:prstGeom prst="rect">
            <a:avLst/>
          </a:prstGeom>
        </p:spPr>
      </p:pic>
      <p:pic>
        <p:nvPicPr>
          <p:cNvPr id="74" name="Picture 73">
            <a:extLst>
              <a:ext uri="{FF2B5EF4-FFF2-40B4-BE49-F238E27FC236}">
                <a16:creationId xmlns:a16="http://schemas.microsoft.com/office/drawing/2014/main" id="{81349B29-E181-4BE9-A26A-A0E319215FF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69073" y="2682835"/>
            <a:ext cx="241081" cy="241081"/>
          </a:xfrm>
          <a:prstGeom prst="rect">
            <a:avLst/>
          </a:prstGeom>
        </p:spPr>
      </p:pic>
      <p:pic>
        <p:nvPicPr>
          <p:cNvPr id="75" name="Picture 74">
            <a:extLst>
              <a:ext uri="{FF2B5EF4-FFF2-40B4-BE49-F238E27FC236}">
                <a16:creationId xmlns:a16="http://schemas.microsoft.com/office/drawing/2014/main" id="{63A3D229-8CB2-4301-B617-A522864BFB5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69693" y="1761567"/>
            <a:ext cx="241081" cy="241081"/>
          </a:xfrm>
          <a:prstGeom prst="rect">
            <a:avLst/>
          </a:prstGeom>
        </p:spPr>
      </p:pic>
      <p:pic>
        <p:nvPicPr>
          <p:cNvPr id="76" name="Picture 75">
            <a:extLst>
              <a:ext uri="{FF2B5EF4-FFF2-40B4-BE49-F238E27FC236}">
                <a16:creationId xmlns:a16="http://schemas.microsoft.com/office/drawing/2014/main" id="{9768306B-9315-45B6-AF8B-0B409500D1B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69693" y="2068656"/>
            <a:ext cx="241081" cy="241081"/>
          </a:xfrm>
          <a:prstGeom prst="rect">
            <a:avLst/>
          </a:prstGeom>
        </p:spPr>
      </p:pic>
      <p:pic>
        <p:nvPicPr>
          <p:cNvPr id="86" name="Picture 85">
            <a:extLst>
              <a:ext uri="{FF2B5EF4-FFF2-40B4-BE49-F238E27FC236}">
                <a16:creationId xmlns:a16="http://schemas.microsoft.com/office/drawing/2014/main" id="{C1C6AB8A-EDF9-4334-85EB-6E76F2A5B8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2652" y="1769333"/>
            <a:ext cx="245237" cy="241081"/>
          </a:xfrm>
          <a:prstGeom prst="rect">
            <a:avLst/>
          </a:prstGeom>
        </p:spPr>
      </p:pic>
      <p:pic>
        <p:nvPicPr>
          <p:cNvPr id="87" name="Picture 86">
            <a:extLst>
              <a:ext uri="{FF2B5EF4-FFF2-40B4-BE49-F238E27FC236}">
                <a16:creationId xmlns:a16="http://schemas.microsoft.com/office/drawing/2014/main" id="{F5BFC3BE-F687-466E-8111-82EA124EDA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2652" y="2076422"/>
            <a:ext cx="245237" cy="241081"/>
          </a:xfrm>
          <a:prstGeom prst="rect">
            <a:avLst/>
          </a:prstGeom>
        </p:spPr>
      </p:pic>
      <p:pic>
        <p:nvPicPr>
          <p:cNvPr id="88" name="Picture 87">
            <a:extLst>
              <a:ext uri="{FF2B5EF4-FFF2-40B4-BE49-F238E27FC236}">
                <a16:creationId xmlns:a16="http://schemas.microsoft.com/office/drawing/2014/main" id="{BD7E2354-F236-487D-9E42-60C1596292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2652" y="2383511"/>
            <a:ext cx="245237" cy="241081"/>
          </a:xfrm>
          <a:prstGeom prst="rect">
            <a:avLst/>
          </a:prstGeom>
        </p:spPr>
      </p:pic>
      <p:pic>
        <p:nvPicPr>
          <p:cNvPr id="89" name="Picture 88">
            <a:extLst>
              <a:ext uri="{FF2B5EF4-FFF2-40B4-BE49-F238E27FC236}">
                <a16:creationId xmlns:a16="http://schemas.microsoft.com/office/drawing/2014/main" id="{E43DEB08-977B-4A18-A7A9-AD85716AFC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7547" y="2708921"/>
            <a:ext cx="245237" cy="241081"/>
          </a:xfrm>
          <a:prstGeom prst="rect">
            <a:avLst/>
          </a:prstGeom>
        </p:spPr>
      </p:pic>
      <p:pic>
        <p:nvPicPr>
          <p:cNvPr id="90" name="Picture 89">
            <a:extLst>
              <a:ext uri="{FF2B5EF4-FFF2-40B4-BE49-F238E27FC236}">
                <a16:creationId xmlns:a16="http://schemas.microsoft.com/office/drawing/2014/main" id="{55E9ACED-75C5-4951-A31B-0C0EBA3907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652" y="1758659"/>
            <a:ext cx="245237" cy="241081"/>
          </a:xfrm>
          <a:prstGeom prst="rect">
            <a:avLst/>
          </a:prstGeom>
        </p:spPr>
      </p:pic>
      <p:pic>
        <p:nvPicPr>
          <p:cNvPr id="91" name="Picture 90">
            <a:extLst>
              <a:ext uri="{FF2B5EF4-FFF2-40B4-BE49-F238E27FC236}">
                <a16:creationId xmlns:a16="http://schemas.microsoft.com/office/drawing/2014/main" id="{D76EAABB-2514-448A-856E-E67B43F752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652" y="2065748"/>
            <a:ext cx="245237" cy="241081"/>
          </a:xfrm>
          <a:prstGeom prst="rect">
            <a:avLst/>
          </a:prstGeom>
        </p:spPr>
      </p:pic>
      <p:pic>
        <p:nvPicPr>
          <p:cNvPr id="92" name="Picture 91">
            <a:extLst>
              <a:ext uri="{FF2B5EF4-FFF2-40B4-BE49-F238E27FC236}">
                <a16:creationId xmlns:a16="http://schemas.microsoft.com/office/drawing/2014/main" id="{69A2E8B6-7949-4110-BB9B-7A2B79FE8E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1652" y="2383511"/>
            <a:ext cx="245237" cy="241081"/>
          </a:xfrm>
          <a:prstGeom prst="rect">
            <a:avLst/>
          </a:prstGeom>
        </p:spPr>
      </p:pic>
      <p:pic>
        <p:nvPicPr>
          <p:cNvPr id="93" name="Picture 92">
            <a:extLst>
              <a:ext uri="{FF2B5EF4-FFF2-40B4-BE49-F238E27FC236}">
                <a16:creationId xmlns:a16="http://schemas.microsoft.com/office/drawing/2014/main" id="{66637696-131E-444A-BC63-E0C3D717A2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8167" y="2690601"/>
            <a:ext cx="245237" cy="241081"/>
          </a:xfrm>
          <a:prstGeom prst="rect">
            <a:avLst/>
          </a:prstGeom>
        </p:spPr>
      </p:pic>
      <p:pic>
        <p:nvPicPr>
          <p:cNvPr id="94" name="Picture 93">
            <a:extLst>
              <a:ext uri="{FF2B5EF4-FFF2-40B4-BE49-F238E27FC236}">
                <a16:creationId xmlns:a16="http://schemas.microsoft.com/office/drawing/2014/main" id="{F115DE4A-A34A-41E3-B865-1006CC5955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8857" y="1769333"/>
            <a:ext cx="245237" cy="241081"/>
          </a:xfrm>
          <a:prstGeom prst="rect">
            <a:avLst/>
          </a:prstGeom>
        </p:spPr>
      </p:pic>
      <p:pic>
        <p:nvPicPr>
          <p:cNvPr id="95" name="Picture 94">
            <a:extLst>
              <a:ext uri="{FF2B5EF4-FFF2-40B4-BE49-F238E27FC236}">
                <a16:creationId xmlns:a16="http://schemas.microsoft.com/office/drawing/2014/main" id="{0CE9F0B3-5C69-4CD4-8ECD-F815787E1D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8857" y="2076422"/>
            <a:ext cx="245237" cy="241081"/>
          </a:xfrm>
          <a:prstGeom prst="rect">
            <a:avLst/>
          </a:prstGeom>
        </p:spPr>
      </p:pic>
      <p:pic>
        <p:nvPicPr>
          <p:cNvPr id="96" name="Picture 95">
            <a:extLst>
              <a:ext uri="{FF2B5EF4-FFF2-40B4-BE49-F238E27FC236}">
                <a16:creationId xmlns:a16="http://schemas.microsoft.com/office/drawing/2014/main" id="{A870D413-4ED8-4073-A223-4934F928F6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3382" y="2388212"/>
            <a:ext cx="245237" cy="241081"/>
          </a:xfrm>
          <a:prstGeom prst="rect">
            <a:avLst/>
          </a:prstGeom>
        </p:spPr>
      </p:pic>
      <p:pic>
        <p:nvPicPr>
          <p:cNvPr id="97" name="Picture 96">
            <a:extLst>
              <a:ext uri="{FF2B5EF4-FFF2-40B4-BE49-F238E27FC236}">
                <a16:creationId xmlns:a16="http://schemas.microsoft.com/office/drawing/2014/main" id="{43B0394C-C12D-41BA-8C05-9264E89C9A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8787" y="2690601"/>
            <a:ext cx="245237" cy="241081"/>
          </a:xfrm>
          <a:prstGeom prst="rect">
            <a:avLst/>
          </a:prstGeom>
        </p:spPr>
      </p:pic>
      <p:pic>
        <p:nvPicPr>
          <p:cNvPr id="98" name="Picture 97">
            <a:extLst>
              <a:ext uri="{FF2B5EF4-FFF2-40B4-BE49-F238E27FC236}">
                <a16:creationId xmlns:a16="http://schemas.microsoft.com/office/drawing/2014/main" id="{46F7DA40-A5A5-4746-A183-25AB57FCC7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6960" y="1773234"/>
            <a:ext cx="245237" cy="241081"/>
          </a:xfrm>
          <a:prstGeom prst="rect">
            <a:avLst/>
          </a:prstGeom>
        </p:spPr>
      </p:pic>
      <p:pic>
        <p:nvPicPr>
          <p:cNvPr id="99" name="Picture 98">
            <a:extLst>
              <a:ext uri="{FF2B5EF4-FFF2-40B4-BE49-F238E27FC236}">
                <a16:creationId xmlns:a16="http://schemas.microsoft.com/office/drawing/2014/main" id="{2BEE7BB5-B49D-4D29-A5AD-C93585EB76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6960" y="2065748"/>
            <a:ext cx="245237" cy="241081"/>
          </a:xfrm>
          <a:prstGeom prst="rect">
            <a:avLst/>
          </a:prstGeom>
        </p:spPr>
      </p:pic>
      <p:pic>
        <p:nvPicPr>
          <p:cNvPr id="101" name="Picture 100">
            <a:extLst>
              <a:ext uri="{FF2B5EF4-FFF2-40B4-BE49-F238E27FC236}">
                <a16:creationId xmlns:a16="http://schemas.microsoft.com/office/drawing/2014/main" id="{63BED7ED-46E2-4FF0-9D51-4501AD066F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9407" y="2690601"/>
            <a:ext cx="245237" cy="241081"/>
          </a:xfrm>
          <a:prstGeom prst="rect">
            <a:avLst/>
          </a:prstGeom>
        </p:spPr>
      </p:pic>
      <p:pic>
        <p:nvPicPr>
          <p:cNvPr id="102" name="Picture 101">
            <a:extLst>
              <a:ext uri="{FF2B5EF4-FFF2-40B4-BE49-F238E27FC236}">
                <a16:creationId xmlns:a16="http://schemas.microsoft.com/office/drawing/2014/main" id="{1146600A-B574-471C-8D2E-54B37DFCA4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4924" y="1773234"/>
            <a:ext cx="245237" cy="241081"/>
          </a:xfrm>
          <a:prstGeom prst="rect">
            <a:avLst/>
          </a:prstGeom>
        </p:spPr>
      </p:pic>
      <p:pic>
        <p:nvPicPr>
          <p:cNvPr id="103" name="Picture 102">
            <a:extLst>
              <a:ext uri="{FF2B5EF4-FFF2-40B4-BE49-F238E27FC236}">
                <a16:creationId xmlns:a16="http://schemas.microsoft.com/office/drawing/2014/main" id="{BEB89235-80F5-4C51-A084-716DEC1FD2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4924" y="2065748"/>
            <a:ext cx="245237" cy="241081"/>
          </a:xfrm>
          <a:prstGeom prst="rect">
            <a:avLst/>
          </a:prstGeom>
        </p:spPr>
      </p:pic>
      <p:pic>
        <p:nvPicPr>
          <p:cNvPr id="104" name="Picture 103">
            <a:extLst>
              <a:ext uri="{FF2B5EF4-FFF2-40B4-BE49-F238E27FC236}">
                <a16:creationId xmlns:a16="http://schemas.microsoft.com/office/drawing/2014/main" id="{386CDDBD-30C9-41CD-BF0F-DA6F0ED712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4924" y="2383511"/>
            <a:ext cx="245237" cy="241081"/>
          </a:xfrm>
          <a:prstGeom prst="rect">
            <a:avLst/>
          </a:prstGeom>
        </p:spPr>
      </p:pic>
      <p:pic>
        <p:nvPicPr>
          <p:cNvPr id="105" name="Picture 104">
            <a:extLst>
              <a:ext uri="{FF2B5EF4-FFF2-40B4-BE49-F238E27FC236}">
                <a16:creationId xmlns:a16="http://schemas.microsoft.com/office/drawing/2014/main" id="{AFBB2AE8-AAED-4AC1-B1A6-907DF04CD0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0027" y="2690601"/>
            <a:ext cx="245237" cy="241081"/>
          </a:xfrm>
          <a:prstGeom prst="rect">
            <a:avLst/>
          </a:prstGeom>
        </p:spPr>
      </p:pic>
      <p:pic>
        <p:nvPicPr>
          <p:cNvPr id="106" name="Picture 105">
            <a:extLst>
              <a:ext uri="{FF2B5EF4-FFF2-40B4-BE49-F238E27FC236}">
                <a16:creationId xmlns:a16="http://schemas.microsoft.com/office/drawing/2014/main" id="{3478D773-DBE5-482C-A9F9-7F5CD30336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647" y="1773234"/>
            <a:ext cx="245237" cy="241081"/>
          </a:xfrm>
          <a:prstGeom prst="rect">
            <a:avLst/>
          </a:prstGeom>
        </p:spPr>
      </p:pic>
      <p:pic>
        <p:nvPicPr>
          <p:cNvPr id="107" name="Picture 106">
            <a:extLst>
              <a:ext uri="{FF2B5EF4-FFF2-40B4-BE49-F238E27FC236}">
                <a16:creationId xmlns:a16="http://schemas.microsoft.com/office/drawing/2014/main" id="{F56261CF-0008-48EE-B315-4F559E4D46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647" y="2076422"/>
            <a:ext cx="245237" cy="241081"/>
          </a:xfrm>
          <a:prstGeom prst="rect">
            <a:avLst/>
          </a:prstGeom>
        </p:spPr>
      </p:pic>
      <p:pic>
        <p:nvPicPr>
          <p:cNvPr id="108" name="Picture 107">
            <a:extLst>
              <a:ext uri="{FF2B5EF4-FFF2-40B4-BE49-F238E27FC236}">
                <a16:creationId xmlns:a16="http://schemas.microsoft.com/office/drawing/2014/main" id="{7F4B89B9-5B6D-482D-B8E5-B2E49E465C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647" y="2383511"/>
            <a:ext cx="245237" cy="241081"/>
          </a:xfrm>
          <a:prstGeom prst="rect">
            <a:avLst/>
          </a:prstGeom>
        </p:spPr>
      </p:pic>
      <p:pic>
        <p:nvPicPr>
          <p:cNvPr id="109" name="Picture 108">
            <a:extLst>
              <a:ext uri="{FF2B5EF4-FFF2-40B4-BE49-F238E27FC236}">
                <a16:creationId xmlns:a16="http://schemas.microsoft.com/office/drawing/2014/main" id="{0C7FA4CA-B8FC-4ABC-B93C-820E2E56FC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0647" y="2690601"/>
            <a:ext cx="245237" cy="241081"/>
          </a:xfrm>
          <a:prstGeom prst="rect">
            <a:avLst/>
          </a:prstGeom>
        </p:spPr>
      </p:pic>
      <p:pic>
        <p:nvPicPr>
          <p:cNvPr id="111" name="Picture 110">
            <a:extLst>
              <a:ext uri="{FF2B5EF4-FFF2-40B4-BE49-F238E27FC236}">
                <a16:creationId xmlns:a16="http://schemas.microsoft.com/office/drawing/2014/main" id="{81D6A01F-78FE-45EE-8DBC-51A9F8D728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3981" y="2065747"/>
            <a:ext cx="245237" cy="241081"/>
          </a:xfrm>
          <a:prstGeom prst="rect">
            <a:avLst/>
          </a:prstGeom>
        </p:spPr>
      </p:pic>
      <p:pic>
        <p:nvPicPr>
          <p:cNvPr id="112" name="Picture 111">
            <a:extLst>
              <a:ext uri="{FF2B5EF4-FFF2-40B4-BE49-F238E27FC236}">
                <a16:creationId xmlns:a16="http://schemas.microsoft.com/office/drawing/2014/main" id="{078D2333-B87B-4FED-A668-D01ACA6D09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3981" y="2383511"/>
            <a:ext cx="245237" cy="241081"/>
          </a:xfrm>
          <a:prstGeom prst="rect">
            <a:avLst/>
          </a:prstGeom>
        </p:spPr>
      </p:pic>
      <p:pic>
        <p:nvPicPr>
          <p:cNvPr id="113" name="Picture 112">
            <a:extLst>
              <a:ext uri="{FF2B5EF4-FFF2-40B4-BE49-F238E27FC236}">
                <a16:creationId xmlns:a16="http://schemas.microsoft.com/office/drawing/2014/main" id="{A1CE2D23-450A-45BD-B029-A9D939FBB0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26428" y="2690600"/>
            <a:ext cx="245237" cy="241081"/>
          </a:xfrm>
          <a:prstGeom prst="rect">
            <a:avLst/>
          </a:prstGeom>
        </p:spPr>
      </p:pic>
      <p:pic>
        <p:nvPicPr>
          <p:cNvPr id="114" name="Picture 113">
            <a:extLst>
              <a:ext uri="{FF2B5EF4-FFF2-40B4-BE49-F238E27FC236}">
                <a16:creationId xmlns:a16="http://schemas.microsoft.com/office/drawing/2014/main" id="{984AA3D8-60D0-49CC-98C7-C116318E39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1945" y="1758658"/>
            <a:ext cx="245237" cy="241081"/>
          </a:xfrm>
          <a:prstGeom prst="rect">
            <a:avLst/>
          </a:prstGeom>
        </p:spPr>
      </p:pic>
      <p:pic>
        <p:nvPicPr>
          <p:cNvPr id="115" name="Picture 114">
            <a:extLst>
              <a:ext uri="{FF2B5EF4-FFF2-40B4-BE49-F238E27FC236}">
                <a16:creationId xmlns:a16="http://schemas.microsoft.com/office/drawing/2014/main" id="{15D8EC92-A242-4840-B4DA-0B8B47AD63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1945" y="2065747"/>
            <a:ext cx="245237" cy="241081"/>
          </a:xfrm>
          <a:prstGeom prst="rect">
            <a:avLst/>
          </a:prstGeom>
        </p:spPr>
      </p:pic>
      <p:pic>
        <p:nvPicPr>
          <p:cNvPr id="116" name="Picture 115">
            <a:extLst>
              <a:ext uri="{FF2B5EF4-FFF2-40B4-BE49-F238E27FC236}">
                <a16:creationId xmlns:a16="http://schemas.microsoft.com/office/drawing/2014/main" id="{629CF880-04C9-4762-87D3-D116E2BA01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1945" y="2383511"/>
            <a:ext cx="245237" cy="241081"/>
          </a:xfrm>
          <a:prstGeom prst="rect">
            <a:avLst/>
          </a:prstGeom>
        </p:spPr>
      </p:pic>
      <p:pic>
        <p:nvPicPr>
          <p:cNvPr id="117" name="Picture 116">
            <a:extLst>
              <a:ext uri="{FF2B5EF4-FFF2-40B4-BE49-F238E27FC236}">
                <a16:creationId xmlns:a16="http://schemas.microsoft.com/office/drawing/2014/main" id="{E99DF3E8-C6A8-46E1-9E00-B21277F13C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27048" y="2690600"/>
            <a:ext cx="245237" cy="241081"/>
          </a:xfrm>
          <a:prstGeom prst="rect">
            <a:avLst/>
          </a:prstGeom>
        </p:spPr>
      </p:pic>
      <p:pic>
        <p:nvPicPr>
          <p:cNvPr id="118" name="Picture 117">
            <a:extLst>
              <a:ext uri="{FF2B5EF4-FFF2-40B4-BE49-F238E27FC236}">
                <a16:creationId xmlns:a16="http://schemas.microsoft.com/office/drawing/2014/main" id="{2505720D-49D0-401B-B590-3D17E210B6C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7668" y="1769332"/>
            <a:ext cx="245237" cy="241081"/>
          </a:xfrm>
          <a:prstGeom prst="rect">
            <a:avLst/>
          </a:prstGeom>
        </p:spPr>
      </p:pic>
      <p:pic>
        <p:nvPicPr>
          <p:cNvPr id="119" name="Picture 118">
            <a:extLst>
              <a:ext uri="{FF2B5EF4-FFF2-40B4-BE49-F238E27FC236}">
                <a16:creationId xmlns:a16="http://schemas.microsoft.com/office/drawing/2014/main" id="{8129B824-8F26-4B8C-940D-F05B4068C9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7668" y="2076421"/>
            <a:ext cx="245237" cy="241081"/>
          </a:xfrm>
          <a:prstGeom prst="rect">
            <a:avLst/>
          </a:prstGeom>
        </p:spPr>
      </p:pic>
      <p:pic>
        <p:nvPicPr>
          <p:cNvPr id="120" name="Picture 119">
            <a:extLst>
              <a:ext uri="{FF2B5EF4-FFF2-40B4-BE49-F238E27FC236}">
                <a16:creationId xmlns:a16="http://schemas.microsoft.com/office/drawing/2014/main" id="{277E1D27-11B5-4AFF-9A6F-ABBE99E231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7668" y="2383511"/>
            <a:ext cx="245237" cy="241081"/>
          </a:xfrm>
          <a:prstGeom prst="rect">
            <a:avLst/>
          </a:prstGeom>
        </p:spPr>
      </p:pic>
      <p:pic>
        <p:nvPicPr>
          <p:cNvPr id="121" name="Picture 120">
            <a:extLst>
              <a:ext uri="{FF2B5EF4-FFF2-40B4-BE49-F238E27FC236}">
                <a16:creationId xmlns:a16="http://schemas.microsoft.com/office/drawing/2014/main" id="{409A9451-705D-4C8F-997B-E5AD4FDB3C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27668" y="2690600"/>
            <a:ext cx="245237" cy="241081"/>
          </a:xfrm>
          <a:prstGeom prst="rect">
            <a:avLst/>
          </a:prstGeom>
        </p:spPr>
      </p:pic>
      <p:pic>
        <p:nvPicPr>
          <p:cNvPr id="124" name="Picture 123">
            <a:extLst>
              <a:ext uri="{FF2B5EF4-FFF2-40B4-BE49-F238E27FC236}">
                <a16:creationId xmlns:a16="http://schemas.microsoft.com/office/drawing/2014/main" id="{23DE6EEB-9E51-4C34-84E1-DE381F4B2F5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46881" y="2378734"/>
            <a:ext cx="245237" cy="241081"/>
          </a:xfrm>
          <a:prstGeom prst="rect">
            <a:avLst/>
          </a:prstGeom>
        </p:spPr>
      </p:pic>
      <p:sp>
        <p:nvSpPr>
          <p:cNvPr id="125" name="Rectangle 124">
            <a:extLst>
              <a:ext uri="{FF2B5EF4-FFF2-40B4-BE49-F238E27FC236}">
                <a16:creationId xmlns:a16="http://schemas.microsoft.com/office/drawing/2014/main" id="{2A7B3191-9AEC-4D33-8F82-5D220BE4420B}"/>
              </a:ext>
            </a:extLst>
          </p:cNvPr>
          <p:cNvSpPr/>
          <p:nvPr/>
        </p:nvSpPr>
        <p:spPr>
          <a:xfrm>
            <a:off x="2929508" y="3426867"/>
            <a:ext cx="2826416" cy="430887"/>
          </a:xfrm>
          <a:prstGeom prst="rect">
            <a:avLst/>
          </a:prstGeom>
        </p:spPr>
        <p:txBody>
          <a:bodyPr wrap="none">
            <a:spAutoFit/>
          </a:bodyPr>
          <a:lstStyle/>
          <a:p>
            <a:pPr algn="r">
              <a:buNone/>
            </a:pPr>
            <a:r>
              <a:rPr lang="en-US" sz="2200" dirty="0">
                <a:solidFill>
                  <a:srgbClr val="E82420"/>
                </a:solidFill>
                <a:latin typeface="Myriad Pro" panose="020B0503030403020204" pitchFamily="34" charset="0"/>
              </a:rPr>
              <a:t>4 × 7 ones = 28 ones</a:t>
            </a:r>
            <a:endParaRPr lang="en-GB" sz="2200" dirty="0">
              <a:solidFill>
                <a:srgbClr val="E82420"/>
              </a:solidFill>
              <a:latin typeface="Myriad Pro" panose="020B0503030403020204" pitchFamily="34" charset="0"/>
            </a:endParaRPr>
          </a:p>
        </p:txBody>
      </p:sp>
      <p:sp>
        <p:nvSpPr>
          <p:cNvPr id="128" name="Rectangle 127">
            <a:extLst>
              <a:ext uri="{FF2B5EF4-FFF2-40B4-BE49-F238E27FC236}">
                <a16:creationId xmlns:a16="http://schemas.microsoft.com/office/drawing/2014/main" id="{76D150C1-5F98-4860-BCA3-95D760A8AAC4}"/>
              </a:ext>
            </a:extLst>
          </p:cNvPr>
          <p:cNvSpPr/>
          <p:nvPr/>
        </p:nvSpPr>
        <p:spPr>
          <a:xfrm>
            <a:off x="3003944" y="4147999"/>
            <a:ext cx="2684196" cy="430887"/>
          </a:xfrm>
          <a:prstGeom prst="rect">
            <a:avLst/>
          </a:prstGeom>
        </p:spPr>
        <p:txBody>
          <a:bodyPr wrap="none">
            <a:spAutoFit/>
          </a:bodyPr>
          <a:lstStyle/>
          <a:p>
            <a:pPr algn="r">
              <a:buNone/>
            </a:pPr>
            <a:r>
              <a:rPr lang="en-GB" sz="2200" dirty="0">
                <a:solidFill>
                  <a:srgbClr val="00628C"/>
                </a:solidFill>
                <a:latin typeface="Myriad Pro" panose="020B0503030403020204" pitchFamily="34" charset="0"/>
              </a:rPr>
              <a:t>4 × 6 tens = 24 tens</a:t>
            </a:r>
          </a:p>
        </p:txBody>
      </p:sp>
      <p:sp>
        <p:nvSpPr>
          <p:cNvPr id="129" name="Rectangle 128">
            <a:extLst>
              <a:ext uri="{FF2B5EF4-FFF2-40B4-BE49-F238E27FC236}">
                <a16:creationId xmlns:a16="http://schemas.microsoft.com/office/drawing/2014/main" id="{37A34844-26AB-4B60-A835-F6CF568F09A1}"/>
              </a:ext>
            </a:extLst>
          </p:cNvPr>
          <p:cNvSpPr/>
          <p:nvPr/>
        </p:nvSpPr>
        <p:spPr>
          <a:xfrm>
            <a:off x="2283927" y="4868659"/>
            <a:ext cx="4013640" cy="430887"/>
          </a:xfrm>
          <a:prstGeom prst="rect">
            <a:avLst/>
          </a:prstGeom>
        </p:spPr>
        <p:txBody>
          <a:bodyPr wrap="square">
            <a:spAutoFit/>
          </a:bodyPr>
          <a:lstStyle/>
          <a:p>
            <a:pPr algn="r"/>
            <a:r>
              <a:rPr lang="en-GB" sz="2200" dirty="0">
                <a:solidFill>
                  <a:srgbClr val="7030A0"/>
                </a:solidFill>
                <a:latin typeface="Myriad Pro" panose="020B0503030403020204" pitchFamily="34" charset="0"/>
              </a:rPr>
              <a:t>4 × 3 hundreds = 12 hundreds</a:t>
            </a:r>
          </a:p>
        </p:txBody>
      </p:sp>
      <p:pic>
        <p:nvPicPr>
          <p:cNvPr id="132" name="Picture 131">
            <a:extLst>
              <a:ext uri="{FF2B5EF4-FFF2-40B4-BE49-F238E27FC236}">
                <a16:creationId xmlns:a16="http://schemas.microsoft.com/office/drawing/2014/main" id="{6A2F2434-B223-43FD-A255-2D27C640A2F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59728" y="1775591"/>
            <a:ext cx="241081" cy="241081"/>
          </a:xfrm>
          <a:prstGeom prst="rect">
            <a:avLst/>
          </a:prstGeom>
        </p:spPr>
      </p:pic>
      <p:sp>
        <p:nvSpPr>
          <p:cNvPr id="130" name="Rectangle 129">
            <a:extLst>
              <a:ext uri="{FF2B5EF4-FFF2-40B4-BE49-F238E27FC236}">
                <a16:creationId xmlns:a16="http://schemas.microsoft.com/office/drawing/2014/main" id="{37A34844-26AB-4B60-A835-F6CF568F09A1}"/>
              </a:ext>
            </a:extLst>
          </p:cNvPr>
          <p:cNvSpPr/>
          <p:nvPr/>
        </p:nvSpPr>
        <p:spPr>
          <a:xfrm>
            <a:off x="1660081" y="5228659"/>
            <a:ext cx="6144297" cy="430887"/>
          </a:xfrm>
          <a:prstGeom prst="rect">
            <a:avLst/>
          </a:prstGeom>
        </p:spPr>
        <p:txBody>
          <a:bodyPr wrap="square">
            <a:spAutoFit/>
          </a:bodyPr>
          <a:lstStyle/>
          <a:p>
            <a:pPr algn="r"/>
            <a:r>
              <a:rPr lang="en-GB" sz="2200" dirty="0">
                <a:solidFill>
                  <a:srgbClr val="7030A0"/>
                </a:solidFill>
                <a:latin typeface="Myriad Pro" panose="020B0503030403020204" pitchFamily="34" charset="0"/>
              </a:rPr>
              <a:t>= 1 thousand + 2 hundreds</a:t>
            </a:r>
          </a:p>
        </p:txBody>
      </p:sp>
      <p:sp>
        <p:nvSpPr>
          <p:cNvPr id="131" name="Rectangle 130">
            <a:extLst>
              <a:ext uri="{FF2B5EF4-FFF2-40B4-BE49-F238E27FC236}">
                <a16:creationId xmlns:a16="http://schemas.microsoft.com/office/drawing/2014/main" id="{2A7B3191-9AEC-4D33-8F82-5D220BE4420B}"/>
              </a:ext>
            </a:extLst>
          </p:cNvPr>
          <p:cNvSpPr/>
          <p:nvPr/>
        </p:nvSpPr>
        <p:spPr>
          <a:xfrm>
            <a:off x="4426231" y="3788659"/>
            <a:ext cx="2373791" cy="430887"/>
          </a:xfrm>
          <a:prstGeom prst="rect">
            <a:avLst/>
          </a:prstGeom>
        </p:spPr>
        <p:txBody>
          <a:bodyPr wrap="none">
            <a:spAutoFit/>
          </a:bodyPr>
          <a:lstStyle/>
          <a:p>
            <a:pPr>
              <a:buNone/>
            </a:pPr>
            <a:r>
              <a:rPr lang="en-US" sz="2200" dirty="0">
                <a:solidFill>
                  <a:srgbClr val="E82420"/>
                </a:solidFill>
                <a:latin typeface="Myriad Pro" panose="020B0503030403020204" pitchFamily="34" charset="0"/>
              </a:rPr>
              <a:t>= 2 tens + 8 ones</a:t>
            </a:r>
            <a:endParaRPr lang="en-GB" sz="2200" dirty="0">
              <a:solidFill>
                <a:srgbClr val="E82420"/>
              </a:solidFill>
              <a:latin typeface="Myriad Pro" panose="020B0503030403020204" pitchFamily="34" charset="0"/>
            </a:endParaRPr>
          </a:p>
        </p:txBody>
      </p:sp>
      <p:sp>
        <p:nvSpPr>
          <p:cNvPr id="133" name="Rectangle 132">
            <a:extLst>
              <a:ext uri="{FF2B5EF4-FFF2-40B4-BE49-F238E27FC236}">
                <a16:creationId xmlns:a16="http://schemas.microsoft.com/office/drawing/2014/main" id="{76D150C1-5F98-4860-BCA3-95D760A8AAC4}"/>
              </a:ext>
            </a:extLst>
          </p:cNvPr>
          <p:cNvSpPr/>
          <p:nvPr/>
        </p:nvSpPr>
        <p:spPr>
          <a:xfrm>
            <a:off x="4426231" y="4508148"/>
            <a:ext cx="2956771" cy="430887"/>
          </a:xfrm>
          <a:prstGeom prst="rect">
            <a:avLst/>
          </a:prstGeom>
        </p:spPr>
        <p:txBody>
          <a:bodyPr wrap="none">
            <a:spAutoFit/>
          </a:bodyPr>
          <a:lstStyle/>
          <a:p>
            <a:pPr>
              <a:buNone/>
            </a:pPr>
            <a:r>
              <a:rPr lang="en-GB" sz="2200" dirty="0">
                <a:solidFill>
                  <a:srgbClr val="00628C"/>
                </a:solidFill>
                <a:latin typeface="Myriad Pro" panose="020B0503030403020204" pitchFamily="34" charset="0"/>
              </a:rPr>
              <a:t>= 2 hundreds + 4 tens</a:t>
            </a:r>
          </a:p>
        </p:txBody>
      </p:sp>
    </p:spTree>
    <p:extLst>
      <p:ext uri="{BB962C8B-B14F-4D97-AF65-F5344CB8AC3E}">
        <p14:creationId xmlns:p14="http://schemas.microsoft.com/office/powerpoint/2010/main" val="3583367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mph" presetSubtype="2" decel="100000" autoRev="1" fill="hold" grpId="1" nodeType="clickEffect">
                                  <p:stCondLst>
                                    <p:cond delay="0"/>
                                  </p:stCondLst>
                                  <p:childTnLst>
                                    <p:animClr clrSpc="rgb" dir="cw">
                                      <p:cBhvr override="childStyle">
                                        <p:cTn id="26" dur="1000" fill="hold"/>
                                        <p:tgtEl>
                                          <p:spTgt spid="27"/>
                                        </p:tgtEl>
                                        <p:attrNameLst>
                                          <p:attrName>style.color</p:attrName>
                                        </p:attrNameLst>
                                      </p:cBhvr>
                                      <p:to>
                                        <a:srgbClr val="FF0000"/>
                                      </p:to>
                                    </p:animClr>
                                  </p:childTnLst>
                                </p:cTn>
                              </p:par>
                              <p:par>
                                <p:cTn id="27" presetID="3" presetClass="emph" presetSubtype="2" decel="100000" autoRev="1" fill="hold" grpId="1" nodeType="withEffect">
                                  <p:stCondLst>
                                    <p:cond delay="0"/>
                                  </p:stCondLst>
                                  <p:childTnLst>
                                    <p:animClr clrSpc="rgb" dir="cw">
                                      <p:cBhvr override="childStyle">
                                        <p:cTn id="28" dur="1000" fill="hold"/>
                                        <p:tgtEl>
                                          <p:spTgt spid="28"/>
                                        </p:tgtEl>
                                        <p:attrNameLst>
                                          <p:attrName>style.color</p:attrName>
                                        </p:attrNameLst>
                                      </p:cBhvr>
                                      <p:to>
                                        <a:srgbClr val="FF0000"/>
                                      </p:to>
                                    </p:animClr>
                                  </p:childTnLst>
                                </p:cTn>
                              </p:par>
                              <p:par>
                                <p:cTn id="29" presetID="3" presetClass="emph" presetSubtype="2" decel="100000" autoRev="1" fill="hold" grpId="1" nodeType="withEffect">
                                  <p:stCondLst>
                                    <p:cond delay="0"/>
                                  </p:stCondLst>
                                  <p:childTnLst>
                                    <p:animClr clrSpc="rgb" dir="cw">
                                      <p:cBhvr override="childStyle">
                                        <p:cTn id="30" dur="1000" fill="hold"/>
                                        <p:tgtEl>
                                          <p:spTgt spid="32"/>
                                        </p:tgtEl>
                                        <p:attrNameLst>
                                          <p:attrName>style.color</p:attrName>
                                        </p:attrNameLst>
                                      </p:cBhvr>
                                      <p:to>
                                        <a:srgbClr val="FF0000"/>
                                      </p:to>
                                    </p:animClr>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5"/>
                                        </p:tgtEl>
                                        <p:attrNameLst>
                                          <p:attrName>style.visibility</p:attrName>
                                        </p:attrNameLst>
                                      </p:cBhvr>
                                      <p:to>
                                        <p:strVal val="visible"/>
                                      </p:to>
                                    </p:set>
                                    <p:animEffect transition="in" filter="fade">
                                      <p:cBhvr>
                                        <p:cTn id="35" dur="500"/>
                                        <p:tgtEl>
                                          <p:spTgt spid="12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xit" presetSubtype="0" fill="hold" nodeType="clickEffect">
                                  <p:stCondLst>
                                    <p:cond delay="0"/>
                                  </p:stCondLst>
                                  <p:childTnLst>
                                    <p:animEffect transition="out" filter="fade">
                                      <p:cBhvr>
                                        <p:cTn id="39" dur="500"/>
                                        <p:tgtEl>
                                          <p:spTgt spid="54"/>
                                        </p:tgtEl>
                                      </p:cBhvr>
                                    </p:animEffect>
                                    <p:set>
                                      <p:cBhvr>
                                        <p:cTn id="40" dur="1" fill="hold">
                                          <p:stCondLst>
                                            <p:cond delay="499"/>
                                          </p:stCondLst>
                                        </p:cTn>
                                        <p:tgtEl>
                                          <p:spTgt spid="54"/>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58"/>
                                        </p:tgtEl>
                                      </p:cBhvr>
                                    </p:animEffect>
                                    <p:set>
                                      <p:cBhvr>
                                        <p:cTn id="43" dur="1" fill="hold">
                                          <p:stCondLst>
                                            <p:cond delay="499"/>
                                          </p:stCondLst>
                                        </p:cTn>
                                        <p:tgtEl>
                                          <p:spTgt spid="58"/>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62"/>
                                        </p:tgtEl>
                                      </p:cBhvr>
                                    </p:animEffect>
                                    <p:set>
                                      <p:cBhvr>
                                        <p:cTn id="46" dur="1" fill="hold">
                                          <p:stCondLst>
                                            <p:cond delay="499"/>
                                          </p:stCondLst>
                                        </p:cTn>
                                        <p:tgtEl>
                                          <p:spTgt spid="62"/>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66"/>
                                        </p:tgtEl>
                                      </p:cBhvr>
                                    </p:animEffect>
                                    <p:set>
                                      <p:cBhvr>
                                        <p:cTn id="49" dur="1" fill="hold">
                                          <p:stCondLst>
                                            <p:cond delay="499"/>
                                          </p:stCondLst>
                                        </p:cTn>
                                        <p:tgtEl>
                                          <p:spTgt spid="66"/>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70"/>
                                        </p:tgtEl>
                                      </p:cBhvr>
                                    </p:animEffect>
                                    <p:set>
                                      <p:cBhvr>
                                        <p:cTn id="52" dur="1" fill="hold">
                                          <p:stCondLst>
                                            <p:cond delay="499"/>
                                          </p:stCondLst>
                                        </p:cTn>
                                        <p:tgtEl>
                                          <p:spTgt spid="7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74"/>
                                        </p:tgtEl>
                                      </p:cBhvr>
                                    </p:animEffect>
                                    <p:set>
                                      <p:cBhvr>
                                        <p:cTn id="55" dur="1" fill="hold">
                                          <p:stCondLst>
                                            <p:cond delay="499"/>
                                          </p:stCondLst>
                                        </p:cTn>
                                        <p:tgtEl>
                                          <p:spTgt spid="74"/>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78"/>
                                        </p:tgtEl>
                                      </p:cBhvr>
                                    </p:animEffect>
                                    <p:set>
                                      <p:cBhvr>
                                        <p:cTn id="58" dur="1" fill="hold">
                                          <p:stCondLst>
                                            <p:cond delay="499"/>
                                          </p:stCondLst>
                                        </p:cTn>
                                        <p:tgtEl>
                                          <p:spTgt spid="78"/>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53"/>
                                        </p:tgtEl>
                                      </p:cBhvr>
                                    </p:animEffect>
                                    <p:set>
                                      <p:cBhvr>
                                        <p:cTn id="61" dur="1" fill="hold">
                                          <p:stCondLst>
                                            <p:cond delay="499"/>
                                          </p:stCondLst>
                                        </p:cTn>
                                        <p:tgtEl>
                                          <p:spTgt spid="53"/>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500"/>
                                        <p:tgtEl>
                                          <p:spTgt spid="57"/>
                                        </p:tgtEl>
                                      </p:cBhvr>
                                    </p:animEffect>
                                    <p:set>
                                      <p:cBhvr>
                                        <p:cTn id="64" dur="1" fill="hold">
                                          <p:stCondLst>
                                            <p:cond delay="499"/>
                                          </p:stCondLst>
                                        </p:cTn>
                                        <p:tgtEl>
                                          <p:spTgt spid="57"/>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61"/>
                                        </p:tgtEl>
                                      </p:cBhvr>
                                    </p:animEffect>
                                    <p:set>
                                      <p:cBhvr>
                                        <p:cTn id="67" dur="1" fill="hold">
                                          <p:stCondLst>
                                            <p:cond delay="499"/>
                                          </p:stCondLst>
                                        </p:cTn>
                                        <p:tgtEl>
                                          <p:spTgt spid="61"/>
                                        </p:tgtEl>
                                        <p:attrNameLst>
                                          <p:attrName>style.visibility</p:attrName>
                                        </p:attrNameLst>
                                      </p:cBhvr>
                                      <p:to>
                                        <p:strVal val="hidden"/>
                                      </p:to>
                                    </p:set>
                                  </p:childTnLst>
                                </p:cTn>
                              </p:par>
                            </p:childTnLst>
                          </p:cTn>
                        </p:par>
                        <p:par>
                          <p:cTn id="68" fill="hold">
                            <p:stCondLst>
                              <p:cond delay="500"/>
                            </p:stCondLst>
                            <p:childTnLst>
                              <p:par>
                                <p:cTn id="69" presetID="10" presetClass="entr" presetSubtype="0" fill="hold" nodeType="afterEffect">
                                  <p:stCondLst>
                                    <p:cond delay="0"/>
                                  </p:stCondLst>
                                  <p:childTnLst>
                                    <p:set>
                                      <p:cBhvr>
                                        <p:cTn id="70" dur="1" fill="hold">
                                          <p:stCondLst>
                                            <p:cond delay="0"/>
                                          </p:stCondLst>
                                        </p:cTn>
                                        <p:tgtEl>
                                          <p:spTgt spid="123"/>
                                        </p:tgtEl>
                                        <p:attrNameLst>
                                          <p:attrName>style.visibility</p:attrName>
                                        </p:attrNameLst>
                                      </p:cBhvr>
                                      <p:to>
                                        <p:strVal val="visible"/>
                                      </p:to>
                                    </p:set>
                                    <p:animEffect transition="in" filter="fade">
                                      <p:cBhvr>
                                        <p:cTn id="71" dur="500"/>
                                        <p:tgtEl>
                                          <p:spTgt spid="123"/>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xit" presetSubtype="0" fill="hold" nodeType="clickEffect">
                                  <p:stCondLst>
                                    <p:cond delay="0"/>
                                  </p:stCondLst>
                                  <p:childTnLst>
                                    <p:animEffect transition="out" filter="fade">
                                      <p:cBhvr>
                                        <p:cTn id="75" dur="500"/>
                                        <p:tgtEl>
                                          <p:spTgt spid="69"/>
                                        </p:tgtEl>
                                      </p:cBhvr>
                                    </p:animEffect>
                                    <p:set>
                                      <p:cBhvr>
                                        <p:cTn id="76" dur="1" fill="hold">
                                          <p:stCondLst>
                                            <p:cond delay="499"/>
                                          </p:stCondLst>
                                        </p:cTn>
                                        <p:tgtEl>
                                          <p:spTgt spid="69"/>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77"/>
                                        </p:tgtEl>
                                      </p:cBhvr>
                                    </p:animEffect>
                                    <p:set>
                                      <p:cBhvr>
                                        <p:cTn id="79" dur="1" fill="hold">
                                          <p:stCondLst>
                                            <p:cond delay="499"/>
                                          </p:stCondLst>
                                        </p:cTn>
                                        <p:tgtEl>
                                          <p:spTgt spid="77"/>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52"/>
                                        </p:tgtEl>
                                      </p:cBhvr>
                                    </p:animEffect>
                                    <p:set>
                                      <p:cBhvr>
                                        <p:cTn id="82" dur="1" fill="hold">
                                          <p:stCondLst>
                                            <p:cond delay="499"/>
                                          </p:stCondLst>
                                        </p:cTn>
                                        <p:tgtEl>
                                          <p:spTgt spid="5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56"/>
                                        </p:tgtEl>
                                      </p:cBhvr>
                                    </p:animEffect>
                                    <p:set>
                                      <p:cBhvr>
                                        <p:cTn id="85" dur="1" fill="hold">
                                          <p:stCondLst>
                                            <p:cond delay="499"/>
                                          </p:stCondLst>
                                        </p:cTn>
                                        <p:tgtEl>
                                          <p:spTgt spid="5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60"/>
                                        </p:tgtEl>
                                      </p:cBhvr>
                                    </p:animEffect>
                                    <p:set>
                                      <p:cBhvr>
                                        <p:cTn id="88" dur="1" fill="hold">
                                          <p:stCondLst>
                                            <p:cond delay="499"/>
                                          </p:stCondLst>
                                        </p:cTn>
                                        <p:tgtEl>
                                          <p:spTgt spid="60"/>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64"/>
                                        </p:tgtEl>
                                      </p:cBhvr>
                                    </p:animEffect>
                                    <p:set>
                                      <p:cBhvr>
                                        <p:cTn id="91" dur="1" fill="hold">
                                          <p:stCondLst>
                                            <p:cond delay="499"/>
                                          </p:stCondLst>
                                        </p:cTn>
                                        <p:tgtEl>
                                          <p:spTgt spid="64"/>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68"/>
                                        </p:tgtEl>
                                      </p:cBhvr>
                                    </p:animEffect>
                                    <p:set>
                                      <p:cBhvr>
                                        <p:cTn id="94" dur="1" fill="hold">
                                          <p:stCondLst>
                                            <p:cond delay="499"/>
                                          </p:stCondLst>
                                        </p:cTn>
                                        <p:tgtEl>
                                          <p:spTgt spid="68"/>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72"/>
                                        </p:tgtEl>
                                      </p:cBhvr>
                                    </p:animEffect>
                                    <p:set>
                                      <p:cBhvr>
                                        <p:cTn id="97" dur="1" fill="hold">
                                          <p:stCondLst>
                                            <p:cond delay="499"/>
                                          </p:stCondLst>
                                        </p:cTn>
                                        <p:tgtEl>
                                          <p:spTgt spid="72"/>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65"/>
                                        </p:tgtEl>
                                      </p:cBhvr>
                                    </p:animEffect>
                                    <p:set>
                                      <p:cBhvr>
                                        <p:cTn id="100" dur="1" fill="hold">
                                          <p:stCondLst>
                                            <p:cond delay="499"/>
                                          </p:stCondLst>
                                        </p:cTn>
                                        <p:tgtEl>
                                          <p:spTgt spid="65"/>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73"/>
                                        </p:tgtEl>
                                      </p:cBhvr>
                                    </p:animEffect>
                                    <p:set>
                                      <p:cBhvr>
                                        <p:cTn id="103" dur="1" fill="hold">
                                          <p:stCondLst>
                                            <p:cond delay="499"/>
                                          </p:stCondLst>
                                        </p:cTn>
                                        <p:tgtEl>
                                          <p:spTgt spid="73"/>
                                        </p:tgtEl>
                                        <p:attrNameLst>
                                          <p:attrName>style.visibility</p:attrName>
                                        </p:attrNameLst>
                                      </p:cBhvr>
                                      <p:to>
                                        <p:strVal val="hidden"/>
                                      </p:to>
                                    </p:set>
                                  </p:childTnLst>
                                </p:cTn>
                              </p:par>
                            </p:childTnLst>
                          </p:cTn>
                        </p:par>
                        <p:par>
                          <p:cTn id="104" fill="hold">
                            <p:stCondLst>
                              <p:cond delay="500"/>
                            </p:stCondLst>
                            <p:childTnLst>
                              <p:par>
                                <p:cTn id="105" presetID="10" presetClass="entr" presetSubtype="0" fill="hold" nodeType="afterEffect">
                                  <p:stCondLst>
                                    <p:cond delay="0"/>
                                  </p:stCondLst>
                                  <p:childTnLst>
                                    <p:set>
                                      <p:cBhvr>
                                        <p:cTn id="106" dur="1" fill="hold">
                                          <p:stCondLst>
                                            <p:cond delay="0"/>
                                          </p:stCondLst>
                                        </p:cTn>
                                        <p:tgtEl>
                                          <p:spTgt spid="122"/>
                                        </p:tgtEl>
                                        <p:attrNameLst>
                                          <p:attrName>style.visibility</p:attrName>
                                        </p:attrNameLst>
                                      </p:cBhvr>
                                      <p:to>
                                        <p:strVal val="visible"/>
                                      </p:to>
                                    </p:set>
                                    <p:animEffect transition="in" filter="fade">
                                      <p:cBhvr>
                                        <p:cTn id="107" dur="500"/>
                                        <p:tgtEl>
                                          <p:spTgt spid="122"/>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31"/>
                                        </p:tgtEl>
                                        <p:attrNameLst>
                                          <p:attrName>style.visibility</p:attrName>
                                        </p:attrNameLst>
                                      </p:cBhvr>
                                      <p:to>
                                        <p:strVal val="visible"/>
                                      </p:to>
                                    </p:set>
                                    <p:animEffect transition="in" filter="fade">
                                      <p:cBhvr>
                                        <p:cTn id="112" dur="500"/>
                                        <p:tgtEl>
                                          <p:spTgt spid="131"/>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500"/>
                                        <p:tgtEl>
                                          <p:spTgt spid="43"/>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fade">
                                      <p:cBhvr>
                                        <p:cTn id="120" dur="500"/>
                                        <p:tgtEl>
                                          <p:spTgt spid="29"/>
                                        </p:tgtEl>
                                      </p:cBhvr>
                                    </p:animEffect>
                                  </p:childTnLst>
                                </p:cTn>
                              </p:par>
                            </p:childTnLst>
                          </p:cTn>
                        </p:par>
                      </p:childTnLst>
                    </p:cTn>
                  </p:par>
                  <p:par>
                    <p:cTn id="121" fill="hold">
                      <p:stCondLst>
                        <p:cond delay="indefinite"/>
                      </p:stCondLst>
                      <p:childTnLst>
                        <p:par>
                          <p:cTn id="122" fill="hold">
                            <p:stCondLst>
                              <p:cond delay="0"/>
                            </p:stCondLst>
                            <p:childTnLst>
                              <p:par>
                                <p:cTn id="123" presetID="3" presetClass="emph" presetSubtype="2" decel="100000" autoRev="1" fill="hold" grpId="1" nodeType="clickEffect">
                                  <p:stCondLst>
                                    <p:cond delay="0"/>
                                  </p:stCondLst>
                                  <p:childTnLst>
                                    <p:animClr clrSpc="rgb" dir="cw">
                                      <p:cBhvr override="childStyle">
                                        <p:cTn id="124" dur="1000" fill="hold"/>
                                        <p:tgtEl>
                                          <p:spTgt spid="36"/>
                                        </p:tgtEl>
                                        <p:attrNameLst>
                                          <p:attrName>style.color</p:attrName>
                                        </p:attrNameLst>
                                      </p:cBhvr>
                                      <p:to>
                                        <a:schemeClr val="tx2"/>
                                      </p:to>
                                    </p:animClr>
                                  </p:childTnLst>
                                </p:cTn>
                              </p:par>
                              <p:par>
                                <p:cTn id="125" presetID="3" presetClass="emph" presetSubtype="2" decel="100000" autoRev="1" fill="hold" grpId="2" nodeType="withEffect">
                                  <p:stCondLst>
                                    <p:cond delay="0"/>
                                  </p:stCondLst>
                                  <p:childTnLst>
                                    <p:animClr clrSpc="rgb" dir="cw">
                                      <p:cBhvr override="childStyle">
                                        <p:cTn id="126" dur="1000" fill="hold"/>
                                        <p:tgtEl>
                                          <p:spTgt spid="28"/>
                                        </p:tgtEl>
                                        <p:attrNameLst>
                                          <p:attrName>style.color</p:attrName>
                                        </p:attrNameLst>
                                      </p:cBhvr>
                                      <p:to>
                                        <a:schemeClr val="tx2"/>
                                      </p:to>
                                    </p:animClr>
                                  </p:childTnLst>
                                </p:cTn>
                              </p:par>
                              <p:par>
                                <p:cTn id="127" presetID="3" presetClass="emph" presetSubtype="2" decel="100000" autoRev="1" fill="hold" grpId="2" nodeType="withEffect">
                                  <p:stCondLst>
                                    <p:cond delay="0"/>
                                  </p:stCondLst>
                                  <p:childTnLst>
                                    <p:animClr clrSpc="rgb" dir="cw">
                                      <p:cBhvr override="childStyle">
                                        <p:cTn id="128" dur="1000" fill="hold"/>
                                        <p:tgtEl>
                                          <p:spTgt spid="32"/>
                                        </p:tgtEl>
                                        <p:attrNameLst>
                                          <p:attrName>style.color</p:attrName>
                                        </p:attrNameLst>
                                      </p:cBhvr>
                                      <p:to>
                                        <a:schemeClr val="tx2"/>
                                      </p:to>
                                    </p:animClr>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28"/>
                                        </p:tgtEl>
                                        <p:attrNameLst>
                                          <p:attrName>style.visibility</p:attrName>
                                        </p:attrNameLst>
                                      </p:cBhvr>
                                      <p:to>
                                        <p:strVal val="visible"/>
                                      </p:to>
                                    </p:set>
                                    <p:animEffect transition="in" filter="fade">
                                      <p:cBhvr>
                                        <p:cTn id="133" dur="500"/>
                                        <p:tgtEl>
                                          <p:spTgt spid="128"/>
                                        </p:tgtEl>
                                      </p:cBhvr>
                                    </p:animEffect>
                                  </p:childTnLst>
                                </p:cTn>
                              </p:par>
                            </p:childTnLst>
                          </p:cTn>
                        </p:par>
                      </p:childTnLst>
                    </p:cTn>
                  </p:par>
                  <p:par>
                    <p:cTn id="134" fill="hold">
                      <p:stCondLst>
                        <p:cond delay="indefinite"/>
                      </p:stCondLst>
                      <p:childTnLst>
                        <p:par>
                          <p:cTn id="135" fill="hold">
                            <p:stCondLst>
                              <p:cond delay="0"/>
                            </p:stCondLst>
                            <p:childTnLst>
                              <p:par>
                                <p:cTn id="136" presetID="10" presetClass="exit" presetSubtype="0" fill="hold" nodeType="clickEffect">
                                  <p:stCondLst>
                                    <p:cond delay="0"/>
                                  </p:stCondLst>
                                  <p:childTnLst>
                                    <p:animEffect transition="out" filter="fade">
                                      <p:cBhvr>
                                        <p:cTn id="137" dur="500"/>
                                        <p:tgtEl>
                                          <p:spTgt spid="89"/>
                                        </p:tgtEl>
                                      </p:cBhvr>
                                    </p:animEffect>
                                    <p:set>
                                      <p:cBhvr>
                                        <p:cTn id="138" dur="1" fill="hold">
                                          <p:stCondLst>
                                            <p:cond delay="499"/>
                                          </p:stCondLst>
                                        </p:cTn>
                                        <p:tgtEl>
                                          <p:spTgt spid="89"/>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500"/>
                                        <p:tgtEl>
                                          <p:spTgt spid="93"/>
                                        </p:tgtEl>
                                      </p:cBhvr>
                                    </p:animEffect>
                                    <p:set>
                                      <p:cBhvr>
                                        <p:cTn id="141" dur="1" fill="hold">
                                          <p:stCondLst>
                                            <p:cond delay="499"/>
                                          </p:stCondLst>
                                        </p:cTn>
                                        <p:tgtEl>
                                          <p:spTgt spid="93"/>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500"/>
                                        <p:tgtEl>
                                          <p:spTgt spid="97"/>
                                        </p:tgtEl>
                                      </p:cBhvr>
                                    </p:animEffect>
                                    <p:set>
                                      <p:cBhvr>
                                        <p:cTn id="144" dur="1" fill="hold">
                                          <p:stCondLst>
                                            <p:cond delay="499"/>
                                          </p:stCondLst>
                                        </p:cTn>
                                        <p:tgtEl>
                                          <p:spTgt spid="97"/>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500"/>
                                        <p:tgtEl>
                                          <p:spTgt spid="101"/>
                                        </p:tgtEl>
                                      </p:cBhvr>
                                    </p:animEffect>
                                    <p:set>
                                      <p:cBhvr>
                                        <p:cTn id="147" dur="1" fill="hold">
                                          <p:stCondLst>
                                            <p:cond delay="499"/>
                                          </p:stCondLst>
                                        </p:cTn>
                                        <p:tgtEl>
                                          <p:spTgt spid="101"/>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500"/>
                                        <p:tgtEl>
                                          <p:spTgt spid="105"/>
                                        </p:tgtEl>
                                      </p:cBhvr>
                                    </p:animEffect>
                                    <p:set>
                                      <p:cBhvr>
                                        <p:cTn id="150" dur="1" fill="hold">
                                          <p:stCondLst>
                                            <p:cond delay="499"/>
                                          </p:stCondLst>
                                        </p:cTn>
                                        <p:tgtEl>
                                          <p:spTgt spid="105"/>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109"/>
                                        </p:tgtEl>
                                      </p:cBhvr>
                                    </p:animEffect>
                                    <p:set>
                                      <p:cBhvr>
                                        <p:cTn id="153" dur="1" fill="hold">
                                          <p:stCondLst>
                                            <p:cond delay="499"/>
                                          </p:stCondLst>
                                        </p:cTn>
                                        <p:tgtEl>
                                          <p:spTgt spid="109"/>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500"/>
                                        <p:tgtEl>
                                          <p:spTgt spid="88"/>
                                        </p:tgtEl>
                                      </p:cBhvr>
                                    </p:animEffect>
                                    <p:set>
                                      <p:cBhvr>
                                        <p:cTn id="156" dur="1" fill="hold">
                                          <p:stCondLst>
                                            <p:cond delay="499"/>
                                          </p:stCondLst>
                                        </p:cTn>
                                        <p:tgtEl>
                                          <p:spTgt spid="88"/>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500"/>
                                        <p:tgtEl>
                                          <p:spTgt spid="92"/>
                                        </p:tgtEl>
                                      </p:cBhvr>
                                    </p:animEffect>
                                    <p:set>
                                      <p:cBhvr>
                                        <p:cTn id="159" dur="1" fill="hold">
                                          <p:stCondLst>
                                            <p:cond delay="499"/>
                                          </p:stCondLst>
                                        </p:cTn>
                                        <p:tgtEl>
                                          <p:spTgt spid="92"/>
                                        </p:tgtEl>
                                        <p:attrNameLst>
                                          <p:attrName>style.visibility</p:attrName>
                                        </p:attrNameLst>
                                      </p:cBhvr>
                                      <p:to>
                                        <p:strVal val="hidden"/>
                                      </p:to>
                                    </p:set>
                                  </p:childTnLst>
                                </p:cTn>
                              </p:par>
                              <p:par>
                                <p:cTn id="160" presetID="10" presetClass="exit" presetSubtype="0" fill="hold" nodeType="withEffect">
                                  <p:stCondLst>
                                    <p:cond delay="0"/>
                                  </p:stCondLst>
                                  <p:childTnLst>
                                    <p:animEffect transition="out" filter="fade">
                                      <p:cBhvr>
                                        <p:cTn id="161" dur="500"/>
                                        <p:tgtEl>
                                          <p:spTgt spid="96"/>
                                        </p:tgtEl>
                                      </p:cBhvr>
                                    </p:animEffect>
                                    <p:set>
                                      <p:cBhvr>
                                        <p:cTn id="162" dur="1" fill="hold">
                                          <p:stCondLst>
                                            <p:cond delay="499"/>
                                          </p:stCondLst>
                                        </p:cTn>
                                        <p:tgtEl>
                                          <p:spTgt spid="96"/>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500"/>
                                        <p:tgtEl>
                                          <p:spTgt spid="100"/>
                                        </p:tgtEl>
                                      </p:cBhvr>
                                    </p:animEffect>
                                    <p:set>
                                      <p:cBhvr>
                                        <p:cTn id="165" dur="1" fill="hold">
                                          <p:stCondLst>
                                            <p:cond delay="499"/>
                                          </p:stCondLst>
                                        </p:cTn>
                                        <p:tgtEl>
                                          <p:spTgt spid="100"/>
                                        </p:tgtEl>
                                        <p:attrNameLst>
                                          <p:attrName>style.visibility</p:attrName>
                                        </p:attrNameLst>
                                      </p:cBhvr>
                                      <p:to>
                                        <p:strVal val="hidden"/>
                                      </p:to>
                                    </p:set>
                                  </p:childTnLst>
                                </p:cTn>
                              </p:par>
                            </p:childTnLst>
                          </p:cTn>
                        </p:par>
                        <p:par>
                          <p:cTn id="166" fill="hold">
                            <p:stCondLst>
                              <p:cond delay="500"/>
                            </p:stCondLst>
                            <p:childTnLst>
                              <p:par>
                                <p:cTn id="167" presetID="10" presetClass="entr" presetSubtype="0" fill="hold" nodeType="afterEffect">
                                  <p:stCondLst>
                                    <p:cond delay="0"/>
                                  </p:stCondLst>
                                  <p:childTnLst>
                                    <p:set>
                                      <p:cBhvr>
                                        <p:cTn id="168" dur="1" fill="hold">
                                          <p:stCondLst>
                                            <p:cond delay="0"/>
                                          </p:stCondLst>
                                        </p:cTn>
                                        <p:tgtEl>
                                          <p:spTgt spid="124"/>
                                        </p:tgtEl>
                                        <p:attrNameLst>
                                          <p:attrName>style.visibility</p:attrName>
                                        </p:attrNameLst>
                                      </p:cBhvr>
                                      <p:to>
                                        <p:strVal val="visible"/>
                                      </p:to>
                                    </p:set>
                                    <p:animEffect transition="in" filter="fade">
                                      <p:cBhvr>
                                        <p:cTn id="169" dur="500"/>
                                        <p:tgtEl>
                                          <p:spTgt spid="124"/>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xit" presetSubtype="0" fill="hold" nodeType="clickEffect">
                                  <p:stCondLst>
                                    <p:cond delay="0"/>
                                  </p:stCondLst>
                                  <p:childTnLst>
                                    <p:animEffect transition="out" filter="fade">
                                      <p:cBhvr>
                                        <p:cTn id="173" dur="500"/>
                                        <p:tgtEl>
                                          <p:spTgt spid="108"/>
                                        </p:tgtEl>
                                      </p:cBhvr>
                                    </p:animEffect>
                                    <p:set>
                                      <p:cBhvr>
                                        <p:cTn id="174" dur="1" fill="hold">
                                          <p:stCondLst>
                                            <p:cond delay="499"/>
                                          </p:stCondLst>
                                        </p:cTn>
                                        <p:tgtEl>
                                          <p:spTgt spid="108"/>
                                        </p:tgtEl>
                                        <p:attrNameLst>
                                          <p:attrName>style.visibility</p:attrName>
                                        </p:attrNameLst>
                                      </p:cBhvr>
                                      <p:to>
                                        <p:strVal val="hidden"/>
                                      </p:to>
                                    </p:set>
                                  </p:childTnLst>
                                </p:cTn>
                              </p:par>
                              <p:par>
                                <p:cTn id="175" presetID="10" presetClass="exit" presetSubtype="0" fill="hold" nodeType="withEffect">
                                  <p:stCondLst>
                                    <p:cond delay="0"/>
                                  </p:stCondLst>
                                  <p:childTnLst>
                                    <p:animEffect transition="out" filter="fade">
                                      <p:cBhvr>
                                        <p:cTn id="176" dur="500"/>
                                        <p:tgtEl>
                                          <p:spTgt spid="104"/>
                                        </p:tgtEl>
                                      </p:cBhvr>
                                    </p:animEffect>
                                    <p:set>
                                      <p:cBhvr>
                                        <p:cTn id="177" dur="1" fill="hold">
                                          <p:stCondLst>
                                            <p:cond delay="499"/>
                                          </p:stCondLst>
                                        </p:cTn>
                                        <p:tgtEl>
                                          <p:spTgt spid="104"/>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500"/>
                                        <p:tgtEl>
                                          <p:spTgt spid="87"/>
                                        </p:tgtEl>
                                      </p:cBhvr>
                                    </p:animEffect>
                                    <p:set>
                                      <p:cBhvr>
                                        <p:cTn id="180" dur="1" fill="hold">
                                          <p:stCondLst>
                                            <p:cond delay="499"/>
                                          </p:stCondLst>
                                        </p:cTn>
                                        <p:tgtEl>
                                          <p:spTgt spid="87"/>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91"/>
                                        </p:tgtEl>
                                      </p:cBhvr>
                                    </p:animEffect>
                                    <p:set>
                                      <p:cBhvr>
                                        <p:cTn id="183" dur="1" fill="hold">
                                          <p:stCondLst>
                                            <p:cond delay="499"/>
                                          </p:stCondLst>
                                        </p:cTn>
                                        <p:tgtEl>
                                          <p:spTgt spid="91"/>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95"/>
                                        </p:tgtEl>
                                      </p:cBhvr>
                                    </p:animEffect>
                                    <p:set>
                                      <p:cBhvr>
                                        <p:cTn id="186" dur="1" fill="hold">
                                          <p:stCondLst>
                                            <p:cond delay="499"/>
                                          </p:stCondLst>
                                        </p:cTn>
                                        <p:tgtEl>
                                          <p:spTgt spid="95"/>
                                        </p:tgtEl>
                                        <p:attrNameLst>
                                          <p:attrName>style.visibility</p:attrName>
                                        </p:attrNameLst>
                                      </p:cBhvr>
                                      <p:to>
                                        <p:strVal val="hidden"/>
                                      </p:to>
                                    </p:set>
                                  </p:childTnLst>
                                </p:cTn>
                              </p:par>
                              <p:par>
                                <p:cTn id="187" presetID="10" presetClass="exit" presetSubtype="0" fill="hold" nodeType="withEffect">
                                  <p:stCondLst>
                                    <p:cond delay="0"/>
                                  </p:stCondLst>
                                  <p:childTnLst>
                                    <p:animEffect transition="out" filter="fade">
                                      <p:cBhvr>
                                        <p:cTn id="188" dur="500"/>
                                        <p:tgtEl>
                                          <p:spTgt spid="99"/>
                                        </p:tgtEl>
                                      </p:cBhvr>
                                    </p:animEffect>
                                    <p:set>
                                      <p:cBhvr>
                                        <p:cTn id="189" dur="1" fill="hold">
                                          <p:stCondLst>
                                            <p:cond delay="499"/>
                                          </p:stCondLst>
                                        </p:cTn>
                                        <p:tgtEl>
                                          <p:spTgt spid="99"/>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500"/>
                                        <p:tgtEl>
                                          <p:spTgt spid="103"/>
                                        </p:tgtEl>
                                      </p:cBhvr>
                                    </p:animEffect>
                                    <p:set>
                                      <p:cBhvr>
                                        <p:cTn id="192" dur="1" fill="hold">
                                          <p:stCondLst>
                                            <p:cond delay="499"/>
                                          </p:stCondLst>
                                        </p:cTn>
                                        <p:tgtEl>
                                          <p:spTgt spid="103"/>
                                        </p:tgtEl>
                                        <p:attrNameLst>
                                          <p:attrName>style.visibility</p:attrName>
                                        </p:attrNameLst>
                                      </p:cBhvr>
                                      <p:to>
                                        <p:strVal val="hidden"/>
                                      </p:to>
                                    </p:set>
                                  </p:childTnLst>
                                </p:cTn>
                              </p:par>
                              <p:par>
                                <p:cTn id="193" presetID="10" presetClass="exit" presetSubtype="0" fill="hold" nodeType="withEffect">
                                  <p:stCondLst>
                                    <p:cond delay="0"/>
                                  </p:stCondLst>
                                  <p:childTnLst>
                                    <p:animEffect transition="out" filter="fade">
                                      <p:cBhvr>
                                        <p:cTn id="194" dur="500"/>
                                        <p:tgtEl>
                                          <p:spTgt spid="107"/>
                                        </p:tgtEl>
                                      </p:cBhvr>
                                    </p:animEffect>
                                    <p:set>
                                      <p:cBhvr>
                                        <p:cTn id="195" dur="1" fill="hold">
                                          <p:stCondLst>
                                            <p:cond delay="499"/>
                                          </p:stCondLst>
                                        </p:cTn>
                                        <p:tgtEl>
                                          <p:spTgt spid="107"/>
                                        </p:tgtEl>
                                        <p:attrNameLst>
                                          <p:attrName>style.visibility</p:attrName>
                                        </p:attrNameLst>
                                      </p:cBhvr>
                                      <p:to>
                                        <p:strVal val="hidden"/>
                                      </p:to>
                                    </p:set>
                                  </p:childTnLst>
                                </p:cTn>
                              </p:par>
                              <p:par>
                                <p:cTn id="196" presetID="10" presetClass="exit" presetSubtype="0" fill="hold" nodeType="withEffect">
                                  <p:stCondLst>
                                    <p:cond delay="0"/>
                                  </p:stCondLst>
                                  <p:childTnLst>
                                    <p:animEffect transition="out" filter="fade">
                                      <p:cBhvr>
                                        <p:cTn id="197" dur="500"/>
                                        <p:tgtEl>
                                          <p:spTgt spid="86"/>
                                        </p:tgtEl>
                                      </p:cBhvr>
                                    </p:animEffect>
                                    <p:set>
                                      <p:cBhvr>
                                        <p:cTn id="198" dur="1" fill="hold">
                                          <p:stCondLst>
                                            <p:cond delay="499"/>
                                          </p:stCondLst>
                                        </p:cTn>
                                        <p:tgtEl>
                                          <p:spTgt spid="86"/>
                                        </p:tgtEl>
                                        <p:attrNameLst>
                                          <p:attrName>style.visibility</p:attrName>
                                        </p:attrNameLst>
                                      </p:cBhvr>
                                      <p:to>
                                        <p:strVal val="hidden"/>
                                      </p:to>
                                    </p:set>
                                  </p:childTnLst>
                                </p:cTn>
                              </p:par>
                              <p:par>
                                <p:cTn id="199" presetID="10" presetClass="exit" presetSubtype="0" fill="hold" nodeType="withEffect">
                                  <p:stCondLst>
                                    <p:cond delay="0"/>
                                  </p:stCondLst>
                                  <p:childTnLst>
                                    <p:animEffect transition="out" filter="fade">
                                      <p:cBhvr>
                                        <p:cTn id="200" dur="500"/>
                                        <p:tgtEl>
                                          <p:spTgt spid="90"/>
                                        </p:tgtEl>
                                      </p:cBhvr>
                                    </p:animEffect>
                                    <p:set>
                                      <p:cBhvr>
                                        <p:cTn id="201" dur="1" fill="hold">
                                          <p:stCondLst>
                                            <p:cond delay="499"/>
                                          </p:stCondLst>
                                        </p:cTn>
                                        <p:tgtEl>
                                          <p:spTgt spid="90"/>
                                        </p:tgtEl>
                                        <p:attrNameLst>
                                          <p:attrName>style.visibility</p:attrName>
                                        </p:attrNameLst>
                                      </p:cBhvr>
                                      <p:to>
                                        <p:strVal val="hidden"/>
                                      </p:to>
                                    </p:set>
                                  </p:childTnLst>
                                </p:cTn>
                              </p:par>
                            </p:childTnLst>
                          </p:cTn>
                        </p:par>
                        <p:par>
                          <p:cTn id="202" fill="hold">
                            <p:stCondLst>
                              <p:cond delay="500"/>
                            </p:stCondLst>
                            <p:childTnLst>
                              <p:par>
                                <p:cTn id="203" presetID="10" presetClass="entr" presetSubtype="0" fill="hold" nodeType="afterEffect">
                                  <p:stCondLst>
                                    <p:cond delay="0"/>
                                  </p:stCondLst>
                                  <p:childTnLst>
                                    <p:set>
                                      <p:cBhvr>
                                        <p:cTn id="204" dur="1" fill="hold">
                                          <p:stCondLst>
                                            <p:cond delay="0"/>
                                          </p:stCondLst>
                                        </p:cTn>
                                        <p:tgtEl>
                                          <p:spTgt spid="127"/>
                                        </p:tgtEl>
                                        <p:attrNameLst>
                                          <p:attrName>style.visibility</p:attrName>
                                        </p:attrNameLst>
                                      </p:cBhvr>
                                      <p:to>
                                        <p:strVal val="visible"/>
                                      </p:to>
                                    </p:set>
                                    <p:animEffect transition="in" filter="fade">
                                      <p:cBhvr>
                                        <p:cTn id="205" dur="500"/>
                                        <p:tgtEl>
                                          <p:spTgt spid="127"/>
                                        </p:tgtEl>
                                      </p:cBhvr>
                                    </p:animEffect>
                                  </p:childTnLst>
                                </p:cTn>
                              </p:par>
                            </p:childTnLst>
                          </p:cTn>
                        </p:par>
                      </p:childTnLst>
                    </p:cTn>
                  </p:par>
                  <p:par>
                    <p:cTn id="206" fill="hold">
                      <p:stCondLst>
                        <p:cond delay="indefinite"/>
                      </p:stCondLst>
                      <p:childTnLst>
                        <p:par>
                          <p:cTn id="207" fill="hold">
                            <p:stCondLst>
                              <p:cond delay="0"/>
                            </p:stCondLst>
                            <p:childTnLst>
                              <p:par>
                                <p:cTn id="208" presetID="10" presetClass="entr" presetSubtype="0" fill="hold" grpId="0" nodeType="clickEffect">
                                  <p:stCondLst>
                                    <p:cond delay="0"/>
                                  </p:stCondLst>
                                  <p:childTnLst>
                                    <p:set>
                                      <p:cBhvr>
                                        <p:cTn id="209" dur="1" fill="hold">
                                          <p:stCondLst>
                                            <p:cond delay="0"/>
                                          </p:stCondLst>
                                        </p:cTn>
                                        <p:tgtEl>
                                          <p:spTgt spid="133"/>
                                        </p:tgtEl>
                                        <p:attrNameLst>
                                          <p:attrName>style.visibility</p:attrName>
                                        </p:attrNameLst>
                                      </p:cBhvr>
                                      <p:to>
                                        <p:strVal val="visible"/>
                                      </p:to>
                                    </p:set>
                                    <p:animEffect transition="in" filter="fade">
                                      <p:cBhvr>
                                        <p:cTn id="210" dur="500"/>
                                        <p:tgtEl>
                                          <p:spTgt spid="133"/>
                                        </p:tgtEl>
                                      </p:cBhvr>
                                    </p:animEffect>
                                  </p:childTnLst>
                                </p:cTn>
                              </p:par>
                            </p:childTnLst>
                          </p:cTn>
                        </p:par>
                        <p:par>
                          <p:cTn id="211" fill="hold">
                            <p:stCondLst>
                              <p:cond delay="500"/>
                            </p:stCondLst>
                            <p:childTnLst>
                              <p:par>
                                <p:cTn id="212" presetID="10" presetClass="entr" presetSubtype="0" fill="hold" grpId="0" nodeType="afterEffect">
                                  <p:stCondLst>
                                    <p:cond delay="0"/>
                                  </p:stCondLst>
                                  <p:childTnLst>
                                    <p:set>
                                      <p:cBhvr>
                                        <p:cTn id="213" dur="1" fill="hold">
                                          <p:stCondLst>
                                            <p:cond delay="0"/>
                                          </p:stCondLst>
                                        </p:cTn>
                                        <p:tgtEl>
                                          <p:spTgt spid="45"/>
                                        </p:tgtEl>
                                        <p:attrNameLst>
                                          <p:attrName>style.visibility</p:attrName>
                                        </p:attrNameLst>
                                      </p:cBhvr>
                                      <p:to>
                                        <p:strVal val="visible"/>
                                      </p:to>
                                    </p:set>
                                    <p:animEffect transition="in" filter="fade">
                                      <p:cBhvr>
                                        <p:cTn id="214" dur="500"/>
                                        <p:tgtEl>
                                          <p:spTgt spid="45"/>
                                        </p:tgtEl>
                                      </p:cBhvr>
                                    </p:animEffect>
                                  </p:childTnLst>
                                </p:cTn>
                              </p:par>
                              <p:par>
                                <p:cTn id="215" presetID="10" presetClass="entr" presetSubtype="0" fill="hold" grpId="0" nodeType="withEffect">
                                  <p:stCondLst>
                                    <p:cond delay="0"/>
                                  </p:stCondLst>
                                  <p:childTnLst>
                                    <p:set>
                                      <p:cBhvr>
                                        <p:cTn id="216" dur="1" fill="hold">
                                          <p:stCondLst>
                                            <p:cond delay="0"/>
                                          </p:stCondLst>
                                        </p:cTn>
                                        <p:tgtEl>
                                          <p:spTgt spid="31"/>
                                        </p:tgtEl>
                                        <p:attrNameLst>
                                          <p:attrName>style.visibility</p:attrName>
                                        </p:attrNameLst>
                                      </p:cBhvr>
                                      <p:to>
                                        <p:strVal val="visible"/>
                                      </p:to>
                                    </p:set>
                                    <p:animEffect transition="in" filter="fade">
                                      <p:cBhvr>
                                        <p:cTn id="217" dur="500"/>
                                        <p:tgtEl>
                                          <p:spTgt spid="31"/>
                                        </p:tgtEl>
                                      </p:cBhvr>
                                    </p:animEffect>
                                  </p:childTnLst>
                                </p:cTn>
                              </p:par>
                              <p:par>
                                <p:cTn id="218" presetID="10" presetClass="entr" presetSubtype="0" fill="hold" grpId="0" nodeType="withEffect">
                                  <p:stCondLst>
                                    <p:cond delay="0"/>
                                  </p:stCondLst>
                                  <p:childTnLst>
                                    <p:set>
                                      <p:cBhvr>
                                        <p:cTn id="219" dur="1" fill="hold">
                                          <p:stCondLst>
                                            <p:cond delay="0"/>
                                          </p:stCondLst>
                                        </p:cTn>
                                        <p:tgtEl>
                                          <p:spTgt spid="30"/>
                                        </p:tgtEl>
                                        <p:attrNameLst>
                                          <p:attrName>style.visibility</p:attrName>
                                        </p:attrNameLst>
                                      </p:cBhvr>
                                      <p:to>
                                        <p:strVal val="visible"/>
                                      </p:to>
                                    </p:set>
                                    <p:animEffect transition="in" filter="fade">
                                      <p:cBhvr>
                                        <p:cTn id="220" dur="500"/>
                                        <p:tgtEl>
                                          <p:spTgt spid="30"/>
                                        </p:tgtEl>
                                      </p:cBhvr>
                                    </p:animEffect>
                                  </p:childTnLst>
                                </p:cTn>
                              </p:par>
                            </p:childTnLst>
                          </p:cTn>
                        </p:par>
                      </p:childTnLst>
                    </p:cTn>
                  </p:par>
                  <p:par>
                    <p:cTn id="221" fill="hold">
                      <p:stCondLst>
                        <p:cond delay="indefinite"/>
                      </p:stCondLst>
                      <p:childTnLst>
                        <p:par>
                          <p:cTn id="222" fill="hold">
                            <p:stCondLst>
                              <p:cond delay="0"/>
                            </p:stCondLst>
                            <p:childTnLst>
                              <p:par>
                                <p:cTn id="223" presetID="3" presetClass="emph" presetSubtype="2" decel="100000" autoRev="1" fill="hold" grpId="1" nodeType="clickEffect">
                                  <p:stCondLst>
                                    <p:cond delay="0"/>
                                  </p:stCondLst>
                                  <p:childTnLst>
                                    <p:animClr clrSpc="rgb" dir="cw">
                                      <p:cBhvr override="childStyle">
                                        <p:cTn id="224" dur="1000" fill="hold"/>
                                        <p:tgtEl>
                                          <p:spTgt spid="37"/>
                                        </p:tgtEl>
                                        <p:attrNameLst>
                                          <p:attrName>style.color</p:attrName>
                                        </p:attrNameLst>
                                      </p:cBhvr>
                                      <p:to>
                                        <a:srgbClr val="9933FF"/>
                                      </p:to>
                                    </p:animClr>
                                  </p:childTnLst>
                                </p:cTn>
                              </p:par>
                              <p:par>
                                <p:cTn id="225" presetID="3" presetClass="emph" presetSubtype="2" decel="100000" autoRev="1" fill="hold" grpId="3" nodeType="withEffect">
                                  <p:stCondLst>
                                    <p:cond delay="0"/>
                                  </p:stCondLst>
                                  <p:childTnLst>
                                    <p:animClr clrSpc="rgb" dir="cw">
                                      <p:cBhvr override="childStyle">
                                        <p:cTn id="226" dur="1000" fill="hold"/>
                                        <p:tgtEl>
                                          <p:spTgt spid="28"/>
                                        </p:tgtEl>
                                        <p:attrNameLst>
                                          <p:attrName>style.color</p:attrName>
                                        </p:attrNameLst>
                                      </p:cBhvr>
                                      <p:to>
                                        <a:srgbClr val="9933FF"/>
                                      </p:to>
                                    </p:animClr>
                                  </p:childTnLst>
                                </p:cTn>
                              </p:par>
                              <p:par>
                                <p:cTn id="227" presetID="3" presetClass="emph" presetSubtype="2" decel="100000" autoRev="1" fill="hold" grpId="3" nodeType="withEffect">
                                  <p:stCondLst>
                                    <p:cond delay="0"/>
                                  </p:stCondLst>
                                  <p:childTnLst>
                                    <p:animClr clrSpc="rgb" dir="cw">
                                      <p:cBhvr override="childStyle">
                                        <p:cTn id="228" dur="1000" fill="hold"/>
                                        <p:tgtEl>
                                          <p:spTgt spid="32"/>
                                        </p:tgtEl>
                                        <p:attrNameLst>
                                          <p:attrName>style.color</p:attrName>
                                        </p:attrNameLst>
                                      </p:cBhvr>
                                      <p:to>
                                        <a:srgbClr val="9933FF"/>
                                      </p:to>
                                    </p:animClr>
                                  </p:childTnLst>
                                </p:cTn>
                              </p:par>
                            </p:childTnLst>
                          </p:cTn>
                        </p:par>
                      </p:childTnLst>
                    </p:cTn>
                  </p:par>
                  <p:par>
                    <p:cTn id="229" fill="hold">
                      <p:stCondLst>
                        <p:cond delay="indefinite"/>
                      </p:stCondLst>
                      <p:childTnLst>
                        <p:par>
                          <p:cTn id="230" fill="hold">
                            <p:stCondLst>
                              <p:cond delay="0"/>
                            </p:stCondLst>
                            <p:childTnLst>
                              <p:par>
                                <p:cTn id="231" presetID="10" presetClass="entr" presetSubtype="0" fill="hold" grpId="0" nodeType="clickEffect">
                                  <p:stCondLst>
                                    <p:cond delay="0"/>
                                  </p:stCondLst>
                                  <p:childTnLst>
                                    <p:set>
                                      <p:cBhvr>
                                        <p:cTn id="232" dur="1" fill="hold">
                                          <p:stCondLst>
                                            <p:cond delay="0"/>
                                          </p:stCondLst>
                                        </p:cTn>
                                        <p:tgtEl>
                                          <p:spTgt spid="129"/>
                                        </p:tgtEl>
                                        <p:attrNameLst>
                                          <p:attrName>style.visibility</p:attrName>
                                        </p:attrNameLst>
                                      </p:cBhvr>
                                      <p:to>
                                        <p:strVal val="visible"/>
                                      </p:to>
                                    </p:set>
                                    <p:animEffect transition="in" filter="fade">
                                      <p:cBhvr>
                                        <p:cTn id="233" dur="500"/>
                                        <p:tgtEl>
                                          <p:spTgt spid="129"/>
                                        </p:tgtEl>
                                      </p:cBhvr>
                                    </p:animEffect>
                                  </p:childTnLst>
                                </p:cTn>
                              </p:par>
                            </p:childTnLst>
                          </p:cTn>
                        </p:par>
                      </p:childTnLst>
                    </p:cTn>
                  </p:par>
                  <p:par>
                    <p:cTn id="234" fill="hold">
                      <p:stCondLst>
                        <p:cond delay="indefinite"/>
                      </p:stCondLst>
                      <p:childTnLst>
                        <p:par>
                          <p:cTn id="235" fill="hold">
                            <p:stCondLst>
                              <p:cond delay="0"/>
                            </p:stCondLst>
                            <p:childTnLst>
                              <p:par>
                                <p:cTn id="236" presetID="10" presetClass="exit" presetSubtype="0" fill="hold" nodeType="clickEffect">
                                  <p:stCondLst>
                                    <p:cond delay="0"/>
                                  </p:stCondLst>
                                  <p:childTnLst>
                                    <p:animEffect transition="out" filter="fade">
                                      <p:cBhvr>
                                        <p:cTn id="237" dur="500"/>
                                        <p:tgtEl>
                                          <p:spTgt spid="113"/>
                                        </p:tgtEl>
                                      </p:cBhvr>
                                    </p:animEffect>
                                    <p:set>
                                      <p:cBhvr>
                                        <p:cTn id="238" dur="1" fill="hold">
                                          <p:stCondLst>
                                            <p:cond delay="499"/>
                                          </p:stCondLst>
                                        </p:cTn>
                                        <p:tgtEl>
                                          <p:spTgt spid="113"/>
                                        </p:tgtEl>
                                        <p:attrNameLst>
                                          <p:attrName>style.visibility</p:attrName>
                                        </p:attrNameLst>
                                      </p:cBhvr>
                                      <p:to>
                                        <p:strVal val="hidden"/>
                                      </p:to>
                                    </p:set>
                                  </p:childTnLst>
                                </p:cTn>
                              </p:par>
                              <p:par>
                                <p:cTn id="239" presetID="10" presetClass="exit" presetSubtype="0" fill="hold" nodeType="withEffect">
                                  <p:stCondLst>
                                    <p:cond delay="0"/>
                                  </p:stCondLst>
                                  <p:childTnLst>
                                    <p:animEffect transition="out" filter="fade">
                                      <p:cBhvr>
                                        <p:cTn id="240" dur="500"/>
                                        <p:tgtEl>
                                          <p:spTgt spid="117"/>
                                        </p:tgtEl>
                                      </p:cBhvr>
                                    </p:animEffect>
                                    <p:set>
                                      <p:cBhvr>
                                        <p:cTn id="241" dur="1" fill="hold">
                                          <p:stCondLst>
                                            <p:cond delay="499"/>
                                          </p:stCondLst>
                                        </p:cTn>
                                        <p:tgtEl>
                                          <p:spTgt spid="117"/>
                                        </p:tgtEl>
                                        <p:attrNameLst>
                                          <p:attrName>style.visibility</p:attrName>
                                        </p:attrNameLst>
                                      </p:cBhvr>
                                      <p:to>
                                        <p:strVal val="hidden"/>
                                      </p:to>
                                    </p:set>
                                  </p:childTnLst>
                                </p:cTn>
                              </p:par>
                              <p:par>
                                <p:cTn id="242" presetID="10" presetClass="exit" presetSubtype="0" fill="hold" nodeType="withEffect">
                                  <p:stCondLst>
                                    <p:cond delay="0"/>
                                  </p:stCondLst>
                                  <p:childTnLst>
                                    <p:animEffect transition="out" filter="fade">
                                      <p:cBhvr>
                                        <p:cTn id="243" dur="500"/>
                                        <p:tgtEl>
                                          <p:spTgt spid="121"/>
                                        </p:tgtEl>
                                      </p:cBhvr>
                                    </p:animEffect>
                                    <p:set>
                                      <p:cBhvr>
                                        <p:cTn id="244" dur="1" fill="hold">
                                          <p:stCondLst>
                                            <p:cond delay="499"/>
                                          </p:stCondLst>
                                        </p:cTn>
                                        <p:tgtEl>
                                          <p:spTgt spid="121"/>
                                        </p:tgtEl>
                                        <p:attrNameLst>
                                          <p:attrName>style.visibility</p:attrName>
                                        </p:attrNameLst>
                                      </p:cBhvr>
                                      <p:to>
                                        <p:strVal val="hidden"/>
                                      </p:to>
                                    </p:set>
                                  </p:childTnLst>
                                </p:cTn>
                              </p:par>
                              <p:par>
                                <p:cTn id="245" presetID="10" presetClass="exit" presetSubtype="0" fill="hold" nodeType="withEffect">
                                  <p:stCondLst>
                                    <p:cond delay="0"/>
                                  </p:stCondLst>
                                  <p:childTnLst>
                                    <p:animEffect transition="out" filter="fade">
                                      <p:cBhvr>
                                        <p:cTn id="246" dur="500"/>
                                        <p:tgtEl>
                                          <p:spTgt spid="120"/>
                                        </p:tgtEl>
                                      </p:cBhvr>
                                    </p:animEffect>
                                    <p:set>
                                      <p:cBhvr>
                                        <p:cTn id="247" dur="1" fill="hold">
                                          <p:stCondLst>
                                            <p:cond delay="499"/>
                                          </p:stCondLst>
                                        </p:cTn>
                                        <p:tgtEl>
                                          <p:spTgt spid="120"/>
                                        </p:tgtEl>
                                        <p:attrNameLst>
                                          <p:attrName>style.visibility</p:attrName>
                                        </p:attrNameLst>
                                      </p:cBhvr>
                                      <p:to>
                                        <p:strVal val="hidden"/>
                                      </p:to>
                                    </p:set>
                                  </p:childTnLst>
                                </p:cTn>
                              </p:par>
                              <p:par>
                                <p:cTn id="248" presetID="10" presetClass="exit" presetSubtype="0" fill="hold" nodeType="withEffect">
                                  <p:stCondLst>
                                    <p:cond delay="0"/>
                                  </p:stCondLst>
                                  <p:childTnLst>
                                    <p:animEffect transition="out" filter="fade">
                                      <p:cBhvr>
                                        <p:cTn id="249" dur="500"/>
                                        <p:tgtEl>
                                          <p:spTgt spid="116"/>
                                        </p:tgtEl>
                                      </p:cBhvr>
                                    </p:animEffect>
                                    <p:set>
                                      <p:cBhvr>
                                        <p:cTn id="250" dur="1" fill="hold">
                                          <p:stCondLst>
                                            <p:cond delay="499"/>
                                          </p:stCondLst>
                                        </p:cTn>
                                        <p:tgtEl>
                                          <p:spTgt spid="116"/>
                                        </p:tgtEl>
                                        <p:attrNameLst>
                                          <p:attrName>style.visibility</p:attrName>
                                        </p:attrNameLst>
                                      </p:cBhvr>
                                      <p:to>
                                        <p:strVal val="hidden"/>
                                      </p:to>
                                    </p:set>
                                  </p:childTnLst>
                                </p:cTn>
                              </p:par>
                              <p:par>
                                <p:cTn id="251" presetID="10" presetClass="exit" presetSubtype="0" fill="hold" nodeType="withEffect">
                                  <p:stCondLst>
                                    <p:cond delay="0"/>
                                  </p:stCondLst>
                                  <p:childTnLst>
                                    <p:animEffect transition="out" filter="fade">
                                      <p:cBhvr>
                                        <p:cTn id="252" dur="500"/>
                                        <p:tgtEl>
                                          <p:spTgt spid="112"/>
                                        </p:tgtEl>
                                      </p:cBhvr>
                                    </p:animEffect>
                                    <p:set>
                                      <p:cBhvr>
                                        <p:cTn id="253" dur="1" fill="hold">
                                          <p:stCondLst>
                                            <p:cond delay="499"/>
                                          </p:stCondLst>
                                        </p:cTn>
                                        <p:tgtEl>
                                          <p:spTgt spid="112"/>
                                        </p:tgtEl>
                                        <p:attrNameLst>
                                          <p:attrName>style.visibility</p:attrName>
                                        </p:attrNameLst>
                                      </p:cBhvr>
                                      <p:to>
                                        <p:strVal val="hidden"/>
                                      </p:to>
                                    </p:set>
                                  </p:childTnLst>
                                </p:cTn>
                              </p:par>
                              <p:par>
                                <p:cTn id="254" presetID="10" presetClass="exit" presetSubtype="0" fill="hold" nodeType="withEffect">
                                  <p:stCondLst>
                                    <p:cond delay="0"/>
                                  </p:stCondLst>
                                  <p:childTnLst>
                                    <p:animEffect transition="out" filter="fade">
                                      <p:cBhvr>
                                        <p:cTn id="255" dur="500"/>
                                        <p:tgtEl>
                                          <p:spTgt spid="111"/>
                                        </p:tgtEl>
                                      </p:cBhvr>
                                    </p:animEffect>
                                    <p:set>
                                      <p:cBhvr>
                                        <p:cTn id="256" dur="1" fill="hold">
                                          <p:stCondLst>
                                            <p:cond delay="499"/>
                                          </p:stCondLst>
                                        </p:cTn>
                                        <p:tgtEl>
                                          <p:spTgt spid="111"/>
                                        </p:tgtEl>
                                        <p:attrNameLst>
                                          <p:attrName>style.visibility</p:attrName>
                                        </p:attrNameLst>
                                      </p:cBhvr>
                                      <p:to>
                                        <p:strVal val="hidden"/>
                                      </p:to>
                                    </p:set>
                                  </p:childTnLst>
                                </p:cTn>
                              </p:par>
                              <p:par>
                                <p:cTn id="257" presetID="10" presetClass="exit" presetSubtype="0" fill="hold" nodeType="withEffect">
                                  <p:stCondLst>
                                    <p:cond delay="0"/>
                                  </p:stCondLst>
                                  <p:childTnLst>
                                    <p:animEffect transition="out" filter="fade">
                                      <p:cBhvr>
                                        <p:cTn id="258" dur="500"/>
                                        <p:tgtEl>
                                          <p:spTgt spid="115"/>
                                        </p:tgtEl>
                                      </p:cBhvr>
                                    </p:animEffect>
                                    <p:set>
                                      <p:cBhvr>
                                        <p:cTn id="259" dur="1" fill="hold">
                                          <p:stCondLst>
                                            <p:cond delay="499"/>
                                          </p:stCondLst>
                                        </p:cTn>
                                        <p:tgtEl>
                                          <p:spTgt spid="115"/>
                                        </p:tgtEl>
                                        <p:attrNameLst>
                                          <p:attrName>style.visibility</p:attrName>
                                        </p:attrNameLst>
                                      </p:cBhvr>
                                      <p:to>
                                        <p:strVal val="hidden"/>
                                      </p:to>
                                    </p:set>
                                  </p:childTnLst>
                                </p:cTn>
                              </p:par>
                              <p:par>
                                <p:cTn id="260" presetID="10" presetClass="exit" presetSubtype="0" fill="hold" nodeType="withEffect">
                                  <p:stCondLst>
                                    <p:cond delay="0"/>
                                  </p:stCondLst>
                                  <p:childTnLst>
                                    <p:animEffect transition="out" filter="fade">
                                      <p:cBhvr>
                                        <p:cTn id="261" dur="500"/>
                                        <p:tgtEl>
                                          <p:spTgt spid="119"/>
                                        </p:tgtEl>
                                      </p:cBhvr>
                                    </p:animEffect>
                                    <p:set>
                                      <p:cBhvr>
                                        <p:cTn id="262" dur="1" fill="hold">
                                          <p:stCondLst>
                                            <p:cond delay="499"/>
                                          </p:stCondLst>
                                        </p:cTn>
                                        <p:tgtEl>
                                          <p:spTgt spid="119"/>
                                        </p:tgtEl>
                                        <p:attrNameLst>
                                          <p:attrName>style.visibility</p:attrName>
                                        </p:attrNameLst>
                                      </p:cBhvr>
                                      <p:to>
                                        <p:strVal val="hidden"/>
                                      </p:to>
                                    </p:set>
                                  </p:childTnLst>
                                </p:cTn>
                              </p:par>
                              <p:par>
                                <p:cTn id="263" presetID="10" presetClass="exit" presetSubtype="0" fill="hold" nodeType="withEffect">
                                  <p:stCondLst>
                                    <p:cond delay="0"/>
                                  </p:stCondLst>
                                  <p:childTnLst>
                                    <p:animEffect transition="out" filter="fade">
                                      <p:cBhvr>
                                        <p:cTn id="264" dur="500"/>
                                        <p:tgtEl>
                                          <p:spTgt spid="110"/>
                                        </p:tgtEl>
                                      </p:cBhvr>
                                    </p:animEffect>
                                    <p:set>
                                      <p:cBhvr>
                                        <p:cTn id="265" dur="1" fill="hold">
                                          <p:stCondLst>
                                            <p:cond delay="499"/>
                                          </p:stCondLst>
                                        </p:cTn>
                                        <p:tgtEl>
                                          <p:spTgt spid="110"/>
                                        </p:tgtEl>
                                        <p:attrNameLst>
                                          <p:attrName>style.visibility</p:attrName>
                                        </p:attrNameLst>
                                      </p:cBhvr>
                                      <p:to>
                                        <p:strVal val="hidden"/>
                                      </p:to>
                                    </p:set>
                                  </p:childTnLst>
                                </p:cTn>
                              </p:par>
                              <p:par>
                                <p:cTn id="266" presetID="10" presetClass="entr" presetSubtype="0" fill="hold" nodeType="withEffect">
                                  <p:stCondLst>
                                    <p:cond delay="0"/>
                                  </p:stCondLst>
                                  <p:childTnLst>
                                    <p:set>
                                      <p:cBhvr>
                                        <p:cTn id="267" dur="1" fill="hold">
                                          <p:stCondLst>
                                            <p:cond delay="0"/>
                                          </p:stCondLst>
                                        </p:cTn>
                                        <p:tgtEl>
                                          <p:spTgt spid="126"/>
                                        </p:tgtEl>
                                        <p:attrNameLst>
                                          <p:attrName>style.visibility</p:attrName>
                                        </p:attrNameLst>
                                      </p:cBhvr>
                                      <p:to>
                                        <p:strVal val="visible"/>
                                      </p:to>
                                    </p:set>
                                    <p:animEffect transition="in" filter="fade">
                                      <p:cBhvr>
                                        <p:cTn id="268" dur="500"/>
                                        <p:tgtEl>
                                          <p:spTgt spid="126"/>
                                        </p:tgtEl>
                                      </p:cBhvr>
                                    </p:animEffect>
                                  </p:childTnLst>
                                </p:cTn>
                              </p:par>
                              <p:par>
                                <p:cTn id="269" presetID="10" presetClass="entr" presetSubtype="0" fill="hold" grpId="0" nodeType="withEffect">
                                  <p:stCondLst>
                                    <p:cond delay="0"/>
                                  </p:stCondLst>
                                  <p:childTnLst>
                                    <p:set>
                                      <p:cBhvr>
                                        <p:cTn id="270" dur="1" fill="hold">
                                          <p:stCondLst>
                                            <p:cond delay="0"/>
                                          </p:stCondLst>
                                        </p:cTn>
                                        <p:tgtEl>
                                          <p:spTgt spid="130"/>
                                        </p:tgtEl>
                                        <p:attrNameLst>
                                          <p:attrName>style.visibility</p:attrName>
                                        </p:attrNameLst>
                                      </p:cBhvr>
                                      <p:to>
                                        <p:strVal val="visible"/>
                                      </p:to>
                                    </p:set>
                                    <p:animEffect transition="in" filter="fade">
                                      <p:cBhvr>
                                        <p:cTn id="271" dur="500"/>
                                        <p:tgtEl>
                                          <p:spTgt spid="130"/>
                                        </p:tgtEl>
                                      </p:cBhvr>
                                    </p:animEffect>
                                  </p:childTnLst>
                                </p:cTn>
                              </p:par>
                            </p:childTnLst>
                          </p:cTn>
                        </p:par>
                      </p:childTnLst>
                    </p:cTn>
                  </p:par>
                  <p:par>
                    <p:cTn id="272" fill="hold">
                      <p:stCondLst>
                        <p:cond delay="indefinite"/>
                      </p:stCondLst>
                      <p:childTnLst>
                        <p:par>
                          <p:cTn id="273" fill="hold">
                            <p:stCondLst>
                              <p:cond delay="0"/>
                            </p:stCondLst>
                            <p:childTnLst>
                              <p:par>
                                <p:cTn id="274" presetID="10" presetClass="entr" presetSubtype="0" fill="hold" grpId="0" nodeType="clickEffect">
                                  <p:stCondLst>
                                    <p:cond delay="0"/>
                                  </p:stCondLst>
                                  <p:childTnLst>
                                    <p:set>
                                      <p:cBhvr>
                                        <p:cTn id="275" dur="1" fill="hold">
                                          <p:stCondLst>
                                            <p:cond delay="0"/>
                                          </p:stCondLst>
                                        </p:cTn>
                                        <p:tgtEl>
                                          <p:spTgt spid="38"/>
                                        </p:tgtEl>
                                        <p:attrNameLst>
                                          <p:attrName>style.visibility</p:attrName>
                                        </p:attrNameLst>
                                      </p:cBhvr>
                                      <p:to>
                                        <p:strVal val="visible"/>
                                      </p:to>
                                    </p:set>
                                    <p:animEffect transition="in" filter="fade">
                                      <p:cBhvr>
                                        <p:cTn id="276" dur="500"/>
                                        <p:tgtEl>
                                          <p:spTgt spid="38"/>
                                        </p:tgtEl>
                                      </p:cBhvr>
                                    </p:animEffect>
                                  </p:childTnLst>
                                </p:cTn>
                              </p:par>
                              <p:par>
                                <p:cTn id="277" presetID="10" presetClass="entr" presetSubtype="0" fill="hold" grpId="0" nodeType="withEffect">
                                  <p:stCondLst>
                                    <p:cond delay="0"/>
                                  </p:stCondLst>
                                  <p:childTnLst>
                                    <p:set>
                                      <p:cBhvr>
                                        <p:cTn id="278" dur="1" fill="hold">
                                          <p:stCondLst>
                                            <p:cond delay="0"/>
                                          </p:stCondLst>
                                        </p:cTn>
                                        <p:tgtEl>
                                          <p:spTgt spid="35"/>
                                        </p:tgtEl>
                                        <p:attrNameLst>
                                          <p:attrName>style.visibility</p:attrName>
                                        </p:attrNameLst>
                                      </p:cBhvr>
                                      <p:to>
                                        <p:strVal val="visible"/>
                                      </p:to>
                                    </p:set>
                                    <p:animEffect transition="in" filter="fade">
                                      <p:cBhvr>
                                        <p:cTn id="279" dur="500"/>
                                        <p:tgtEl>
                                          <p:spTgt spid="35"/>
                                        </p:tgtEl>
                                      </p:cBhvr>
                                    </p:animEffect>
                                  </p:childTnLst>
                                </p:cTn>
                              </p:par>
                              <p:par>
                                <p:cTn id="280" presetID="10" presetClass="entr" presetSubtype="0" fill="hold" grpId="0" nodeType="withEffect">
                                  <p:stCondLst>
                                    <p:cond delay="0"/>
                                  </p:stCondLst>
                                  <p:childTnLst>
                                    <p:set>
                                      <p:cBhvr>
                                        <p:cTn id="281" dur="1" fill="hold">
                                          <p:stCondLst>
                                            <p:cond delay="0"/>
                                          </p:stCondLst>
                                        </p:cTn>
                                        <p:tgtEl>
                                          <p:spTgt spid="34"/>
                                        </p:tgtEl>
                                        <p:attrNameLst>
                                          <p:attrName>style.visibility</p:attrName>
                                        </p:attrNameLst>
                                      </p:cBhvr>
                                      <p:to>
                                        <p:strVal val="visible"/>
                                      </p:to>
                                    </p:set>
                                    <p:animEffect transition="in" filter="fade">
                                      <p:cBhvr>
                                        <p:cTn id="282" dur="500"/>
                                        <p:tgtEl>
                                          <p:spTgt spid="34"/>
                                        </p:tgtEl>
                                      </p:cBhvr>
                                    </p:animEffect>
                                  </p:childTnLst>
                                </p:cTn>
                              </p:par>
                              <p:par>
                                <p:cTn id="283" presetID="10" presetClass="entr" presetSubtype="0" fill="hold" grpId="0" nodeType="withEffect">
                                  <p:stCondLst>
                                    <p:cond delay="0"/>
                                  </p:stCondLst>
                                  <p:childTnLst>
                                    <p:set>
                                      <p:cBhvr>
                                        <p:cTn id="284" dur="1" fill="hold">
                                          <p:stCondLst>
                                            <p:cond delay="0"/>
                                          </p:stCondLst>
                                        </p:cTn>
                                        <p:tgtEl>
                                          <p:spTgt spid="33"/>
                                        </p:tgtEl>
                                        <p:attrNameLst>
                                          <p:attrName>style.visibility</p:attrName>
                                        </p:attrNameLst>
                                      </p:cBhvr>
                                      <p:to>
                                        <p:strVal val="visible"/>
                                      </p:to>
                                    </p:set>
                                    <p:animEffect transition="in" filter="fade">
                                      <p:cBhvr>
                                        <p:cTn id="285" dur="500"/>
                                        <p:tgtEl>
                                          <p:spTgt spid="33"/>
                                        </p:tgtEl>
                                      </p:cBhvr>
                                    </p:animEffect>
                                  </p:childTnLst>
                                </p:cTn>
                              </p:par>
                            </p:childTnLst>
                          </p:cTn>
                        </p:par>
                      </p:childTnLst>
                    </p:cTn>
                  </p:par>
                  <p:par>
                    <p:cTn id="286" fill="hold">
                      <p:stCondLst>
                        <p:cond delay="indefinite"/>
                      </p:stCondLst>
                      <p:childTnLst>
                        <p:par>
                          <p:cTn id="287" fill="hold">
                            <p:stCondLst>
                              <p:cond delay="0"/>
                            </p:stCondLst>
                            <p:childTnLst>
                              <p:par>
                                <p:cTn id="288" presetID="10" presetClass="exit" presetSubtype="0" fill="hold" nodeType="clickEffect">
                                  <p:stCondLst>
                                    <p:cond delay="0"/>
                                  </p:stCondLst>
                                  <p:childTnLst>
                                    <p:animEffect transition="out" filter="fade">
                                      <p:cBhvr>
                                        <p:cTn id="289" dur="500"/>
                                        <p:tgtEl>
                                          <p:spTgt spid="122"/>
                                        </p:tgtEl>
                                      </p:cBhvr>
                                    </p:animEffect>
                                    <p:set>
                                      <p:cBhvr>
                                        <p:cTn id="290" dur="1" fill="hold">
                                          <p:stCondLst>
                                            <p:cond delay="499"/>
                                          </p:stCondLst>
                                        </p:cTn>
                                        <p:tgtEl>
                                          <p:spTgt spid="122"/>
                                        </p:tgtEl>
                                        <p:attrNameLst>
                                          <p:attrName>style.visibility</p:attrName>
                                        </p:attrNameLst>
                                      </p:cBhvr>
                                      <p:to>
                                        <p:strVal val="hidden"/>
                                      </p:to>
                                    </p:set>
                                  </p:childTnLst>
                                </p:cTn>
                              </p:par>
                              <p:par>
                                <p:cTn id="291" presetID="10" presetClass="exit" presetSubtype="0" fill="hold" nodeType="withEffect">
                                  <p:stCondLst>
                                    <p:cond delay="0"/>
                                  </p:stCondLst>
                                  <p:childTnLst>
                                    <p:animEffect transition="out" filter="fade">
                                      <p:cBhvr>
                                        <p:cTn id="292" dur="500"/>
                                        <p:tgtEl>
                                          <p:spTgt spid="123"/>
                                        </p:tgtEl>
                                      </p:cBhvr>
                                    </p:animEffect>
                                    <p:set>
                                      <p:cBhvr>
                                        <p:cTn id="293" dur="1" fill="hold">
                                          <p:stCondLst>
                                            <p:cond delay="499"/>
                                          </p:stCondLst>
                                        </p:cTn>
                                        <p:tgtEl>
                                          <p:spTgt spid="123"/>
                                        </p:tgtEl>
                                        <p:attrNameLst>
                                          <p:attrName>style.visibility</p:attrName>
                                        </p:attrNameLst>
                                      </p:cBhvr>
                                      <p:to>
                                        <p:strVal val="hidden"/>
                                      </p:to>
                                    </p:set>
                                  </p:childTnLst>
                                </p:cTn>
                              </p:par>
                            </p:childTnLst>
                          </p:cTn>
                        </p:par>
                        <p:par>
                          <p:cTn id="294" fill="hold">
                            <p:stCondLst>
                              <p:cond delay="500"/>
                            </p:stCondLst>
                            <p:childTnLst>
                              <p:par>
                                <p:cTn id="295" presetID="10" presetClass="entr" presetSubtype="0" fill="hold" nodeType="afterEffect">
                                  <p:stCondLst>
                                    <p:cond delay="200"/>
                                  </p:stCondLst>
                                  <p:childTnLst>
                                    <p:set>
                                      <p:cBhvr>
                                        <p:cTn id="296" dur="1" fill="hold">
                                          <p:stCondLst>
                                            <p:cond delay="0"/>
                                          </p:stCondLst>
                                        </p:cTn>
                                        <p:tgtEl>
                                          <p:spTgt spid="103"/>
                                        </p:tgtEl>
                                        <p:attrNameLst>
                                          <p:attrName>style.visibility</p:attrName>
                                        </p:attrNameLst>
                                      </p:cBhvr>
                                      <p:to>
                                        <p:strVal val="visible"/>
                                      </p:to>
                                    </p:set>
                                    <p:animEffect transition="in" filter="fade">
                                      <p:cBhvr>
                                        <p:cTn id="297" dur="500"/>
                                        <p:tgtEl>
                                          <p:spTgt spid="103"/>
                                        </p:tgtEl>
                                      </p:cBhvr>
                                    </p:animEffect>
                                  </p:childTnLst>
                                </p:cTn>
                              </p:par>
                              <p:par>
                                <p:cTn id="298" presetID="10" presetClass="entr" presetSubtype="0" fill="hold" nodeType="withEffect">
                                  <p:stCondLst>
                                    <p:cond delay="200"/>
                                  </p:stCondLst>
                                  <p:childTnLst>
                                    <p:set>
                                      <p:cBhvr>
                                        <p:cTn id="299" dur="1" fill="hold">
                                          <p:stCondLst>
                                            <p:cond delay="0"/>
                                          </p:stCondLst>
                                        </p:cTn>
                                        <p:tgtEl>
                                          <p:spTgt spid="107"/>
                                        </p:tgtEl>
                                        <p:attrNameLst>
                                          <p:attrName>style.visibility</p:attrName>
                                        </p:attrNameLst>
                                      </p:cBhvr>
                                      <p:to>
                                        <p:strVal val="visible"/>
                                      </p:to>
                                    </p:set>
                                    <p:animEffect transition="in" filter="fade">
                                      <p:cBhvr>
                                        <p:cTn id="300" dur="500"/>
                                        <p:tgtEl>
                                          <p:spTgt spid="107"/>
                                        </p:tgtEl>
                                      </p:cBhvr>
                                    </p:animEffect>
                                  </p:childTnLst>
                                </p:cTn>
                              </p:par>
                            </p:childTnLst>
                          </p:cTn>
                        </p:par>
                        <p:par>
                          <p:cTn id="301" fill="hold">
                            <p:stCondLst>
                              <p:cond delay="1200"/>
                            </p:stCondLst>
                            <p:childTnLst>
                              <p:par>
                                <p:cTn id="302" presetID="10" presetClass="exit" presetSubtype="0" fill="hold" nodeType="afterEffect">
                                  <p:stCondLst>
                                    <p:cond delay="200"/>
                                  </p:stCondLst>
                                  <p:childTnLst>
                                    <p:animEffect transition="out" filter="fade">
                                      <p:cBhvr>
                                        <p:cTn id="303" dur="500"/>
                                        <p:tgtEl>
                                          <p:spTgt spid="124"/>
                                        </p:tgtEl>
                                      </p:cBhvr>
                                    </p:animEffect>
                                    <p:set>
                                      <p:cBhvr>
                                        <p:cTn id="304" dur="1" fill="hold">
                                          <p:stCondLst>
                                            <p:cond delay="499"/>
                                          </p:stCondLst>
                                        </p:cTn>
                                        <p:tgtEl>
                                          <p:spTgt spid="124"/>
                                        </p:tgtEl>
                                        <p:attrNameLst>
                                          <p:attrName>style.visibility</p:attrName>
                                        </p:attrNameLst>
                                      </p:cBhvr>
                                      <p:to>
                                        <p:strVal val="hidden"/>
                                      </p:to>
                                    </p:set>
                                  </p:childTnLst>
                                </p:cTn>
                              </p:par>
                              <p:par>
                                <p:cTn id="305" presetID="10" presetClass="exit" presetSubtype="0" fill="hold" nodeType="withEffect">
                                  <p:stCondLst>
                                    <p:cond delay="200"/>
                                  </p:stCondLst>
                                  <p:childTnLst>
                                    <p:animEffect transition="out" filter="fade">
                                      <p:cBhvr>
                                        <p:cTn id="306" dur="500"/>
                                        <p:tgtEl>
                                          <p:spTgt spid="127"/>
                                        </p:tgtEl>
                                      </p:cBhvr>
                                    </p:animEffect>
                                    <p:set>
                                      <p:cBhvr>
                                        <p:cTn id="307" dur="1" fill="hold">
                                          <p:stCondLst>
                                            <p:cond delay="499"/>
                                          </p:stCondLst>
                                        </p:cTn>
                                        <p:tgtEl>
                                          <p:spTgt spid="127"/>
                                        </p:tgtEl>
                                        <p:attrNameLst>
                                          <p:attrName>style.visibility</p:attrName>
                                        </p:attrNameLst>
                                      </p:cBhvr>
                                      <p:to>
                                        <p:strVal val="hidden"/>
                                      </p:to>
                                    </p:set>
                                  </p:childTnLst>
                                </p:cTn>
                              </p:par>
                            </p:childTnLst>
                          </p:cTn>
                        </p:par>
                        <p:par>
                          <p:cTn id="308" fill="hold">
                            <p:stCondLst>
                              <p:cond delay="1900"/>
                            </p:stCondLst>
                            <p:childTnLst>
                              <p:par>
                                <p:cTn id="309" presetID="10" presetClass="entr" presetSubtype="0" fill="hold" nodeType="afterEffect">
                                  <p:stCondLst>
                                    <p:cond delay="200"/>
                                  </p:stCondLst>
                                  <p:childTnLst>
                                    <p:set>
                                      <p:cBhvr>
                                        <p:cTn id="310" dur="1" fill="hold">
                                          <p:stCondLst>
                                            <p:cond delay="0"/>
                                          </p:stCondLst>
                                        </p:cTn>
                                        <p:tgtEl>
                                          <p:spTgt spid="119"/>
                                        </p:tgtEl>
                                        <p:attrNameLst>
                                          <p:attrName>style.visibility</p:attrName>
                                        </p:attrNameLst>
                                      </p:cBhvr>
                                      <p:to>
                                        <p:strVal val="visible"/>
                                      </p:to>
                                    </p:set>
                                    <p:animEffect transition="in" filter="fade">
                                      <p:cBhvr>
                                        <p:cTn id="311" dur="500"/>
                                        <p:tgtEl>
                                          <p:spTgt spid="119"/>
                                        </p:tgtEl>
                                      </p:cBhvr>
                                    </p:animEffect>
                                  </p:childTnLst>
                                </p:cTn>
                              </p:par>
                              <p:par>
                                <p:cTn id="312" presetID="10" presetClass="entr" presetSubtype="0" fill="hold" nodeType="withEffect">
                                  <p:stCondLst>
                                    <p:cond delay="200"/>
                                  </p:stCondLst>
                                  <p:childTnLst>
                                    <p:set>
                                      <p:cBhvr>
                                        <p:cTn id="313" dur="1" fill="hold">
                                          <p:stCondLst>
                                            <p:cond delay="0"/>
                                          </p:stCondLst>
                                        </p:cTn>
                                        <p:tgtEl>
                                          <p:spTgt spid="110"/>
                                        </p:tgtEl>
                                        <p:attrNameLst>
                                          <p:attrName>style.visibility</p:attrName>
                                        </p:attrNameLst>
                                      </p:cBhvr>
                                      <p:to>
                                        <p:strVal val="visible"/>
                                      </p:to>
                                    </p:set>
                                    <p:animEffect transition="in" filter="fade">
                                      <p:cBhvr>
                                        <p:cTn id="314" dur="500"/>
                                        <p:tgtEl>
                                          <p:spTgt spid="110"/>
                                        </p:tgtEl>
                                      </p:cBhvr>
                                    </p:animEffect>
                                  </p:childTnLst>
                                </p:cTn>
                              </p:par>
                            </p:childTnLst>
                          </p:cTn>
                        </p:par>
                        <p:par>
                          <p:cTn id="315" fill="hold">
                            <p:stCondLst>
                              <p:cond delay="2600"/>
                            </p:stCondLst>
                            <p:childTnLst>
                              <p:par>
                                <p:cTn id="316" presetID="10" presetClass="exit" presetSubtype="0" fill="hold" nodeType="afterEffect">
                                  <p:stCondLst>
                                    <p:cond delay="200"/>
                                  </p:stCondLst>
                                  <p:childTnLst>
                                    <p:animEffect transition="out" filter="fade">
                                      <p:cBhvr>
                                        <p:cTn id="317" dur="500"/>
                                        <p:tgtEl>
                                          <p:spTgt spid="126"/>
                                        </p:tgtEl>
                                      </p:cBhvr>
                                    </p:animEffect>
                                    <p:set>
                                      <p:cBhvr>
                                        <p:cTn id="318" dur="1" fill="hold">
                                          <p:stCondLst>
                                            <p:cond delay="499"/>
                                          </p:stCondLst>
                                        </p:cTn>
                                        <p:tgtEl>
                                          <p:spTgt spid="126"/>
                                        </p:tgtEl>
                                        <p:attrNameLst>
                                          <p:attrName>style.visibility</p:attrName>
                                        </p:attrNameLst>
                                      </p:cBhvr>
                                      <p:to>
                                        <p:strVal val="hidden"/>
                                      </p:to>
                                    </p:set>
                                  </p:childTnLst>
                                </p:cTn>
                              </p:par>
                            </p:childTnLst>
                          </p:cTn>
                        </p:par>
                        <p:par>
                          <p:cTn id="319" fill="hold">
                            <p:stCondLst>
                              <p:cond delay="3300"/>
                            </p:stCondLst>
                            <p:childTnLst>
                              <p:par>
                                <p:cTn id="320" presetID="10" presetClass="entr" presetSubtype="0" fill="hold" nodeType="afterEffect">
                                  <p:stCondLst>
                                    <p:cond delay="200"/>
                                  </p:stCondLst>
                                  <p:childTnLst>
                                    <p:set>
                                      <p:cBhvr>
                                        <p:cTn id="321" dur="1" fill="hold">
                                          <p:stCondLst>
                                            <p:cond delay="0"/>
                                          </p:stCondLst>
                                        </p:cTn>
                                        <p:tgtEl>
                                          <p:spTgt spid="132"/>
                                        </p:tgtEl>
                                        <p:attrNameLst>
                                          <p:attrName>style.visibility</p:attrName>
                                        </p:attrNameLst>
                                      </p:cBhvr>
                                      <p:to>
                                        <p:strVal val="visible"/>
                                      </p:to>
                                    </p:set>
                                    <p:animEffect transition="in" filter="fade">
                                      <p:cBhvr>
                                        <p:cTn id="322" dur="500"/>
                                        <p:tgtEl>
                                          <p:spTgt spid="132"/>
                                        </p:tgtEl>
                                      </p:cBhvr>
                                    </p:animEffect>
                                  </p:childTnLst>
                                </p:cTn>
                              </p:par>
                            </p:childTnLst>
                          </p:cTn>
                        </p:par>
                      </p:childTnLst>
                    </p:cTn>
                  </p:par>
                  <p:par>
                    <p:cTn id="323" fill="hold">
                      <p:stCondLst>
                        <p:cond delay="indefinite"/>
                      </p:stCondLst>
                      <p:childTnLst>
                        <p:par>
                          <p:cTn id="324" fill="hold">
                            <p:stCondLst>
                              <p:cond delay="0"/>
                            </p:stCondLst>
                            <p:childTnLst>
                              <p:par>
                                <p:cTn id="325" presetID="10" presetClass="entr" presetSubtype="0" fill="hold" grpId="0" nodeType="clickEffect">
                                  <p:stCondLst>
                                    <p:cond delay="0"/>
                                  </p:stCondLst>
                                  <p:childTnLst>
                                    <p:set>
                                      <p:cBhvr>
                                        <p:cTn id="326" dur="1" fill="hold">
                                          <p:stCondLst>
                                            <p:cond delay="0"/>
                                          </p:stCondLst>
                                        </p:cTn>
                                        <p:tgtEl>
                                          <p:spTgt spid="42"/>
                                        </p:tgtEl>
                                        <p:attrNameLst>
                                          <p:attrName>style.visibility</p:attrName>
                                        </p:attrNameLst>
                                      </p:cBhvr>
                                      <p:to>
                                        <p:strVal val="visible"/>
                                      </p:to>
                                    </p:set>
                                    <p:animEffect transition="in" filter="fade">
                                      <p:cBhvr>
                                        <p:cTn id="327" dur="500"/>
                                        <p:tgtEl>
                                          <p:spTgt spid="42"/>
                                        </p:tgtEl>
                                      </p:cBhvr>
                                    </p:animEffect>
                                  </p:childTnLst>
                                </p:cTn>
                              </p:par>
                              <p:par>
                                <p:cTn id="328" presetID="10" presetClass="entr" presetSubtype="0" fill="hold" grpId="0" nodeType="withEffect">
                                  <p:stCondLst>
                                    <p:cond delay="0"/>
                                  </p:stCondLst>
                                  <p:childTnLst>
                                    <p:set>
                                      <p:cBhvr>
                                        <p:cTn id="329" dur="1" fill="hold">
                                          <p:stCondLst>
                                            <p:cond delay="0"/>
                                          </p:stCondLst>
                                        </p:cTn>
                                        <p:tgtEl>
                                          <p:spTgt spid="41"/>
                                        </p:tgtEl>
                                        <p:attrNameLst>
                                          <p:attrName>style.visibility</p:attrName>
                                        </p:attrNameLst>
                                      </p:cBhvr>
                                      <p:to>
                                        <p:strVal val="visible"/>
                                      </p:to>
                                    </p:set>
                                    <p:animEffect transition="in" filter="fade">
                                      <p:cBhvr>
                                        <p:cTn id="330" dur="500"/>
                                        <p:tgtEl>
                                          <p:spTgt spid="41"/>
                                        </p:tgtEl>
                                      </p:cBhvr>
                                    </p:animEffect>
                                  </p:childTnLst>
                                </p:cTn>
                              </p:par>
                              <p:par>
                                <p:cTn id="331" presetID="10" presetClass="entr" presetSubtype="0" fill="hold" grpId="0" nodeType="withEffect">
                                  <p:stCondLst>
                                    <p:cond delay="0"/>
                                  </p:stCondLst>
                                  <p:childTnLst>
                                    <p:set>
                                      <p:cBhvr>
                                        <p:cTn id="332" dur="1" fill="hold">
                                          <p:stCondLst>
                                            <p:cond delay="0"/>
                                          </p:stCondLst>
                                        </p:cTn>
                                        <p:tgtEl>
                                          <p:spTgt spid="40"/>
                                        </p:tgtEl>
                                        <p:attrNameLst>
                                          <p:attrName>style.visibility</p:attrName>
                                        </p:attrNameLst>
                                      </p:cBhvr>
                                      <p:to>
                                        <p:strVal val="visible"/>
                                      </p:to>
                                    </p:set>
                                    <p:animEffect transition="in" filter="fade">
                                      <p:cBhvr>
                                        <p:cTn id="333" dur="500"/>
                                        <p:tgtEl>
                                          <p:spTgt spid="40"/>
                                        </p:tgtEl>
                                      </p:cBhvr>
                                    </p:animEffect>
                                  </p:childTnLst>
                                </p:cTn>
                              </p:par>
                              <p:par>
                                <p:cTn id="334" presetID="10" presetClass="entr" presetSubtype="0" fill="hold" grpId="0" nodeType="withEffect">
                                  <p:stCondLst>
                                    <p:cond delay="0"/>
                                  </p:stCondLst>
                                  <p:childTnLst>
                                    <p:set>
                                      <p:cBhvr>
                                        <p:cTn id="335" dur="1" fill="hold">
                                          <p:stCondLst>
                                            <p:cond delay="0"/>
                                          </p:stCondLst>
                                        </p:cTn>
                                        <p:tgtEl>
                                          <p:spTgt spid="39"/>
                                        </p:tgtEl>
                                        <p:attrNameLst>
                                          <p:attrName>style.visibility</p:attrName>
                                        </p:attrNameLst>
                                      </p:cBhvr>
                                      <p:to>
                                        <p:strVal val="visible"/>
                                      </p:to>
                                    </p:set>
                                    <p:animEffect transition="in" filter="fade">
                                      <p:cBhvr>
                                        <p:cTn id="336" dur="500"/>
                                        <p:tgtEl>
                                          <p:spTgt spid="39"/>
                                        </p:tgtEl>
                                      </p:cBhvr>
                                    </p:animEffect>
                                  </p:childTnLst>
                                </p:cTn>
                              </p:par>
                              <p:par>
                                <p:cTn id="337" presetID="10" presetClass="entr" presetSubtype="0" fill="hold" grpId="0" nodeType="withEffect">
                                  <p:stCondLst>
                                    <p:cond delay="0"/>
                                  </p:stCondLst>
                                  <p:childTnLst>
                                    <p:set>
                                      <p:cBhvr>
                                        <p:cTn id="338" dur="1" fill="hold">
                                          <p:stCondLst>
                                            <p:cond delay="0"/>
                                          </p:stCondLst>
                                        </p:cTn>
                                        <p:tgtEl>
                                          <p:spTgt spid="5"/>
                                        </p:tgtEl>
                                        <p:attrNameLst>
                                          <p:attrName>style.visibility</p:attrName>
                                        </p:attrNameLst>
                                      </p:cBhvr>
                                      <p:to>
                                        <p:strVal val="visible"/>
                                      </p:to>
                                    </p:set>
                                    <p:animEffect transition="in" filter="fade">
                                      <p:cBhvr>
                                        <p:cTn id="3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7" grpId="0"/>
      <p:bldP spid="27" grpId="1"/>
      <p:bldP spid="28" grpId="0"/>
      <p:bldP spid="28" grpId="1"/>
      <p:bldP spid="28" grpId="2"/>
      <p:bldP spid="28" grpId="3"/>
      <p:bldP spid="29" grpId="0"/>
      <p:bldP spid="30" grpId="0"/>
      <p:bldP spid="31" grpId="0"/>
      <p:bldP spid="32" grpId="0"/>
      <p:bldP spid="32" grpId="1"/>
      <p:bldP spid="32" grpId="2"/>
      <p:bldP spid="32" grpId="3"/>
      <p:bldP spid="33" grpId="0"/>
      <p:bldP spid="34" grpId="0"/>
      <p:bldP spid="35" grpId="0"/>
      <p:bldP spid="36" grpId="0"/>
      <p:bldP spid="36" grpId="1"/>
      <p:bldP spid="37" grpId="0"/>
      <p:bldP spid="37" grpId="1"/>
      <p:bldP spid="38" grpId="0"/>
      <p:bldP spid="39" grpId="0"/>
      <p:bldP spid="40" grpId="0"/>
      <p:bldP spid="41" grpId="0"/>
      <p:bldP spid="42" grpId="0"/>
      <p:bldP spid="43" grpId="0"/>
      <p:bldP spid="45" grpId="0"/>
      <p:bldP spid="125" grpId="0"/>
      <p:bldP spid="128" grpId="0"/>
      <p:bldP spid="129" grpId="0"/>
      <p:bldP spid="130" grpId="0"/>
      <p:bldP spid="131" grpId="0"/>
      <p:bldP spid="13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DBAAE6C-0001-4DE2-AB8D-F3295223BAC0}"/>
              </a:ext>
            </a:extLst>
          </p:cNvPr>
          <p:cNvSpPr>
            <a:spLocks noGrp="1"/>
          </p:cNvSpPr>
          <p:nvPr>
            <p:ph type="body" sz="quarter" idx="11"/>
          </p:nvPr>
        </p:nvSpPr>
        <p:spPr/>
        <p:txBody>
          <a:bodyPr/>
          <a:lstStyle/>
          <a:p>
            <a:r>
              <a:rPr lang="en-GB" dirty="0"/>
              <a:t>2.14 Short Multiplication   </a:t>
            </a:r>
            <a:r>
              <a:rPr lang="en-GB" dirty="0">
                <a:solidFill>
                  <a:srgbClr val="00628C"/>
                </a:solidFill>
              </a:rPr>
              <a:t>Step 4:4</a:t>
            </a:r>
          </a:p>
        </p:txBody>
      </p:sp>
      <p:sp>
        <p:nvSpPr>
          <p:cNvPr id="3" name="TextBox 2">
            <a:extLst>
              <a:ext uri="{FF2B5EF4-FFF2-40B4-BE49-F238E27FC236}">
                <a16:creationId xmlns:a16="http://schemas.microsoft.com/office/drawing/2014/main" id="{D17BC6F9-FF30-44E5-A4DA-534B631AAF00}"/>
              </a:ext>
            </a:extLst>
          </p:cNvPr>
          <p:cNvSpPr txBox="1"/>
          <p:nvPr/>
        </p:nvSpPr>
        <p:spPr bwMode="auto">
          <a:xfrm>
            <a:off x="6314373" y="870512"/>
            <a:ext cx="9188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1,468</a:t>
            </a:r>
          </a:p>
        </p:txBody>
      </p:sp>
      <p:sp>
        <p:nvSpPr>
          <p:cNvPr id="4" name="Rectangle 3">
            <a:extLst>
              <a:ext uri="{FF2B5EF4-FFF2-40B4-BE49-F238E27FC236}">
                <a16:creationId xmlns:a16="http://schemas.microsoft.com/office/drawing/2014/main" id="{5FD329CF-B460-42F5-9758-94574D3275E2}"/>
              </a:ext>
            </a:extLst>
          </p:cNvPr>
          <p:cNvSpPr/>
          <p:nvPr/>
        </p:nvSpPr>
        <p:spPr>
          <a:xfrm>
            <a:off x="4943872" y="851462"/>
            <a:ext cx="1696298" cy="461665"/>
          </a:xfrm>
          <a:prstGeom prst="rect">
            <a:avLst/>
          </a:prstGeom>
        </p:spPr>
        <p:txBody>
          <a:bodyPr wrap="none">
            <a:spAutoFit/>
          </a:bodyPr>
          <a:lstStyle/>
          <a:p>
            <a:pPr>
              <a:buNone/>
            </a:pPr>
            <a:r>
              <a:rPr lang="en-GB" sz="2400" dirty="0">
                <a:latin typeface="Myriad Pro" panose="020B0503030403020204" pitchFamily="34" charset="0"/>
                <a:ea typeface="Myriad Pro Semibold" charset="0"/>
                <a:cs typeface="Times New Roman" panose="02020603050405020304" pitchFamily="18" charset="0"/>
              </a:rPr>
              <a:t>367 </a:t>
            </a:r>
            <a:r>
              <a:rPr lang="en-GB" sz="2400" dirty="0">
                <a:latin typeface="Myriad Pro" panose="020B0503030403020204" pitchFamily="34" charset="0"/>
                <a:ea typeface="Myriad Pro Semibold" charset="0"/>
                <a:cs typeface="Myriad Pro Semibold" charset="0"/>
              </a:rPr>
              <a:t>× 4 = </a:t>
            </a:r>
            <a:r>
              <a:rPr lang="en-GB" sz="2400" dirty="0">
                <a:latin typeface="Myriad Pro" panose="020B0503030403020204" pitchFamily="34" charset="0"/>
                <a:ea typeface="Times New Roman" panose="02020603050405020304" pitchFamily="18" charset="0"/>
                <a:cs typeface="Times New Roman" panose="02020603050405020304" pitchFamily="18" charset="0"/>
              </a:rPr>
              <a:t> </a:t>
            </a:r>
            <a:endParaRPr lang="en-GB" sz="2400" dirty="0">
              <a:latin typeface="Myriad Pro" panose="020B0503030403020204" pitchFamily="34" charset="0"/>
            </a:endParaRPr>
          </a:p>
        </p:txBody>
      </p:sp>
      <p:sp>
        <p:nvSpPr>
          <p:cNvPr id="5" name="Rectangle 4">
            <a:extLst>
              <a:ext uri="{FF2B5EF4-FFF2-40B4-BE49-F238E27FC236}">
                <a16:creationId xmlns:a16="http://schemas.microsoft.com/office/drawing/2014/main" id="{CB8A3DBC-F3F7-4578-9646-6B9FC56F9564}"/>
              </a:ext>
            </a:extLst>
          </p:cNvPr>
          <p:cNvSpPr/>
          <p:nvPr/>
        </p:nvSpPr>
        <p:spPr bwMode="auto">
          <a:xfrm>
            <a:off x="6393557" y="879104"/>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9" name="Picture 8">
            <a:extLst>
              <a:ext uri="{FF2B5EF4-FFF2-40B4-BE49-F238E27FC236}">
                <a16:creationId xmlns:a16="http://schemas.microsoft.com/office/drawing/2014/main" id="{4AF88092-483F-4F96-B438-56AE7B5C80A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151784" y="1959061"/>
            <a:ext cx="3960440" cy="2244544"/>
          </a:xfrm>
          <a:prstGeom prst="rect">
            <a:avLst/>
          </a:prstGeom>
        </p:spPr>
      </p:pic>
      <p:sp>
        <p:nvSpPr>
          <p:cNvPr id="10" name="TextBox 9">
            <a:extLst>
              <a:ext uri="{FF2B5EF4-FFF2-40B4-BE49-F238E27FC236}">
                <a16:creationId xmlns:a16="http://schemas.microsoft.com/office/drawing/2014/main" id="{7833AF64-7A06-497E-8253-F4D90AFBBA2D}"/>
              </a:ext>
            </a:extLst>
          </p:cNvPr>
          <p:cNvSpPr txBox="1"/>
          <p:nvPr/>
        </p:nvSpPr>
        <p:spPr bwMode="auto">
          <a:xfrm>
            <a:off x="6950682" y="321765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8</a:t>
            </a:r>
          </a:p>
        </p:txBody>
      </p:sp>
      <p:sp>
        <p:nvSpPr>
          <p:cNvPr id="11" name="TextBox 10">
            <a:extLst>
              <a:ext uri="{FF2B5EF4-FFF2-40B4-BE49-F238E27FC236}">
                <a16:creationId xmlns:a16="http://schemas.microsoft.com/office/drawing/2014/main" id="{64FB461E-8C98-47C8-96F5-C5A071D92623}"/>
              </a:ext>
            </a:extLst>
          </p:cNvPr>
          <p:cNvSpPr txBox="1"/>
          <p:nvPr/>
        </p:nvSpPr>
        <p:spPr bwMode="auto">
          <a:xfrm>
            <a:off x="6367270" y="38002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FF0000"/>
                </a:solidFill>
                <a:latin typeface="Myriad Pro" panose="020B0503030403020204" pitchFamily="34" charset="0"/>
                <a:ea typeface="Myriad Pro Semibold" charset="0"/>
                <a:cs typeface="Myriad Pro Semibold" charset="0"/>
              </a:rPr>
              <a:t>2</a:t>
            </a:r>
          </a:p>
        </p:txBody>
      </p:sp>
      <p:sp>
        <p:nvSpPr>
          <p:cNvPr id="12" name="TextBox 11">
            <a:extLst>
              <a:ext uri="{FF2B5EF4-FFF2-40B4-BE49-F238E27FC236}">
                <a16:creationId xmlns:a16="http://schemas.microsoft.com/office/drawing/2014/main" id="{A8F5305B-0D7E-48E6-8F9C-0CC66F7F854E}"/>
              </a:ext>
            </a:extLst>
          </p:cNvPr>
          <p:cNvSpPr txBox="1"/>
          <p:nvPr/>
        </p:nvSpPr>
        <p:spPr bwMode="auto">
          <a:xfrm>
            <a:off x="6336740" y="321765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6</a:t>
            </a:r>
          </a:p>
        </p:txBody>
      </p:sp>
      <p:sp>
        <p:nvSpPr>
          <p:cNvPr id="13" name="TextBox 12">
            <a:extLst>
              <a:ext uri="{FF2B5EF4-FFF2-40B4-BE49-F238E27FC236}">
                <a16:creationId xmlns:a16="http://schemas.microsoft.com/office/drawing/2014/main" id="{86F43D79-A280-441A-A04C-85DFB581C33B}"/>
              </a:ext>
            </a:extLst>
          </p:cNvPr>
          <p:cNvSpPr txBox="1"/>
          <p:nvPr/>
        </p:nvSpPr>
        <p:spPr bwMode="auto">
          <a:xfrm>
            <a:off x="5001822" y="3217650"/>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1</a:t>
            </a:r>
          </a:p>
        </p:txBody>
      </p:sp>
      <p:sp>
        <p:nvSpPr>
          <p:cNvPr id="14" name="TextBox 13">
            <a:extLst>
              <a:ext uri="{FF2B5EF4-FFF2-40B4-BE49-F238E27FC236}">
                <a16:creationId xmlns:a16="http://schemas.microsoft.com/office/drawing/2014/main" id="{0BE486A0-8B65-4019-8D2F-1F5A456A65E3}"/>
              </a:ext>
            </a:extLst>
          </p:cNvPr>
          <p:cNvSpPr txBox="1"/>
          <p:nvPr/>
        </p:nvSpPr>
        <p:spPr bwMode="auto">
          <a:xfrm>
            <a:off x="5682312" y="3805947"/>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00628C"/>
                </a:solidFill>
                <a:latin typeface="Myriad Pro" panose="020B0503030403020204" pitchFamily="34" charset="0"/>
                <a:ea typeface="Myriad Pro Semibold" charset="0"/>
                <a:cs typeface="Myriad Pro Semibold" charset="0"/>
              </a:rPr>
              <a:t>2</a:t>
            </a:r>
          </a:p>
        </p:txBody>
      </p:sp>
      <p:sp>
        <p:nvSpPr>
          <p:cNvPr id="15" name="TextBox 14">
            <a:extLst>
              <a:ext uri="{FF2B5EF4-FFF2-40B4-BE49-F238E27FC236}">
                <a16:creationId xmlns:a16="http://schemas.microsoft.com/office/drawing/2014/main" id="{2ADDB461-E48B-43C0-8CFF-9315D2D52118}"/>
              </a:ext>
            </a:extLst>
          </p:cNvPr>
          <p:cNvSpPr txBox="1"/>
          <p:nvPr/>
        </p:nvSpPr>
        <p:spPr bwMode="auto">
          <a:xfrm>
            <a:off x="5651782" y="3223365"/>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solidFill>
                  <a:srgbClr val="7030A0"/>
                </a:solidFill>
                <a:latin typeface="Myriad Pro" panose="020B0503030403020204" pitchFamily="34" charset="0"/>
                <a:ea typeface="Myriad Pro Semibold" charset="0"/>
                <a:cs typeface="Myriad Pro Semibold" charset="0"/>
              </a:rPr>
              <a:t>4</a:t>
            </a:r>
          </a:p>
        </p:txBody>
      </p:sp>
    </p:spTree>
    <p:extLst>
      <p:ext uri="{BB962C8B-B14F-4D97-AF65-F5344CB8AC3E}">
        <p14:creationId xmlns:p14="http://schemas.microsoft.com/office/powerpoint/2010/main" val="1931214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2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500"/>
                            </p:stCondLst>
                            <p:childTnLst>
                              <p:par>
                                <p:cTn id="27" presetID="10" presetClass="entr" presetSubtype="0" fill="hold" grpId="0" nodeType="afterEffect">
                                  <p:stCondLst>
                                    <p:cond delay="2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P spid="14" grpId="0"/>
      <p:bldP spid="1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0F988CA-70C0-42B2-9F50-994A1477F7EC}"/>
              </a:ext>
            </a:extLst>
          </p:cNvPr>
          <p:cNvSpPr>
            <a:spLocks noGrp="1"/>
          </p:cNvSpPr>
          <p:nvPr>
            <p:ph type="title"/>
          </p:nvPr>
        </p:nvSpPr>
        <p:spPr/>
        <p:txBody>
          <a:bodyPr/>
          <a:lstStyle/>
          <a:p>
            <a:r>
              <a:rPr lang="en-GB" dirty="0"/>
              <a:t>5MD-3 Multiply using a formal written method</a:t>
            </a:r>
          </a:p>
        </p:txBody>
      </p:sp>
      <p:sp>
        <p:nvSpPr>
          <p:cNvPr id="3" name="TextBox 2">
            <a:extLst>
              <a:ext uri="{FF2B5EF4-FFF2-40B4-BE49-F238E27FC236}">
                <a16:creationId xmlns:a16="http://schemas.microsoft.com/office/drawing/2014/main" id="{13A00DFD-5055-4103-AB42-B4EAC535E149}"/>
              </a:ext>
            </a:extLst>
          </p:cNvPr>
          <p:cNvSpPr txBox="1"/>
          <p:nvPr/>
        </p:nvSpPr>
        <p:spPr bwMode="auto">
          <a:xfrm>
            <a:off x="6476297" y="1018743"/>
            <a:ext cx="6559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963</a:t>
            </a:r>
          </a:p>
        </p:txBody>
      </p:sp>
      <p:sp>
        <p:nvSpPr>
          <p:cNvPr id="4" name="Rectangle 3">
            <a:extLst>
              <a:ext uri="{FF2B5EF4-FFF2-40B4-BE49-F238E27FC236}">
                <a16:creationId xmlns:a16="http://schemas.microsoft.com/office/drawing/2014/main" id="{76E89552-B8DC-405C-A7B4-9BBC7419E293}"/>
              </a:ext>
            </a:extLst>
          </p:cNvPr>
          <p:cNvSpPr/>
          <p:nvPr/>
        </p:nvSpPr>
        <p:spPr>
          <a:xfrm>
            <a:off x="4943872" y="999693"/>
            <a:ext cx="1534394" cy="461665"/>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Times New Roman" panose="02020603050405020304" pitchFamily="18" charset="0"/>
              </a:rPr>
              <a:t>321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3 =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sp>
        <p:nvSpPr>
          <p:cNvPr id="5" name="Rectangle 4">
            <a:extLst>
              <a:ext uri="{FF2B5EF4-FFF2-40B4-BE49-F238E27FC236}">
                <a16:creationId xmlns:a16="http://schemas.microsoft.com/office/drawing/2014/main" id="{F9175E50-4C41-49D7-AAA1-9FA3EBDF1474}"/>
              </a:ext>
            </a:extLst>
          </p:cNvPr>
          <p:cNvSpPr/>
          <p:nvPr/>
        </p:nvSpPr>
        <p:spPr bwMode="auto">
          <a:xfrm>
            <a:off x="6393557" y="1027335"/>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8" name="Picture 7">
            <a:extLst>
              <a:ext uri="{FF2B5EF4-FFF2-40B4-BE49-F238E27FC236}">
                <a16:creationId xmlns:a16="http://schemas.microsoft.com/office/drawing/2014/main" id="{1789F388-41CE-4940-8FA2-B6CDF99C52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0424" y="1690475"/>
            <a:ext cx="4006512" cy="3282023"/>
          </a:xfrm>
          <a:prstGeom prst="rect">
            <a:avLst/>
          </a:prstGeom>
        </p:spPr>
      </p:pic>
      <p:pic>
        <p:nvPicPr>
          <p:cNvPr id="12" name="Picture 11">
            <a:extLst>
              <a:ext uri="{FF2B5EF4-FFF2-40B4-BE49-F238E27FC236}">
                <a16:creationId xmlns:a16="http://schemas.microsoft.com/office/drawing/2014/main" id="{645CCE3A-35A5-4969-84B3-6955CCF80B2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057900" y="1660502"/>
            <a:ext cx="2555776" cy="3607898"/>
          </a:xfrm>
          <a:prstGeom prst="rect">
            <a:avLst/>
          </a:prstGeom>
        </p:spPr>
      </p:pic>
      <p:sp>
        <p:nvSpPr>
          <p:cNvPr id="13" name="TextBox 12">
            <a:extLst>
              <a:ext uri="{FF2B5EF4-FFF2-40B4-BE49-F238E27FC236}">
                <a16:creationId xmlns:a16="http://schemas.microsoft.com/office/drawing/2014/main" id="{2FA93482-E2AB-44F7-989E-9DA2B713E58B}"/>
              </a:ext>
            </a:extLst>
          </p:cNvPr>
          <p:cNvSpPr txBox="1"/>
          <p:nvPr/>
        </p:nvSpPr>
        <p:spPr bwMode="auto">
          <a:xfrm>
            <a:off x="7144183" y="202524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2</a:t>
            </a:r>
          </a:p>
        </p:txBody>
      </p:sp>
      <p:sp>
        <p:nvSpPr>
          <p:cNvPr id="14" name="TextBox 13">
            <a:extLst>
              <a:ext uri="{FF2B5EF4-FFF2-40B4-BE49-F238E27FC236}">
                <a16:creationId xmlns:a16="http://schemas.microsoft.com/office/drawing/2014/main" id="{C50B82D2-9A09-4D97-83AB-176BC6796306}"/>
              </a:ext>
            </a:extLst>
          </p:cNvPr>
          <p:cNvSpPr txBox="1"/>
          <p:nvPr/>
        </p:nvSpPr>
        <p:spPr bwMode="auto">
          <a:xfrm>
            <a:off x="7675723" y="202524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a:t>
            </a:r>
          </a:p>
        </p:txBody>
      </p:sp>
      <p:sp>
        <p:nvSpPr>
          <p:cNvPr id="15" name="TextBox 14">
            <a:extLst>
              <a:ext uri="{FF2B5EF4-FFF2-40B4-BE49-F238E27FC236}">
                <a16:creationId xmlns:a16="http://schemas.microsoft.com/office/drawing/2014/main" id="{5856A74E-662F-47D1-B2B1-B039B7B89047}"/>
              </a:ext>
            </a:extLst>
          </p:cNvPr>
          <p:cNvSpPr txBox="1"/>
          <p:nvPr/>
        </p:nvSpPr>
        <p:spPr bwMode="auto">
          <a:xfrm>
            <a:off x="7686882" y="2547765"/>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a:t>
            </a:r>
          </a:p>
        </p:txBody>
      </p:sp>
      <p:sp>
        <p:nvSpPr>
          <p:cNvPr id="16" name="TextBox 15">
            <a:extLst>
              <a:ext uri="{FF2B5EF4-FFF2-40B4-BE49-F238E27FC236}">
                <a16:creationId xmlns:a16="http://schemas.microsoft.com/office/drawing/2014/main" id="{D7E4AD6C-56FC-4A5F-B464-EAF1BDF10A3A}"/>
              </a:ext>
            </a:extLst>
          </p:cNvPr>
          <p:cNvSpPr txBox="1"/>
          <p:nvPr/>
        </p:nvSpPr>
        <p:spPr bwMode="auto">
          <a:xfrm>
            <a:off x="7689624" y="306896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FF0000"/>
                </a:solidFill>
                <a:effectLst/>
                <a:uLnTx/>
                <a:uFillTx/>
                <a:latin typeface="Myriad Pro" panose="020B0503030403020204" pitchFamily="34" charset="0"/>
                <a:ea typeface="Myriad Pro Semibold" charset="0"/>
                <a:cs typeface="Myriad Pro Semibold" charset="0"/>
              </a:rPr>
              <a:t>3</a:t>
            </a:r>
          </a:p>
        </p:txBody>
      </p:sp>
      <p:sp>
        <p:nvSpPr>
          <p:cNvPr id="18" name="TextBox 17">
            <a:extLst>
              <a:ext uri="{FF2B5EF4-FFF2-40B4-BE49-F238E27FC236}">
                <a16:creationId xmlns:a16="http://schemas.microsoft.com/office/drawing/2014/main" id="{E47215B9-4706-4748-A032-46FB30F8A519}"/>
              </a:ext>
            </a:extLst>
          </p:cNvPr>
          <p:cNvSpPr txBox="1"/>
          <p:nvPr/>
        </p:nvSpPr>
        <p:spPr bwMode="auto">
          <a:xfrm>
            <a:off x="7708381" y="3548345"/>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628C"/>
                </a:solidFill>
                <a:effectLst/>
                <a:uLnTx/>
                <a:uFillTx/>
                <a:latin typeface="Myriad Pro" panose="020B0503030403020204" pitchFamily="34" charset="0"/>
                <a:ea typeface="Myriad Pro Semibold" charset="0"/>
                <a:cs typeface="Myriad Pro Semibold" charset="0"/>
              </a:rPr>
              <a:t>0</a:t>
            </a:r>
          </a:p>
        </p:txBody>
      </p:sp>
      <p:sp>
        <p:nvSpPr>
          <p:cNvPr id="19" name="TextBox 18">
            <a:extLst>
              <a:ext uri="{FF2B5EF4-FFF2-40B4-BE49-F238E27FC236}">
                <a16:creationId xmlns:a16="http://schemas.microsoft.com/office/drawing/2014/main" id="{872C3B81-47B8-4FC5-BA0B-EEC2634145EE}"/>
              </a:ext>
            </a:extLst>
          </p:cNvPr>
          <p:cNvSpPr txBox="1"/>
          <p:nvPr/>
        </p:nvSpPr>
        <p:spPr bwMode="auto">
          <a:xfrm>
            <a:off x="7162940" y="3548345"/>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628C"/>
                </a:solidFill>
                <a:effectLst/>
                <a:uLnTx/>
                <a:uFillTx/>
                <a:latin typeface="Myriad Pro" panose="020B0503030403020204" pitchFamily="34" charset="0"/>
                <a:ea typeface="Myriad Pro Semibold" charset="0"/>
                <a:cs typeface="Myriad Pro Semibold" charset="0"/>
              </a:rPr>
              <a:t>6</a:t>
            </a:r>
          </a:p>
        </p:txBody>
      </p:sp>
      <p:sp>
        <p:nvSpPr>
          <p:cNvPr id="20" name="TextBox 19">
            <a:extLst>
              <a:ext uri="{FF2B5EF4-FFF2-40B4-BE49-F238E27FC236}">
                <a16:creationId xmlns:a16="http://schemas.microsoft.com/office/drawing/2014/main" id="{EEE0521F-940F-4402-8A4C-0D7692F86BAB}"/>
              </a:ext>
            </a:extLst>
          </p:cNvPr>
          <p:cNvSpPr txBox="1"/>
          <p:nvPr/>
        </p:nvSpPr>
        <p:spPr bwMode="auto">
          <a:xfrm>
            <a:off x="7708382" y="407816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30A0"/>
                </a:solidFill>
                <a:effectLst/>
                <a:uLnTx/>
                <a:uFillTx/>
                <a:latin typeface="Myriad Pro" panose="020B0503030403020204" pitchFamily="34" charset="0"/>
                <a:ea typeface="Myriad Pro Semibold" charset="0"/>
                <a:cs typeface="Myriad Pro Semibold" charset="0"/>
              </a:rPr>
              <a:t>0</a:t>
            </a:r>
          </a:p>
        </p:txBody>
      </p:sp>
      <p:sp>
        <p:nvSpPr>
          <p:cNvPr id="21" name="TextBox 20">
            <a:extLst>
              <a:ext uri="{FF2B5EF4-FFF2-40B4-BE49-F238E27FC236}">
                <a16:creationId xmlns:a16="http://schemas.microsoft.com/office/drawing/2014/main" id="{0B32C1A1-6432-4C0E-A149-185899C915B2}"/>
              </a:ext>
            </a:extLst>
          </p:cNvPr>
          <p:cNvSpPr txBox="1"/>
          <p:nvPr/>
        </p:nvSpPr>
        <p:spPr bwMode="auto">
          <a:xfrm>
            <a:off x="7162941" y="407816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30A0"/>
                </a:solidFill>
                <a:effectLst/>
                <a:uLnTx/>
                <a:uFillTx/>
                <a:latin typeface="Myriad Pro" panose="020B0503030403020204" pitchFamily="34" charset="0"/>
                <a:ea typeface="Myriad Pro Semibold" charset="0"/>
                <a:cs typeface="Myriad Pro Semibold" charset="0"/>
              </a:rPr>
              <a:t>0</a:t>
            </a:r>
          </a:p>
        </p:txBody>
      </p:sp>
      <p:sp>
        <p:nvSpPr>
          <p:cNvPr id="22" name="TextBox 21">
            <a:extLst>
              <a:ext uri="{FF2B5EF4-FFF2-40B4-BE49-F238E27FC236}">
                <a16:creationId xmlns:a16="http://schemas.microsoft.com/office/drawing/2014/main" id="{28247D3D-35CE-417A-9A20-2BBEE5CC872B}"/>
              </a:ext>
            </a:extLst>
          </p:cNvPr>
          <p:cNvSpPr txBox="1"/>
          <p:nvPr/>
        </p:nvSpPr>
        <p:spPr bwMode="auto">
          <a:xfrm>
            <a:off x="6641169" y="4078161"/>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30A0"/>
                </a:solidFill>
                <a:effectLst/>
                <a:uLnTx/>
                <a:uFillTx/>
                <a:latin typeface="Myriad Pro" panose="020B0503030403020204" pitchFamily="34" charset="0"/>
                <a:ea typeface="Myriad Pro Semibold" charset="0"/>
                <a:cs typeface="Myriad Pro Semibold" charset="0"/>
              </a:rPr>
              <a:t>9</a:t>
            </a:r>
          </a:p>
        </p:txBody>
      </p:sp>
      <p:sp>
        <p:nvSpPr>
          <p:cNvPr id="23" name="TextBox 22">
            <a:extLst>
              <a:ext uri="{FF2B5EF4-FFF2-40B4-BE49-F238E27FC236}">
                <a16:creationId xmlns:a16="http://schemas.microsoft.com/office/drawing/2014/main" id="{5C899793-581B-4DB7-B46B-8E55E97CEF41}"/>
              </a:ext>
            </a:extLst>
          </p:cNvPr>
          <p:cNvSpPr txBox="1"/>
          <p:nvPr/>
        </p:nvSpPr>
        <p:spPr bwMode="auto">
          <a:xfrm>
            <a:off x="6114168" y="2541740"/>
            <a:ext cx="288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a:t>
            </a:r>
          </a:p>
        </p:txBody>
      </p:sp>
      <p:sp>
        <p:nvSpPr>
          <p:cNvPr id="25" name="TextBox 24">
            <a:extLst>
              <a:ext uri="{FF2B5EF4-FFF2-40B4-BE49-F238E27FC236}">
                <a16:creationId xmlns:a16="http://schemas.microsoft.com/office/drawing/2014/main" id="{738D69FF-549C-48AD-90AE-748440218223}"/>
              </a:ext>
            </a:extLst>
          </p:cNvPr>
          <p:cNvSpPr txBox="1"/>
          <p:nvPr/>
        </p:nvSpPr>
        <p:spPr bwMode="auto">
          <a:xfrm>
            <a:off x="6641169" y="202524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a:t>
            </a:r>
          </a:p>
        </p:txBody>
      </p:sp>
      <p:sp>
        <p:nvSpPr>
          <p:cNvPr id="26" name="TextBox 25">
            <a:extLst>
              <a:ext uri="{FF2B5EF4-FFF2-40B4-BE49-F238E27FC236}">
                <a16:creationId xmlns:a16="http://schemas.microsoft.com/office/drawing/2014/main" id="{EC96EC12-247B-4CAF-A819-6A90E56E591F}"/>
              </a:ext>
            </a:extLst>
          </p:cNvPr>
          <p:cNvSpPr txBox="1"/>
          <p:nvPr/>
        </p:nvSpPr>
        <p:spPr bwMode="auto">
          <a:xfrm>
            <a:off x="7712684" y="458476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a:t>
            </a:r>
          </a:p>
        </p:txBody>
      </p:sp>
      <p:sp>
        <p:nvSpPr>
          <p:cNvPr id="27" name="TextBox 26">
            <a:extLst>
              <a:ext uri="{FF2B5EF4-FFF2-40B4-BE49-F238E27FC236}">
                <a16:creationId xmlns:a16="http://schemas.microsoft.com/office/drawing/2014/main" id="{4168C1FA-76D7-477F-B9A1-C51AB7E67EE5}"/>
              </a:ext>
            </a:extLst>
          </p:cNvPr>
          <p:cNvSpPr txBox="1"/>
          <p:nvPr/>
        </p:nvSpPr>
        <p:spPr bwMode="auto">
          <a:xfrm>
            <a:off x="7167243" y="458476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a:t>
            </a:r>
          </a:p>
        </p:txBody>
      </p:sp>
      <p:sp>
        <p:nvSpPr>
          <p:cNvPr id="28" name="TextBox 27">
            <a:extLst>
              <a:ext uri="{FF2B5EF4-FFF2-40B4-BE49-F238E27FC236}">
                <a16:creationId xmlns:a16="http://schemas.microsoft.com/office/drawing/2014/main" id="{3309E03C-39C4-4047-BA91-46018CDFCA6D}"/>
              </a:ext>
            </a:extLst>
          </p:cNvPr>
          <p:cNvSpPr txBox="1"/>
          <p:nvPr/>
        </p:nvSpPr>
        <p:spPr bwMode="auto">
          <a:xfrm>
            <a:off x="6641169" y="4584763"/>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a:t>
            </a:r>
          </a:p>
        </p:txBody>
      </p:sp>
      <p:sp>
        <p:nvSpPr>
          <p:cNvPr id="29" name="Rectangle: Rounded Corners 28">
            <a:extLst>
              <a:ext uri="{FF2B5EF4-FFF2-40B4-BE49-F238E27FC236}">
                <a16:creationId xmlns:a16="http://schemas.microsoft.com/office/drawing/2014/main" id="{6BEA7BB1-D971-451C-A3C4-34D7787D9851}"/>
              </a:ext>
            </a:extLst>
          </p:cNvPr>
          <p:cNvSpPr/>
          <p:nvPr/>
        </p:nvSpPr>
        <p:spPr bwMode="auto">
          <a:xfrm>
            <a:off x="1703512" y="1633016"/>
            <a:ext cx="3312700" cy="3406265"/>
          </a:xfrm>
          <a:prstGeom prst="roundRect">
            <a:avLst>
              <a:gd name="adj" fmla="val 576"/>
            </a:avLst>
          </a:prstGeom>
          <a:noFill/>
          <a:ln w="19050" cap="flat" cmpd="sng" algn="ctr">
            <a:solidFill>
              <a:srgbClr val="7030A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 name="Rectangle: Rounded Corners 29">
            <a:extLst>
              <a:ext uri="{FF2B5EF4-FFF2-40B4-BE49-F238E27FC236}">
                <a16:creationId xmlns:a16="http://schemas.microsoft.com/office/drawing/2014/main" id="{B74DE45B-DC05-444C-99BE-4CE53628A75A}"/>
              </a:ext>
            </a:extLst>
          </p:cNvPr>
          <p:cNvSpPr/>
          <p:nvPr/>
        </p:nvSpPr>
        <p:spPr bwMode="auto">
          <a:xfrm>
            <a:off x="5116082" y="1633016"/>
            <a:ext cx="401106" cy="3413411"/>
          </a:xfrm>
          <a:prstGeom prst="roundRect">
            <a:avLst>
              <a:gd name="adj" fmla="val 4862"/>
            </a:avLst>
          </a:prstGeom>
          <a:noFill/>
          <a:ln w="19050" cap="flat" cmpd="sng" algn="ctr">
            <a:solidFill>
              <a:srgbClr val="00628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 name="Rectangle: Rounded Corners 30">
            <a:extLst>
              <a:ext uri="{FF2B5EF4-FFF2-40B4-BE49-F238E27FC236}">
                <a16:creationId xmlns:a16="http://schemas.microsoft.com/office/drawing/2014/main" id="{75370969-7B30-4937-8814-8EB9FAD5D747}"/>
              </a:ext>
            </a:extLst>
          </p:cNvPr>
          <p:cNvSpPr/>
          <p:nvPr/>
        </p:nvSpPr>
        <p:spPr bwMode="auto">
          <a:xfrm>
            <a:off x="5596290" y="1633015"/>
            <a:ext cx="283686" cy="3406264"/>
          </a:xfrm>
          <a:prstGeom prst="roundRect">
            <a:avLst>
              <a:gd name="adj" fmla="val 7347"/>
            </a:avLst>
          </a:pr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35" name="Picture 34">
            <a:extLst>
              <a:ext uri="{FF2B5EF4-FFF2-40B4-BE49-F238E27FC236}">
                <a16:creationId xmlns:a16="http://schemas.microsoft.com/office/drawing/2014/main" id="{BA1A8C6C-21A4-4F9F-ABA1-F2E4E541D7C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027107" y="5161407"/>
            <a:ext cx="2178224" cy="1596120"/>
          </a:xfrm>
          <a:prstGeom prst="rect">
            <a:avLst/>
          </a:prstGeom>
        </p:spPr>
      </p:pic>
      <p:sp>
        <p:nvSpPr>
          <p:cNvPr id="36" name="TextBox 35">
            <a:extLst>
              <a:ext uri="{FF2B5EF4-FFF2-40B4-BE49-F238E27FC236}">
                <a16:creationId xmlns:a16="http://schemas.microsoft.com/office/drawing/2014/main" id="{36E03293-9424-4099-8FC8-91039723D00A}"/>
              </a:ext>
            </a:extLst>
          </p:cNvPr>
          <p:cNvSpPr txBox="1"/>
          <p:nvPr/>
        </p:nvSpPr>
        <p:spPr bwMode="auto">
          <a:xfrm>
            <a:off x="6631025" y="612712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3</a:t>
            </a:r>
          </a:p>
        </p:txBody>
      </p:sp>
      <p:sp>
        <p:nvSpPr>
          <p:cNvPr id="37" name="TextBox 36">
            <a:extLst>
              <a:ext uri="{FF2B5EF4-FFF2-40B4-BE49-F238E27FC236}">
                <a16:creationId xmlns:a16="http://schemas.microsoft.com/office/drawing/2014/main" id="{0E7B9C6F-BE86-4DF1-8948-32643C58AC2D}"/>
              </a:ext>
            </a:extLst>
          </p:cNvPr>
          <p:cNvSpPr txBox="1"/>
          <p:nvPr/>
        </p:nvSpPr>
        <p:spPr bwMode="auto">
          <a:xfrm>
            <a:off x="6085584" y="612712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6</a:t>
            </a:r>
          </a:p>
        </p:txBody>
      </p:sp>
      <p:sp>
        <p:nvSpPr>
          <p:cNvPr id="38" name="TextBox 37">
            <a:extLst>
              <a:ext uri="{FF2B5EF4-FFF2-40B4-BE49-F238E27FC236}">
                <a16:creationId xmlns:a16="http://schemas.microsoft.com/office/drawing/2014/main" id="{AE4B7F49-B941-4587-A24A-DB19D7356E40}"/>
              </a:ext>
            </a:extLst>
          </p:cNvPr>
          <p:cNvSpPr txBox="1"/>
          <p:nvPr/>
        </p:nvSpPr>
        <p:spPr bwMode="auto">
          <a:xfrm>
            <a:off x="5565656" y="612712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9</a:t>
            </a:r>
          </a:p>
        </p:txBody>
      </p:sp>
      <p:sp>
        <p:nvSpPr>
          <p:cNvPr id="39" name="Rectangle 38">
            <a:extLst>
              <a:ext uri="{FF2B5EF4-FFF2-40B4-BE49-F238E27FC236}">
                <a16:creationId xmlns:a16="http://schemas.microsoft.com/office/drawing/2014/main" id="{EB45F148-5BB7-4C08-BF07-226DCB523C43}"/>
              </a:ext>
            </a:extLst>
          </p:cNvPr>
          <p:cNvSpPr/>
          <p:nvPr/>
        </p:nvSpPr>
        <p:spPr>
          <a:xfrm>
            <a:off x="8011287" y="3068960"/>
            <a:ext cx="2646878" cy="461665"/>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400" b="0" i="0" u="none" strike="noStrike" kern="1200" cap="none" spc="0" normalizeH="0" baseline="0" noProof="0" dirty="0">
                <a:ln>
                  <a:noFill/>
                </a:ln>
                <a:solidFill>
                  <a:srgbClr val="FF0000"/>
                </a:solidFill>
                <a:effectLst/>
                <a:uLnTx/>
                <a:uFillTx/>
                <a:latin typeface="Myriad Pro" panose="020B0503030403020204" pitchFamily="34" charset="0"/>
                <a:ea typeface="+mn-ea"/>
                <a:cs typeface="+mn-cs"/>
              </a:rPr>
              <a:t>3 × 1 ones = 3 ones</a:t>
            </a:r>
            <a:endParaRPr kumimoji="0" lang="en-GB" sz="2400" b="0" i="0" u="none" strike="noStrike" kern="1200" cap="none" spc="0" normalizeH="0" baseline="0" noProof="0" dirty="0">
              <a:ln>
                <a:noFill/>
              </a:ln>
              <a:solidFill>
                <a:srgbClr val="FF0000"/>
              </a:solidFill>
              <a:effectLst/>
              <a:uLnTx/>
              <a:uFillTx/>
              <a:latin typeface="Myriad Pro" panose="020B0503030403020204" pitchFamily="34" charset="0"/>
              <a:ea typeface="+mn-ea"/>
              <a:cs typeface="+mn-cs"/>
            </a:endParaRPr>
          </a:p>
        </p:txBody>
      </p:sp>
      <p:sp>
        <p:nvSpPr>
          <p:cNvPr id="40" name="Rectangle 39">
            <a:extLst>
              <a:ext uri="{FF2B5EF4-FFF2-40B4-BE49-F238E27FC236}">
                <a16:creationId xmlns:a16="http://schemas.microsoft.com/office/drawing/2014/main" id="{EDEB4B8B-266A-416E-9442-34FEC01EF77C}"/>
              </a:ext>
            </a:extLst>
          </p:cNvPr>
          <p:cNvSpPr/>
          <p:nvPr/>
        </p:nvSpPr>
        <p:spPr>
          <a:xfrm>
            <a:off x="8016346" y="3548344"/>
            <a:ext cx="2511713" cy="461665"/>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400" b="0" i="0" u="none" strike="noStrike" kern="1200" cap="none" spc="0" normalizeH="0" baseline="0" noProof="0" dirty="0">
                <a:ln>
                  <a:noFill/>
                </a:ln>
                <a:solidFill>
                  <a:srgbClr val="00628C"/>
                </a:solidFill>
                <a:effectLst/>
                <a:uLnTx/>
                <a:uFillTx/>
                <a:latin typeface="Myriad Pro" panose="020B0503030403020204" pitchFamily="34" charset="0"/>
                <a:ea typeface="+mn-ea"/>
                <a:cs typeface="+mn-cs"/>
              </a:rPr>
              <a:t>3 × 2 tens = 6 tens</a:t>
            </a:r>
            <a:endParaRPr kumimoji="0" lang="en-GB" sz="2400" b="0" i="0" u="none" strike="noStrike" kern="1200" cap="none" spc="0" normalizeH="0" baseline="0" noProof="0" dirty="0">
              <a:ln>
                <a:noFill/>
              </a:ln>
              <a:solidFill>
                <a:srgbClr val="00628C"/>
              </a:solidFill>
              <a:effectLst/>
              <a:uLnTx/>
              <a:uFillTx/>
              <a:latin typeface="Myriad Pro" panose="020B0503030403020204" pitchFamily="34" charset="0"/>
              <a:ea typeface="+mn-ea"/>
              <a:cs typeface="+mn-cs"/>
            </a:endParaRPr>
          </a:p>
        </p:txBody>
      </p:sp>
      <p:sp>
        <p:nvSpPr>
          <p:cNvPr id="41" name="Rectangle 40">
            <a:extLst>
              <a:ext uri="{FF2B5EF4-FFF2-40B4-BE49-F238E27FC236}">
                <a16:creationId xmlns:a16="http://schemas.microsoft.com/office/drawing/2014/main" id="{F88721AB-8629-45E5-BCE4-51C053D4E2E6}"/>
              </a:ext>
            </a:extLst>
          </p:cNvPr>
          <p:cNvSpPr/>
          <p:nvPr/>
        </p:nvSpPr>
        <p:spPr>
          <a:xfrm>
            <a:off x="8011287" y="4062075"/>
            <a:ext cx="4743818" cy="46166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US" sz="2400" b="0" i="0" u="none" strike="noStrike" kern="1200" cap="none" spc="0" normalizeH="0" baseline="0" noProof="0" dirty="0">
                <a:ln>
                  <a:noFill/>
                </a:ln>
                <a:solidFill>
                  <a:srgbClr val="7030A0"/>
                </a:solidFill>
                <a:effectLst/>
                <a:uLnTx/>
                <a:uFillTx/>
                <a:latin typeface="Myriad Pro" panose="020B0503030403020204" pitchFamily="34" charset="0"/>
                <a:ea typeface="+mn-ea"/>
                <a:cs typeface="+mn-cs"/>
              </a:rPr>
              <a:t>3 × 3 hundreds = 9 hundreds</a:t>
            </a:r>
            <a:endParaRPr kumimoji="0" lang="en-GB" sz="2400" b="0" i="0" u="none" strike="noStrike" kern="1200" cap="none" spc="0" normalizeH="0" baseline="0" noProof="0" dirty="0">
              <a:ln>
                <a:noFill/>
              </a:ln>
              <a:solidFill>
                <a:srgbClr val="7030A0"/>
              </a:solidFill>
              <a:effectLst/>
              <a:uLnTx/>
              <a:uFillTx/>
              <a:latin typeface="Myriad Pro" panose="020B0503030403020204" pitchFamily="34" charset="0"/>
              <a:ea typeface="+mn-ea"/>
              <a:cs typeface="+mn-cs"/>
            </a:endParaRPr>
          </a:p>
        </p:txBody>
      </p:sp>
    </p:spTree>
    <p:extLst>
      <p:ext uri="{BB962C8B-B14F-4D97-AF65-F5344CB8AC3E}">
        <p14:creationId xmlns:p14="http://schemas.microsoft.com/office/powerpoint/2010/main" val="1087978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mph" presetSubtype="2" decel="100000" autoRev="1" fill="hold" grpId="1" nodeType="clickEffect">
                                  <p:stCondLst>
                                    <p:cond delay="0"/>
                                  </p:stCondLst>
                                  <p:childTnLst>
                                    <p:animClr clrSpc="rgb" dir="cw">
                                      <p:cBhvr override="childStyle">
                                        <p:cTn id="31" dur="1000" fill="hold"/>
                                        <p:tgtEl>
                                          <p:spTgt spid="14"/>
                                        </p:tgtEl>
                                        <p:attrNameLst>
                                          <p:attrName>style.color</p:attrName>
                                        </p:attrNameLst>
                                      </p:cBhvr>
                                      <p:to>
                                        <a:srgbClr val="FF0000"/>
                                      </p:to>
                                    </p:animClr>
                                  </p:childTnLst>
                                </p:cTn>
                              </p:par>
                              <p:par>
                                <p:cTn id="32" presetID="3" presetClass="emph" presetSubtype="2" decel="100000" autoRev="1" fill="hold" grpId="1" nodeType="withEffect">
                                  <p:stCondLst>
                                    <p:cond delay="0"/>
                                  </p:stCondLst>
                                  <p:childTnLst>
                                    <p:animClr clrSpc="rgb" dir="cw">
                                      <p:cBhvr override="childStyle">
                                        <p:cTn id="33" dur="1000" fill="hold"/>
                                        <p:tgtEl>
                                          <p:spTgt spid="15"/>
                                        </p:tgtEl>
                                        <p:attrNameLst>
                                          <p:attrName>style.color</p:attrName>
                                        </p:attrNameLst>
                                      </p:cBhvr>
                                      <p:to>
                                        <a:srgbClr val="FF0000"/>
                                      </p:to>
                                    </p:animClr>
                                  </p:childTnLst>
                                </p:cTn>
                              </p:par>
                              <p:par>
                                <p:cTn id="34" presetID="3" presetClass="emph" presetSubtype="2" decel="100000" autoRev="1" fill="hold" grpId="1" nodeType="withEffect">
                                  <p:stCondLst>
                                    <p:cond delay="0"/>
                                  </p:stCondLst>
                                  <p:childTnLst>
                                    <p:animClr clrSpc="rgb" dir="cw">
                                      <p:cBhvr override="childStyle">
                                        <p:cTn id="35" dur="1000" fill="hold"/>
                                        <p:tgtEl>
                                          <p:spTgt spid="23"/>
                                        </p:tgtEl>
                                        <p:attrNameLst>
                                          <p:attrName>style.color</p:attrName>
                                        </p:attrNameLst>
                                      </p:cBhvr>
                                      <p:to>
                                        <a:srgbClr val="FF0000"/>
                                      </p:to>
                                    </p:animClr>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9"/>
                                        </p:tgtEl>
                                        <p:attrNameLst>
                                          <p:attrName>style.visibility</p:attrName>
                                        </p:attrNameLst>
                                      </p:cBhvr>
                                      <p:to>
                                        <p:strVal val="visible"/>
                                      </p:to>
                                    </p:set>
                                    <p:animEffect transition="in" filter="fade">
                                      <p:cBhvr>
                                        <p:cTn id="40" dur="500"/>
                                        <p:tgtEl>
                                          <p:spTgt spid="3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mph" presetSubtype="2" decel="100000" autoRev="1" fill="hold" grpId="1" nodeType="clickEffect">
                                  <p:stCondLst>
                                    <p:cond delay="0"/>
                                  </p:stCondLst>
                                  <p:childTnLst>
                                    <p:animClr clrSpc="rgb" dir="cw">
                                      <p:cBhvr override="childStyle">
                                        <p:cTn id="54" dur="1000" fill="hold"/>
                                        <p:tgtEl>
                                          <p:spTgt spid="13"/>
                                        </p:tgtEl>
                                        <p:attrNameLst>
                                          <p:attrName>style.color</p:attrName>
                                        </p:attrNameLst>
                                      </p:cBhvr>
                                      <p:to>
                                        <a:srgbClr val="00628C"/>
                                      </p:to>
                                    </p:animClr>
                                  </p:childTnLst>
                                </p:cTn>
                              </p:par>
                              <p:par>
                                <p:cTn id="55" presetID="3" presetClass="emph" presetSubtype="2" decel="100000" autoRev="1" fill="hold" grpId="2" nodeType="withEffect">
                                  <p:stCondLst>
                                    <p:cond delay="0"/>
                                  </p:stCondLst>
                                  <p:childTnLst>
                                    <p:animClr clrSpc="rgb" dir="cw">
                                      <p:cBhvr override="childStyle">
                                        <p:cTn id="56" dur="1000" fill="hold"/>
                                        <p:tgtEl>
                                          <p:spTgt spid="15"/>
                                        </p:tgtEl>
                                        <p:attrNameLst>
                                          <p:attrName>style.color</p:attrName>
                                        </p:attrNameLst>
                                      </p:cBhvr>
                                      <p:to>
                                        <a:srgbClr val="00628C"/>
                                      </p:to>
                                    </p:animClr>
                                  </p:childTnLst>
                                </p:cTn>
                              </p:par>
                              <p:par>
                                <p:cTn id="57" presetID="3" presetClass="emph" presetSubtype="2" decel="100000" autoRev="1" fill="hold" grpId="2" nodeType="withEffect">
                                  <p:stCondLst>
                                    <p:cond delay="0"/>
                                  </p:stCondLst>
                                  <p:childTnLst>
                                    <p:animClr clrSpc="rgb" dir="cw">
                                      <p:cBhvr override="childStyle">
                                        <p:cTn id="58" dur="1000" fill="hold"/>
                                        <p:tgtEl>
                                          <p:spTgt spid="23"/>
                                        </p:tgtEl>
                                        <p:attrNameLst>
                                          <p:attrName>style.color</p:attrName>
                                        </p:attrNameLst>
                                      </p:cBhvr>
                                      <p:to>
                                        <a:srgbClr val="00628C"/>
                                      </p:to>
                                    </p:animClr>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500"/>
                                        <p:tgtEl>
                                          <p:spTgt spid="40"/>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20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fade">
                                      <p:cBhvr>
                                        <p:cTn id="76" dur="500"/>
                                        <p:tgtEl>
                                          <p:spTgt spid="29"/>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mph" presetSubtype="2" decel="100000" autoRev="1" fill="hold" grpId="3" nodeType="clickEffect">
                                  <p:stCondLst>
                                    <p:cond delay="0"/>
                                  </p:stCondLst>
                                  <p:childTnLst>
                                    <p:animClr clrSpc="rgb" dir="cw">
                                      <p:cBhvr override="childStyle">
                                        <p:cTn id="80" dur="1000" fill="hold"/>
                                        <p:tgtEl>
                                          <p:spTgt spid="15"/>
                                        </p:tgtEl>
                                        <p:attrNameLst>
                                          <p:attrName>style.color</p:attrName>
                                        </p:attrNameLst>
                                      </p:cBhvr>
                                      <p:to>
                                        <a:srgbClr val="7030A0"/>
                                      </p:to>
                                    </p:animClr>
                                  </p:childTnLst>
                                </p:cTn>
                              </p:par>
                              <p:par>
                                <p:cTn id="81" presetID="3" presetClass="emph" presetSubtype="2" decel="100000" autoRev="1" fill="hold" grpId="3" nodeType="withEffect">
                                  <p:stCondLst>
                                    <p:cond delay="0"/>
                                  </p:stCondLst>
                                  <p:childTnLst>
                                    <p:animClr clrSpc="rgb" dir="cw">
                                      <p:cBhvr override="childStyle">
                                        <p:cTn id="82" dur="1000" fill="hold"/>
                                        <p:tgtEl>
                                          <p:spTgt spid="23"/>
                                        </p:tgtEl>
                                        <p:attrNameLst>
                                          <p:attrName>style.color</p:attrName>
                                        </p:attrNameLst>
                                      </p:cBhvr>
                                      <p:to>
                                        <a:srgbClr val="7030A0"/>
                                      </p:to>
                                    </p:animClr>
                                  </p:childTnLst>
                                </p:cTn>
                              </p:par>
                              <p:par>
                                <p:cTn id="83" presetID="3" presetClass="emph" presetSubtype="2" decel="100000" autoRev="1" fill="hold" grpId="1" nodeType="withEffect">
                                  <p:stCondLst>
                                    <p:cond delay="0"/>
                                  </p:stCondLst>
                                  <p:childTnLst>
                                    <p:animClr clrSpc="rgb" dir="cw">
                                      <p:cBhvr override="childStyle">
                                        <p:cTn id="84" dur="1000" fill="hold"/>
                                        <p:tgtEl>
                                          <p:spTgt spid="25"/>
                                        </p:tgtEl>
                                        <p:attrNameLst>
                                          <p:attrName>style.color</p:attrName>
                                        </p:attrNameLst>
                                      </p:cBhvr>
                                      <p:to>
                                        <a:srgbClr val="7030A0"/>
                                      </p:to>
                                    </p:animClr>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grpId="0" nodeType="click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fade">
                                      <p:cBhvr>
                                        <p:cTn id="89" dur="500"/>
                                        <p:tgtEl>
                                          <p:spTgt spid="41"/>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grpId="0" nodeType="click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fade">
                                      <p:cBhvr>
                                        <p:cTn id="94" dur="500"/>
                                        <p:tgtEl>
                                          <p:spTgt spid="2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500"/>
                                        <p:tgtEl>
                                          <p:spTgt spid="2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500"/>
                                        <p:tgtEl>
                                          <p:spTgt spid="20"/>
                                        </p:tgtEl>
                                      </p:cBhvr>
                                    </p:animEffect>
                                  </p:childTnLst>
                                </p:cTn>
                              </p:par>
                            </p:childTnLst>
                          </p:cTn>
                        </p:par>
                      </p:childTnLst>
                    </p:cTn>
                  </p:par>
                  <p:par>
                    <p:cTn id="101" fill="hold">
                      <p:stCondLst>
                        <p:cond delay="indefinite"/>
                      </p:stCondLst>
                      <p:childTnLst>
                        <p:par>
                          <p:cTn id="102" fill="hold">
                            <p:stCondLst>
                              <p:cond delay="0"/>
                            </p:stCondLst>
                            <p:childTnLst>
                              <p:par>
                                <p:cTn id="103" presetID="10" presetClass="entr" presetSubtype="0" fill="hold" grpId="0" nodeType="clickEffect">
                                  <p:stCondLst>
                                    <p:cond delay="0"/>
                                  </p:stCondLst>
                                  <p:childTnLst>
                                    <p:set>
                                      <p:cBhvr>
                                        <p:cTn id="104" dur="1" fill="hold">
                                          <p:stCondLst>
                                            <p:cond delay="0"/>
                                          </p:stCondLst>
                                        </p:cTn>
                                        <p:tgtEl>
                                          <p:spTgt spid="28"/>
                                        </p:tgtEl>
                                        <p:attrNameLst>
                                          <p:attrName>style.visibility</p:attrName>
                                        </p:attrNameLst>
                                      </p:cBhvr>
                                      <p:to>
                                        <p:strVal val="visible"/>
                                      </p:to>
                                    </p:set>
                                    <p:animEffect transition="in" filter="fade">
                                      <p:cBhvr>
                                        <p:cTn id="105" dur="500"/>
                                        <p:tgtEl>
                                          <p:spTgt spid="28"/>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500"/>
                                        <p:tgtEl>
                                          <p:spTgt spid="2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35"/>
                                        </p:tgtEl>
                                        <p:attrNameLst>
                                          <p:attrName>style.visibility</p:attrName>
                                        </p:attrNameLst>
                                      </p:cBhvr>
                                      <p:to>
                                        <p:strVal val="visible"/>
                                      </p:to>
                                    </p:set>
                                    <p:animEffect transition="in" filter="fade">
                                      <p:cBhvr>
                                        <p:cTn id="116" dur="500"/>
                                        <p:tgtEl>
                                          <p:spTgt spid="35"/>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grpId="0" nodeType="clickEffect">
                                  <p:stCondLst>
                                    <p:cond delay="0"/>
                                  </p:stCondLst>
                                  <p:childTnLst>
                                    <p:set>
                                      <p:cBhvr>
                                        <p:cTn id="120" dur="1" fill="hold">
                                          <p:stCondLst>
                                            <p:cond delay="0"/>
                                          </p:stCondLst>
                                        </p:cTn>
                                        <p:tgtEl>
                                          <p:spTgt spid="36"/>
                                        </p:tgtEl>
                                        <p:attrNameLst>
                                          <p:attrName>style.visibility</p:attrName>
                                        </p:attrNameLst>
                                      </p:cBhvr>
                                      <p:to>
                                        <p:strVal val="visible"/>
                                      </p:to>
                                    </p:set>
                                    <p:animEffect transition="in" filter="fade">
                                      <p:cBhvr>
                                        <p:cTn id="121" dur="500"/>
                                        <p:tgtEl>
                                          <p:spTgt spid="36"/>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37"/>
                                        </p:tgtEl>
                                        <p:attrNameLst>
                                          <p:attrName>style.visibility</p:attrName>
                                        </p:attrNameLst>
                                      </p:cBhvr>
                                      <p:to>
                                        <p:strVal val="visible"/>
                                      </p:to>
                                    </p:set>
                                    <p:animEffect transition="in" filter="fade">
                                      <p:cBhvr>
                                        <p:cTn id="126" dur="500"/>
                                        <p:tgtEl>
                                          <p:spTgt spid="37"/>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grpId="0" nodeType="clickEffect">
                                  <p:stCondLst>
                                    <p:cond delay="0"/>
                                  </p:stCondLst>
                                  <p:childTnLst>
                                    <p:set>
                                      <p:cBhvr>
                                        <p:cTn id="130" dur="1" fill="hold">
                                          <p:stCondLst>
                                            <p:cond delay="0"/>
                                          </p:stCondLst>
                                        </p:cTn>
                                        <p:tgtEl>
                                          <p:spTgt spid="38"/>
                                        </p:tgtEl>
                                        <p:attrNameLst>
                                          <p:attrName>style.visibility</p:attrName>
                                        </p:attrNameLst>
                                      </p:cBhvr>
                                      <p:to>
                                        <p:strVal val="visible"/>
                                      </p:to>
                                    </p:set>
                                    <p:animEffect transition="in" filter="fade">
                                      <p:cBhvr>
                                        <p:cTn id="131" dur="500"/>
                                        <p:tgtEl>
                                          <p:spTgt spid="38"/>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3"/>
                                        </p:tgtEl>
                                        <p:attrNameLst>
                                          <p:attrName>style.visibility</p:attrName>
                                        </p:attrNameLst>
                                      </p:cBhvr>
                                      <p:to>
                                        <p:strVal val="visible"/>
                                      </p:to>
                                    </p:set>
                                    <p:animEffect transition="in" filter="fade">
                                      <p:cBhvr>
                                        <p:cTn id="1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3" grpId="1"/>
      <p:bldP spid="14" grpId="0"/>
      <p:bldP spid="14" grpId="1"/>
      <p:bldP spid="15" grpId="0"/>
      <p:bldP spid="15" grpId="1"/>
      <p:bldP spid="15" grpId="2"/>
      <p:bldP spid="15" grpId="3"/>
      <p:bldP spid="16" grpId="0"/>
      <p:bldP spid="18" grpId="0"/>
      <p:bldP spid="19" grpId="0"/>
      <p:bldP spid="20" grpId="0"/>
      <p:bldP spid="21" grpId="0"/>
      <p:bldP spid="22" grpId="0"/>
      <p:bldP spid="23" grpId="0"/>
      <p:bldP spid="23" grpId="1"/>
      <p:bldP spid="23" grpId="2"/>
      <p:bldP spid="23" grpId="3"/>
      <p:bldP spid="25" grpId="0"/>
      <p:bldP spid="25" grpId="1"/>
      <p:bldP spid="26" grpId="0"/>
      <p:bldP spid="27" grpId="0"/>
      <p:bldP spid="28" grpId="0"/>
      <p:bldP spid="29" grpId="0" animBg="1"/>
      <p:bldP spid="30" grpId="0" animBg="1"/>
      <p:bldP spid="31" grpId="0" animBg="1"/>
      <p:bldP spid="36" grpId="0"/>
      <p:bldP spid="37" grpId="0"/>
      <p:bldP spid="38" grpId="0"/>
      <p:bldP spid="39" grpId="0"/>
      <p:bldP spid="40" grpId="0"/>
      <p:bldP spid="41"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F5D5B83-82CD-44AE-AFF4-867BD46E92FC}"/>
              </a:ext>
            </a:extLst>
          </p:cNvPr>
          <p:cNvSpPr>
            <a:spLocks noGrp="1"/>
          </p:cNvSpPr>
          <p:nvPr>
            <p:ph type="title"/>
          </p:nvPr>
        </p:nvSpPr>
        <p:spPr/>
        <p:txBody>
          <a:bodyPr/>
          <a:lstStyle/>
          <a:p>
            <a:r>
              <a:rPr lang="en-GB" dirty="0"/>
              <a:t>5MD-3 Multiply using a formal written method</a:t>
            </a:r>
          </a:p>
        </p:txBody>
      </p:sp>
      <p:sp>
        <p:nvSpPr>
          <p:cNvPr id="3" name="TextBox 2">
            <a:extLst>
              <a:ext uri="{FF2B5EF4-FFF2-40B4-BE49-F238E27FC236}">
                <a16:creationId xmlns:a16="http://schemas.microsoft.com/office/drawing/2014/main" id="{D17BC6F9-FF30-44E5-A4DA-534B631AAF00}"/>
              </a:ext>
            </a:extLst>
          </p:cNvPr>
          <p:cNvSpPr txBox="1"/>
          <p:nvPr/>
        </p:nvSpPr>
        <p:spPr bwMode="auto">
          <a:xfrm>
            <a:off x="3598908" y="1692379"/>
            <a:ext cx="8771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1,468</a:t>
            </a:r>
          </a:p>
        </p:txBody>
      </p:sp>
      <p:sp>
        <p:nvSpPr>
          <p:cNvPr id="4" name="Rectangle 3">
            <a:extLst>
              <a:ext uri="{FF2B5EF4-FFF2-40B4-BE49-F238E27FC236}">
                <a16:creationId xmlns:a16="http://schemas.microsoft.com/office/drawing/2014/main" id="{5FD329CF-B460-42F5-9758-94574D3275E2}"/>
              </a:ext>
            </a:extLst>
          </p:cNvPr>
          <p:cNvSpPr/>
          <p:nvPr/>
        </p:nvSpPr>
        <p:spPr>
          <a:xfrm>
            <a:off x="2207568" y="1673329"/>
            <a:ext cx="1534394" cy="461665"/>
          </a:xfrm>
          <a:prstGeom prst="rect">
            <a:avLst/>
          </a:prstGeom>
        </p:spPr>
        <p:txBody>
          <a:bodyPr wrap="none">
            <a:spAutoFit/>
          </a:bodyPr>
          <a:lstStyle/>
          <a:p>
            <a:pPr marL="0" marR="0" lvl="0" indent="0" algn="l"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Times New Roman" panose="02020603050405020304" pitchFamily="18" charset="0"/>
              </a:rPr>
              <a:t>367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yriad Pro Semibold" charset="0"/>
                <a:cs typeface="Myriad Pro Semibold" charset="0"/>
              </a:rPr>
              <a:t>× 4 = </a:t>
            </a:r>
            <a:r>
              <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Times New Roman" panose="02020603050405020304" pitchFamily="18" charset="0"/>
                <a:cs typeface="Times New Roman" panose="02020603050405020304" pitchFamily="18" charset="0"/>
              </a:rPr>
              <a:t> </a:t>
            </a:r>
            <a:endParaRPr kumimoji="0" lang="en-GB" sz="2400" b="0" i="0" u="none" strike="noStrike" kern="1200" cap="none" spc="0" normalizeH="0" baseline="0" noProof="0" dirty="0">
              <a:ln>
                <a:noFill/>
              </a:ln>
              <a:solidFill>
                <a:srgbClr val="000000"/>
              </a:solidFill>
              <a:effectLst/>
              <a:uLnTx/>
              <a:uFillTx/>
              <a:latin typeface="Myriad Pro" panose="020B0503030403020204" pitchFamily="34" charset="0"/>
              <a:ea typeface="+mn-ea"/>
              <a:cs typeface="+mn-cs"/>
            </a:endParaRPr>
          </a:p>
        </p:txBody>
      </p:sp>
      <p:sp>
        <p:nvSpPr>
          <p:cNvPr id="5" name="Rectangle 4">
            <a:extLst>
              <a:ext uri="{FF2B5EF4-FFF2-40B4-BE49-F238E27FC236}">
                <a16:creationId xmlns:a16="http://schemas.microsoft.com/office/drawing/2014/main" id="{CB8A3DBC-F3F7-4578-9646-6B9FC56F9564}"/>
              </a:ext>
            </a:extLst>
          </p:cNvPr>
          <p:cNvSpPr/>
          <p:nvPr/>
        </p:nvSpPr>
        <p:spPr bwMode="auto">
          <a:xfrm>
            <a:off x="3657253" y="1700971"/>
            <a:ext cx="811774"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marR="0" lvl="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a:pPr>
            <a:endParaRPr kumimoji="0" lang="en-GB" sz="2800" b="0" i="0" u="none" strike="noStrike" kern="1200" cap="none" spc="0" normalizeH="0" baseline="0" noProof="0">
              <a:ln>
                <a:noFill/>
              </a:ln>
              <a:solidFill>
                <a:srgbClr val="000000"/>
              </a:solidFill>
              <a:effectLst/>
              <a:uLnTx/>
              <a:uFillTx/>
              <a:latin typeface="Arial" charset="0"/>
              <a:ea typeface="+mn-ea"/>
              <a:cs typeface="+mn-cs"/>
            </a:endParaRPr>
          </a:p>
        </p:txBody>
      </p:sp>
      <p:pic>
        <p:nvPicPr>
          <p:cNvPr id="9" name="Picture 8">
            <a:extLst>
              <a:ext uri="{FF2B5EF4-FFF2-40B4-BE49-F238E27FC236}">
                <a16:creationId xmlns:a16="http://schemas.microsoft.com/office/drawing/2014/main" id="{4AF88092-483F-4F96-B438-56AE7B5C80A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15480" y="2780928"/>
            <a:ext cx="3960440" cy="2244544"/>
          </a:xfrm>
          <a:prstGeom prst="rect">
            <a:avLst/>
          </a:prstGeom>
        </p:spPr>
      </p:pic>
      <p:sp>
        <p:nvSpPr>
          <p:cNvPr id="10" name="TextBox 9">
            <a:extLst>
              <a:ext uri="{FF2B5EF4-FFF2-40B4-BE49-F238E27FC236}">
                <a16:creationId xmlns:a16="http://schemas.microsoft.com/office/drawing/2014/main" id="{7833AF64-7A06-497E-8253-F4D90AFBBA2D}"/>
              </a:ext>
            </a:extLst>
          </p:cNvPr>
          <p:cNvSpPr txBox="1"/>
          <p:nvPr/>
        </p:nvSpPr>
        <p:spPr bwMode="auto">
          <a:xfrm>
            <a:off x="4214378" y="4039517"/>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FF0000"/>
                </a:solidFill>
                <a:effectLst/>
                <a:uLnTx/>
                <a:uFillTx/>
                <a:latin typeface="Myriad Pro" panose="020B0503030403020204" pitchFamily="34" charset="0"/>
                <a:ea typeface="Myriad Pro Semibold" charset="0"/>
                <a:cs typeface="Myriad Pro Semibold" charset="0"/>
              </a:rPr>
              <a:t>8</a:t>
            </a:r>
          </a:p>
        </p:txBody>
      </p:sp>
      <p:sp>
        <p:nvSpPr>
          <p:cNvPr id="11" name="TextBox 10">
            <a:extLst>
              <a:ext uri="{FF2B5EF4-FFF2-40B4-BE49-F238E27FC236}">
                <a16:creationId xmlns:a16="http://schemas.microsoft.com/office/drawing/2014/main" id="{64FB461E-8C98-47C8-96F5-C5A071D92623}"/>
              </a:ext>
            </a:extLst>
          </p:cNvPr>
          <p:cNvSpPr txBox="1"/>
          <p:nvPr/>
        </p:nvSpPr>
        <p:spPr bwMode="auto">
          <a:xfrm>
            <a:off x="3630966" y="4622099"/>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FF0000"/>
                </a:solidFill>
                <a:effectLst/>
                <a:uLnTx/>
                <a:uFillTx/>
                <a:latin typeface="Myriad Pro" panose="020B0503030403020204" pitchFamily="34" charset="0"/>
                <a:ea typeface="Myriad Pro Semibold" charset="0"/>
                <a:cs typeface="Myriad Pro Semibold" charset="0"/>
              </a:rPr>
              <a:t>2</a:t>
            </a:r>
          </a:p>
        </p:txBody>
      </p:sp>
      <p:sp>
        <p:nvSpPr>
          <p:cNvPr id="12" name="TextBox 11">
            <a:extLst>
              <a:ext uri="{FF2B5EF4-FFF2-40B4-BE49-F238E27FC236}">
                <a16:creationId xmlns:a16="http://schemas.microsoft.com/office/drawing/2014/main" id="{A8F5305B-0D7E-48E6-8F9C-0CC66F7F854E}"/>
              </a:ext>
            </a:extLst>
          </p:cNvPr>
          <p:cNvSpPr txBox="1"/>
          <p:nvPr/>
        </p:nvSpPr>
        <p:spPr bwMode="auto">
          <a:xfrm>
            <a:off x="3600436" y="4039517"/>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628C"/>
                </a:solidFill>
                <a:effectLst/>
                <a:uLnTx/>
                <a:uFillTx/>
                <a:latin typeface="Myriad Pro" panose="020B0503030403020204" pitchFamily="34" charset="0"/>
                <a:ea typeface="Myriad Pro Semibold" charset="0"/>
                <a:cs typeface="Myriad Pro Semibold" charset="0"/>
              </a:rPr>
              <a:t>6</a:t>
            </a:r>
          </a:p>
        </p:txBody>
      </p:sp>
      <p:sp>
        <p:nvSpPr>
          <p:cNvPr id="13" name="TextBox 12">
            <a:extLst>
              <a:ext uri="{FF2B5EF4-FFF2-40B4-BE49-F238E27FC236}">
                <a16:creationId xmlns:a16="http://schemas.microsoft.com/office/drawing/2014/main" id="{86F43D79-A280-441A-A04C-85DFB581C33B}"/>
              </a:ext>
            </a:extLst>
          </p:cNvPr>
          <p:cNvSpPr txBox="1"/>
          <p:nvPr/>
        </p:nvSpPr>
        <p:spPr bwMode="auto">
          <a:xfrm>
            <a:off x="2265518" y="4039517"/>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30A0"/>
                </a:solidFill>
                <a:effectLst/>
                <a:uLnTx/>
                <a:uFillTx/>
                <a:latin typeface="Myriad Pro" panose="020B0503030403020204" pitchFamily="34" charset="0"/>
                <a:ea typeface="Myriad Pro Semibold" charset="0"/>
                <a:cs typeface="Myriad Pro Semibold" charset="0"/>
              </a:rPr>
              <a:t>1</a:t>
            </a:r>
          </a:p>
        </p:txBody>
      </p:sp>
      <p:sp>
        <p:nvSpPr>
          <p:cNvPr id="14" name="TextBox 13">
            <a:extLst>
              <a:ext uri="{FF2B5EF4-FFF2-40B4-BE49-F238E27FC236}">
                <a16:creationId xmlns:a16="http://schemas.microsoft.com/office/drawing/2014/main" id="{0BE486A0-8B65-4019-8D2F-1F5A456A65E3}"/>
              </a:ext>
            </a:extLst>
          </p:cNvPr>
          <p:cNvSpPr txBox="1"/>
          <p:nvPr/>
        </p:nvSpPr>
        <p:spPr bwMode="auto">
          <a:xfrm>
            <a:off x="2946008" y="4627814"/>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00628C"/>
                </a:solidFill>
                <a:effectLst/>
                <a:uLnTx/>
                <a:uFillTx/>
                <a:latin typeface="Myriad Pro" panose="020B0503030403020204" pitchFamily="34" charset="0"/>
                <a:ea typeface="Myriad Pro Semibold" charset="0"/>
                <a:cs typeface="Myriad Pro Semibold" charset="0"/>
              </a:rPr>
              <a:t>2</a:t>
            </a:r>
          </a:p>
        </p:txBody>
      </p:sp>
      <p:sp>
        <p:nvSpPr>
          <p:cNvPr id="15" name="TextBox 14">
            <a:extLst>
              <a:ext uri="{FF2B5EF4-FFF2-40B4-BE49-F238E27FC236}">
                <a16:creationId xmlns:a16="http://schemas.microsoft.com/office/drawing/2014/main" id="{2ADDB461-E48B-43C0-8CFF-9315D2D52118}"/>
              </a:ext>
            </a:extLst>
          </p:cNvPr>
          <p:cNvSpPr txBox="1"/>
          <p:nvPr/>
        </p:nvSpPr>
        <p:spPr bwMode="auto">
          <a:xfrm>
            <a:off x="2915478" y="4045232"/>
            <a:ext cx="2721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100000"/>
              </a:lnSpc>
              <a:spcBef>
                <a:spcPct val="20000"/>
              </a:spcBef>
              <a:spcAft>
                <a:spcPct val="0"/>
              </a:spcAft>
              <a:buClr>
                <a:srgbClr val="82CBDD"/>
              </a:buClr>
              <a:buSzTx/>
              <a:buFont typeface="Arial" panose="020B0604020202020204" pitchFamily="34" charset="0"/>
              <a:buNone/>
              <a:tabLst/>
              <a:defRPr/>
            </a:pPr>
            <a:r>
              <a:rPr kumimoji="0" lang="en-GB" sz="2400" b="0" i="0" u="none" strike="noStrike" kern="1200" cap="none" spc="0" normalizeH="0" baseline="0" noProof="0" dirty="0">
                <a:ln>
                  <a:noFill/>
                </a:ln>
                <a:solidFill>
                  <a:srgbClr val="7030A0"/>
                </a:solidFill>
                <a:effectLst/>
                <a:uLnTx/>
                <a:uFillTx/>
                <a:latin typeface="Myriad Pro" panose="020B0503030403020204" pitchFamily="34" charset="0"/>
                <a:ea typeface="Myriad Pro Semibold" charset="0"/>
                <a:cs typeface="Myriad Pro Semibold" charset="0"/>
              </a:rPr>
              <a:t>4</a:t>
            </a:r>
          </a:p>
        </p:txBody>
      </p:sp>
      <p:sp>
        <p:nvSpPr>
          <p:cNvPr id="8" name="TextBox 19">
            <a:extLst>
              <a:ext uri="{FF2B5EF4-FFF2-40B4-BE49-F238E27FC236}">
                <a16:creationId xmlns:a16="http://schemas.microsoft.com/office/drawing/2014/main" id="{28195B76-B173-46E8-A1C7-B0C716EFD7B3}"/>
              </a:ext>
            </a:extLst>
          </p:cNvPr>
          <p:cNvSpPr txBox="1"/>
          <p:nvPr/>
        </p:nvSpPr>
        <p:spPr>
          <a:xfrm>
            <a:off x="6128135" y="3362408"/>
            <a:ext cx="5486401" cy="1815882"/>
          </a:xfrm>
          <a:prstGeom prst="rect">
            <a:avLst/>
          </a:prstGeom>
          <a:solidFill>
            <a:schemeClr val="accent2"/>
          </a:solidFill>
          <a:ln w="12700">
            <a:noFill/>
          </a:ln>
        </p:spPr>
        <p:txBody>
          <a:bodyPr wrap="square" rtlCol="0">
            <a:spAutoFit/>
          </a:bodyPr>
          <a:lstStyle>
            <a:defPPr>
              <a:defRPr lang="en-GB"/>
            </a:defPPr>
            <a:lvl1pPr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1pPr>
            <a:lvl2pPr marL="4572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2pPr>
            <a:lvl3pPr marL="9144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3pPr>
            <a:lvl4pPr marL="13716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4pPr>
            <a:lvl5pPr marL="1828800" algn="l" rtl="0" fontAlgn="base">
              <a:spcBef>
                <a:spcPct val="20000"/>
              </a:spcBef>
              <a:spcAft>
                <a:spcPct val="0"/>
              </a:spcAft>
              <a:buClr>
                <a:srgbClr val="00628C"/>
              </a:buClr>
              <a:buFont typeface="Arial" panose="020B0604020202020204" pitchFamily="34" charset="0"/>
              <a:buChar char="●"/>
              <a:defRPr sz="2800" kern="1200">
                <a:solidFill>
                  <a:schemeClr val="tx1"/>
                </a:solidFill>
                <a:latin typeface="Arial" panose="020B0604020202020204" pitchFamily="34" charset="0"/>
                <a:ea typeface="+mn-ea"/>
                <a:cs typeface="+mn-cs"/>
              </a:defRPr>
            </a:lvl5pPr>
            <a:lvl6pPr marL="2286000" algn="l" defTabSz="914400" rtl="0" eaLnBrk="1" latinLnBrk="0" hangingPunct="1">
              <a:defRPr sz="2800" kern="1200">
                <a:solidFill>
                  <a:schemeClr val="tx1"/>
                </a:solidFill>
                <a:latin typeface="Arial" panose="020B0604020202020204" pitchFamily="34" charset="0"/>
                <a:ea typeface="+mn-ea"/>
                <a:cs typeface="+mn-cs"/>
              </a:defRPr>
            </a:lvl6pPr>
            <a:lvl7pPr marL="2743200" algn="l" defTabSz="914400" rtl="0" eaLnBrk="1" latinLnBrk="0" hangingPunct="1">
              <a:defRPr sz="2800" kern="1200">
                <a:solidFill>
                  <a:schemeClr val="tx1"/>
                </a:solidFill>
                <a:latin typeface="Arial" panose="020B0604020202020204" pitchFamily="34" charset="0"/>
                <a:ea typeface="+mn-ea"/>
                <a:cs typeface="+mn-cs"/>
              </a:defRPr>
            </a:lvl7pPr>
            <a:lvl8pPr marL="3200400" algn="l" defTabSz="914400" rtl="0" eaLnBrk="1" latinLnBrk="0" hangingPunct="1">
              <a:defRPr sz="2800" kern="1200">
                <a:solidFill>
                  <a:schemeClr val="tx1"/>
                </a:solidFill>
                <a:latin typeface="Arial" panose="020B0604020202020204" pitchFamily="34" charset="0"/>
                <a:ea typeface="+mn-ea"/>
                <a:cs typeface="+mn-cs"/>
              </a:defRPr>
            </a:lvl8pPr>
            <a:lvl9pPr marL="3657600" algn="l" defTabSz="914400" rtl="0" eaLnBrk="1" latinLnBrk="0" hangingPunct="1">
              <a:defRPr sz="2800" kern="1200">
                <a:solidFill>
                  <a:schemeClr val="tx1"/>
                </a:solidFill>
                <a:latin typeface="Arial" panose="020B0604020202020204" pitchFamily="34" charset="0"/>
                <a:ea typeface="+mn-ea"/>
                <a:cs typeface="+mn-cs"/>
              </a:defRPr>
            </a:lvl9pPr>
          </a:lstStyle>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4 x 7 = 28</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4 times 7 ones = 28 ones.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28 ones = 2 tens and 8 ones.</a:t>
            </a:r>
          </a:p>
          <a:p>
            <a:pPr marL="0" marR="0" lvl="0" indent="0" algn="ct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None/>
              <a:tabLst/>
              <a:defRPr/>
            </a:pPr>
            <a:r>
              <a:rPr kumimoji="0" lang="en-GB" sz="2000" b="0" i="1" u="none" strike="noStrike" kern="1200" cap="none" spc="0" normalizeH="0" baseline="0" noProof="0" dirty="0">
                <a:ln>
                  <a:noFill/>
                </a:ln>
                <a:solidFill>
                  <a:srgbClr val="585858"/>
                </a:solidFill>
                <a:effectLst/>
                <a:uLnTx/>
                <a:uFillTx/>
                <a:latin typeface="Arial" panose="020B0604020202020204" pitchFamily="34" charset="0"/>
                <a:ea typeface="+mn-ea"/>
                <a:cs typeface="+mn-cs"/>
              </a:rPr>
              <a:t>2 is recorded below the tens column and 8 is recorded in the ones column</a:t>
            </a:r>
            <a:r>
              <a:rPr kumimoji="0" lang="en-GB" sz="2000" b="0" i="1" u="none" strike="noStrike" kern="1200" cap="none" spc="0" normalizeH="0" baseline="0" noProof="0" dirty="0">
                <a:ln>
                  <a:noFill/>
                </a:ln>
                <a:solidFill>
                  <a:srgbClr val="000000"/>
                </a:solidFill>
                <a:effectLst/>
                <a:uLnTx/>
                <a:uFillTx/>
                <a:latin typeface="Arial" panose="020B0604020202020204" pitchFamily="34" charset="0"/>
                <a:ea typeface="+mn-ea"/>
                <a:cs typeface="+mn-cs"/>
              </a:rPr>
              <a:t>.</a:t>
            </a:r>
          </a:p>
        </p:txBody>
      </p:sp>
      <p:sp>
        <p:nvSpPr>
          <p:cNvPr id="18" name="Content Placeholder 2">
            <a:extLst>
              <a:ext uri="{FF2B5EF4-FFF2-40B4-BE49-F238E27FC236}">
                <a16:creationId xmlns:a16="http://schemas.microsoft.com/office/drawing/2014/main" id="{33C16913-09C5-403C-9FBA-6D7BCB3C36C5}"/>
              </a:ext>
            </a:extLst>
          </p:cNvPr>
          <p:cNvSpPr txBox="1">
            <a:spLocks/>
          </p:cNvSpPr>
          <p:nvPr/>
        </p:nvSpPr>
        <p:spPr>
          <a:xfrm flipH="1">
            <a:off x="5788752" y="950121"/>
            <a:ext cx="6530709" cy="5443479"/>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Children should refer to the place value counters used in the previous example throughout the step-by-step progressions shown, circling the appropriate sections of counters as they appear.</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585858"/>
                </a:solidFill>
                <a:effectLst/>
                <a:uLnTx/>
                <a:uFillTx/>
                <a:latin typeface="Arial"/>
                <a:ea typeface="+mn-ea"/>
                <a:cs typeface="+mn-cs"/>
              </a:rPr>
              <a:t>Identify what each digit represents and why it has been recorded in certain locations.</a:t>
            </a: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None/>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endParaRPr kumimoji="0" lang="en-GB" sz="2000" b="0" i="0" u="none" strike="noStrike" kern="1200" cap="none" spc="0" normalizeH="0" baseline="0" noProof="0" dirty="0">
              <a:ln>
                <a:noFill/>
              </a:ln>
              <a:solidFill>
                <a:srgbClr val="585858"/>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585858"/>
              </a:buClr>
              <a:buSzTx/>
              <a:buFont typeface="Arial" panose="020B0604020202020204" pitchFamily="34" charset="0"/>
              <a:buChar char="•"/>
              <a:tabLst/>
              <a:defRPr/>
            </a:pPr>
            <a:r>
              <a:rPr kumimoji="0" lang="en-GB" sz="2000" b="0" i="0" u="none" strike="noStrike" kern="1200" cap="none" spc="0" normalizeH="0" baseline="0" noProof="0" dirty="0">
                <a:ln>
                  <a:noFill/>
                </a:ln>
                <a:solidFill>
                  <a:srgbClr val="585858"/>
                </a:solidFill>
                <a:effectLst/>
                <a:uLnTx/>
                <a:uFillTx/>
                <a:latin typeface="Arial"/>
                <a:ea typeface="+mn-ea"/>
                <a:cs typeface="+mn-cs"/>
              </a:rPr>
              <a:t>Now practise calculating a three-digit number by a single-digit number to develop fluency.</a:t>
            </a: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0" marR="0" lvl="0" indent="0"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None/>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a:p>
            <a:pPr marL="257168" marR="0" lvl="0" indent="-257168" algn="l" defTabSz="914400" rtl="0" eaLnBrk="0" fontAlgn="base" latinLnBrk="0" hangingPunct="0">
              <a:lnSpc>
                <a:spcPct val="120000"/>
              </a:lnSpc>
              <a:spcBef>
                <a:spcPts val="600"/>
              </a:spcBef>
              <a:spcAft>
                <a:spcPts val="600"/>
              </a:spcAft>
              <a:buClr>
                <a:srgbClr val="00628C"/>
              </a:buClr>
              <a:buSzTx/>
              <a:buFont typeface="Arial" panose="020B0604020202020204" pitchFamily="34" charset="0"/>
              <a:buChar char="•"/>
              <a:tabLst/>
              <a:defRPr/>
            </a:pPr>
            <a:endParaRPr kumimoji="0" lang="en-GB" sz="2000" b="0" i="0" u="none" strike="noStrike" kern="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138583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2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10" presetClass="entr" presetSubtype="0" fill="hold" grpId="0" nodeType="afterEffect">
                                  <p:stCondLst>
                                    <p:cond delay="2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500"/>
                            </p:stCondLst>
                            <p:childTnLst>
                              <p:par>
                                <p:cTn id="27" presetID="10" presetClass="entr" presetSubtype="0" fill="hold" grpId="0" nodeType="afterEffect">
                                  <p:stCondLst>
                                    <p:cond delay="2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12" grpId="0"/>
      <p:bldP spid="13" grpId="0"/>
      <p:bldP spid="14" grpId="0"/>
      <p:bldP spid="15"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18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00263737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estimation to support accurate calculation</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442719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4388829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4:6-4:7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40-41</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66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21B029-DD9A-4EA4-96FF-11476197CFD5}"/>
              </a:ext>
            </a:extLst>
          </p:cNvPr>
          <p:cNvSpPr/>
          <p:nvPr/>
        </p:nvSpPr>
        <p:spPr>
          <a:xfrm>
            <a:off x="3935090" y="2135114"/>
            <a:ext cx="1279517"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200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 </a:t>
            </a:r>
            <a:endParaRPr lang="en-GB" dirty="0"/>
          </a:p>
        </p:txBody>
      </p:sp>
      <p:sp>
        <p:nvSpPr>
          <p:cNvPr id="2" name="Text Placeholder 1">
            <a:extLst>
              <a:ext uri="{FF2B5EF4-FFF2-40B4-BE49-F238E27FC236}">
                <a16:creationId xmlns:a16="http://schemas.microsoft.com/office/drawing/2014/main" id="{E0CD2BB8-41F6-4771-816B-EBF5FB0D2AEA}"/>
              </a:ext>
            </a:extLst>
          </p:cNvPr>
          <p:cNvSpPr>
            <a:spLocks noGrp="1"/>
          </p:cNvSpPr>
          <p:nvPr>
            <p:ph type="body" sz="quarter" idx="11"/>
          </p:nvPr>
        </p:nvSpPr>
        <p:spPr/>
        <p:txBody>
          <a:bodyPr/>
          <a:lstStyle/>
          <a:p>
            <a:r>
              <a:rPr lang="en-GB" dirty="0"/>
              <a:t>2.14 Short multiplication   </a:t>
            </a:r>
            <a:r>
              <a:rPr lang="en-GB" dirty="0">
                <a:solidFill>
                  <a:srgbClr val="00628C"/>
                </a:solidFill>
              </a:rPr>
              <a:t>Step 4:6</a:t>
            </a:r>
          </a:p>
        </p:txBody>
      </p:sp>
      <p:sp>
        <p:nvSpPr>
          <p:cNvPr id="3" name="Rectangle 2">
            <a:extLst>
              <a:ext uri="{FF2B5EF4-FFF2-40B4-BE49-F238E27FC236}">
                <a16:creationId xmlns:a16="http://schemas.microsoft.com/office/drawing/2014/main" id="{B493F31E-C02A-4C29-87B7-A16530C53AEA}"/>
              </a:ext>
            </a:extLst>
          </p:cNvPr>
          <p:cNvSpPr/>
          <p:nvPr/>
        </p:nvSpPr>
        <p:spPr>
          <a:xfrm>
            <a:off x="4309431" y="1575843"/>
            <a:ext cx="76976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200 </a:t>
            </a:r>
            <a:endParaRPr lang="en-GB" dirty="0"/>
          </a:p>
        </p:txBody>
      </p:sp>
      <p:sp>
        <p:nvSpPr>
          <p:cNvPr id="4" name="Rectangle 3">
            <a:extLst>
              <a:ext uri="{FF2B5EF4-FFF2-40B4-BE49-F238E27FC236}">
                <a16:creationId xmlns:a16="http://schemas.microsoft.com/office/drawing/2014/main" id="{C0B9044C-771A-4898-B9D7-F13C334A1103}"/>
              </a:ext>
            </a:extLst>
          </p:cNvPr>
          <p:cNvSpPr/>
          <p:nvPr/>
        </p:nvSpPr>
        <p:spPr>
          <a:xfrm>
            <a:off x="4987489" y="1575843"/>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5" name="Rectangle 4">
            <a:extLst>
              <a:ext uri="{FF2B5EF4-FFF2-40B4-BE49-F238E27FC236}">
                <a16:creationId xmlns:a16="http://schemas.microsoft.com/office/drawing/2014/main" id="{83FB71F0-F473-4391-867A-B581DAB9E073}"/>
              </a:ext>
            </a:extLst>
          </p:cNvPr>
          <p:cNvSpPr/>
          <p:nvPr/>
        </p:nvSpPr>
        <p:spPr>
          <a:xfrm>
            <a:off x="5850526" y="1575843"/>
            <a:ext cx="684803" cy="461665"/>
          </a:xfrm>
          <a:prstGeom prst="rect">
            <a:avLst/>
          </a:prstGeom>
        </p:spPr>
        <p:txBody>
          <a:bodyPr wrap="none">
            <a:spAutoFit/>
          </a:bodyPr>
          <a:lstStyle/>
          <a:p>
            <a:pPr>
              <a:buNone/>
            </a:pPr>
            <a:r>
              <a:rPr lang="en-GB" sz="2400" dirty="0">
                <a:latin typeface="Myriad Pro" panose="020B0503030403020204" pitchFamily="34" charset="0"/>
              </a:rPr>
              <a:t>242</a:t>
            </a:r>
          </a:p>
        </p:txBody>
      </p:sp>
      <p:sp>
        <p:nvSpPr>
          <p:cNvPr id="6" name="Rectangle 5">
            <a:extLst>
              <a:ext uri="{FF2B5EF4-FFF2-40B4-BE49-F238E27FC236}">
                <a16:creationId xmlns:a16="http://schemas.microsoft.com/office/drawing/2014/main" id="{630319AB-14CD-4874-82CD-BB7DE15B9457}"/>
              </a:ext>
            </a:extLst>
          </p:cNvPr>
          <p:cNvSpPr/>
          <p:nvPr/>
        </p:nvSpPr>
        <p:spPr>
          <a:xfrm>
            <a:off x="7302373" y="1575843"/>
            <a:ext cx="68480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300</a:t>
            </a:r>
          </a:p>
        </p:txBody>
      </p:sp>
      <p:sp>
        <p:nvSpPr>
          <p:cNvPr id="7" name="Rectangle 6">
            <a:extLst>
              <a:ext uri="{FF2B5EF4-FFF2-40B4-BE49-F238E27FC236}">
                <a16:creationId xmlns:a16="http://schemas.microsoft.com/office/drawing/2014/main" id="{C83BA7D0-8F05-4FE9-A2B1-90DB7BC735CB}"/>
              </a:ext>
            </a:extLst>
          </p:cNvPr>
          <p:cNvSpPr/>
          <p:nvPr/>
        </p:nvSpPr>
        <p:spPr>
          <a:xfrm>
            <a:off x="6765469" y="1575843"/>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9" name="Rectangle 8">
            <a:extLst>
              <a:ext uri="{FF2B5EF4-FFF2-40B4-BE49-F238E27FC236}">
                <a16:creationId xmlns:a16="http://schemas.microsoft.com/office/drawing/2014/main" id="{52E157CA-C887-4F36-BD50-F67CB4B6FB78}"/>
              </a:ext>
            </a:extLst>
          </p:cNvPr>
          <p:cNvSpPr/>
          <p:nvPr/>
        </p:nvSpPr>
        <p:spPr>
          <a:xfrm>
            <a:off x="5323334" y="2708921"/>
            <a:ext cx="269626"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 </a:t>
            </a:r>
            <a:endParaRPr lang="en-GB" dirty="0"/>
          </a:p>
        </p:txBody>
      </p:sp>
      <p:sp>
        <p:nvSpPr>
          <p:cNvPr id="10" name="Rectangle 9">
            <a:extLst>
              <a:ext uri="{FF2B5EF4-FFF2-40B4-BE49-F238E27FC236}">
                <a16:creationId xmlns:a16="http://schemas.microsoft.com/office/drawing/2014/main" id="{4BBE8DDB-402A-425C-A7B1-74E4662179C2}"/>
              </a:ext>
            </a:extLst>
          </p:cNvPr>
          <p:cNvSpPr/>
          <p:nvPr/>
        </p:nvSpPr>
        <p:spPr>
          <a:xfrm>
            <a:off x="5541145" y="2135114"/>
            <a:ext cx="119455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242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a:t>
            </a:r>
            <a:endParaRPr lang="en-GB" dirty="0"/>
          </a:p>
        </p:txBody>
      </p:sp>
      <p:sp>
        <p:nvSpPr>
          <p:cNvPr id="11" name="Rectangle 10">
            <a:extLst>
              <a:ext uri="{FF2B5EF4-FFF2-40B4-BE49-F238E27FC236}">
                <a16:creationId xmlns:a16="http://schemas.microsoft.com/office/drawing/2014/main" id="{D9573221-2269-45E0-ABA0-C69BAB8C45D9}"/>
              </a:ext>
            </a:extLst>
          </p:cNvPr>
          <p:cNvSpPr/>
          <p:nvPr/>
        </p:nvSpPr>
        <p:spPr>
          <a:xfrm>
            <a:off x="7156570" y="2135114"/>
            <a:ext cx="1194558" cy="461665"/>
          </a:xfrm>
          <a:prstGeom prst="rect">
            <a:avLst/>
          </a:prstGeom>
        </p:spPr>
        <p:txBody>
          <a:bodyPr wrap="none">
            <a:spAutoFit/>
          </a:bodyPr>
          <a:lstStyle/>
          <a:p>
            <a:pP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300 × </a:t>
            </a:r>
            <a:r>
              <a:rPr lang="en-GB" sz="2400" dirty="0">
                <a:solidFill>
                  <a:srgbClr val="000000"/>
                </a:solidFill>
                <a:latin typeface="Myriad Pro" panose="020B0503030403020204" pitchFamily="34" charset="0"/>
                <a:ea typeface="Times New Roman" panose="02020603050405020304" pitchFamily="18" charset="0"/>
                <a:cs typeface="Times New Roman" panose="02020603050405020304" pitchFamily="18" charset="0"/>
              </a:rPr>
              <a:t>3</a:t>
            </a:r>
            <a:endParaRPr lang="en-GB" sz="2400" dirty="0">
              <a:solidFill>
                <a:srgbClr val="000000"/>
              </a:solidFill>
              <a:latin typeface="Myriad Pro" panose="020B0503030403020204" pitchFamily="34" charset="0"/>
            </a:endParaRPr>
          </a:p>
        </p:txBody>
      </p:sp>
      <p:sp>
        <p:nvSpPr>
          <p:cNvPr id="12" name="Rectangle 11">
            <a:extLst>
              <a:ext uri="{FF2B5EF4-FFF2-40B4-BE49-F238E27FC236}">
                <a16:creationId xmlns:a16="http://schemas.microsoft.com/office/drawing/2014/main" id="{09DB4C64-62F6-4DD3-83B8-FE391822E1D4}"/>
              </a:ext>
            </a:extLst>
          </p:cNvPr>
          <p:cNvSpPr/>
          <p:nvPr/>
        </p:nvSpPr>
        <p:spPr>
          <a:xfrm>
            <a:off x="6765469" y="2135114"/>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3" name="Rectangle 12">
            <a:extLst>
              <a:ext uri="{FF2B5EF4-FFF2-40B4-BE49-F238E27FC236}">
                <a16:creationId xmlns:a16="http://schemas.microsoft.com/office/drawing/2014/main" id="{FFA847EB-94BA-484A-A447-5AFA65A25532}"/>
              </a:ext>
            </a:extLst>
          </p:cNvPr>
          <p:cNvSpPr/>
          <p:nvPr/>
        </p:nvSpPr>
        <p:spPr>
          <a:xfrm>
            <a:off x="4230884" y="2698875"/>
            <a:ext cx="76976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600 </a:t>
            </a:r>
            <a:endParaRPr lang="en-GB" dirty="0"/>
          </a:p>
        </p:txBody>
      </p:sp>
      <p:sp>
        <p:nvSpPr>
          <p:cNvPr id="14" name="Rectangle 13">
            <a:extLst>
              <a:ext uri="{FF2B5EF4-FFF2-40B4-BE49-F238E27FC236}">
                <a16:creationId xmlns:a16="http://schemas.microsoft.com/office/drawing/2014/main" id="{01521C84-23E0-40C3-9FF6-39DAB5D86B73}"/>
              </a:ext>
            </a:extLst>
          </p:cNvPr>
          <p:cNvSpPr/>
          <p:nvPr/>
        </p:nvSpPr>
        <p:spPr>
          <a:xfrm>
            <a:off x="4987489" y="2698875"/>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5" name="Rectangle 14">
            <a:extLst>
              <a:ext uri="{FF2B5EF4-FFF2-40B4-BE49-F238E27FC236}">
                <a16:creationId xmlns:a16="http://schemas.microsoft.com/office/drawing/2014/main" id="{75932654-D08D-44DA-A837-238AF86FD6CF}"/>
              </a:ext>
            </a:extLst>
          </p:cNvPr>
          <p:cNvSpPr/>
          <p:nvPr/>
        </p:nvSpPr>
        <p:spPr>
          <a:xfrm>
            <a:off x="5644902" y="2708400"/>
            <a:ext cx="119455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242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a:t>
            </a:r>
            <a:endParaRPr lang="en-GB" dirty="0"/>
          </a:p>
        </p:txBody>
      </p:sp>
      <p:sp>
        <p:nvSpPr>
          <p:cNvPr id="16" name="Rectangle 15">
            <a:extLst>
              <a:ext uri="{FF2B5EF4-FFF2-40B4-BE49-F238E27FC236}">
                <a16:creationId xmlns:a16="http://schemas.microsoft.com/office/drawing/2014/main" id="{9E4532FA-DB8D-4A89-A3E0-8193FD3FD789}"/>
              </a:ext>
            </a:extLst>
          </p:cNvPr>
          <p:cNvSpPr/>
          <p:nvPr/>
        </p:nvSpPr>
        <p:spPr>
          <a:xfrm>
            <a:off x="7223825" y="2698875"/>
            <a:ext cx="68480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900</a:t>
            </a:r>
          </a:p>
        </p:txBody>
      </p:sp>
      <p:sp>
        <p:nvSpPr>
          <p:cNvPr id="17" name="Rectangle 16">
            <a:extLst>
              <a:ext uri="{FF2B5EF4-FFF2-40B4-BE49-F238E27FC236}">
                <a16:creationId xmlns:a16="http://schemas.microsoft.com/office/drawing/2014/main" id="{DBE4F26A-FB10-494F-8A44-4E625A872CA6}"/>
              </a:ext>
            </a:extLst>
          </p:cNvPr>
          <p:cNvSpPr/>
          <p:nvPr/>
        </p:nvSpPr>
        <p:spPr>
          <a:xfrm>
            <a:off x="6765469" y="2698875"/>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8" name="Rectangle 17">
            <a:extLst>
              <a:ext uri="{FF2B5EF4-FFF2-40B4-BE49-F238E27FC236}">
                <a16:creationId xmlns:a16="http://schemas.microsoft.com/office/drawing/2014/main" id="{E451B5D2-49EE-440F-A124-C0F077D5119F}"/>
              </a:ext>
            </a:extLst>
          </p:cNvPr>
          <p:cNvSpPr/>
          <p:nvPr/>
        </p:nvSpPr>
        <p:spPr>
          <a:xfrm>
            <a:off x="1937538" y="771775"/>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242 × 3</a:t>
            </a:r>
            <a:endParaRPr lang="en-GB" sz="2400" dirty="0">
              <a:latin typeface="Myriad Pro" panose="020B0503030403020204" pitchFamily="34" charset="0"/>
            </a:endParaRPr>
          </a:p>
        </p:txBody>
      </p:sp>
      <p:sp>
        <p:nvSpPr>
          <p:cNvPr id="19" name="Rectangle 18">
            <a:extLst>
              <a:ext uri="{FF2B5EF4-FFF2-40B4-BE49-F238E27FC236}">
                <a16:creationId xmlns:a16="http://schemas.microsoft.com/office/drawing/2014/main" id="{4AEE86E9-D049-435B-A3B6-3DED2629959B}"/>
              </a:ext>
            </a:extLst>
          </p:cNvPr>
          <p:cNvSpPr/>
          <p:nvPr/>
        </p:nvSpPr>
        <p:spPr>
          <a:xfrm>
            <a:off x="4999908" y="2135114"/>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Tree>
    <p:extLst>
      <p:ext uri="{BB962C8B-B14F-4D97-AF65-F5344CB8AC3E}">
        <p14:creationId xmlns:p14="http://schemas.microsoft.com/office/powerpoint/2010/main" val="1000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5" grpId="0"/>
      <p:bldP spid="6" grpId="0"/>
      <p:bldP spid="7" grpId="0"/>
      <p:bldP spid="9" grpId="0"/>
      <p:bldP spid="10" grpId="0"/>
      <p:bldP spid="11" grpId="0"/>
      <p:bldP spid="12" grpId="0"/>
      <p:bldP spid="13" grpId="0"/>
      <p:bldP spid="14" grpId="0"/>
      <p:bldP spid="15" grpId="0"/>
      <p:bldP spid="16" grpId="0"/>
      <p:bldP spid="17"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13832830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multiply a two-digit number by a single-digit number using partitioning and representations (no regroups)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ACAEC8F-51BD-4744-BA9E-0126B3B3E8AC}"/>
              </a:ext>
            </a:extLst>
          </p:cNvPr>
          <p:cNvSpPr>
            <a:spLocks noGrp="1"/>
          </p:cNvSpPr>
          <p:nvPr>
            <p:ph type="body" sz="quarter" idx="11"/>
          </p:nvPr>
        </p:nvSpPr>
        <p:spPr/>
        <p:txBody>
          <a:bodyPr/>
          <a:lstStyle/>
          <a:p>
            <a:r>
              <a:rPr lang="en-GB" dirty="0"/>
              <a:t>2.14 Short multiplication   </a:t>
            </a:r>
            <a:r>
              <a:rPr lang="en-GB" dirty="0">
                <a:solidFill>
                  <a:srgbClr val="00628C"/>
                </a:solidFill>
              </a:rPr>
              <a:t>Step 4:6</a:t>
            </a:r>
          </a:p>
        </p:txBody>
      </p:sp>
      <p:sp>
        <p:nvSpPr>
          <p:cNvPr id="3" name="Rectangle 2">
            <a:extLst>
              <a:ext uri="{FF2B5EF4-FFF2-40B4-BE49-F238E27FC236}">
                <a16:creationId xmlns:a16="http://schemas.microsoft.com/office/drawing/2014/main" id="{4FA61AE7-252D-4571-B004-124D9A1466DD}"/>
              </a:ext>
            </a:extLst>
          </p:cNvPr>
          <p:cNvSpPr/>
          <p:nvPr/>
        </p:nvSpPr>
        <p:spPr>
          <a:xfrm>
            <a:off x="4309431" y="1589659"/>
            <a:ext cx="76976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300 </a:t>
            </a:r>
            <a:endParaRPr lang="en-GB" dirty="0"/>
          </a:p>
        </p:txBody>
      </p:sp>
      <p:sp>
        <p:nvSpPr>
          <p:cNvPr id="4" name="Rectangle 3">
            <a:extLst>
              <a:ext uri="{FF2B5EF4-FFF2-40B4-BE49-F238E27FC236}">
                <a16:creationId xmlns:a16="http://schemas.microsoft.com/office/drawing/2014/main" id="{162C2581-E5C8-4B82-B1D6-FDE839ED1E91}"/>
              </a:ext>
            </a:extLst>
          </p:cNvPr>
          <p:cNvSpPr/>
          <p:nvPr/>
        </p:nvSpPr>
        <p:spPr>
          <a:xfrm>
            <a:off x="4987489" y="1589659"/>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5" name="Rectangle 4">
            <a:extLst>
              <a:ext uri="{FF2B5EF4-FFF2-40B4-BE49-F238E27FC236}">
                <a16:creationId xmlns:a16="http://schemas.microsoft.com/office/drawing/2014/main" id="{AD720E66-E699-44C5-8137-C1B886B20B82}"/>
              </a:ext>
            </a:extLst>
          </p:cNvPr>
          <p:cNvSpPr/>
          <p:nvPr/>
        </p:nvSpPr>
        <p:spPr>
          <a:xfrm>
            <a:off x="5774933" y="1589659"/>
            <a:ext cx="684803" cy="461665"/>
          </a:xfrm>
          <a:prstGeom prst="rect">
            <a:avLst/>
          </a:prstGeom>
        </p:spPr>
        <p:txBody>
          <a:bodyPr wrap="none">
            <a:spAutoFit/>
          </a:bodyPr>
          <a:lstStyle/>
          <a:p>
            <a:pPr>
              <a:buNone/>
            </a:pPr>
            <a:r>
              <a:rPr lang="en-GB" sz="2400" dirty="0">
                <a:latin typeface="Myriad Pro" panose="020B0503030403020204" pitchFamily="34" charset="0"/>
              </a:rPr>
              <a:t>383</a:t>
            </a:r>
          </a:p>
        </p:txBody>
      </p:sp>
      <p:sp>
        <p:nvSpPr>
          <p:cNvPr id="6" name="Rectangle 5">
            <a:extLst>
              <a:ext uri="{FF2B5EF4-FFF2-40B4-BE49-F238E27FC236}">
                <a16:creationId xmlns:a16="http://schemas.microsoft.com/office/drawing/2014/main" id="{5C26569B-48D9-4710-A064-D944B2922CE5}"/>
              </a:ext>
            </a:extLst>
          </p:cNvPr>
          <p:cNvSpPr/>
          <p:nvPr/>
        </p:nvSpPr>
        <p:spPr>
          <a:xfrm>
            <a:off x="7302373" y="1589659"/>
            <a:ext cx="684803"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400</a:t>
            </a:r>
          </a:p>
        </p:txBody>
      </p:sp>
      <p:sp>
        <p:nvSpPr>
          <p:cNvPr id="7" name="Rectangle 6">
            <a:extLst>
              <a:ext uri="{FF2B5EF4-FFF2-40B4-BE49-F238E27FC236}">
                <a16:creationId xmlns:a16="http://schemas.microsoft.com/office/drawing/2014/main" id="{BEB5A820-5B91-4D10-A97E-C377EA59BBD2}"/>
              </a:ext>
            </a:extLst>
          </p:cNvPr>
          <p:cNvSpPr/>
          <p:nvPr/>
        </p:nvSpPr>
        <p:spPr>
          <a:xfrm>
            <a:off x="6765469" y="1589659"/>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8" name="Rectangle 7">
            <a:extLst>
              <a:ext uri="{FF2B5EF4-FFF2-40B4-BE49-F238E27FC236}">
                <a16:creationId xmlns:a16="http://schemas.microsoft.com/office/drawing/2014/main" id="{6CFFC01F-CA7D-4840-AE9D-D700462CD878}"/>
              </a:ext>
            </a:extLst>
          </p:cNvPr>
          <p:cNvSpPr/>
          <p:nvPr/>
        </p:nvSpPr>
        <p:spPr>
          <a:xfrm>
            <a:off x="3858604" y="2131815"/>
            <a:ext cx="1279517"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300 </a:t>
            </a:r>
            <a:endParaRPr lang="en-GB" dirty="0"/>
          </a:p>
        </p:txBody>
      </p:sp>
      <p:sp>
        <p:nvSpPr>
          <p:cNvPr id="10" name="Rectangle 9">
            <a:extLst>
              <a:ext uri="{FF2B5EF4-FFF2-40B4-BE49-F238E27FC236}">
                <a16:creationId xmlns:a16="http://schemas.microsoft.com/office/drawing/2014/main" id="{77AB8A90-899E-496B-826D-B255C6026D79}"/>
              </a:ext>
            </a:extLst>
          </p:cNvPr>
          <p:cNvSpPr/>
          <p:nvPr/>
        </p:nvSpPr>
        <p:spPr>
          <a:xfrm>
            <a:off x="5544099" y="2131815"/>
            <a:ext cx="119455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383</a:t>
            </a:r>
            <a:endParaRPr lang="en-GB" dirty="0"/>
          </a:p>
        </p:txBody>
      </p:sp>
      <p:sp>
        <p:nvSpPr>
          <p:cNvPr id="11" name="Rectangle 10">
            <a:extLst>
              <a:ext uri="{FF2B5EF4-FFF2-40B4-BE49-F238E27FC236}">
                <a16:creationId xmlns:a16="http://schemas.microsoft.com/office/drawing/2014/main" id="{56F74589-5317-4B4B-86B5-B7B333186D74}"/>
              </a:ext>
            </a:extLst>
          </p:cNvPr>
          <p:cNvSpPr/>
          <p:nvPr/>
        </p:nvSpPr>
        <p:spPr>
          <a:xfrm>
            <a:off x="7156570" y="2131815"/>
            <a:ext cx="1183336" cy="461665"/>
          </a:xfrm>
          <a:prstGeom prst="rect">
            <a:avLst/>
          </a:prstGeom>
        </p:spPr>
        <p:txBody>
          <a:bodyPr wrap="square">
            <a:spAutoFit/>
          </a:bodyPr>
          <a:lstStyle/>
          <a:p>
            <a:pP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4 × </a:t>
            </a:r>
            <a:r>
              <a:rPr lang="en-GB" sz="2400" dirty="0">
                <a:solidFill>
                  <a:srgbClr val="000000"/>
                </a:solidFill>
                <a:latin typeface="Myriad Pro" panose="020B0503030403020204" pitchFamily="34" charset="0"/>
                <a:cs typeface="Times New Roman" panose="02020603050405020304" pitchFamily="18" charset="0"/>
              </a:rPr>
              <a:t>400</a:t>
            </a:r>
            <a:endParaRPr lang="en-GB" sz="2400" dirty="0">
              <a:solidFill>
                <a:srgbClr val="000000"/>
              </a:solidFill>
              <a:latin typeface="Myriad Pro" panose="020B0503030403020204" pitchFamily="34" charset="0"/>
            </a:endParaRPr>
          </a:p>
        </p:txBody>
      </p:sp>
      <p:sp>
        <p:nvSpPr>
          <p:cNvPr id="12" name="Rectangle 11">
            <a:extLst>
              <a:ext uri="{FF2B5EF4-FFF2-40B4-BE49-F238E27FC236}">
                <a16:creationId xmlns:a16="http://schemas.microsoft.com/office/drawing/2014/main" id="{06543306-0FB8-4F8E-98B4-66E1FF6D2C1E}"/>
              </a:ext>
            </a:extLst>
          </p:cNvPr>
          <p:cNvSpPr/>
          <p:nvPr/>
        </p:nvSpPr>
        <p:spPr>
          <a:xfrm>
            <a:off x="6765469" y="2131815"/>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3" name="Rectangle 12">
            <a:extLst>
              <a:ext uri="{FF2B5EF4-FFF2-40B4-BE49-F238E27FC236}">
                <a16:creationId xmlns:a16="http://schemas.microsoft.com/office/drawing/2014/main" id="{0C328C95-8C55-4C19-B5A8-95560C1C8FB9}"/>
              </a:ext>
            </a:extLst>
          </p:cNvPr>
          <p:cNvSpPr/>
          <p:nvPr/>
        </p:nvSpPr>
        <p:spPr>
          <a:xfrm>
            <a:off x="4163174" y="2699396"/>
            <a:ext cx="1003801"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1,200 </a:t>
            </a:r>
            <a:endParaRPr lang="en-GB" dirty="0"/>
          </a:p>
        </p:txBody>
      </p:sp>
      <p:sp>
        <p:nvSpPr>
          <p:cNvPr id="14" name="Rectangle 13">
            <a:extLst>
              <a:ext uri="{FF2B5EF4-FFF2-40B4-BE49-F238E27FC236}">
                <a16:creationId xmlns:a16="http://schemas.microsoft.com/office/drawing/2014/main" id="{0884CF61-ABF4-4C5E-AFE6-D4E62FD2595F}"/>
              </a:ext>
            </a:extLst>
          </p:cNvPr>
          <p:cNvSpPr/>
          <p:nvPr/>
        </p:nvSpPr>
        <p:spPr>
          <a:xfrm>
            <a:off x="4987489" y="2699396"/>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5" name="Rectangle 14">
            <a:extLst>
              <a:ext uri="{FF2B5EF4-FFF2-40B4-BE49-F238E27FC236}">
                <a16:creationId xmlns:a16="http://schemas.microsoft.com/office/drawing/2014/main" id="{88F6C941-28B1-4782-A7DE-C2A111F4BC98}"/>
              </a:ext>
            </a:extLst>
          </p:cNvPr>
          <p:cNvSpPr/>
          <p:nvPr/>
        </p:nvSpPr>
        <p:spPr>
          <a:xfrm>
            <a:off x="5544099" y="2708921"/>
            <a:ext cx="119455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4 </a:t>
            </a:r>
            <a:r>
              <a:rPr lang="en-US" sz="2400" dirty="0">
                <a:latin typeface="Myriad Pro" panose="020B0503030403020204" pitchFamily="34" charset="0"/>
                <a:ea typeface="Times New Roman" panose="02020603050405020304" pitchFamily="18" charset="0"/>
                <a:cs typeface="Times New Roman" panose="02020603050405020304" pitchFamily="18" charset="0"/>
              </a:rPr>
              <a:t>× </a:t>
            </a:r>
            <a:r>
              <a:rPr lang="en-GB" sz="2400" dirty="0">
                <a:solidFill>
                  <a:srgbClr val="000000"/>
                </a:solidFill>
                <a:latin typeface="Myriad Pro" panose="020B0503030403020204" pitchFamily="34" charset="0"/>
              </a:rPr>
              <a:t>38</a:t>
            </a:r>
            <a:r>
              <a:rPr lang="en-GB" sz="2400" dirty="0">
                <a:latin typeface="Myriad Pro" panose="020B0503030403020204" pitchFamily="34" charset="0"/>
              </a:rPr>
              <a:t>3</a:t>
            </a:r>
            <a:endParaRPr lang="en-GB" sz="2400" dirty="0">
              <a:solidFill>
                <a:srgbClr val="000000"/>
              </a:solidFill>
              <a:latin typeface="Myriad Pro" panose="020B0503030403020204" pitchFamily="34" charset="0"/>
            </a:endParaRPr>
          </a:p>
        </p:txBody>
      </p:sp>
      <p:sp>
        <p:nvSpPr>
          <p:cNvPr id="16" name="Rectangle 15">
            <a:extLst>
              <a:ext uri="{FF2B5EF4-FFF2-40B4-BE49-F238E27FC236}">
                <a16:creationId xmlns:a16="http://schemas.microsoft.com/office/drawing/2014/main" id="{86784520-96D2-41B7-B98A-DD57ED927501}"/>
              </a:ext>
            </a:extLst>
          </p:cNvPr>
          <p:cNvSpPr/>
          <p:nvPr/>
        </p:nvSpPr>
        <p:spPr>
          <a:xfrm>
            <a:off x="7223825" y="2699396"/>
            <a:ext cx="918841"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1,600</a:t>
            </a:r>
          </a:p>
        </p:txBody>
      </p:sp>
      <p:sp>
        <p:nvSpPr>
          <p:cNvPr id="17" name="Rectangle 16">
            <a:extLst>
              <a:ext uri="{FF2B5EF4-FFF2-40B4-BE49-F238E27FC236}">
                <a16:creationId xmlns:a16="http://schemas.microsoft.com/office/drawing/2014/main" id="{10A190BF-5C77-4829-8D48-605C005F4DDB}"/>
              </a:ext>
            </a:extLst>
          </p:cNvPr>
          <p:cNvSpPr/>
          <p:nvPr/>
        </p:nvSpPr>
        <p:spPr>
          <a:xfrm>
            <a:off x="6765469" y="2699396"/>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
        <p:nvSpPr>
          <p:cNvPr id="18" name="Rectangle 17">
            <a:extLst>
              <a:ext uri="{FF2B5EF4-FFF2-40B4-BE49-F238E27FC236}">
                <a16:creationId xmlns:a16="http://schemas.microsoft.com/office/drawing/2014/main" id="{52206B59-23B4-42C4-95CF-20E5310B8C7C}"/>
              </a:ext>
            </a:extLst>
          </p:cNvPr>
          <p:cNvSpPr/>
          <p:nvPr/>
        </p:nvSpPr>
        <p:spPr>
          <a:xfrm>
            <a:off x="1937538" y="771775"/>
            <a:ext cx="8316924" cy="461665"/>
          </a:xfrm>
          <a:prstGeom prst="rect">
            <a:avLst/>
          </a:prstGeom>
        </p:spPr>
        <p:txBody>
          <a:bodyPr wrap="square">
            <a:spAutoFit/>
          </a:bodyPr>
          <a:lstStyle/>
          <a:p>
            <a:pPr algn="ctr">
              <a:buNone/>
            </a:pPr>
            <a:r>
              <a:rPr lang="en-US" sz="2400" dirty="0">
                <a:latin typeface="Myriad Pro" panose="020B0503030403020204" pitchFamily="34" charset="0"/>
                <a:ea typeface="Times New Roman" panose="02020603050405020304" pitchFamily="18" charset="0"/>
                <a:cs typeface="Times New Roman" panose="02020603050405020304" pitchFamily="18" charset="0"/>
              </a:rPr>
              <a:t>4 × 383</a:t>
            </a:r>
            <a:endParaRPr lang="en-GB" sz="2400" dirty="0">
              <a:latin typeface="Myriad Pro" panose="020B0503030403020204" pitchFamily="34" charset="0"/>
            </a:endParaRPr>
          </a:p>
        </p:txBody>
      </p:sp>
      <p:sp>
        <p:nvSpPr>
          <p:cNvPr id="19" name="Rectangle 18">
            <a:extLst>
              <a:ext uri="{FF2B5EF4-FFF2-40B4-BE49-F238E27FC236}">
                <a16:creationId xmlns:a16="http://schemas.microsoft.com/office/drawing/2014/main" id="{7F07ECB7-B9AD-45DB-BD2B-02C0456D7606}"/>
              </a:ext>
            </a:extLst>
          </p:cNvPr>
          <p:cNvSpPr/>
          <p:nvPr/>
        </p:nvSpPr>
        <p:spPr>
          <a:xfrm>
            <a:off x="4999908" y="2131815"/>
            <a:ext cx="479618" cy="461665"/>
          </a:xfrm>
          <a:prstGeom prst="rect">
            <a:avLst/>
          </a:prstGeom>
        </p:spPr>
        <p:txBody>
          <a:bodyPr wrap="none">
            <a:spAutoFit/>
          </a:bodyPr>
          <a:lstStyle/>
          <a:p>
            <a:pPr>
              <a:buNone/>
            </a:pPr>
            <a:r>
              <a:rPr lang="en-GB" sz="2400" dirty="0">
                <a:solidFill>
                  <a:srgbClr val="000000"/>
                </a:solidFill>
                <a:latin typeface="Myriad Pro" panose="020B0503030403020204" pitchFamily="34" charset="0"/>
              </a:rPr>
              <a:t>&lt; </a:t>
            </a:r>
            <a:endParaRPr lang="en-GB" dirty="0"/>
          </a:p>
        </p:txBody>
      </p:sp>
    </p:spTree>
    <p:extLst>
      <p:ext uri="{BB962C8B-B14F-4D97-AF65-F5344CB8AC3E}">
        <p14:creationId xmlns:p14="http://schemas.microsoft.com/office/powerpoint/2010/main" val="369019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0" grpId="0"/>
      <p:bldP spid="11" grpId="0"/>
      <p:bldP spid="12" grpId="0"/>
      <p:bldP spid="13" grpId="0"/>
      <p:bldP spid="14" grpId="0"/>
      <p:bldP spid="15" grpId="0"/>
      <p:bldP spid="16" grpId="0"/>
      <p:bldP spid="17" grpId="0"/>
      <p:bldP spid="19"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19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03009885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two-digit number by a single-digit number using partitioning and representations (no remainders, no exchanging)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78853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567922355"/>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1:1-1:2 and 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 and 12-13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2523874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1:1</a:t>
            </a:r>
          </a:p>
        </p:txBody>
      </p:sp>
      <p:sp>
        <p:nvSpPr>
          <p:cNvPr id="3" name="TextBox 2">
            <a:extLst>
              <a:ext uri="{FF2B5EF4-FFF2-40B4-BE49-F238E27FC236}">
                <a16:creationId xmlns:a16="http://schemas.microsoft.com/office/drawing/2014/main" id="{3A9CEA85-D219-4028-A1D2-ADF51E0A4EC3}"/>
              </a:ext>
            </a:extLst>
          </p:cNvPr>
          <p:cNvSpPr txBox="1"/>
          <p:nvPr/>
        </p:nvSpPr>
        <p:spPr bwMode="auto">
          <a:xfrm>
            <a:off x="3116626" y="920310"/>
            <a:ext cx="59587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 sticks shared equally between 4 children.</a:t>
            </a:r>
          </a:p>
          <a:p>
            <a:pPr algn="ctr">
              <a:buClr>
                <a:srgbClr val="82CBDD"/>
              </a:buClr>
              <a:buNone/>
            </a:pPr>
            <a:r>
              <a:rPr lang="en-GB" sz="2400" dirty="0">
                <a:latin typeface="Myriad Pro Semibold" charset="0"/>
                <a:ea typeface="Myriad Pro Semibold" charset="0"/>
                <a:cs typeface="Myriad Pro Semibold" charset="0"/>
              </a:rPr>
              <a:t>How many sticks each?</a:t>
            </a:r>
            <a:endParaRPr lang="en-GB" sz="2400" dirty="0">
              <a:solidFill>
                <a:srgbClr val="FF0000"/>
              </a:solidFill>
              <a:latin typeface="Myriad Pro Semibold" charset="0"/>
              <a:ea typeface="Myriad Pro Semibold" charset="0"/>
              <a:cs typeface="Myriad Pro Semibold" charset="0"/>
            </a:endParaRPr>
          </a:p>
        </p:txBody>
      </p:sp>
      <p:sp>
        <p:nvSpPr>
          <p:cNvPr id="6" name="TextBox 5">
            <a:extLst>
              <a:ext uri="{FF2B5EF4-FFF2-40B4-BE49-F238E27FC236}">
                <a16:creationId xmlns:a16="http://schemas.microsoft.com/office/drawing/2014/main" id="{95DA689B-E106-4A80-A2AA-C29EFF1A5B81}"/>
              </a:ext>
            </a:extLst>
          </p:cNvPr>
          <p:cNvSpPr txBox="1"/>
          <p:nvPr/>
        </p:nvSpPr>
        <p:spPr bwMode="auto">
          <a:xfrm>
            <a:off x="5065921" y="5723445"/>
            <a:ext cx="14478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8  ÷  4  =</a:t>
            </a:r>
            <a:endParaRPr lang="en-GB" sz="2400" dirty="0">
              <a:solidFill>
                <a:srgbClr val="C00000"/>
              </a:solidFill>
              <a:latin typeface="Myriad Pro Semibold" charset="0"/>
              <a:ea typeface="Myriad Pro Semibold" charset="0"/>
              <a:cs typeface="Myriad Pro Semibold" charset="0"/>
            </a:endParaRPr>
          </a:p>
        </p:txBody>
      </p:sp>
      <p:sp>
        <p:nvSpPr>
          <p:cNvPr id="7" name="Rectangle 6">
            <a:extLst>
              <a:ext uri="{FF2B5EF4-FFF2-40B4-BE49-F238E27FC236}">
                <a16:creationId xmlns:a16="http://schemas.microsoft.com/office/drawing/2014/main" id="{CE7C54CE-114F-4202-A678-5CF44A8562EF}"/>
              </a:ext>
            </a:extLst>
          </p:cNvPr>
          <p:cNvSpPr/>
          <p:nvPr/>
        </p:nvSpPr>
        <p:spPr bwMode="auto">
          <a:xfrm>
            <a:off x="6636201" y="5723445"/>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8" name="TextBox 7">
            <a:extLst>
              <a:ext uri="{FF2B5EF4-FFF2-40B4-BE49-F238E27FC236}">
                <a16:creationId xmlns:a16="http://schemas.microsoft.com/office/drawing/2014/main" id="{1622F36A-F87C-4DFE-9C49-0ACA187A2D74}"/>
              </a:ext>
            </a:extLst>
          </p:cNvPr>
          <p:cNvSpPr txBox="1"/>
          <p:nvPr/>
        </p:nvSpPr>
        <p:spPr bwMode="auto">
          <a:xfrm>
            <a:off x="6691344" y="5723444"/>
            <a:ext cx="3513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Semibold" charset="0"/>
                <a:ea typeface="Myriad Pro Semibold" charset="0"/>
                <a:cs typeface="Myriad Pro Semibold" charset="0"/>
              </a:rPr>
              <a:t>2</a:t>
            </a:r>
          </a:p>
        </p:txBody>
      </p:sp>
      <p:pic>
        <p:nvPicPr>
          <p:cNvPr id="11" name="Picture 10">
            <a:extLst>
              <a:ext uri="{FF2B5EF4-FFF2-40B4-BE49-F238E27FC236}">
                <a16:creationId xmlns:a16="http://schemas.microsoft.com/office/drawing/2014/main" id="{F9AEF2D2-6D19-4304-858F-F924335182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9938" y="2809718"/>
            <a:ext cx="404017" cy="2521372"/>
          </a:xfrm>
          <a:prstGeom prst="rect">
            <a:avLst/>
          </a:prstGeom>
        </p:spPr>
      </p:pic>
      <p:pic>
        <p:nvPicPr>
          <p:cNvPr id="13" name="Picture 12" descr="A picture containing object  Description automatically generated">
            <a:extLst>
              <a:ext uri="{FF2B5EF4-FFF2-40B4-BE49-F238E27FC236}">
                <a16:creationId xmlns:a16="http://schemas.microsoft.com/office/drawing/2014/main" id="{A24EE053-A7F3-477A-B617-7393A3CCB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54324" y="2019586"/>
            <a:ext cx="426463" cy="411500"/>
          </a:xfrm>
          <a:prstGeom prst="rect">
            <a:avLst/>
          </a:prstGeom>
        </p:spPr>
      </p:pic>
      <p:pic>
        <p:nvPicPr>
          <p:cNvPr id="14" name="Picture 13" descr="A picture containing object  Description automatically generated">
            <a:extLst>
              <a:ext uri="{FF2B5EF4-FFF2-40B4-BE49-F238E27FC236}">
                <a16:creationId xmlns:a16="http://schemas.microsoft.com/office/drawing/2014/main" id="{897834DC-B8B0-442B-B4F7-9E2589B3A4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4041" y="2019586"/>
            <a:ext cx="426463" cy="411500"/>
          </a:xfrm>
          <a:prstGeom prst="rect">
            <a:avLst/>
          </a:prstGeom>
        </p:spPr>
      </p:pic>
      <p:pic>
        <p:nvPicPr>
          <p:cNvPr id="15" name="Picture 14" descr="A picture containing object  Description automatically generated">
            <a:extLst>
              <a:ext uri="{FF2B5EF4-FFF2-40B4-BE49-F238E27FC236}">
                <a16:creationId xmlns:a16="http://schemas.microsoft.com/office/drawing/2014/main" id="{A4E9E59E-C903-48FB-8F80-DC6AB230AF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758" y="2019586"/>
            <a:ext cx="426463" cy="411500"/>
          </a:xfrm>
          <a:prstGeom prst="rect">
            <a:avLst/>
          </a:prstGeom>
        </p:spPr>
      </p:pic>
      <p:pic>
        <p:nvPicPr>
          <p:cNvPr id="16" name="Picture 15" descr="A picture containing object  Description automatically generated">
            <a:extLst>
              <a:ext uri="{FF2B5EF4-FFF2-40B4-BE49-F238E27FC236}">
                <a16:creationId xmlns:a16="http://schemas.microsoft.com/office/drawing/2014/main" id="{49CBECE5-56AF-4B49-97C7-EB8FB716FD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3475" y="2019586"/>
            <a:ext cx="426463" cy="411500"/>
          </a:xfrm>
          <a:prstGeom prst="rect">
            <a:avLst/>
          </a:prstGeom>
        </p:spPr>
      </p:pic>
      <p:pic>
        <p:nvPicPr>
          <p:cNvPr id="17" name="Picture 16" descr="A picture containing object  Description automatically generated">
            <a:extLst>
              <a:ext uri="{FF2B5EF4-FFF2-40B4-BE49-F238E27FC236}">
                <a16:creationId xmlns:a16="http://schemas.microsoft.com/office/drawing/2014/main" id="{B64471A4-D1C7-4DAD-9311-DA76DC23C5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53192" y="2019586"/>
            <a:ext cx="426463" cy="411500"/>
          </a:xfrm>
          <a:prstGeom prst="rect">
            <a:avLst/>
          </a:prstGeom>
        </p:spPr>
      </p:pic>
      <p:pic>
        <p:nvPicPr>
          <p:cNvPr id="18" name="Picture 17" descr="A picture containing object  Description automatically generated">
            <a:extLst>
              <a:ext uri="{FF2B5EF4-FFF2-40B4-BE49-F238E27FC236}">
                <a16:creationId xmlns:a16="http://schemas.microsoft.com/office/drawing/2014/main" id="{10043B12-B18F-4F34-82F4-CED49C1190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2909" y="2019586"/>
            <a:ext cx="426463" cy="411500"/>
          </a:xfrm>
          <a:prstGeom prst="rect">
            <a:avLst/>
          </a:prstGeom>
        </p:spPr>
      </p:pic>
      <p:pic>
        <p:nvPicPr>
          <p:cNvPr id="19" name="Picture 18" descr="A picture containing object  Description automatically generated">
            <a:extLst>
              <a:ext uri="{FF2B5EF4-FFF2-40B4-BE49-F238E27FC236}">
                <a16:creationId xmlns:a16="http://schemas.microsoft.com/office/drawing/2014/main" id="{D66254D7-4FF4-43DA-9210-230D0ED3BF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2626" y="2019586"/>
            <a:ext cx="426463" cy="411500"/>
          </a:xfrm>
          <a:prstGeom prst="rect">
            <a:avLst/>
          </a:prstGeom>
        </p:spPr>
      </p:pic>
      <p:pic>
        <p:nvPicPr>
          <p:cNvPr id="20" name="Picture 19" descr="A picture containing object  Description automatically generated">
            <a:extLst>
              <a:ext uri="{FF2B5EF4-FFF2-40B4-BE49-F238E27FC236}">
                <a16:creationId xmlns:a16="http://schemas.microsoft.com/office/drawing/2014/main" id="{07D555CC-B2D1-4851-B5AB-BC1673E002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2341" y="2019586"/>
            <a:ext cx="426463" cy="411500"/>
          </a:xfrm>
          <a:prstGeom prst="rect">
            <a:avLst/>
          </a:prstGeom>
        </p:spPr>
      </p:pic>
      <p:grpSp>
        <p:nvGrpSpPr>
          <p:cNvPr id="29" name="Group 28">
            <a:extLst>
              <a:ext uri="{FF2B5EF4-FFF2-40B4-BE49-F238E27FC236}">
                <a16:creationId xmlns:a16="http://schemas.microsoft.com/office/drawing/2014/main" id="{706439B0-4E12-4F0F-B769-ED859D929A91}"/>
              </a:ext>
            </a:extLst>
          </p:cNvPr>
          <p:cNvGrpSpPr/>
          <p:nvPr/>
        </p:nvGrpSpPr>
        <p:grpSpPr>
          <a:xfrm>
            <a:off x="3677393" y="2892653"/>
            <a:ext cx="426463" cy="2391269"/>
            <a:chOff x="3321352" y="2892652"/>
            <a:chExt cx="426463" cy="2391269"/>
          </a:xfrm>
        </p:grpSpPr>
        <p:pic>
          <p:nvPicPr>
            <p:cNvPr id="21" name="Picture 20" descr="A picture containing object  Description automatically generated">
              <a:extLst>
                <a:ext uri="{FF2B5EF4-FFF2-40B4-BE49-F238E27FC236}">
                  <a16:creationId xmlns:a16="http://schemas.microsoft.com/office/drawing/2014/main" id="{0D0D2C10-58D7-4B1B-9EF3-039C304856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1352" y="2892652"/>
              <a:ext cx="426463" cy="411500"/>
            </a:xfrm>
            <a:prstGeom prst="rect">
              <a:avLst/>
            </a:prstGeom>
          </p:spPr>
        </p:pic>
        <p:pic>
          <p:nvPicPr>
            <p:cNvPr id="22" name="Picture 21" descr="A picture containing object  Description automatically generated">
              <a:extLst>
                <a:ext uri="{FF2B5EF4-FFF2-40B4-BE49-F238E27FC236}">
                  <a16:creationId xmlns:a16="http://schemas.microsoft.com/office/drawing/2014/main" id="{806435BD-F666-4511-ADE9-FE7C412A2E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1352" y="3552575"/>
              <a:ext cx="426463" cy="411500"/>
            </a:xfrm>
            <a:prstGeom prst="rect">
              <a:avLst/>
            </a:prstGeom>
          </p:spPr>
        </p:pic>
        <p:pic>
          <p:nvPicPr>
            <p:cNvPr id="23" name="Picture 22" descr="A picture containing object  Description automatically generated">
              <a:extLst>
                <a:ext uri="{FF2B5EF4-FFF2-40B4-BE49-F238E27FC236}">
                  <a16:creationId xmlns:a16="http://schemas.microsoft.com/office/drawing/2014/main" id="{741FEA9E-062C-4753-B234-65304FEE34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1352" y="4212498"/>
              <a:ext cx="426463" cy="411500"/>
            </a:xfrm>
            <a:prstGeom prst="rect">
              <a:avLst/>
            </a:prstGeom>
          </p:spPr>
        </p:pic>
        <p:pic>
          <p:nvPicPr>
            <p:cNvPr id="24" name="Picture 23" descr="A picture containing object  Description automatically generated">
              <a:extLst>
                <a:ext uri="{FF2B5EF4-FFF2-40B4-BE49-F238E27FC236}">
                  <a16:creationId xmlns:a16="http://schemas.microsoft.com/office/drawing/2014/main" id="{C4A27BF3-9945-4AD0-BCAF-F2E1AF252D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1352" y="4872421"/>
              <a:ext cx="426463" cy="411500"/>
            </a:xfrm>
            <a:prstGeom prst="rect">
              <a:avLst/>
            </a:prstGeom>
          </p:spPr>
        </p:pic>
      </p:grpSp>
      <p:grpSp>
        <p:nvGrpSpPr>
          <p:cNvPr id="30" name="Group 29">
            <a:extLst>
              <a:ext uri="{FF2B5EF4-FFF2-40B4-BE49-F238E27FC236}">
                <a16:creationId xmlns:a16="http://schemas.microsoft.com/office/drawing/2014/main" id="{C2BB9DF4-816F-4452-879D-13ACD5323A24}"/>
              </a:ext>
            </a:extLst>
          </p:cNvPr>
          <p:cNvGrpSpPr/>
          <p:nvPr/>
        </p:nvGrpSpPr>
        <p:grpSpPr>
          <a:xfrm>
            <a:off x="4314062" y="2892653"/>
            <a:ext cx="426463" cy="2391269"/>
            <a:chOff x="4237895" y="2892652"/>
            <a:chExt cx="426463" cy="2391269"/>
          </a:xfrm>
        </p:grpSpPr>
        <p:pic>
          <p:nvPicPr>
            <p:cNvPr id="25" name="Picture 24" descr="A picture containing object  Description automatically generated">
              <a:extLst>
                <a:ext uri="{FF2B5EF4-FFF2-40B4-BE49-F238E27FC236}">
                  <a16:creationId xmlns:a16="http://schemas.microsoft.com/office/drawing/2014/main" id="{13CC8E0B-1F60-4F11-8B23-DB080172CD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895" y="2892652"/>
              <a:ext cx="426463" cy="411500"/>
            </a:xfrm>
            <a:prstGeom prst="rect">
              <a:avLst/>
            </a:prstGeom>
          </p:spPr>
        </p:pic>
        <p:pic>
          <p:nvPicPr>
            <p:cNvPr id="26" name="Picture 25" descr="A picture containing object  Description automatically generated">
              <a:extLst>
                <a:ext uri="{FF2B5EF4-FFF2-40B4-BE49-F238E27FC236}">
                  <a16:creationId xmlns:a16="http://schemas.microsoft.com/office/drawing/2014/main" id="{81A7E4BF-0E2C-4E22-8906-C14443AB70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895" y="3552575"/>
              <a:ext cx="426463" cy="411500"/>
            </a:xfrm>
            <a:prstGeom prst="rect">
              <a:avLst/>
            </a:prstGeom>
          </p:spPr>
        </p:pic>
        <p:pic>
          <p:nvPicPr>
            <p:cNvPr id="27" name="Picture 26" descr="A picture containing object  Description automatically generated">
              <a:extLst>
                <a:ext uri="{FF2B5EF4-FFF2-40B4-BE49-F238E27FC236}">
                  <a16:creationId xmlns:a16="http://schemas.microsoft.com/office/drawing/2014/main" id="{CAA08830-A9AE-41D2-8F20-5032BC9CEE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895" y="4212498"/>
              <a:ext cx="426463" cy="411500"/>
            </a:xfrm>
            <a:prstGeom prst="rect">
              <a:avLst/>
            </a:prstGeom>
          </p:spPr>
        </p:pic>
        <p:pic>
          <p:nvPicPr>
            <p:cNvPr id="28" name="Picture 27" descr="A picture containing object  Description automatically generated">
              <a:extLst>
                <a:ext uri="{FF2B5EF4-FFF2-40B4-BE49-F238E27FC236}">
                  <a16:creationId xmlns:a16="http://schemas.microsoft.com/office/drawing/2014/main" id="{E7CFAFC1-07BB-430C-971A-1AF4348C89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7895" y="4872421"/>
              <a:ext cx="426463" cy="411500"/>
            </a:xfrm>
            <a:prstGeom prst="rect">
              <a:avLst/>
            </a:prstGeom>
          </p:spPr>
        </p:pic>
      </p:grpSp>
      <p:sp>
        <p:nvSpPr>
          <p:cNvPr id="31" name="TextBox 30">
            <a:extLst>
              <a:ext uri="{FF2B5EF4-FFF2-40B4-BE49-F238E27FC236}">
                <a16:creationId xmlns:a16="http://schemas.microsoft.com/office/drawing/2014/main" id="{4286980D-CA54-43D2-9268-AFFB842B8358}"/>
              </a:ext>
            </a:extLst>
          </p:cNvPr>
          <p:cNvSpPr txBox="1">
            <a:spLocks noChangeArrowheads="1"/>
          </p:cNvSpPr>
          <p:nvPr/>
        </p:nvSpPr>
        <p:spPr bwMode="auto">
          <a:xfrm>
            <a:off x="3730625" y="5373688"/>
            <a:ext cx="350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2800">
                <a:solidFill>
                  <a:schemeClr val="tx1"/>
                </a:solidFill>
                <a:latin typeface="Myriad Pro" panose="020B0503030403020204" pitchFamily="34" charset="0"/>
                <a:ea typeface="Myriad Pro" panose="020B0503030403020204" pitchFamily="34" charset="0"/>
                <a:cs typeface="Myriad Pro" panose="020B0503030403020204" pitchFamily="34" charset="0"/>
              </a:defRPr>
            </a:lvl1pPr>
            <a:lvl2pPr marL="742950" indent="-285750">
              <a:spcBef>
                <a:spcPct val="20000"/>
              </a:spcBef>
              <a:buClr>
                <a:srgbClr val="82CBDD"/>
              </a:buClr>
              <a:buFont typeface="Arial" panose="020B0604020202020204" pitchFamily="34" charset="0"/>
              <a:buChar char="●"/>
              <a:defRPr sz="2400">
                <a:solidFill>
                  <a:schemeClr val="tx1"/>
                </a:solidFill>
                <a:latin typeface="Myriad Pro" panose="020B0503030403020204" pitchFamily="34" charset="0"/>
                <a:ea typeface="Myriad Pro" panose="020B0503030403020204" pitchFamily="34" charset="0"/>
                <a:cs typeface="Myriad Pro" panose="020B0503030403020204" pitchFamily="34" charset="0"/>
              </a:defRPr>
            </a:lvl2pPr>
            <a:lvl3pPr marL="1143000" indent="-228600">
              <a:spcBef>
                <a:spcPct val="20000"/>
              </a:spcBef>
              <a:buClr>
                <a:srgbClr val="00628C"/>
              </a:buClr>
              <a:buFont typeface="Arial" panose="020B0604020202020204" pitchFamily="34" charset="0"/>
              <a:buChar char="–"/>
              <a:defRPr sz="2000">
                <a:solidFill>
                  <a:schemeClr val="tx1"/>
                </a:solidFill>
                <a:latin typeface="Myriad Pro" panose="020B0503030403020204" pitchFamily="34" charset="0"/>
                <a:ea typeface="Myriad Pro" panose="020B0503030403020204" pitchFamily="34" charset="0"/>
                <a:cs typeface="Myriad Pro" panose="020B0503030403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9pPr>
          </a:lstStyle>
          <a:p>
            <a:pPr algn="ctr" eaLnBrk="1" hangingPunct="1">
              <a:buClr>
                <a:srgbClr val="82CBDD"/>
              </a:buClr>
              <a:buNone/>
            </a:pPr>
            <a:r>
              <a:rPr lang="en-GB" altLang="en-US" sz="2400" dirty="0">
                <a:latin typeface="Myriad Pro Semibold"/>
                <a:ea typeface="Myriad Pro Semibold"/>
                <a:cs typeface="Myriad Pro Semibold"/>
              </a:rPr>
              <a:t>4</a:t>
            </a:r>
          </a:p>
        </p:txBody>
      </p:sp>
      <p:sp>
        <p:nvSpPr>
          <p:cNvPr id="32" name="TextBox 31">
            <a:extLst>
              <a:ext uri="{FF2B5EF4-FFF2-40B4-BE49-F238E27FC236}">
                <a16:creationId xmlns:a16="http://schemas.microsoft.com/office/drawing/2014/main" id="{A89D4A46-0696-4DD9-B11C-2FC83050583F}"/>
              </a:ext>
            </a:extLst>
          </p:cNvPr>
          <p:cNvSpPr txBox="1">
            <a:spLocks noChangeArrowheads="1"/>
          </p:cNvSpPr>
          <p:nvPr/>
        </p:nvSpPr>
        <p:spPr bwMode="auto">
          <a:xfrm>
            <a:off x="4411664" y="5373688"/>
            <a:ext cx="352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2800">
                <a:solidFill>
                  <a:schemeClr val="tx1"/>
                </a:solidFill>
                <a:latin typeface="Myriad Pro" panose="020B0503030403020204" pitchFamily="34" charset="0"/>
                <a:ea typeface="Myriad Pro" panose="020B0503030403020204" pitchFamily="34" charset="0"/>
                <a:cs typeface="Myriad Pro" panose="020B0503030403020204" pitchFamily="34" charset="0"/>
              </a:defRPr>
            </a:lvl1pPr>
            <a:lvl2pPr marL="742950" indent="-285750">
              <a:spcBef>
                <a:spcPct val="20000"/>
              </a:spcBef>
              <a:buClr>
                <a:srgbClr val="82CBDD"/>
              </a:buClr>
              <a:buFont typeface="Arial" panose="020B0604020202020204" pitchFamily="34" charset="0"/>
              <a:buChar char="●"/>
              <a:defRPr sz="2400">
                <a:solidFill>
                  <a:schemeClr val="tx1"/>
                </a:solidFill>
                <a:latin typeface="Myriad Pro" panose="020B0503030403020204" pitchFamily="34" charset="0"/>
                <a:ea typeface="Myriad Pro" panose="020B0503030403020204" pitchFamily="34" charset="0"/>
                <a:cs typeface="Myriad Pro" panose="020B0503030403020204" pitchFamily="34" charset="0"/>
              </a:defRPr>
            </a:lvl2pPr>
            <a:lvl3pPr marL="1143000" indent="-228600">
              <a:spcBef>
                <a:spcPct val="20000"/>
              </a:spcBef>
              <a:buClr>
                <a:srgbClr val="00628C"/>
              </a:buClr>
              <a:buFont typeface="Arial" panose="020B0604020202020204" pitchFamily="34" charset="0"/>
              <a:buChar char="–"/>
              <a:defRPr sz="2000">
                <a:solidFill>
                  <a:schemeClr val="tx1"/>
                </a:solidFill>
                <a:latin typeface="Myriad Pro" panose="020B0503030403020204" pitchFamily="34" charset="0"/>
                <a:ea typeface="Myriad Pro" panose="020B0503030403020204" pitchFamily="34" charset="0"/>
                <a:cs typeface="Myriad Pro" panose="020B0503030403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9pPr>
          </a:lstStyle>
          <a:p>
            <a:pPr algn="ctr" eaLnBrk="1" hangingPunct="1">
              <a:buClr>
                <a:srgbClr val="82CBDD"/>
              </a:buClr>
              <a:buNone/>
            </a:pPr>
            <a:r>
              <a:rPr lang="en-GB" altLang="en-US" sz="2400" dirty="0">
                <a:latin typeface="Myriad Pro Semibold"/>
                <a:ea typeface="Myriad Pro Semibold"/>
                <a:cs typeface="Myriad Pro Semibold"/>
              </a:rPr>
              <a:t>4</a:t>
            </a:r>
          </a:p>
        </p:txBody>
      </p:sp>
      <p:sp>
        <p:nvSpPr>
          <p:cNvPr id="33" name="TextBox 32">
            <a:extLst>
              <a:ext uri="{FF2B5EF4-FFF2-40B4-BE49-F238E27FC236}">
                <a16:creationId xmlns:a16="http://schemas.microsoft.com/office/drawing/2014/main" id="{47C444CB-5433-45FC-A0D3-E73C175D53CE}"/>
              </a:ext>
            </a:extLst>
          </p:cNvPr>
          <p:cNvSpPr txBox="1">
            <a:spLocks noChangeArrowheads="1"/>
          </p:cNvSpPr>
          <p:nvPr/>
        </p:nvSpPr>
        <p:spPr bwMode="auto">
          <a:xfrm>
            <a:off x="5873750" y="4902201"/>
            <a:ext cx="350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2800">
                <a:solidFill>
                  <a:schemeClr val="tx1"/>
                </a:solidFill>
                <a:latin typeface="Myriad Pro" panose="020B0503030403020204" pitchFamily="34" charset="0"/>
                <a:ea typeface="Myriad Pro" panose="020B0503030403020204" pitchFamily="34" charset="0"/>
                <a:cs typeface="Myriad Pro" panose="020B0503030403020204" pitchFamily="34" charset="0"/>
              </a:defRPr>
            </a:lvl1pPr>
            <a:lvl2pPr marL="742950" indent="-285750">
              <a:spcBef>
                <a:spcPct val="20000"/>
              </a:spcBef>
              <a:buClr>
                <a:srgbClr val="82CBDD"/>
              </a:buClr>
              <a:buFont typeface="Arial" panose="020B0604020202020204" pitchFamily="34" charset="0"/>
              <a:buChar char="●"/>
              <a:defRPr sz="2400">
                <a:solidFill>
                  <a:schemeClr val="tx1"/>
                </a:solidFill>
                <a:latin typeface="Myriad Pro" panose="020B0503030403020204" pitchFamily="34" charset="0"/>
                <a:ea typeface="Myriad Pro" panose="020B0503030403020204" pitchFamily="34" charset="0"/>
                <a:cs typeface="Myriad Pro" panose="020B0503030403020204" pitchFamily="34" charset="0"/>
              </a:defRPr>
            </a:lvl2pPr>
            <a:lvl3pPr marL="1143000" indent="-228600">
              <a:spcBef>
                <a:spcPct val="20000"/>
              </a:spcBef>
              <a:buClr>
                <a:srgbClr val="00628C"/>
              </a:buClr>
              <a:buFont typeface="Arial" panose="020B0604020202020204" pitchFamily="34" charset="0"/>
              <a:buChar char="–"/>
              <a:defRPr sz="2000">
                <a:solidFill>
                  <a:schemeClr val="tx1"/>
                </a:solidFill>
                <a:latin typeface="Myriad Pro" panose="020B0503030403020204" pitchFamily="34" charset="0"/>
                <a:ea typeface="Myriad Pro" panose="020B0503030403020204" pitchFamily="34" charset="0"/>
                <a:cs typeface="Myriad Pro" panose="020B0503030403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9pPr>
          </a:lstStyle>
          <a:p>
            <a:pPr algn="ctr" eaLnBrk="1" hangingPunct="1">
              <a:buClr>
                <a:srgbClr val="82CBDD"/>
              </a:buClr>
              <a:buNone/>
            </a:pPr>
            <a:r>
              <a:rPr lang="en-GB" altLang="en-US" sz="2400" dirty="0">
                <a:latin typeface="Myriad Pro Semibold"/>
                <a:ea typeface="Myriad Pro Semibold"/>
                <a:cs typeface="Myriad Pro Semibold"/>
              </a:rPr>
              <a:t>4</a:t>
            </a:r>
          </a:p>
        </p:txBody>
      </p:sp>
      <p:sp>
        <p:nvSpPr>
          <p:cNvPr id="34" name="TextBox 33">
            <a:extLst>
              <a:ext uri="{FF2B5EF4-FFF2-40B4-BE49-F238E27FC236}">
                <a16:creationId xmlns:a16="http://schemas.microsoft.com/office/drawing/2014/main" id="{68E5C37A-73F4-44A2-9673-6B0A6312649B}"/>
              </a:ext>
            </a:extLst>
          </p:cNvPr>
          <p:cNvSpPr txBox="1">
            <a:spLocks noChangeArrowheads="1"/>
          </p:cNvSpPr>
          <p:nvPr/>
        </p:nvSpPr>
        <p:spPr bwMode="auto">
          <a:xfrm>
            <a:off x="6556375" y="4902201"/>
            <a:ext cx="3508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Font typeface="Arial" panose="020B0604020202020204" pitchFamily="34" charset="0"/>
              <a:defRPr sz="2800">
                <a:solidFill>
                  <a:schemeClr val="tx1"/>
                </a:solidFill>
                <a:latin typeface="Myriad Pro" panose="020B0503030403020204" pitchFamily="34" charset="0"/>
                <a:ea typeface="Myriad Pro" panose="020B0503030403020204" pitchFamily="34" charset="0"/>
                <a:cs typeface="Myriad Pro" panose="020B0503030403020204" pitchFamily="34" charset="0"/>
              </a:defRPr>
            </a:lvl1pPr>
            <a:lvl2pPr marL="742950" indent="-285750">
              <a:spcBef>
                <a:spcPct val="20000"/>
              </a:spcBef>
              <a:buClr>
                <a:srgbClr val="82CBDD"/>
              </a:buClr>
              <a:buFont typeface="Arial" panose="020B0604020202020204" pitchFamily="34" charset="0"/>
              <a:buChar char="●"/>
              <a:defRPr sz="2400">
                <a:solidFill>
                  <a:schemeClr val="tx1"/>
                </a:solidFill>
                <a:latin typeface="Myriad Pro" panose="020B0503030403020204" pitchFamily="34" charset="0"/>
                <a:ea typeface="Myriad Pro" panose="020B0503030403020204" pitchFamily="34" charset="0"/>
                <a:cs typeface="Myriad Pro" panose="020B0503030403020204" pitchFamily="34" charset="0"/>
              </a:defRPr>
            </a:lvl2pPr>
            <a:lvl3pPr marL="1143000" indent="-228600">
              <a:spcBef>
                <a:spcPct val="20000"/>
              </a:spcBef>
              <a:buClr>
                <a:srgbClr val="00628C"/>
              </a:buClr>
              <a:buFont typeface="Arial" panose="020B0604020202020204" pitchFamily="34" charset="0"/>
              <a:buChar char="–"/>
              <a:defRPr sz="2000">
                <a:solidFill>
                  <a:schemeClr val="tx1"/>
                </a:solidFill>
                <a:latin typeface="Myriad Pro" panose="020B0503030403020204" pitchFamily="34" charset="0"/>
                <a:ea typeface="Myriad Pro" panose="020B0503030403020204" pitchFamily="34" charset="0"/>
                <a:cs typeface="Myriad Pro" panose="020B0503030403020204" pitchFamily="34" charset="0"/>
              </a:defRPr>
            </a:lvl3pPr>
            <a:lvl4pPr marL="1600200" indent="-228600">
              <a:spcBef>
                <a:spcPct val="20000"/>
              </a:spcBef>
              <a:buClr>
                <a:schemeClr val="accent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4pPr>
            <a:lvl5pPr marL="2057400" indent="-228600">
              <a:spcBef>
                <a:spcPct val="20000"/>
              </a:spcBef>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5pPr>
            <a:lvl6pPr marL="25146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6pPr>
            <a:lvl7pPr marL="29718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7pPr>
            <a:lvl8pPr marL="34290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8pPr>
            <a:lvl9pPr marL="3886200" indent="-228600" eaLnBrk="0" fontAlgn="base" hangingPunct="0">
              <a:spcBef>
                <a:spcPct val="20000"/>
              </a:spcBef>
              <a:spcAft>
                <a:spcPct val="0"/>
              </a:spcAft>
              <a:buClr>
                <a:schemeClr val="tx2"/>
              </a:buClr>
              <a:buFont typeface="Arial" panose="020B0604020202020204" pitchFamily="34" charset="0"/>
              <a:buChar char="●"/>
              <a:defRPr sz="1900">
                <a:solidFill>
                  <a:schemeClr val="tx1"/>
                </a:solidFill>
                <a:latin typeface="Arial" panose="020B0604020202020204" pitchFamily="34" charset="0"/>
                <a:ea typeface="Myriad Pro" panose="020B0503030403020204" pitchFamily="34" charset="0"/>
                <a:cs typeface="Myriad Pro" panose="020B0503030403020204" pitchFamily="34" charset="0"/>
              </a:defRPr>
            </a:lvl9pPr>
          </a:lstStyle>
          <a:p>
            <a:pPr algn="ctr" eaLnBrk="1" hangingPunct="1">
              <a:buClr>
                <a:srgbClr val="82CBDD"/>
              </a:buClr>
              <a:buNone/>
            </a:pPr>
            <a:r>
              <a:rPr lang="en-GB" altLang="en-US" sz="2400">
                <a:latin typeface="Myriad Pro Semibold"/>
                <a:ea typeface="Myriad Pro Semibold"/>
                <a:cs typeface="Myriad Pro Semibold"/>
              </a:rPr>
              <a:t>4</a:t>
            </a:r>
          </a:p>
        </p:txBody>
      </p:sp>
    </p:spTree>
    <p:extLst>
      <p:ext uri="{BB962C8B-B14F-4D97-AF65-F5344CB8AC3E}">
        <p14:creationId xmlns:p14="http://schemas.microsoft.com/office/powerpoint/2010/main" val="148731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par>
                                <p:cTn id="29" presetID="10"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path" presetSubtype="0" accel="50000" fill="hold" nodeType="clickEffect">
                                  <p:stCondLst>
                                    <p:cond delay="0"/>
                                  </p:stCondLst>
                                  <p:childTnLst>
                                    <p:animMotion origin="layout" path="M -5.55112E-17 4.44444E-6 L 0.00226 0.12777 " pathEditMode="relative" rAng="0" ptsTypes="AA">
                                      <p:cBhvr>
                                        <p:cTn id="43" dur="1250" fill="hold"/>
                                        <p:tgtEl>
                                          <p:spTgt spid="13"/>
                                        </p:tgtEl>
                                        <p:attrNameLst>
                                          <p:attrName>ppt_x</p:attrName>
                                          <p:attrName>ppt_y</p:attrName>
                                        </p:attrNameLst>
                                      </p:cBhvr>
                                      <p:rCtr x="104" y="6389"/>
                                    </p:animMotion>
                                  </p:childTnLst>
                                </p:cTn>
                              </p:par>
                              <p:par>
                                <p:cTn id="44" presetID="42" presetClass="path" presetSubtype="0" accel="50000" fill="hold" nodeType="withEffect">
                                  <p:stCondLst>
                                    <p:cond delay="0"/>
                                  </p:stCondLst>
                                  <p:childTnLst>
                                    <p:animMotion origin="layout" path="M -2.70833E-6 4.44444E-6 L -0.05013 0.22291 " pathEditMode="relative" rAng="0" ptsTypes="AA">
                                      <p:cBhvr>
                                        <p:cTn id="45" dur="1250" fill="hold"/>
                                        <p:tgtEl>
                                          <p:spTgt spid="14"/>
                                        </p:tgtEl>
                                        <p:attrNameLst>
                                          <p:attrName>ppt_x</p:attrName>
                                          <p:attrName>ppt_y</p:attrName>
                                        </p:attrNameLst>
                                      </p:cBhvr>
                                      <p:rCtr x="-2513" y="11134"/>
                                    </p:animMotion>
                                  </p:childTnLst>
                                </p:cTn>
                              </p:par>
                              <p:par>
                                <p:cTn id="46" presetID="42" presetClass="path" presetSubtype="0" accel="50000" fill="hold" nodeType="withEffect">
                                  <p:stCondLst>
                                    <p:cond delay="0"/>
                                  </p:stCondLst>
                                  <p:childTnLst>
                                    <p:animMotion origin="layout" path="M 2.08333E-6 4.44444E-6 L -0.10417 0.32129 " pathEditMode="relative" rAng="0" ptsTypes="AA">
                                      <p:cBhvr>
                                        <p:cTn id="47" dur="1250" fill="hold"/>
                                        <p:tgtEl>
                                          <p:spTgt spid="15"/>
                                        </p:tgtEl>
                                        <p:attrNameLst>
                                          <p:attrName>ppt_x</p:attrName>
                                          <p:attrName>ppt_y</p:attrName>
                                        </p:attrNameLst>
                                      </p:cBhvr>
                                      <p:rCtr x="-5208" y="16065"/>
                                    </p:animMotion>
                                  </p:childTnLst>
                                </p:cTn>
                              </p:par>
                              <p:par>
                                <p:cTn id="48" presetID="42" presetClass="path" presetSubtype="0" accel="50000" fill="hold" nodeType="withEffect">
                                  <p:stCondLst>
                                    <p:cond delay="0"/>
                                  </p:stCondLst>
                                  <p:childTnLst>
                                    <p:animMotion origin="layout" path="M -4.16667E-6 2.96296E-6 L -0.15755 0.41574 " pathEditMode="relative" rAng="0" ptsTypes="AA">
                                      <p:cBhvr>
                                        <p:cTn id="49" dur="1250" fill="hold"/>
                                        <p:tgtEl>
                                          <p:spTgt spid="16"/>
                                        </p:tgtEl>
                                        <p:attrNameLst>
                                          <p:attrName>ppt_x</p:attrName>
                                          <p:attrName>ppt_y</p:attrName>
                                        </p:attrNameLst>
                                      </p:cBhvr>
                                      <p:rCtr x="-7904" y="20764"/>
                                    </p:animMotion>
                                  </p:childTnLst>
                                </p:cTn>
                              </p:par>
                            </p:childTnLst>
                          </p:cTn>
                        </p:par>
                        <p:par>
                          <p:cTn id="50" fill="hold">
                            <p:stCondLst>
                              <p:cond delay="1250"/>
                            </p:stCondLst>
                            <p:childTnLst>
                              <p:par>
                                <p:cTn id="51" presetID="1" presetClass="exit" presetSubtype="0" fill="hold" nodeType="afterEffect">
                                  <p:stCondLst>
                                    <p:cond delay="0"/>
                                  </p:stCondLst>
                                  <p:childTnLst>
                                    <p:set>
                                      <p:cBhvr>
                                        <p:cTn id="52" dur="1" fill="hold">
                                          <p:stCondLst>
                                            <p:cond delay="0"/>
                                          </p:stCondLst>
                                        </p:cTn>
                                        <p:tgtEl>
                                          <p:spTgt spid="13"/>
                                        </p:tgtEl>
                                        <p:attrNameLst>
                                          <p:attrName>style.visibility</p:attrName>
                                        </p:attrNameLst>
                                      </p:cBhvr>
                                      <p:to>
                                        <p:strVal val="hidden"/>
                                      </p:to>
                                    </p:set>
                                  </p:childTnLst>
                                </p:cTn>
                              </p:par>
                              <p:par>
                                <p:cTn id="53" presetID="1" presetClass="exit" presetSubtype="0" fill="hold" nodeType="withEffect">
                                  <p:stCondLst>
                                    <p:cond delay="0"/>
                                  </p:stCondLst>
                                  <p:childTnLst>
                                    <p:set>
                                      <p:cBhvr>
                                        <p:cTn id="54" dur="1" fill="hold">
                                          <p:stCondLst>
                                            <p:cond delay="0"/>
                                          </p:stCondLst>
                                        </p:cTn>
                                        <p:tgtEl>
                                          <p:spTgt spid="14"/>
                                        </p:tgtEl>
                                        <p:attrNameLst>
                                          <p:attrName>style.visibility</p:attrName>
                                        </p:attrNameLst>
                                      </p:cBhvr>
                                      <p:to>
                                        <p:strVal val="hidden"/>
                                      </p:to>
                                    </p:set>
                                  </p:childTnLst>
                                </p:cTn>
                              </p:par>
                              <p:par>
                                <p:cTn id="55" presetID="1" presetClass="exit" presetSubtype="0" fill="hold" nodeType="withEffect">
                                  <p:stCondLst>
                                    <p:cond delay="0"/>
                                  </p:stCondLst>
                                  <p:childTnLst>
                                    <p:set>
                                      <p:cBhvr>
                                        <p:cTn id="56" dur="1" fill="hold">
                                          <p:stCondLst>
                                            <p:cond delay="0"/>
                                          </p:stCondLst>
                                        </p:cTn>
                                        <p:tgtEl>
                                          <p:spTgt spid="15"/>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16"/>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9"/>
                                        </p:tgtEl>
                                        <p:attrNameLst>
                                          <p:attrName>style.visibility</p:attrName>
                                        </p:attrNameLst>
                                      </p:cBhvr>
                                      <p:to>
                                        <p:strVal val="visible"/>
                                      </p:to>
                                    </p:set>
                                  </p:childTnLst>
                                </p:cTn>
                              </p:par>
                            </p:childTnLst>
                          </p:cTn>
                        </p:par>
                        <p:par>
                          <p:cTn id="61" fill="hold">
                            <p:stCondLst>
                              <p:cond delay="1250"/>
                            </p:stCondLst>
                            <p:childTnLst>
                              <p:par>
                                <p:cTn id="62" presetID="10" presetClass="entr" presetSubtype="0"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childTnLst>
                          </p:cTn>
                        </p:par>
                      </p:childTnLst>
                    </p:cTn>
                  </p:par>
                  <p:par>
                    <p:cTn id="65" fill="hold">
                      <p:stCondLst>
                        <p:cond delay="indefinite"/>
                      </p:stCondLst>
                      <p:childTnLst>
                        <p:par>
                          <p:cTn id="66" fill="hold">
                            <p:stCondLst>
                              <p:cond delay="0"/>
                            </p:stCondLst>
                            <p:childTnLst>
                              <p:par>
                                <p:cTn id="67" presetID="42" presetClass="path" presetSubtype="0" accel="50000" fill="hold" nodeType="clickEffect">
                                  <p:stCondLst>
                                    <p:cond delay="0"/>
                                  </p:stCondLst>
                                  <p:childTnLst>
                                    <p:animMotion origin="layout" path="M 1.45833E-6 4.44444E-6 L -0.15938 0.12777 " pathEditMode="relative" rAng="0" ptsTypes="AA">
                                      <p:cBhvr>
                                        <p:cTn id="68" dur="1250" fill="hold"/>
                                        <p:tgtEl>
                                          <p:spTgt spid="17"/>
                                        </p:tgtEl>
                                        <p:attrNameLst>
                                          <p:attrName>ppt_x</p:attrName>
                                          <p:attrName>ppt_y</p:attrName>
                                        </p:attrNameLst>
                                      </p:cBhvr>
                                      <p:rCtr x="-7969" y="6389"/>
                                    </p:animMotion>
                                  </p:childTnLst>
                                </p:cTn>
                              </p:par>
                              <p:par>
                                <p:cTn id="69" presetID="42" presetClass="path" presetSubtype="0" accel="50000" fill="hold" nodeType="withEffect">
                                  <p:stCondLst>
                                    <p:cond delay="0"/>
                                  </p:stCondLst>
                                  <p:childTnLst>
                                    <p:animMotion origin="layout" path="M -3.75E-6 4.44444E-6 L -0.21224 0.22199 " pathEditMode="relative" rAng="0" ptsTypes="AA">
                                      <p:cBhvr>
                                        <p:cTn id="70" dur="1250" fill="hold"/>
                                        <p:tgtEl>
                                          <p:spTgt spid="18"/>
                                        </p:tgtEl>
                                        <p:attrNameLst>
                                          <p:attrName>ppt_x</p:attrName>
                                          <p:attrName>ppt_y</p:attrName>
                                        </p:attrNameLst>
                                      </p:cBhvr>
                                      <p:rCtr x="-10612" y="11088"/>
                                    </p:animMotion>
                                  </p:childTnLst>
                                </p:cTn>
                              </p:par>
                              <p:par>
                                <p:cTn id="71" presetID="42" presetClass="path" presetSubtype="0" accel="50000" fill="hold" nodeType="withEffect">
                                  <p:stCondLst>
                                    <p:cond delay="0"/>
                                  </p:stCondLst>
                                  <p:childTnLst>
                                    <p:animMotion origin="layout" path="M 8.33333E-7 4.44444E-6 L -0.26563 0.32129 " pathEditMode="relative" rAng="0" ptsTypes="AA">
                                      <p:cBhvr>
                                        <p:cTn id="72" dur="1250" fill="hold"/>
                                        <p:tgtEl>
                                          <p:spTgt spid="19"/>
                                        </p:tgtEl>
                                        <p:attrNameLst>
                                          <p:attrName>ppt_x</p:attrName>
                                          <p:attrName>ppt_y</p:attrName>
                                        </p:attrNameLst>
                                      </p:cBhvr>
                                      <p:rCtr x="-13281" y="16065"/>
                                    </p:animMotion>
                                  </p:childTnLst>
                                </p:cTn>
                              </p:par>
                              <p:par>
                                <p:cTn id="73" presetID="42" presetClass="path" presetSubtype="0" accel="50000" fill="hold" nodeType="withEffect">
                                  <p:stCondLst>
                                    <p:cond delay="0"/>
                                  </p:stCondLst>
                                  <p:childTnLst>
                                    <p:animMotion origin="layout" path="M -4.375E-6 4.44444E-6 L -0.31888 0.41527 " pathEditMode="relative" rAng="0" ptsTypes="AA">
                                      <p:cBhvr>
                                        <p:cTn id="74" dur="1250" fill="hold"/>
                                        <p:tgtEl>
                                          <p:spTgt spid="20"/>
                                        </p:tgtEl>
                                        <p:attrNameLst>
                                          <p:attrName>ppt_x</p:attrName>
                                          <p:attrName>ppt_y</p:attrName>
                                        </p:attrNameLst>
                                      </p:cBhvr>
                                      <p:rCtr x="-15951" y="20764"/>
                                    </p:animMotion>
                                  </p:childTnLst>
                                </p:cTn>
                              </p:par>
                            </p:childTnLst>
                          </p:cTn>
                        </p:par>
                        <p:par>
                          <p:cTn id="75" fill="hold">
                            <p:stCondLst>
                              <p:cond delay="1250"/>
                            </p:stCondLst>
                            <p:childTnLst>
                              <p:par>
                                <p:cTn id="76" presetID="1" presetClass="exit" presetSubtype="0" fill="hold" nodeType="afterEffect">
                                  <p:stCondLst>
                                    <p:cond delay="0"/>
                                  </p:stCondLst>
                                  <p:childTnLst>
                                    <p:set>
                                      <p:cBhvr>
                                        <p:cTn id="77" dur="1" fill="hold">
                                          <p:stCondLst>
                                            <p:cond delay="0"/>
                                          </p:stCondLst>
                                        </p:cTn>
                                        <p:tgtEl>
                                          <p:spTgt spid="17"/>
                                        </p:tgtEl>
                                        <p:attrNameLst>
                                          <p:attrName>style.visibility</p:attrName>
                                        </p:attrNameLst>
                                      </p:cBhvr>
                                      <p:to>
                                        <p:strVal val="hidden"/>
                                      </p:to>
                                    </p:set>
                                  </p:childTnLst>
                                </p:cTn>
                              </p:par>
                              <p:par>
                                <p:cTn id="78" presetID="1" presetClass="exit" presetSubtype="0" fill="hold" nodeType="withEffect">
                                  <p:stCondLst>
                                    <p:cond delay="0"/>
                                  </p:stCondLst>
                                  <p:childTnLst>
                                    <p:set>
                                      <p:cBhvr>
                                        <p:cTn id="79" dur="1" fill="hold">
                                          <p:stCondLst>
                                            <p:cond delay="0"/>
                                          </p:stCondLst>
                                        </p:cTn>
                                        <p:tgtEl>
                                          <p:spTgt spid="18"/>
                                        </p:tgtEl>
                                        <p:attrNameLst>
                                          <p:attrName>style.visibility</p:attrName>
                                        </p:attrNameLst>
                                      </p:cBhvr>
                                      <p:to>
                                        <p:strVal val="hidden"/>
                                      </p:to>
                                    </p:set>
                                  </p:childTnLst>
                                </p:cTn>
                              </p:par>
                              <p:par>
                                <p:cTn id="80" presetID="1" presetClass="exit" presetSubtype="0" fill="hold" nodeType="withEffect">
                                  <p:stCondLst>
                                    <p:cond delay="0"/>
                                  </p:stCondLst>
                                  <p:childTnLst>
                                    <p:set>
                                      <p:cBhvr>
                                        <p:cTn id="81" dur="1" fill="hold">
                                          <p:stCondLst>
                                            <p:cond delay="0"/>
                                          </p:stCondLst>
                                        </p:cTn>
                                        <p:tgtEl>
                                          <p:spTgt spid="19"/>
                                        </p:tgtEl>
                                        <p:attrNameLst>
                                          <p:attrName>style.visibility</p:attrName>
                                        </p:attrNameLst>
                                      </p:cBhvr>
                                      <p:to>
                                        <p:strVal val="hidden"/>
                                      </p:to>
                                    </p:set>
                                  </p:childTnLst>
                                </p:cTn>
                              </p:par>
                              <p:par>
                                <p:cTn id="82" presetID="1" presetClass="exit" presetSubtype="0" fill="hold" nodeType="withEffect">
                                  <p:stCondLst>
                                    <p:cond delay="0"/>
                                  </p:stCondLst>
                                  <p:childTnLst>
                                    <p:set>
                                      <p:cBhvr>
                                        <p:cTn id="83" dur="1" fill="hold">
                                          <p:stCondLst>
                                            <p:cond delay="0"/>
                                          </p:stCondLst>
                                        </p:cTn>
                                        <p:tgtEl>
                                          <p:spTgt spid="20"/>
                                        </p:tgtEl>
                                        <p:attrNameLst>
                                          <p:attrName>style.visibility</p:attrName>
                                        </p:attrNameLst>
                                      </p:cBhvr>
                                      <p:to>
                                        <p:strVal val="hidden"/>
                                      </p:to>
                                    </p:set>
                                  </p:childTnLst>
                                </p:cTn>
                              </p:par>
                              <p:par>
                                <p:cTn id="84" presetID="1" presetClass="entr" presetSubtype="0" fill="hold" nodeType="withEffect">
                                  <p:stCondLst>
                                    <p:cond delay="0"/>
                                  </p:stCondLst>
                                  <p:childTnLst>
                                    <p:set>
                                      <p:cBhvr>
                                        <p:cTn id="85" dur="1" fill="hold">
                                          <p:stCondLst>
                                            <p:cond delay="0"/>
                                          </p:stCondLst>
                                        </p:cTn>
                                        <p:tgtEl>
                                          <p:spTgt spid="30"/>
                                        </p:tgtEl>
                                        <p:attrNameLst>
                                          <p:attrName>style.visibility</p:attrName>
                                        </p:attrNameLst>
                                      </p:cBhvr>
                                      <p:to>
                                        <p:strVal val="visible"/>
                                      </p:to>
                                    </p:set>
                                  </p:childTnLst>
                                </p:cTn>
                              </p:par>
                            </p:childTnLst>
                          </p:cTn>
                        </p:par>
                        <p:par>
                          <p:cTn id="86" fill="hold">
                            <p:stCondLst>
                              <p:cond delay="1250"/>
                            </p:stCondLst>
                            <p:childTnLst>
                              <p:par>
                                <p:cTn id="87" presetID="10" presetClass="entr" presetSubtype="0" fill="hold" grpId="0" nodeType="after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500"/>
                                        <p:tgtEl>
                                          <p:spTgt spid="32"/>
                                        </p:tgtEl>
                                      </p:cBhvr>
                                    </p:animEffect>
                                  </p:childTnLst>
                                </p:cTn>
                              </p:par>
                            </p:childTnLst>
                          </p:cTn>
                        </p:par>
                        <p:par>
                          <p:cTn id="90" fill="hold">
                            <p:stCondLst>
                              <p:cond delay="1750"/>
                            </p:stCondLst>
                            <p:childTnLst>
                              <p:par>
                                <p:cTn id="91" presetID="63" presetClass="path" presetSubtype="0" accel="50000" fill="hold" nodeType="afterEffect">
                                  <p:stCondLst>
                                    <p:cond delay="500"/>
                                  </p:stCondLst>
                                  <p:childTnLst>
                                    <p:animMotion origin="layout" path="M 1.04167E-6 -1.85185E-6 L 0.19479 -0.06736 " pathEditMode="relative" rAng="0" ptsTypes="AA">
                                      <p:cBhvr>
                                        <p:cTn id="92" dur="1500" fill="hold"/>
                                        <p:tgtEl>
                                          <p:spTgt spid="11"/>
                                        </p:tgtEl>
                                        <p:attrNameLst>
                                          <p:attrName>ppt_x</p:attrName>
                                          <p:attrName>ppt_y</p:attrName>
                                        </p:attrNameLst>
                                      </p:cBhvr>
                                      <p:rCtr x="9466" y="-4421"/>
                                    </p:animMotion>
                                  </p:childTnLst>
                                </p:cTn>
                              </p:par>
                              <p:par>
                                <p:cTn id="93" presetID="63" presetClass="path" presetSubtype="0" accel="50000" fill="hold" nodeType="withEffect">
                                  <p:stCondLst>
                                    <p:cond delay="500"/>
                                  </p:stCondLst>
                                  <p:childTnLst>
                                    <p:animMotion origin="layout" path="M -3.54167E-6 -4.81481E-6 L 0.18815 -0.06736 " pathEditMode="relative" rAng="0" ptsTypes="AA">
                                      <p:cBhvr>
                                        <p:cTn id="94" dur="1500" fill="hold"/>
                                        <p:tgtEl>
                                          <p:spTgt spid="29"/>
                                        </p:tgtEl>
                                        <p:attrNameLst>
                                          <p:attrName>ppt_x</p:attrName>
                                          <p:attrName>ppt_y</p:attrName>
                                        </p:attrNameLst>
                                      </p:cBhvr>
                                      <p:rCtr x="9310" y="-3380"/>
                                    </p:animMotion>
                                  </p:childTnLst>
                                </p:cTn>
                              </p:par>
                              <p:par>
                                <p:cTn id="95" presetID="63" presetClass="path" presetSubtype="0" accel="50000" fill="hold" nodeType="withEffect">
                                  <p:stCondLst>
                                    <p:cond delay="500"/>
                                  </p:stCondLst>
                                  <p:childTnLst>
                                    <p:animMotion origin="layout" path="M -0.05455 -4.81481E-6 L 0.18646 -0.06689 " pathEditMode="relative" rAng="0" ptsTypes="AA">
                                      <p:cBhvr>
                                        <p:cTn id="96" dur="1500" fill="hold"/>
                                        <p:tgtEl>
                                          <p:spTgt spid="30"/>
                                        </p:tgtEl>
                                        <p:attrNameLst>
                                          <p:attrName>ppt_x</p:attrName>
                                          <p:attrName>ppt_y</p:attrName>
                                        </p:attrNameLst>
                                      </p:cBhvr>
                                      <p:rCtr x="12044" y="-3356"/>
                                    </p:animMotion>
                                  </p:childTnLst>
                                </p:cTn>
                              </p:par>
                              <p:par>
                                <p:cTn id="97" presetID="63" presetClass="path" presetSubtype="0" accel="50000" fill="hold" grpId="1" nodeType="withEffect">
                                  <p:stCondLst>
                                    <p:cond delay="500"/>
                                  </p:stCondLst>
                                  <p:childTnLst>
                                    <p:animMotion origin="layout" path="M -2.08333E-6 7.40741E-7 L 0.25443 -0.06898 " pathEditMode="relative" rAng="0" ptsTypes="AA">
                                      <p:cBhvr>
                                        <p:cTn id="98" dur="1500" fill="hold"/>
                                        <p:tgtEl>
                                          <p:spTgt spid="31"/>
                                        </p:tgtEl>
                                        <p:attrNameLst>
                                          <p:attrName>ppt_x</p:attrName>
                                          <p:attrName>ppt_y</p:attrName>
                                        </p:attrNameLst>
                                      </p:cBhvr>
                                      <p:rCtr x="12734" y="-3380"/>
                                    </p:animMotion>
                                  </p:childTnLst>
                                </p:cTn>
                              </p:par>
                              <p:par>
                                <p:cTn id="99" presetID="63" presetClass="path" presetSubtype="0" accel="50000" fill="hold" grpId="1" nodeType="withEffect">
                                  <p:stCondLst>
                                    <p:cond delay="500"/>
                                  </p:stCondLst>
                                  <p:childTnLst>
                                    <p:animMotion origin="layout" path="M -3.33333E-6 -2.22222E-6 L 0.27748 -0.06852 " pathEditMode="relative" rAng="0" ptsTypes="AA">
                                      <p:cBhvr>
                                        <p:cTn id="100" dur="1500" fill="hold"/>
                                        <p:tgtEl>
                                          <p:spTgt spid="32"/>
                                        </p:tgtEl>
                                        <p:attrNameLst>
                                          <p:attrName>ppt_x</p:attrName>
                                          <p:attrName>ppt_y</p:attrName>
                                        </p:attrNameLst>
                                      </p:cBhvr>
                                      <p:rCtr x="13828" y="-3380"/>
                                    </p:animMotion>
                                  </p:childTnLst>
                                </p:cTn>
                              </p:par>
                            </p:childTnLst>
                          </p:cTn>
                        </p:par>
                        <p:par>
                          <p:cTn id="101" fill="hold">
                            <p:stCondLst>
                              <p:cond delay="3750"/>
                            </p:stCondLst>
                            <p:childTnLst>
                              <p:par>
                                <p:cTn id="102" presetID="1" presetClass="exit" presetSubtype="0" fill="hold" grpId="2" nodeType="afterEffect">
                                  <p:stCondLst>
                                    <p:cond delay="0"/>
                                  </p:stCondLst>
                                  <p:childTnLst>
                                    <p:set>
                                      <p:cBhvr>
                                        <p:cTn id="103" dur="1" fill="hold">
                                          <p:stCondLst>
                                            <p:cond delay="0"/>
                                          </p:stCondLst>
                                        </p:cTn>
                                        <p:tgtEl>
                                          <p:spTgt spid="31"/>
                                        </p:tgtEl>
                                        <p:attrNameLst>
                                          <p:attrName>style.visibility</p:attrName>
                                        </p:attrNameLst>
                                      </p:cBhvr>
                                      <p:to>
                                        <p:strVal val="hidden"/>
                                      </p:to>
                                    </p:set>
                                  </p:childTnLst>
                                </p:cTn>
                              </p:par>
                              <p:par>
                                <p:cTn id="104" presetID="1" presetClass="exit" presetSubtype="0" fill="hold" grpId="2" nodeType="withEffect">
                                  <p:stCondLst>
                                    <p:cond delay="0"/>
                                  </p:stCondLst>
                                  <p:childTnLst>
                                    <p:set>
                                      <p:cBhvr>
                                        <p:cTn id="105" dur="1" fill="hold">
                                          <p:stCondLst>
                                            <p:cond delay="0"/>
                                          </p:stCondLst>
                                        </p:cTn>
                                        <p:tgtEl>
                                          <p:spTgt spid="32"/>
                                        </p:tgtEl>
                                        <p:attrNameLst>
                                          <p:attrName>style.visibility</p:attrName>
                                        </p:attrNameLst>
                                      </p:cBhvr>
                                      <p:to>
                                        <p:strVal val="hidden"/>
                                      </p:to>
                                    </p:set>
                                  </p:childTnLst>
                                </p:cTn>
                              </p:par>
                              <p:par>
                                <p:cTn id="106" presetID="1" presetClass="entr" presetSubtype="0"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childTnLst>
                                </p:cTn>
                              </p:par>
                              <p:par>
                                <p:cTn id="108" presetID="1" presetClass="entr" presetSubtype="0" fill="hold" grpId="0" nodeType="withEffect">
                                  <p:stCondLst>
                                    <p:cond delay="0"/>
                                  </p:stCondLst>
                                  <p:childTnLst>
                                    <p:set>
                                      <p:cBhvr>
                                        <p:cTn id="109" dur="1" fill="hold">
                                          <p:stCondLst>
                                            <p:cond delay="0"/>
                                          </p:stCondLst>
                                        </p:cTn>
                                        <p:tgtEl>
                                          <p:spTgt spid="34"/>
                                        </p:tgtEl>
                                        <p:attrNameLst>
                                          <p:attrName>style.visibility</p:attrName>
                                        </p:attrNameLst>
                                      </p:cBhvr>
                                      <p:to>
                                        <p:strVal val="visible"/>
                                      </p:to>
                                    </p:se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8"/>
                                        </p:tgtEl>
                                        <p:attrNameLst>
                                          <p:attrName>style.visibility</p:attrName>
                                        </p:attrNameLst>
                                      </p:cBhvr>
                                      <p:to>
                                        <p:strVal val="visible"/>
                                      </p:to>
                                    </p:set>
                                    <p:animEffect transition="in" filter="fade">
                                      <p:cBhvr>
                                        <p:cTn id="1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31" grpId="0"/>
      <p:bldP spid="31" grpId="1"/>
      <p:bldP spid="31" grpId="2"/>
      <p:bldP spid="32" grpId="0"/>
      <p:bldP spid="32" grpId="1"/>
      <p:bldP spid="32" grpId="2"/>
      <p:bldP spid="33" grpId="0"/>
      <p:bldP spid="3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1:2</a:t>
            </a:r>
          </a:p>
        </p:txBody>
      </p:sp>
      <p:sp>
        <p:nvSpPr>
          <p:cNvPr id="3" name="TextBox 2">
            <a:extLst>
              <a:ext uri="{FF2B5EF4-FFF2-40B4-BE49-F238E27FC236}">
                <a16:creationId xmlns:a16="http://schemas.microsoft.com/office/drawing/2014/main" id="{B17601F2-FCE9-48FB-BDC9-BA8216DC3EC2}"/>
              </a:ext>
            </a:extLst>
          </p:cNvPr>
          <p:cNvSpPr txBox="1"/>
          <p:nvPr/>
        </p:nvSpPr>
        <p:spPr bwMode="auto">
          <a:xfrm>
            <a:off x="1809795" y="920310"/>
            <a:ext cx="85724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84 sticks shared equally between 4 children. How many sticks each?</a:t>
            </a:r>
            <a:endParaRPr lang="en-GB" sz="22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52A4EB-E684-448D-8D93-717F9AFC698C}"/>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  ÷  4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139276A6-E088-4AC8-9EEE-9F4FC1751274}"/>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TextBox 12">
            <a:extLst>
              <a:ext uri="{FF2B5EF4-FFF2-40B4-BE49-F238E27FC236}">
                <a16:creationId xmlns:a16="http://schemas.microsoft.com/office/drawing/2014/main" id="{ACC6A942-18CB-47E9-8EAB-110F3D223E53}"/>
              </a:ext>
            </a:extLst>
          </p:cNvPr>
          <p:cNvSpPr txBox="1"/>
          <p:nvPr/>
        </p:nvSpPr>
        <p:spPr bwMode="auto">
          <a:xfrm>
            <a:off x="4830044" y="5128144"/>
            <a:ext cx="25319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solidFill>
                  <a:srgbClr val="0070C0"/>
                </a:solidFill>
                <a:latin typeface="Myriad Pro Semibold" charset="0"/>
                <a:ea typeface="Myriad Pro Semibold" charset="0"/>
                <a:cs typeface="Myriad Pro Semibold" charset="0"/>
              </a:rPr>
              <a:t>8 tens </a:t>
            </a:r>
            <a:r>
              <a:rPr lang="en-GB" sz="2200" dirty="0">
                <a:latin typeface="Myriad Pro Semibold" charset="0"/>
                <a:ea typeface="Myriad Pro Semibold" charset="0"/>
                <a:cs typeface="Myriad Pro Semibold" charset="0"/>
              </a:rPr>
              <a:t>÷ 4 = </a:t>
            </a:r>
            <a:r>
              <a:rPr lang="en-GB" sz="2200" dirty="0">
                <a:solidFill>
                  <a:srgbClr val="0070C0"/>
                </a:solidFill>
                <a:latin typeface="Myriad Pro Semibold" charset="0"/>
                <a:ea typeface="Myriad Pro Semibold" charset="0"/>
                <a:cs typeface="Myriad Pro Semibold" charset="0"/>
              </a:rPr>
              <a:t>2 tens</a:t>
            </a:r>
          </a:p>
        </p:txBody>
      </p:sp>
      <p:pic>
        <p:nvPicPr>
          <p:cNvPr id="23" name="Picture 22" descr="A picture containing object  Description automatically generated">
            <a:extLst>
              <a:ext uri="{FF2B5EF4-FFF2-40B4-BE49-F238E27FC236}">
                <a16:creationId xmlns:a16="http://schemas.microsoft.com/office/drawing/2014/main" id="{DC52B5C4-57BF-4C41-B505-2E43926F3E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8911" y="2274370"/>
            <a:ext cx="355386" cy="342917"/>
          </a:xfrm>
          <a:prstGeom prst="rect">
            <a:avLst/>
          </a:prstGeom>
        </p:spPr>
      </p:pic>
      <p:pic>
        <p:nvPicPr>
          <p:cNvPr id="25" name="Picture 24" descr="A close up of a logo  Description automatically generated">
            <a:extLst>
              <a:ext uri="{FF2B5EF4-FFF2-40B4-BE49-F238E27FC236}">
                <a16:creationId xmlns:a16="http://schemas.microsoft.com/office/drawing/2014/main" id="{1D0D3638-4435-4104-A398-6CDCCE6A11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2075" y="2158345"/>
            <a:ext cx="498788" cy="498788"/>
          </a:xfrm>
          <a:prstGeom prst="rect">
            <a:avLst/>
          </a:prstGeom>
        </p:spPr>
      </p:pic>
      <p:pic>
        <p:nvPicPr>
          <p:cNvPr id="26" name="Picture 25" descr="A close up of a logo  Description automatically generated">
            <a:extLst>
              <a:ext uri="{FF2B5EF4-FFF2-40B4-BE49-F238E27FC236}">
                <a16:creationId xmlns:a16="http://schemas.microsoft.com/office/drawing/2014/main" id="{29A12462-561B-40F5-BD0A-9521CBD585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0099" y="2158345"/>
            <a:ext cx="498788" cy="498788"/>
          </a:xfrm>
          <a:prstGeom prst="rect">
            <a:avLst/>
          </a:prstGeom>
        </p:spPr>
      </p:pic>
      <p:pic>
        <p:nvPicPr>
          <p:cNvPr id="27" name="Picture 26" descr="A close up of a logo  Description automatically generated">
            <a:extLst>
              <a:ext uri="{FF2B5EF4-FFF2-40B4-BE49-F238E27FC236}">
                <a16:creationId xmlns:a16="http://schemas.microsoft.com/office/drawing/2014/main" id="{620FCB93-72A3-4BE9-B7DC-D1567D8743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8123" y="2158345"/>
            <a:ext cx="498788" cy="498788"/>
          </a:xfrm>
          <a:prstGeom prst="rect">
            <a:avLst/>
          </a:prstGeom>
        </p:spPr>
      </p:pic>
      <p:pic>
        <p:nvPicPr>
          <p:cNvPr id="28" name="Picture 27" descr="A close up of a logo  Description automatically generated">
            <a:extLst>
              <a:ext uri="{FF2B5EF4-FFF2-40B4-BE49-F238E27FC236}">
                <a16:creationId xmlns:a16="http://schemas.microsoft.com/office/drawing/2014/main" id="{1D3FA4C8-0D49-46E9-B136-062FE7DF11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6147" y="2158345"/>
            <a:ext cx="498788" cy="498788"/>
          </a:xfrm>
          <a:prstGeom prst="rect">
            <a:avLst/>
          </a:prstGeom>
        </p:spPr>
      </p:pic>
      <p:pic>
        <p:nvPicPr>
          <p:cNvPr id="29" name="Picture 28" descr="A close up of a logo  Description automatically generated">
            <a:extLst>
              <a:ext uri="{FF2B5EF4-FFF2-40B4-BE49-F238E27FC236}">
                <a16:creationId xmlns:a16="http://schemas.microsoft.com/office/drawing/2014/main" id="{92158111-5EFC-436E-9CE8-54C39D29FD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4171" y="2158345"/>
            <a:ext cx="498788" cy="498788"/>
          </a:xfrm>
          <a:prstGeom prst="rect">
            <a:avLst/>
          </a:prstGeom>
        </p:spPr>
      </p:pic>
      <p:pic>
        <p:nvPicPr>
          <p:cNvPr id="30" name="Picture 29" descr="A close up of a logo  Description automatically generated">
            <a:extLst>
              <a:ext uri="{FF2B5EF4-FFF2-40B4-BE49-F238E27FC236}">
                <a16:creationId xmlns:a16="http://schemas.microsoft.com/office/drawing/2014/main" id="{0DAEB159-E39E-4919-AAF8-4C7A546923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2195" y="2158345"/>
            <a:ext cx="498788" cy="498788"/>
          </a:xfrm>
          <a:prstGeom prst="rect">
            <a:avLst/>
          </a:prstGeom>
        </p:spPr>
      </p:pic>
      <p:pic>
        <p:nvPicPr>
          <p:cNvPr id="31" name="Picture 30" descr="A close up of a logo  Description automatically generated">
            <a:extLst>
              <a:ext uri="{FF2B5EF4-FFF2-40B4-BE49-F238E27FC236}">
                <a16:creationId xmlns:a16="http://schemas.microsoft.com/office/drawing/2014/main" id="{074B5431-F20D-465C-B4E2-269815A7DD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0219" y="2158345"/>
            <a:ext cx="498788" cy="498788"/>
          </a:xfrm>
          <a:prstGeom prst="rect">
            <a:avLst/>
          </a:prstGeom>
        </p:spPr>
      </p:pic>
      <p:pic>
        <p:nvPicPr>
          <p:cNvPr id="32" name="Picture 31" descr="A close up of a logo  Description automatically generated">
            <a:extLst>
              <a:ext uri="{FF2B5EF4-FFF2-40B4-BE49-F238E27FC236}">
                <a16:creationId xmlns:a16="http://schemas.microsoft.com/office/drawing/2014/main" id="{1F765B80-1D0F-4261-9E4F-22C4C192AD5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8246" y="2158345"/>
            <a:ext cx="498788" cy="498788"/>
          </a:xfrm>
          <a:prstGeom prst="rect">
            <a:avLst/>
          </a:prstGeom>
        </p:spPr>
      </p:pic>
      <p:pic>
        <p:nvPicPr>
          <p:cNvPr id="33" name="Picture 32" descr="A picture containing object  Description automatically generated">
            <a:extLst>
              <a:ext uri="{FF2B5EF4-FFF2-40B4-BE49-F238E27FC236}">
                <a16:creationId xmlns:a16="http://schemas.microsoft.com/office/drawing/2014/main" id="{3DA6B4BC-44CE-4B5F-B9E3-0BC5316343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7108" y="2274370"/>
            <a:ext cx="355386" cy="342917"/>
          </a:xfrm>
          <a:prstGeom prst="rect">
            <a:avLst/>
          </a:prstGeom>
        </p:spPr>
      </p:pic>
      <p:pic>
        <p:nvPicPr>
          <p:cNvPr id="34" name="Picture 33" descr="A picture containing object  Description automatically generated">
            <a:extLst>
              <a:ext uri="{FF2B5EF4-FFF2-40B4-BE49-F238E27FC236}">
                <a16:creationId xmlns:a16="http://schemas.microsoft.com/office/drawing/2014/main" id="{15DD6E3C-78D4-4F59-B878-47F43B8CA9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5305" y="2274370"/>
            <a:ext cx="355386" cy="342917"/>
          </a:xfrm>
          <a:prstGeom prst="rect">
            <a:avLst/>
          </a:prstGeom>
        </p:spPr>
      </p:pic>
      <p:pic>
        <p:nvPicPr>
          <p:cNvPr id="35" name="Picture 34" descr="A picture containing object  Description automatically generated">
            <a:extLst>
              <a:ext uri="{FF2B5EF4-FFF2-40B4-BE49-F238E27FC236}">
                <a16:creationId xmlns:a16="http://schemas.microsoft.com/office/drawing/2014/main" id="{AC47B8FF-F1AA-40EB-9AFF-AE5DD79AFB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3502" y="2274370"/>
            <a:ext cx="355386" cy="342917"/>
          </a:xfrm>
          <a:prstGeom prst="rect">
            <a:avLst/>
          </a:prstGeom>
        </p:spPr>
      </p:pic>
      <p:grpSp>
        <p:nvGrpSpPr>
          <p:cNvPr id="50" name="Group 49">
            <a:extLst>
              <a:ext uri="{FF2B5EF4-FFF2-40B4-BE49-F238E27FC236}">
                <a16:creationId xmlns:a16="http://schemas.microsoft.com/office/drawing/2014/main" id="{CD2E811C-1019-4713-BEB6-DF9DF781EAFA}"/>
              </a:ext>
            </a:extLst>
          </p:cNvPr>
          <p:cNvGrpSpPr/>
          <p:nvPr/>
        </p:nvGrpSpPr>
        <p:grpSpPr>
          <a:xfrm>
            <a:off x="4207508" y="2915470"/>
            <a:ext cx="498788" cy="2129211"/>
            <a:chOff x="2683508" y="2915469"/>
            <a:chExt cx="498788" cy="2129211"/>
          </a:xfrm>
        </p:grpSpPr>
        <p:pic>
          <p:nvPicPr>
            <p:cNvPr id="36" name="Picture 35" descr="A close up of a logo  Description automatically generated">
              <a:extLst>
                <a:ext uri="{FF2B5EF4-FFF2-40B4-BE49-F238E27FC236}">
                  <a16:creationId xmlns:a16="http://schemas.microsoft.com/office/drawing/2014/main" id="{8E906E3B-4B87-4632-8978-7DDCC48528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2915469"/>
              <a:ext cx="498788" cy="498788"/>
            </a:xfrm>
            <a:prstGeom prst="rect">
              <a:avLst/>
            </a:prstGeom>
          </p:spPr>
        </p:pic>
        <p:pic>
          <p:nvPicPr>
            <p:cNvPr id="37" name="Picture 36" descr="A close up of a logo  Description automatically generated">
              <a:extLst>
                <a:ext uri="{FF2B5EF4-FFF2-40B4-BE49-F238E27FC236}">
                  <a16:creationId xmlns:a16="http://schemas.microsoft.com/office/drawing/2014/main" id="{3C1A872B-AB85-4EAD-9B5E-FFD3F4D5B9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3458943"/>
              <a:ext cx="498788" cy="498788"/>
            </a:xfrm>
            <a:prstGeom prst="rect">
              <a:avLst/>
            </a:prstGeom>
          </p:spPr>
        </p:pic>
        <p:pic>
          <p:nvPicPr>
            <p:cNvPr id="38" name="Picture 37" descr="A close up of a logo  Description automatically generated">
              <a:extLst>
                <a:ext uri="{FF2B5EF4-FFF2-40B4-BE49-F238E27FC236}">
                  <a16:creationId xmlns:a16="http://schemas.microsoft.com/office/drawing/2014/main" id="{0B4414F6-93E5-4284-895A-379FEBFE0F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4002417"/>
              <a:ext cx="498788" cy="498788"/>
            </a:xfrm>
            <a:prstGeom prst="rect">
              <a:avLst/>
            </a:prstGeom>
          </p:spPr>
        </p:pic>
        <p:pic>
          <p:nvPicPr>
            <p:cNvPr id="39" name="Picture 38" descr="A close up of a logo  Description automatically generated">
              <a:extLst>
                <a:ext uri="{FF2B5EF4-FFF2-40B4-BE49-F238E27FC236}">
                  <a16:creationId xmlns:a16="http://schemas.microsoft.com/office/drawing/2014/main" id="{6BEEA3C8-5321-422D-AD74-4883F46758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4545892"/>
              <a:ext cx="498788" cy="498788"/>
            </a:xfrm>
            <a:prstGeom prst="rect">
              <a:avLst/>
            </a:prstGeom>
          </p:spPr>
        </p:pic>
      </p:grpSp>
      <p:grpSp>
        <p:nvGrpSpPr>
          <p:cNvPr id="51" name="Group 50">
            <a:extLst>
              <a:ext uri="{FF2B5EF4-FFF2-40B4-BE49-F238E27FC236}">
                <a16:creationId xmlns:a16="http://schemas.microsoft.com/office/drawing/2014/main" id="{C9B9C70F-F01F-4A93-BF85-E5E8D99BB0AA}"/>
              </a:ext>
            </a:extLst>
          </p:cNvPr>
          <p:cNvGrpSpPr/>
          <p:nvPr/>
        </p:nvGrpSpPr>
        <p:grpSpPr>
          <a:xfrm>
            <a:off x="4759343" y="2915470"/>
            <a:ext cx="498788" cy="2129211"/>
            <a:chOff x="3235343" y="2915469"/>
            <a:chExt cx="498788" cy="2129211"/>
          </a:xfrm>
        </p:grpSpPr>
        <p:pic>
          <p:nvPicPr>
            <p:cNvPr id="40" name="Picture 39" descr="A close up of a logo  Description automatically generated">
              <a:extLst>
                <a:ext uri="{FF2B5EF4-FFF2-40B4-BE49-F238E27FC236}">
                  <a16:creationId xmlns:a16="http://schemas.microsoft.com/office/drawing/2014/main" id="{915147CF-9139-4ED9-9150-93867A0532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2915469"/>
              <a:ext cx="498788" cy="498788"/>
            </a:xfrm>
            <a:prstGeom prst="rect">
              <a:avLst/>
            </a:prstGeom>
          </p:spPr>
        </p:pic>
        <p:pic>
          <p:nvPicPr>
            <p:cNvPr id="41" name="Picture 40" descr="A close up of a logo  Description automatically generated">
              <a:extLst>
                <a:ext uri="{FF2B5EF4-FFF2-40B4-BE49-F238E27FC236}">
                  <a16:creationId xmlns:a16="http://schemas.microsoft.com/office/drawing/2014/main" id="{E8B48688-362E-456A-B466-CF7CC877F3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3458943"/>
              <a:ext cx="498788" cy="498788"/>
            </a:xfrm>
            <a:prstGeom prst="rect">
              <a:avLst/>
            </a:prstGeom>
          </p:spPr>
        </p:pic>
        <p:pic>
          <p:nvPicPr>
            <p:cNvPr id="42" name="Picture 41" descr="A close up of a logo  Description automatically generated">
              <a:extLst>
                <a:ext uri="{FF2B5EF4-FFF2-40B4-BE49-F238E27FC236}">
                  <a16:creationId xmlns:a16="http://schemas.microsoft.com/office/drawing/2014/main" id="{E2C808E0-A716-481A-9069-9ABD7CDED8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4002417"/>
              <a:ext cx="498788" cy="498788"/>
            </a:xfrm>
            <a:prstGeom prst="rect">
              <a:avLst/>
            </a:prstGeom>
          </p:spPr>
        </p:pic>
        <p:pic>
          <p:nvPicPr>
            <p:cNvPr id="43" name="Picture 42" descr="A close up of a logo  Description automatically generated">
              <a:extLst>
                <a:ext uri="{FF2B5EF4-FFF2-40B4-BE49-F238E27FC236}">
                  <a16:creationId xmlns:a16="http://schemas.microsoft.com/office/drawing/2014/main" id="{E41EF02B-F3AC-498C-8CF1-1E3F2D8F7C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4545892"/>
              <a:ext cx="498788" cy="498788"/>
            </a:xfrm>
            <a:prstGeom prst="rect">
              <a:avLst/>
            </a:prstGeom>
          </p:spPr>
        </p:pic>
      </p:grpSp>
      <p:pic>
        <p:nvPicPr>
          <p:cNvPr id="49" name="Picture 48">
            <a:extLst>
              <a:ext uri="{FF2B5EF4-FFF2-40B4-BE49-F238E27FC236}">
                <a16:creationId xmlns:a16="http://schemas.microsoft.com/office/drawing/2014/main" id="{FAA4F94E-87BB-4F87-8279-A1A8DDE852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2317" y="2925938"/>
            <a:ext cx="336681" cy="2101143"/>
          </a:xfrm>
          <a:prstGeom prst="rect">
            <a:avLst/>
          </a:prstGeom>
        </p:spPr>
      </p:pic>
    </p:spTree>
    <p:extLst>
      <p:ext uri="{BB962C8B-B14F-4D97-AF65-F5344CB8AC3E}">
        <p14:creationId xmlns:p14="http://schemas.microsoft.com/office/powerpoint/2010/main" val="1800859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par>
                                <p:cTn id="16" presetID="10"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par>
                                <p:cTn id="28" presetID="10"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par>
                                <p:cTn id="34" presetID="10" presetClass="entr" presetSubtype="0"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par>
                                <p:cTn id="37" presetID="10" presetClass="entr" presetSubtype="0" fill="hold"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par>
                                <p:cTn id="40" presetID="10" presetClass="entr" presetSubtype="0"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childTnLst>
                                </p:cTn>
                              </p:par>
                              <p:par>
                                <p:cTn id="49" presetID="10"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path" presetSubtype="0" accel="30000" fill="hold" nodeType="clickEffect">
                                  <p:stCondLst>
                                    <p:cond delay="0"/>
                                  </p:stCondLst>
                                  <p:childTnLst>
                                    <p:animMotion origin="layout" path="M 1.04167E-6 2.59259E-6 L 0.05325 0.11088 " pathEditMode="relative" rAng="0" ptsTypes="AA">
                                      <p:cBhvr>
                                        <p:cTn id="55" dur="1500" fill="hold"/>
                                        <p:tgtEl>
                                          <p:spTgt spid="25"/>
                                        </p:tgtEl>
                                        <p:attrNameLst>
                                          <p:attrName>ppt_x</p:attrName>
                                          <p:attrName>ppt_y</p:attrName>
                                        </p:attrNameLst>
                                      </p:cBhvr>
                                      <p:rCtr x="2656" y="5532"/>
                                    </p:animMotion>
                                  </p:childTnLst>
                                </p:cTn>
                              </p:par>
                              <p:par>
                                <p:cTn id="56" presetID="42" presetClass="path" presetSubtype="0" accel="30000" fill="hold" nodeType="withEffect">
                                  <p:stCondLst>
                                    <p:cond delay="0"/>
                                  </p:stCondLst>
                                  <p:childTnLst>
                                    <p:animMotion origin="layout" path="M -3.75E-6 2.59259E-6 L 0.02045 0.19143 " pathEditMode="relative" rAng="0" ptsTypes="AA">
                                      <p:cBhvr>
                                        <p:cTn id="57" dur="1500" fill="hold"/>
                                        <p:tgtEl>
                                          <p:spTgt spid="26"/>
                                        </p:tgtEl>
                                        <p:attrNameLst>
                                          <p:attrName>ppt_x</p:attrName>
                                          <p:attrName>ppt_y</p:attrName>
                                        </p:attrNameLst>
                                      </p:cBhvr>
                                      <p:rCtr x="1016" y="9560"/>
                                    </p:animMotion>
                                  </p:childTnLst>
                                </p:cTn>
                              </p:par>
                              <p:par>
                                <p:cTn id="58" presetID="42" presetClass="path" presetSubtype="0" accel="30000" fill="hold" nodeType="withEffect">
                                  <p:stCondLst>
                                    <p:cond delay="0"/>
                                  </p:stCondLst>
                                  <p:childTnLst>
                                    <p:animMotion origin="layout" path="M 1.45833E-6 2.59259E-6 L -0.01524 0.26852 " pathEditMode="relative" rAng="0" ptsTypes="AA">
                                      <p:cBhvr>
                                        <p:cTn id="59" dur="1500" fill="hold"/>
                                        <p:tgtEl>
                                          <p:spTgt spid="27"/>
                                        </p:tgtEl>
                                        <p:attrNameLst>
                                          <p:attrName>ppt_x</p:attrName>
                                          <p:attrName>ppt_y</p:attrName>
                                        </p:attrNameLst>
                                      </p:cBhvr>
                                      <p:rCtr x="-768" y="13426"/>
                                    </p:animMotion>
                                  </p:childTnLst>
                                </p:cTn>
                              </p:par>
                              <p:par>
                                <p:cTn id="60" presetID="42" presetClass="path" presetSubtype="0" accel="30000" fill="hold" nodeType="withEffect">
                                  <p:stCondLst>
                                    <p:cond delay="0"/>
                                  </p:stCondLst>
                                  <p:childTnLst>
                                    <p:animMotion origin="layout" path="M -3.33333E-6 2.59259E-6 L -0.04948 0.34745 " pathEditMode="relative" rAng="0" ptsTypes="AA">
                                      <p:cBhvr>
                                        <p:cTn id="61" dur="1500" fill="hold"/>
                                        <p:tgtEl>
                                          <p:spTgt spid="28"/>
                                        </p:tgtEl>
                                        <p:attrNameLst>
                                          <p:attrName>ppt_x</p:attrName>
                                          <p:attrName>ppt_y</p:attrName>
                                        </p:attrNameLst>
                                      </p:cBhvr>
                                      <p:rCtr x="-2474" y="17361"/>
                                    </p:animMotion>
                                  </p:childTnLst>
                                </p:cTn>
                              </p:par>
                            </p:childTnLst>
                          </p:cTn>
                        </p:par>
                        <p:par>
                          <p:cTn id="62" fill="hold">
                            <p:stCondLst>
                              <p:cond delay="1500"/>
                            </p:stCondLst>
                            <p:childTnLst>
                              <p:par>
                                <p:cTn id="63" presetID="1" presetClass="exit" presetSubtype="0" fill="hold" nodeType="afterEffect">
                                  <p:stCondLst>
                                    <p:cond delay="0"/>
                                  </p:stCondLst>
                                  <p:childTnLst>
                                    <p:set>
                                      <p:cBhvr>
                                        <p:cTn id="64" dur="1" fill="hold">
                                          <p:stCondLst>
                                            <p:cond delay="0"/>
                                          </p:stCondLst>
                                        </p:cTn>
                                        <p:tgtEl>
                                          <p:spTgt spid="25"/>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26"/>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27"/>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28"/>
                                        </p:tgtEl>
                                        <p:attrNameLst>
                                          <p:attrName>style.visibility</p:attrName>
                                        </p:attrNameLst>
                                      </p:cBhvr>
                                      <p:to>
                                        <p:strVal val="hidden"/>
                                      </p:to>
                                    </p:set>
                                  </p:childTnLst>
                                </p:cTn>
                              </p:par>
                              <p:par>
                                <p:cTn id="71" presetID="1" presetClass="entr" presetSubtype="0" fill="hold" nodeType="withEffect">
                                  <p:stCondLst>
                                    <p:cond delay="0"/>
                                  </p:stCondLst>
                                  <p:childTnLst>
                                    <p:set>
                                      <p:cBhvr>
                                        <p:cTn id="72" dur="1" fill="hold">
                                          <p:stCondLst>
                                            <p:cond delay="0"/>
                                          </p:stCondLst>
                                        </p:cTn>
                                        <p:tgtEl>
                                          <p:spTgt spid="5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42" presetClass="path" presetSubtype="0" accel="30000" fill="hold" nodeType="clickEffect">
                                  <p:stCondLst>
                                    <p:cond delay="0"/>
                                  </p:stCondLst>
                                  <p:childTnLst>
                                    <p:animMotion origin="layout" path="M 1.66667E-6 2.59259E-6 L -0.03763 0.1118 " pathEditMode="relative" rAng="0" ptsTypes="AA">
                                      <p:cBhvr>
                                        <p:cTn id="76" dur="1500" fill="hold"/>
                                        <p:tgtEl>
                                          <p:spTgt spid="29"/>
                                        </p:tgtEl>
                                        <p:attrNameLst>
                                          <p:attrName>ppt_x</p:attrName>
                                          <p:attrName>ppt_y</p:attrName>
                                        </p:attrNameLst>
                                      </p:cBhvr>
                                      <p:rCtr x="-1888" y="5579"/>
                                    </p:animMotion>
                                  </p:childTnLst>
                                </p:cTn>
                              </p:par>
                              <p:par>
                                <p:cTn id="77" presetID="42" presetClass="path" presetSubtype="0" accel="30000" fill="hold" nodeType="withEffect">
                                  <p:stCondLst>
                                    <p:cond delay="0"/>
                                  </p:stCondLst>
                                  <p:childTnLst>
                                    <p:animMotion origin="layout" path="M -3.125E-6 2.59259E-6 L -0.07161 0.19051 " pathEditMode="relative" rAng="0" ptsTypes="AA">
                                      <p:cBhvr>
                                        <p:cTn id="78" dur="1500" fill="hold"/>
                                        <p:tgtEl>
                                          <p:spTgt spid="30"/>
                                        </p:tgtEl>
                                        <p:attrNameLst>
                                          <p:attrName>ppt_x</p:attrName>
                                          <p:attrName>ppt_y</p:attrName>
                                        </p:attrNameLst>
                                      </p:cBhvr>
                                      <p:rCtr x="-3581" y="9514"/>
                                    </p:animMotion>
                                  </p:childTnLst>
                                </p:cTn>
                              </p:par>
                              <p:par>
                                <p:cTn id="79" presetID="42" presetClass="path" presetSubtype="0" accel="30000" fill="hold" nodeType="withEffect">
                                  <p:stCondLst>
                                    <p:cond delay="0"/>
                                  </p:stCondLst>
                                  <p:childTnLst>
                                    <p:animMotion origin="layout" path="M 2.08333E-6 2.59259E-6 L -0.10638 0.26852 " pathEditMode="relative" rAng="0" ptsTypes="AA">
                                      <p:cBhvr>
                                        <p:cTn id="80" dur="1500" fill="hold"/>
                                        <p:tgtEl>
                                          <p:spTgt spid="31"/>
                                        </p:tgtEl>
                                        <p:attrNameLst>
                                          <p:attrName>ppt_x</p:attrName>
                                          <p:attrName>ppt_y</p:attrName>
                                        </p:attrNameLst>
                                      </p:cBhvr>
                                      <p:rCtr x="-5326" y="13426"/>
                                    </p:animMotion>
                                  </p:childTnLst>
                                </p:cTn>
                              </p:par>
                              <p:par>
                                <p:cTn id="81" presetID="42" presetClass="path" presetSubtype="0" accel="30000" fill="hold" nodeType="withEffect">
                                  <p:stCondLst>
                                    <p:cond delay="0"/>
                                  </p:stCondLst>
                                  <p:childTnLst>
                                    <p:animMotion origin="layout" path="M -2.91667E-6 2.59259E-6 L -0.14049 0.34861 " pathEditMode="relative" rAng="0" ptsTypes="AA">
                                      <p:cBhvr>
                                        <p:cTn id="82" dur="1500" fill="hold"/>
                                        <p:tgtEl>
                                          <p:spTgt spid="32"/>
                                        </p:tgtEl>
                                        <p:attrNameLst>
                                          <p:attrName>ppt_x</p:attrName>
                                          <p:attrName>ppt_y</p:attrName>
                                        </p:attrNameLst>
                                      </p:cBhvr>
                                      <p:rCtr x="-7031" y="17431"/>
                                    </p:animMotion>
                                  </p:childTnLst>
                                </p:cTn>
                              </p:par>
                            </p:childTnLst>
                          </p:cTn>
                        </p:par>
                        <p:par>
                          <p:cTn id="83" fill="hold">
                            <p:stCondLst>
                              <p:cond delay="1500"/>
                            </p:stCondLst>
                            <p:childTnLst>
                              <p:par>
                                <p:cTn id="84" presetID="1" presetClass="exit" presetSubtype="0" fill="hold" nodeType="afterEffect">
                                  <p:stCondLst>
                                    <p:cond delay="0"/>
                                  </p:stCondLst>
                                  <p:childTnLst>
                                    <p:set>
                                      <p:cBhvr>
                                        <p:cTn id="85" dur="1" fill="hold">
                                          <p:stCondLst>
                                            <p:cond delay="0"/>
                                          </p:stCondLst>
                                        </p:cTn>
                                        <p:tgtEl>
                                          <p:spTgt spid="29"/>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30"/>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31"/>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32"/>
                                        </p:tgtEl>
                                        <p:attrNameLst>
                                          <p:attrName>style.visibility</p:attrName>
                                        </p:attrNameLst>
                                      </p:cBhvr>
                                      <p:to>
                                        <p:strVal val="hidden"/>
                                      </p:to>
                                    </p:set>
                                  </p:childTnLst>
                                </p:cTn>
                              </p:par>
                              <p:par>
                                <p:cTn id="92" presetID="1" presetClass="entr" presetSubtype="0" fill="hold" nodeType="withEffect">
                                  <p:stCondLst>
                                    <p:cond delay="0"/>
                                  </p:stCondLst>
                                  <p:childTnLst>
                                    <p:set>
                                      <p:cBhvr>
                                        <p:cTn id="93" dur="1" fill="hold">
                                          <p:stCondLst>
                                            <p:cond delay="0"/>
                                          </p:stCondLst>
                                        </p:cTn>
                                        <p:tgtEl>
                                          <p:spTgt spid="51"/>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grpId="0" nodeType="clickEffect">
                                  <p:stCondLst>
                                    <p:cond delay="0"/>
                                  </p:stCondLst>
                                  <p:childTnLst>
                                    <p:set>
                                      <p:cBhvr>
                                        <p:cTn id="97" dur="1" fill="hold">
                                          <p:stCondLst>
                                            <p:cond delay="0"/>
                                          </p:stCondLst>
                                        </p:cTn>
                                        <p:tgtEl>
                                          <p:spTgt spid="13"/>
                                        </p:tgtEl>
                                        <p:attrNameLst>
                                          <p:attrName>style.visibility</p:attrName>
                                        </p:attrNameLst>
                                      </p:cBhvr>
                                      <p:to>
                                        <p:strVal val="visible"/>
                                      </p:to>
                                    </p:set>
                                    <p:animEffect transition="in" filter="fade">
                                      <p:cBhvr>
                                        <p:cTn id="9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3"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9466A6A-27FE-48D1-92A1-BFDF5419C259}"/>
              </a:ext>
            </a:extLst>
          </p:cNvPr>
          <p:cNvGrpSpPr/>
          <p:nvPr/>
        </p:nvGrpSpPr>
        <p:grpSpPr>
          <a:xfrm>
            <a:off x="3592317" y="2915470"/>
            <a:ext cx="1665815" cy="2129211"/>
            <a:chOff x="2068316" y="2915469"/>
            <a:chExt cx="1665815" cy="2129211"/>
          </a:xfrm>
        </p:grpSpPr>
        <p:pic>
          <p:nvPicPr>
            <p:cNvPr id="49" name="Picture 48">
              <a:extLst>
                <a:ext uri="{FF2B5EF4-FFF2-40B4-BE49-F238E27FC236}">
                  <a16:creationId xmlns:a16="http://schemas.microsoft.com/office/drawing/2014/main" id="{FAA4F94E-87BB-4F87-8279-A1A8DDE852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8316" y="2925937"/>
              <a:ext cx="336681" cy="2101143"/>
            </a:xfrm>
            <a:prstGeom prst="rect">
              <a:avLst/>
            </a:prstGeom>
          </p:spPr>
        </p:pic>
        <p:grpSp>
          <p:nvGrpSpPr>
            <p:cNvPr id="63" name="Group 62">
              <a:extLst>
                <a:ext uri="{FF2B5EF4-FFF2-40B4-BE49-F238E27FC236}">
                  <a16:creationId xmlns:a16="http://schemas.microsoft.com/office/drawing/2014/main" id="{5CEA2A99-FF28-4C50-A17B-7663C20AD8F0}"/>
                </a:ext>
              </a:extLst>
            </p:cNvPr>
            <p:cNvGrpSpPr/>
            <p:nvPr/>
          </p:nvGrpSpPr>
          <p:grpSpPr>
            <a:xfrm>
              <a:off x="2683508" y="2915469"/>
              <a:ext cx="498788" cy="2129211"/>
              <a:chOff x="2683508" y="2915469"/>
              <a:chExt cx="498788" cy="2129211"/>
            </a:xfrm>
          </p:grpSpPr>
          <p:pic>
            <p:nvPicPr>
              <p:cNvPr id="64" name="Picture 63" descr="A close up of a logo  Description automatically generated">
                <a:extLst>
                  <a:ext uri="{FF2B5EF4-FFF2-40B4-BE49-F238E27FC236}">
                    <a16:creationId xmlns:a16="http://schemas.microsoft.com/office/drawing/2014/main" id="{278588AF-C672-4FC5-9E46-79CD8405C6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2915469"/>
                <a:ext cx="498788" cy="498788"/>
              </a:xfrm>
              <a:prstGeom prst="rect">
                <a:avLst/>
              </a:prstGeom>
            </p:spPr>
          </p:pic>
          <p:pic>
            <p:nvPicPr>
              <p:cNvPr id="65" name="Picture 64" descr="A close up of a logo  Description automatically generated">
                <a:extLst>
                  <a:ext uri="{FF2B5EF4-FFF2-40B4-BE49-F238E27FC236}">
                    <a16:creationId xmlns:a16="http://schemas.microsoft.com/office/drawing/2014/main" id="{0672D2F4-0E7C-4A16-8A28-85F4656F26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3458943"/>
                <a:ext cx="498788" cy="498788"/>
              </a:xfrm>
              <a:prstGeom prst="rect">
                <a:avLst/>
              </a:prstGeom>
            </p:spPr>
          </p:pic>
          <p:pic>
            <p:nvPicPr>
              <p:cNvPr id="66" name="Picture 65" descr="A close up of a logo  Description automatically generated">
                <a:extLst>
                  <a:ext uri="{FF2B5EF4-FFF2-40B4-BE49-F238E27FC236}">
                    <a16:creationId xmlns:a16="http://schemas.microsoft.com/office/drawing/2014/main" id="{2DCF10EC-69FA-4467-A31E-7CE06C820B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4002417"/>
                <a:ext cx="498788" cy="498788"/>
              </a:xfrm>
              <a:prstGeom prst="rect">
                <a:avLst/>
              </a:prstGeom>
            </p:spPr>
          </p:pic>
          <p:pic>
            <p:nvPicPr>
              <p:cNvPr id="67" name="Picture 66" descr="A close up of a logo  Description automatically generated">
                <a:extLst>
                  <a:ext uri="{FF2B5EF4-FFF2-40B4-BE49-F238E27FC236}">
                    <a16:creationId xmlns:a16="http://schemas.microsoft.com/office/drawing/2014/main" id="{BAE91F13-C071-468F-97C2-251387DF6C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83508" y="4545892"/>
                <a:ext cx="498788" cy="498788"/>
              </a:xfrm>
              <a:prstGeom prst="rect">
                <a:avLst/>
              </a:prstGeom>
            </p:spPr>
          </p:pic>
        </p:grpSp>
        <p:grpSp>
          <p:nvGrpSpPr>
            <p:cNvPr id="68" name="Group 67">
              <a:extLst>
                <a:ext uri="{FF2B5EF4-FFF2-40B4-BE49-F238E27FC236}">
                  <a16:creationId xmlns:a16="http://schemas.microsoft.com/office/drawing/2014/main" id="{5BD0AEBA-70C2-4926-9DC9-2B5D78F46A34}"/>
                </a:ext>
              </a:extLst>
            </p:cNvPr>
            <p:cNvGrpSpPr/>
            <p:nvPr/>
          </p:nvGrpSpPr>
          <p:grpSpPr>
            <a:xfrm>
              <a:off x="3235343" y="2915469"/>
              <a:ext cx="498788" cy="2129211"/>
              <a:chOff x="3235343" y="2915469"/>
              <a:chExt cx="498788" cy="2129211"/>
            </a:xfrm>
          </p:grpSpPr>
          <p:pic>
            <p:nvPicPr>
              <p:cNvPr id="69" name="Picture 68" descr="A close up of a logo  Description automatically generated">
                <a:extLst>
                  <a:ext uri="{FF2B5EF4-FFF2-40B4-BE49-F238E27FC236}">
                    <a16:creationId xmlns:a16="http://schemas.microsoft.com/office/drawing/2014/main" id="{E18FE96C-B8CF-4941-9085-622B8B2BF6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2915469"/>
                <a:ext cx="498788" cy="498788"/>
              </a:xfrm>
              <a:prstGeom prst="rect">
                <a:avLst/>
              </a:prstGeom>
            </p:spPr>
          </p:pic>
          <p:pic>
            <p:nvPicPr>
              <p:cNvPr id="70" name="Picture 69" descr="A close up of a logo  Description automatically generated">
                <a:extLst>
                  <a:ext uri="{FF2B5EF4-FFF2-40B4-BE49-F238E27FC236}">
                    <a16:creationId xmlns:a16="http://schemas.microsoft.com/office/drawing/2014/main" id="{5651B554-8D9B-44F6-86DE-ABB0C41D1F7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3458943"/>
                <a:ext cx="498788" cy="498788"/>
              </a:xfrm>
              <a:prstGeom prst="rect">
                <a:avLst/>
              </a:prstGeom>
            </p:spPr>
          </p:pic>
          <p:pic>
            <p:nvPicPr>
              <p:cNvPr id="71" name="Picture 70" descr="A close up of a logo  Description automatically generated">
                <a:extLst>
                  <a:ext uri="{FF2B5EF4-FFF2-40B4-BE49-F238E27FC236}">
                    <a16:creationId xmlns:a16="http://schemas.microsoft.com/office/drawing/2014/main" id="{64C18B6E-29A4-43C3-B139-07DC55EBF1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4002417"/>
                <a:ext cx="498788" cy="498788"/>
              </a:xfrm>
              <a:prstGeom prst="rect">
                <a:avLst/>
              </a:prstGeom>
            </p:spPr>
          </p:pic>
          <p:pic>
            <p:nvPicPr>
              <p:cNvPr id="72" name="Picture 71" descr="A close up of a logo  Description automatically generated">
                <a:extLst>
                  <a:ext uri="{FF2B5EF4-FFF2-40B4-BE49-F238E27FC236}">
                    <a16:creationId xmlns:a16="http://schemas.microsoft.com/office/drawing/2014/main" id="{CDE3A3FF-73D7-4BDD-AB17-79543E84AE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343" y="4545892"/>
                <a:ext cx="498788" cy="498788"/>
              </a:xfrm>
              <a:prstGeom prst="rect">
                <a:avLst/>
              </a:prstGeom>
            </p:spPr>
          </p:pic>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1:2</a:t>
            </a:r>
          </a:p>
        </p:txBody>
      </p:sp>
      <p:sp>
        <p:nvSpPr>
          <p:cNvPr id="3" name="TextBox 2">
            <a:extLst>
              <a:ext uri="{FF2B5EF4-FFF2-40B4-BE49-F238E27FC236}">
                <a16:creationId xmlns:a16="http://schemas.microsoft.com/office/drawing/2014/main" id="{B17601F2-FCE9-48FB-BDC9-BA8216DC3EC2}"/>
              </a:ext>
            </a:extLst>
          </p:cNvPr>
          <p:cNvSpPr txBox="1"/>
          <p:nvPr/>
        </p:nvSpPr>
        <p:spPr bwMode="auto">
          <a:xfrm>
            <a:off x="1809795" y="920310"/>
            <a:ext cx="85724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84 sticks shared equally between 4 children. How many sticks each?</a:t>
            </a:r>
            <a:endParaRPr lang="en-GB" sz="22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52A4EB-E684-448D-8D93-717F9AFC698C}"/>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  ÷  4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139276A6-E088-4AC8-9EEE-9F4FC1751274}"/>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TextBox 12">
            <a:extLst>
              <a:ext uri="{FF2B5EF4-FFF2-40B4-BE49-F238E27FC236}">
                <a16:creationId xmlns:a16="http://schemas.microsoft.com/office/drawing/2014/main" id="{ACC6A942-18CB-47E9-8EAB-110F3D223E53}"/>
              </a:ext>
            </a:extLst>
          </p:cNvPr>
          <p:cNvSpPr txBox="1"/>
          <p:nvPr/>
        </p:nvSpPr>
        <p:spPr bwMode="auto">
          <a:xfrm>
            <a:off x="4830044" y="5128144"/>
            <a:ext cx="25319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solidFill>
                  <a:srgbClr val="0070C0"/>
                </a:solidFill>
                <a:latin typeface="Myriad Pro Semibold" charset="0"/>
                <a:ea typeface="Myriad Pro Semibold" charset="0"/>
                <a:cs typeface="Myriad Pro Semibold" charset="0"/>
              </a:rPr>
              <a:t>8 tens </a:t>
            </a:r>
            <a:r>
              <a:rPr lang="en-GB" sz="2200" dirty="0">
                <a:latin typeface="Myriad Pro Semibold" charset="0"/>
                <a:ea typeface="Myriad Pro Semibold" charset="0"/>
                <a:cs typeface="Myriad Pro Semibold" charset="0"/>
              </a:rPr>
              <a:t>÷ 4 = </a:t>
            </a:r>
            <a:r>
              <a:rPr lang="en-GB" sz="2200" dirty="0">
                <a:solidFill>
                  <a:srgbClr val="0070C0"/>
                </a:solidFill>
                <a:latin typeface="Myriad Pro Semibold" charset="0"/>
                <a:ea typeface="Myriad Pro Semibold" charset="0"/>
                <a:cs typeface="Myriad Pro Semibold" charset="0"/>
              </a:rPr>
              <a:t>2 tens</a:t>
            </a:r>
          </a:p>
        </p:txBody>
      </p:sp>
      <p:sp>
        <p:nvSpPr>
          <p:cNvPr id="14" name="TextBox 13">
            <a:extLst>
              <a:ext uri="{FF2B5EF4-FFF2-40B4-BE49-F238E27FC236}">
                <a16:creationId xmlns:a16="http://schemas.microsoft.com/office/drawing/2014/main" id="{6B4B97DA-0EB1-4323-A21C-4C564621C8A5}"/>
              </a:ext>
            </a:extLst>
          </p:cNvPr>
          <p:cNvSpPr txBox="1"/>
          <p:nvPr/>
        </p:nvSpPr>
        <p:spPr bwMode="auto">
          <a:xfrm>
            <a:off x="4819048" y="5537746"/>
            <a:ext cx="255390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solidFill>
                  <a:srgbClr val="FF0000"/>
                </a:solidFill>
                <a:latin typeface="Myriad Pro Semibold" charset="0"/>
                <a:ea typeface="Myriad Pro Semibold" charset="0"/>
                <a:cs typeface="Myriad Pro Semibold" charset="0"/>
              </a:rPr>
              <a:t>4 ones </a:t>
            </a:r>
            <a:r>
              <a:rPr lang="en-GB" sz="2200" dirty="0">
                <a:latin typeface="Myriad Pro Semibold" charset="0"/>
                <a:ea typeface="Myriad Pro Semibold" charset="0"/>
                <a:cs typeface="Myriad Pro Semibold" charset="0"/>
              </a:rPr>
              <a:t>÷ 4 = </a:t>
            </a:r>
            <a:r>
              <a:rPr lang="en-GB" sz="2200" dirty="0">
                <a:solidFill>
                  <a:srgbClr val="FF0000"/>
                </a:solidFill>
                <a:latin typeface="Myriad Pro Semibold" charset="0"/>
                <a:ea typeface="Myriad Pro Semibold" charset="0"/>
                <a:cs typeface="Myriad Pro Semibold" charset="0"/>
              </a:rPr>
              <a:t>1 one</a:t>
            </a:r>
          </a:p>
        </p:txBody>
      </p:sp>
      <p:pic>
        <p:nvPicPr>
          <p:cNvPr id="23" name="Picture 22" descr="A picture containing object  Description automatically generated">
            <a:extLst>
              <a:ext uri="{FF2B5EF4-FFF2-40B4-BE49-F238E27FC236}">
                <a16:creationId xmlns:a16="http://schemas.microsoft.com/office/drawing/2014/main" id="{DC52B5C4-57BF-4C41-B505-2E43926F3E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58911" y="2274370"/>
            <a:ext cx="355386" cy="342917"/>
          </a:xfrm>
          <a:prstGeom prst="rect">
            <a:avLst/>
          </a:prstGeom>
        </p:spPr>
      </p:pic>
      <p:pic>
        <p:nvPicPr>
          <p:cNvPr id="33" name="Picture 32" descr="A picture containing object  Description automatically generated">
            <a:extLst>
              <a:ext uri="{FF2B5EF4-FFF2-40B4-BE49-F238E27FC236}">
                <a16:creationId xmlns:a16="http://schemas.microsoft.com/office/drawing/2014/main" id="{3DA6B4BC-44CE-4B5F-B9E3-0BC5316343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7108" y="2274370"/>
            <a:ext cx="355386" cy="342917"/>
          </a:xfrm>
          <a:prstGeom prst="rect">
            <a:avLst/>
          </a:prstGeom>
        </p:spPr>
      </p:pic>
      <p:pic>
        <p:nvPicPr>
          <p:cNvPr id="34" name="Picture 33" descr="A picture containing object  Description automatically generated">
            <a:extLst>
              <a:ext uri="{FF2B5EF4-FFF2-40B4-BE49-F238E27FC236}">
                <a16:creationId xmlns:a16="http://schemas.microsoft.com/office/drawing/2014/main" id="{15DD6E3C-78D4-4F59-B878-47F43B8CA9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5305" y="2274370"/>
            <a:ext cx="355386" cy="342917"/>
          </a:xfrm>
          <a:prstGeom prst="rect">
            <a:avLst/>
          </a:prstGeom>
        </p:spPr>
      </p:pic>
      <p:pic>
        <p:nvPicPr>
          <p:cNvPr id="35" name="Picture 34" descr="A picture containing object  Description automatically generated">
            <a:extLst>
              <a:ext uri="{FF2B5EF4-FFF2-40B4-BE49-F238E27FC236}">
                <a16:creationId xmlns:a16="http://schemas.microsoft.com/office/drawing/2014/main" id="{AC47B8FF-F1AA-40EB-9AFF-AE5DD79AFB7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13502" y="2274370"/>
            <a:ext cx="355386" cy="342917"/>
          </a:xfrm>
          <a:prstGeom prst="rect">
            <a:avLst/>
          </a:prstGeom>
        </p:spPr>
      </p:pic>
      <p:grpSp>
        <p:nvGrpSpPr>
          <p:cNvPr id="10" name="Group 9">
            <a:extLst>
              <a:ext uri="{FF2B5EF4-FFF2-40B4-BE49-F238E27FC236}">
                <a16:creationId xmlns:a16="http://schemas.microsoft.com/office/drawing/2014/main" id="{9AE70A71-BD2A-4C7F-A570-C7E4E6C3AF49}"/>
              </a:ext>
            </a:extLst>
          </p:cNvPr>
          <p:cNvGrpSpPr/>
          <p:nvPr/>
        </p:nvGrpSpPr>
        <p:grpSpPr>
          <a:xfrm>
            <a:off x="5383338" y="2993405"/>
            <a:ext cx="355386" cy="1973340"/>
            <a:chOff x="3859338" y="2993405"/>
            <a:chExt cx="355386" cy="1973340"/>
          </a:xfrm>
        </p:grpSpPr>
        <p:pic>
          <p:nvPicPr>
            <p:cNvPr id="44" name="Picture 43" descr="A picture containing object  Description automatically generated">
              <a:extLst>
                <a:ext uri="{FF2B5EF4-FFF2-40B4-BE49-F238E27FC236}">
                  <a16:creationId xmlns:a16="http://schemas.microsoft.com/office/drawing/2014/main" id="{7FFC5C29-40C5-47B4-95AB-5D9882E757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9338" y="2993405"/>
              <a:ext cx="355386" cy="342917"/>
            </a:xfrm>
            <a:prstGeom prst="rect">
              <a:avLst/>
            </a:prstGeom>
          </p:spPr>
        </p:pic>
        <p:pic>
          <p:nvPicPr>
            <p:cNvPr id="45" name="Picture 44" descr="A picture containing object  Description automatically generated">
              <a:extLst>
                <a:ext uri="{FF2B5EF4-FFF2-40B4-BE49-F238E27FC236}">
                  <a16:creationId xmlns:a16="http://schemas.microsoft.com/office/drawing/2014/main" id="{8F9F13C7-0F4A-4FC1-B2C8-5640FEB09B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9338" y="3536879"/>
              <a:ext cx="355386" cy="342917"/>
            </a:xfrm>
            <a:prstGeom prst="rect">
              <a:avLst/>
            </a:prstGeom>
          </p:spPr>
        </p:pic>
        <p:pic>
          <p:nvPicPr>
            <p:cNvPr id="46" name="Picture 45" descr="A picture containing object  Description automatically generated">
              <a:extLst>
                <a:ext uri="{FF2B5EF4-FFF2-40B4-BE49-F238E27FC236}">
                  <a16:creationId xmlns:a16="http://schemas.microsoft.com/office/drawing/2014/main" id="{F06557FF-40BC-46DC-A03A-2834CA6732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9338" y="4080353"/>
              <a:ext cx="355386" cy="342917"/>
            </a:xfrm>
            <a:prstGeom prst="rect">
              <a:avLst/>
            </a:prstGeom>
          </p:spPr>
        </p:pic>
        <p:pic>
          <p:nvPicPr>
            <p:cNvPr id="47" name="Picture 46" descr="A picture containing object  Description automatically generated">
              <a:extLst>
                <a:ext uri="{FF2B5EF4-FFF2-40B4-BE49-F238E27FC236}">
                  <a16:creationId xmlns:a16="http://schemas.microsoft.com/office/drawing/2014/main" id="{86C6D6FF-DCC4-4F82-A142-E0B445AF9D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9338" y="4623828"/>
              <a:ext cx="355386" cy="342917"/>
            </a:xfrm>
            <a:prstGeom prst="rect">
              <a:avLst/>
            </a:prstGeom>
          </p:spPr>
        </p:pic>
      </p:grpSp>
      <p:sp>
        <p:nvSpPr>
          <p:cNvPr id="7" name="Rectangle 6">
            <a:extLst>
              <a:ext uri="{FF2B5EF4-FFF2-40B4-BE49-F238E27FC236}">
                <a16:creationId xmlns:a16="http://schemas.microsoft.com/office/drawing/2014/main" id="{7C257A05-28B5-4FAB-92CC-3E1C07327A61}"/>
              </a:ext>
            </a:extLst>
          </p:cNvPr>
          <p:cNvSpPr/>
          <p:nvPr/>
        </p:nvSpPr>
        <p:spPr bwMode="auto">
          <a:xfrm>
            <a:off x="4123068" y="2867675"/>
            <a:ext cx="1152381" cy="2269484"/>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1537530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path" presetSubtype="0" accel="50000" fill="hold" nodeType="afterEffect">
                                  <p:stCondLst>
                                    <p:cond delay="0"/>
                                  </p:stCondLst>
                                  <p:childTnLst>
                                    <p:animMotion origin="layout" path="M 3.54167E-6 -2.96296E-6 L -0.12943 0.10625 " pathEditMode="relative" rAng="0" ptsTypes="AA">
                                      <p:cBhvr>
                                        <p:cTn id="10" dur="1500" fill="hold"/>
                                        <p:tgtEl>
                                          <p:spTgt spid="23"/>
                                        </p:tgtEl>
                                        <p:attrNameLst>
                                          <p:attrName>ppt_x</p:attrName>
                                          <p:attrName>ppt_y</p:attrName>
                                        </p:attrNameLst>
                                      </p:cBhvr>
                                      <p:rCtr x="-6471" y="5301"/>
                                    </p:animMotion>
                                  </p:childTnLst>
                                </p:cTn>
                              </p:par>
                              <p:par>
                                <p:cTn id="11" presetID="42" presetClass="path" presetSubtype="0" accel="50000" fill="hold" nodeType="withEffect">
                                  <p:stCondLst>
                                    <p:cond delay="0"/>
                                  </p:stCondLst>
                                  <p:childTnLst>
                                    <p:animMotion origin="layout" path="M -1.45833E-6 -2.96296E-6 L -0.16328 0.18148 " pathEditMode="relative" rAng="0" ptsTypes="AA">
                                      <p:cBhvr>
                                        <p:cTn id="12" dur="1500" fill="hold"/>
                                        <p:tgtEl>
                                          <p:spTgt spid="33"/>
                                        </p:tgtEl>
                                        <p:attrNameLst>
                                          <p:attrName>ppt_x</p:attrName>
                                          <p:attrName>ppt_y</p:attrName>
                                        </p:attrNameLst>
                                      </p:cBhvr>
                                      <p:rCtr x="-8164" y="9074"/>
                                    </p:animMotion>
                                  </p:childTnLst>
                                </p:cTn>
                              </p:par>
                              <p:par>
                                <p:cTn id="13" presetID="42" presetClass="path" presetSubtype="0" accel="50000" fill="hold" nodeType="withEffect">
                                  <p:stCondLst>
                                    <p:cond delay="0"/>
                                  </p:stCondLst>
                                  <p:childTnLst>
                                    <p:animMotion origin="layout" path="M 3.75E-6 -2.96296E-6 L -0.19727 0.26111 " pathEditMode="relative" rAng="0" ptsTypes="AA">
                                      <p:cBhvr>
                                        <p:cTn id="14" dur="1500" fill="hold"/>
                                        <p:tgtEl>
                                          <p:spTgt spid="34"/>
                                        </p:tgtEl>
                                        <p:attrNameLst>
                                          <p:attrName>ppt_x</p:attrName>
                                          <p:attrName>ppt_y</p:attrName>
                                        </p:attrNameLst>
                                      </p:cBhvr>
                                      <p:rCtr x="-9870" y="13056"/>
                                    </p:animMotion>
                                  </p:childTnLst>
                                </p:cTn>
                              </p:par>
                              <p:par>
                                <p:cTn id="15" presetID="42" presetClass="path" presetSubtype="0" accel="50000" fill="hold" nodeType="withEffect">
                                  <p:stCondLst>
                                    <p:cond delay="0"/>
                                  </p:stCondLst>
                                  <p:childTnLst>
                                    <p:animMotion origin="layout" path="M -1.25E-6 -2.96296E-6 L -0.23216 0.34144 " pathEditMode="relative" rAng="0" ptsTypes="AA">
                                      <p:cBhvr>
                                        <p:cTn id="16" dur="1500" fill="hold"/>
                                        <p:tgtEl>
                                          <p:spTgt spid="35"/>
                                        </p:tgtEl>
                                        <p:attrNameLst>
                                          <p:attrName>ppt_x</p:attrName>
                                          <p:attrName>ppt_y</p:attrName>
                                        </p:attrNameLst>
                                      </p:cBhvr>
                                      <p:rCtr x="-11615" y="17060"/>
                                    </p:animMotion>
                                  </p:childTnLst>
                                </p:cTn>
                              </p:par>
                            </p:childTnLst>
                          </p:cTn>
                        </p:par>
                        <p:par>
                          <p:cTn id="17" fill="hold">
                            <p:stCondLst>
                              <p:cond delay="2000"/>
                            </p:stCondLst>
                            <p:childTnLst>
                              <p:par>
                                <p:cTn id="18" presetID="1" presetClass="exit" presetSubtype="0" fill="hold" nodeType="afterEffect">
                                  <p:stCondLst>
                                    <p:cond delay="0"/>
                                  </p:stCondLst>
                                  <p:childTnLst>
                                    <p:set>
                                      <p:cBhvr>
                                        <p:cTn id="19" dur="1" fill="hold">
                                          <p:stCondLst>
                                            <p:cond delay="0"/>
                                          </p:stCondLst>
                                        </p:cTn>
                                        <p:tgtEl>
                                          <p:spTgt spid="23"/>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33"/>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34"/>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35"/>
                                        </p:tgtEl>
                                        <p:attrNameLst>
                                          <p:attrName>style.visibility</p:attrName>
                                        </p:attrNameLst>
                                      </p:cBhvr>
                                      <p:to>
                                        <p:strVal val="hidden"/>
                                      </p:to>
                                    </p:set>
                                  </p:childTnLst>
                                </p:cTn>
                              </p:par>
                              <p:par>
                                <p:cTn id="26" presetID="1"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par>
                          <p:cTn id="28" fill="hold">
                            <p:stCondLst>
                              <p:cond delay="2000"/>
                            </p:stCondLst>
                            <p:childTnLst>
                              <p:par>
                                <p:cTn id="29" presetID="63" presetClass="path" presetSubtype="0" accel="50000" decel="50000" fill="hold" grpId="1" nodeType="afterEffect">
                                  <p:stCondLst>
                                    <p:cond delay="500"/>
                                  </p:stCondLst>
                                  <p:childTnLst>
                                    <p:animMotion origin="layout" path="M -2.22222E-6 -4.81481E-6 L 0.16528 -0.04791 " pathEditMode="relative" rAng="0" ptsTypes="AA">
                                      <p:cBhvr>
                                        <p:cTn id="30" dur="1500" fill="hold"/>
                                        <p:tgtEl>
                                          <p:spTgt spid="7"/>
                                        </p:tgtEl>
                                        <p:attrNameLst>
                                          <p:attrName>ppt_x</p:attrName>
                                          <p:attrName>ppt_y</p:attrName>
                                        </p:attrNameLst>
                                      </p:cBhvr>
                                      <p:rCtr x="8264" y="-2407"/>
                                    </p:animMotion>
                                  </p:childTnLst>
                                </p:cTn>
                              </p:par>
                              <p:par>
                                <p:cTn id="31" presetID="63" presetClass="path" presetSubtype="0" accel="50000" decel="50000" fill="hold" nodeType="withEffect">
                                  <p:stCondLst>
                                    <p:cond delay="500"/>
                                  </p:stCondLst>
                                  <p:childTnLst>
                                    <p:animMotion origin="layout" path="M -3.05556E-6 -4.07407E-6 L 0.15747 -0.05185 " pathEditMode="relative" rAng="0" ptsTypes="AA">
                                      <p:cBhvr>
                                        <p:cTn id="32" dur="1500" fill="hold"/>
                                        <p:tgtEl>
                                          <p:spTgt spid="10"/>
                                        </p:tgtEl>
                                        <p:attrNameLst>
                                          <p:attrName>ppt_x</p:attrName>
                                          <p:attrName>ppt_y</p:attrName>
                                        </p:attrNameLst>
                                      </p:cBhvr>
                                      <p:rCtr x="7865" y="-2593"/>
                                    </p:animMotion>
                                  </p:childTnLst>
                                </p:cTn>
                              </p:par>
                              <p:par>
                                <p:cTn id="33" presetID="63" presetClass="path" presetSubtype="0" accel="50000" decel="50000" fill="hold" nodeType="withEffect">
                                  <p:stCondLst>
                                    <p:cond delay="500"/>
                                  </p:stCondLst>
                                  <p:childTnLst>
                                    <p:animMotion origin="layout" path="M -6.25E-7 -4.07407E-6 L 0.16641 -0.05324 " pathEditMode="relative" rAng="0" ptsTypes="AA">
                                      <p:cBhvr>
                                        <p:cTn id="34" dur="1500" fill="hold"/>
                                        <p:tgtEl>
                                          <p:spTgt spid="9"/>
                                        </p:tgtEl>
                                        <p:attrNameLst>
                                          <p:attrName>ppt_x</p:attrName>
                                          <p:attrName>ppt_y</p:attrName>
                                        </p:attrNameLst>
                                      </p:cBhvr>
                                      <p:rCtr x="8320" y="-2662"/>
                                    </p:animMotion>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7" grpId="0" animBg="1"/>
      <p:bldP spid="7"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BC2F9344-32E0-4EA6-BBB7-89580C37B0D0}"/>
              </a:ext>
            </a:extLst>
          </p:cNvPr>
          <p:cNvGrpSpPr/>
          <p:nvPr/>
        </p:nvGrpSpPr>
        <p:grpSpPr>
          <a:xfrm>
            <a:off x="5029160" y="2558563"/>
            <a:ext cx="2146408" cy="2129211"/>
            <a:chOff x="3505160" y="2558562"/>
            <a:chExt cx="2146408" cy="2129211"/>
          </a:xfrm>
        </p:grpSpPr>
        <p:pic>
          <p:nvPicPr>
            <p:cNvPr id="48" name="Picture 47" descr="A close up of a logo  Description automatically generated">
              <a:extLst>
                <a:ext uri="{FF2B5EF4-FFF2-40B4-BE49-F238E27FC236}">
                  <a16:creationId xmlns:a16="http://schemas.microsoft.com/office/drawing/2014/main" id="{F3DB1AA7-C3E6-42F4-8CF5-A12084DB6B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0352" y="2558562"/>
              <a:ext cx="498788" cy="498788"/>
            </a:xfrm>
            <a:prstGeom prst="rect">
              <a:avLst/>
            </a:prstGeom>
          </p:spPr>
        </p:pic>
        <p:pic>
          <p:nvPicPr>
            <p:cNvPr id="50" name="Picture 49" descr="A close up of a logo  Description automatically generated">
              <a:extLst>
                <a:ext uri="{FF2B5EF4-FFF2-40B4-BE49-F238E27FC236}">
                  <a16:creationId xmlns:a16="http://schemas.microsoft.com/office/drawing/2014/main" id="{F2140E13-A7E4-49DE-8EC9-8CF0C466E4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0352" y="3102036"/>
              <a:ext cx="498788" cy="498788"/>
            </a:xfrm>
            <a:prstGeom prst="rect">
              <a:avLst/>
            </a:prstGeom>
          </p:spPr>
        </p:pic>
        <p:pic>
          <p:nvPicPr>
            <p:cNvPr id="51" name="Picture 50" descr="A close up of a logo  Description automatically generated">
              <a:extLst>
                <a:ext uri="{FF2B5EF4-FFF2-40B4-BE49-F238E27FC236}">
                  <a16:creationId xmlns:a16="http://schemas.microsoft.com/office/drawing/2014/main" id="{62D33DA7-1247-423C-8FEB-DFB16BB06E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0352" y="3645510"/>
              <a:ext cx="498788" cy="498788"/>
            </a:xfrm>
            <a:prstGeom prst="rect">
              <a:avLst/>
            </a:prstGeom>
          </p:spPr>
        </p:pic>
        <p:pic>
          <p:nvPicPr>
            <p:cNvPr id="52" name="Picture 51" descr="A close up of a logo  Description automatically generated">
              <a:extLst>
                <a:ext uri="{FF2B5EF4-FFF2-40B4-BE49-F238E27FC236}">
                  <a16:creationId xmlns:a16="http://schemas.microsoft.com/office/drawing/2014/main" id="{3251A70C-7E1C-4ADD-80D3-B64D752C7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0352" y="4188985"/>
              <a:ext cx="498788" cy="498788"/>
            </a:xfrm>
            <a:prstGeom prst="rect">
              <a:avLst/>
            </a:prstGeom>
          </p:spPr>
        </p:pic>
        <p:pic>
          <p:nvPicPr>
            <p:cNvPr id="53" name="Picture 52" descr="A close up of a logo  Description automatically generated">
              <a:extLst>
                <a:ext uri="{FF2B5EF4-FFF2-40B4-BE49-F238E27FC236}">
                  <a16:creationId xmlns:a16="http://schemas.microsoft.com/office/drawing/2014/main" id="{9F9B9E5F-2DA0-478F-BCBB-613BD1DC99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2187" y="2558562"/>
              <a:ext cx="498788" cy="498788"/>
            </a:xfrm>
            <a:prstGeom prst="rect">
              <a:avLst/>
            </a:prstGeom>
          </p:spPr>
        </p:pic>
        <p:pic>
          <p:nvPicPr>
            <p:cNvPr id="54" name="Picture 53" descr="A close up of a logo  Description automatically generated">
              <a:extLst>
                <a:ext uri="{FF2B5EF4-FFF2-40B4-BE49-F238E27FC236}">
                  <a16:creationId xmlns:a16="http://schemas.microsoft.com/office/drawing/2014/main" id="{C5DD19BB-C965-4574-B99D-EF2B73CA2A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2187" y="3102036"/>
              <a:ext cx="498788" cy="498788"/>
            </a:xfrm>
            <a:prstGeom prst="rect">
              <a:avLst/>
            </a:prstGeom>
          </p:spPr>
        </p:pic>
        <p:pic>
          <p:nvPicPr>
            <p:cNvPr id="55" name="Picture 54" descr="A close up of a logo  Description automatically generated">
              <a:extLst>
                <a:ext uri="{FF2B5EF4-FFF2-40B4-BE49-F238E27FC236}">
                  <a16:creationId xmlns:a16="http://schemas.microsoft.com/office/drawing/2014/main" id="{D049A18B-176E-417B-B068-EEB4E1B022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2187" y="3645510"/>
              <a:ext cx="498788" cy="498788"/>
            </a:xfrm>
            <a:prstGeom prst="rect">
              <a:avLst/>
            </a:prstGeom>
          </p:spPr>
        </p:pic>
        <p:pic>
          <p:nvPicPr>
            <p:cNvPr id="56" name="Picture 55" descr="A close up of a logo  Description automatically generated">
              <a:extLst>
                <a:ext uri="{FF2B5EF4-FFF2-40B4-BE49-F238E27FC236}">
                  <a16:creationId xmlns:a16="http://schemas.microsoft.com/office/drawing/2014/main" id="{1866DF04-A421-40DB-8BF7-5F15A4DD18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2187" y="4188985"/>
              <a:ext cx="498788" cy="498788"/>
            </a:xfrm>
            <a:prstGeom prst="rect">
              <a:avLst/>
            </a:prstGeom>
          </p:spPr>
        </p:pic>
        <p:pic>
          <p:nvPicPr>
            <p:cNvPr id="57" name="Picture 56" descr="A picture containing object  Description automatically generated">
              <a:extLst>
                <a:ext uri="{FF2B5EF4-FFF2-40B4-BE49-F238E27FC236}">
                  <a16:creationId xmlns:a16="http://schemas.microsoft.com/office/drawing/2014/main" id="{2CA90F45-81B1-44FA-A18F-BE248D808E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6182" y="2636498"/>
              <a:ext cx="355386" cy="342917"/>
            </a:xfrm>
            <a:prstGeom prst="rect">
              <a:avLst/>
            </a:prstGeom>
          </p:spPr>
        </p:pic>
        <p:pic>
          <p:nvPicPr>
            <p:cNvPr id="58" name="Picture 57" descr="A picture containing object  Description automatically generated">
              <a:extLst>
                <a:ext uri="{FF2B5EF4-FFF2-40B4-BE49-F238E27FC236}">
                  <a16:creationId xmlns:a16="http://schemas.microsoft.com/office/drawing/2014/main" id="{534547C8-4348-4C37-8A1A-7408166C93D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6182" y="3179972"/>
              <a:ext cx="355386" cy="342917"/>
            </a:xfrm>
            <a:prstGeom prst="rect">
              <a:avLst/>
            </a:prstGeom>
          </p:spPr>
        </p:pic>
        <p:pic>
          <p:nvPicPr>
            <p:cNvPr id="59" name="Picture 58" descr="A picture containing object  Description automatically generated">
              <a:extLst>
                <a:ext uri="{FF2B5EF4-FFF2-40B4-BE49-F238E27FC236}">
                  <a16:creationId xmlns:a16="http://schemas.microsoft.com/office/drawing/2014/main" id="{8E728F98-2252-40E2-BD1E-07DD433826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6182" y="3723446"/>
              <a:ext cx="355386" cy="342917"/>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5999EA45-EE2F-4A69-93DD-4EE47CAF63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6182" y="4266921"/>
              <a:ext cx="355386" cy="342917"/>
            </a:xfrm>
            <a:prstGeom prst="rect">
              <a:avLst/>
            </a:prstGeom>
          </p:spPr>
        </p:pic>
        <p:pic>
          <p:nvPicPr>
            <p:cNvPr id="61" name="Picture 60">
              <a:extLst>
                <a:ext uri="{FF2B5EF4-FFF2-40B4-BE49-F238E27FC236}">
                  <a16:creationId xmlns:a16="http://schemas.microsoft.com/office/drawing/2014/main" id="{FAFEB0B9-180A-4AF1-B6BC-5224F9F945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05160" y="2569030"/>
              <a:ext cx="336681" cy="2101143"/>
            </a:xfrm>
            <a:prstGeom prst="rect">
              <a:avLst/>
            </a:prstGeom>
          </p:spPr>
        </p:pic>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1:2</a:t>
            </a:r>
          </a:p>
        </p:txBody>
      </p:sp>
      <p:sp>
        <p:nvSpPr>
          <p:cNvPr id="3" name="TextBox 2">
            <a:extLst>
              <a:ext uri="{FF2B5EF4-FFF2-40B4-BE49-F238E27FC236}">
                <a16:creationId xmlns:a16="http://schemas.microsoft.com/office/drawing/2014/main" id="{B17601F2-FCE9-48FB-BDC9-BA8216DC3EC2}"/>
              </a:ext>
            </a:extLst>
          </p:cNvPr>
          <p:cNvSpPr txBox="1"/>
          <p:nvPr/>
        </p:nvSpPr>
        <p:spPr bwMode="auto">
          <a:xfrm>
            <a:off x="1809795" y="920310"/>
            <a:ext cx="85724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84 sticks shared equally between 4 children. How many sticks each?</a:t>
            </a:r>
            <a:endParaRPr lang="en-GB" sz="22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52A4EB-E684-448D-8D93-717F9AFC698C}"/>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84  ÷  4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139276A6-E088-4AC8-9EEE-9F4FC1751274}"/>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3" name="TextBox 12">
            <a:extLst>
              <a:ext uri="{FF2B5EF4-FFF2-40B4-BE49-F238E27FC236}">
                <a16:creationId xmlns:a16="http://schemas.microsoft.com/office/drawing/2014/main" id="{ACC6A942-18CB-47E9-8EAB-110F3D223E53}"/>
              </a:ext>
            </a:extLst>
          </p:cNvPr>
          <p:cNvSpPr txBox="1"/>
          <p:nvPr/>
        </p:nvSpPr>
        <p:spPr bwMode="auto">
          <a:xfrm>
            <a:off x="4830044" y="5128144"/>
            <a:ext cx="253191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solidFill>
                  <a:srgbClr val="0070C0"/>
                </a:solidFill>
                <a:latin typeface="Myriad Pro Semibold" charset="0"/>
                <a:ea typeface="Myriad Pro Semibold" charset="0"/>
                <a:cs typeface="Myriad Pro Semibold" charset="0"/>
              </a:rPr>
              <a:t>8 tens </a:t>
            </a:r>
            <a:r>
              <a:rPr lang="en-GB" sz="2200" dirty="0">
                <a:latin typeface="Myriad Pro Semibold" charset="0"/>
                <a:ea typeface="Myriad Pro Semibold" charset="0"/>
                <a:cs typeface="Myriad Pro Semibold" charset="0"/>
              </a:rPr>
              <a:t>÷ 4 = </a:t>
            </a:r>
            <a:r>
              <a:rPr lang="en-GB" sz="2200" dirty="0">
                <a:solidFill>
                  <a:srgbClr val="0070C0"/>
                </a:solidFill>
                <a:latin typeface="Myriad Pro Semibold" charset="0"/>
                <a:ea typeface="Myriad Pro Semibold" charset="0"/>
                <a:cs typeface="Myriad Pro Semibold" charset="0"/>
              </a:rPr>
              <a:t>2 tens</a:t>
            </a:r>
          </a:p>
        </p:txBody>
      </p:sp>
      <p:sp>
        <p:nvSpPr>
          <p:cNvPr id="14" name="TextBox 13">
            <a:extLst>
              <a:ext uri="{FF2B5EF4-FFF2-40B4-BE49-F238E27FC236}">
                <a16:creationId xmlns:a16="http://schemas.microsoft.com/office/drawing/2014/main" id="{6B4B97DA-0EB1-4323-A21C-4C564621C8A5}"/>
              </a:ext>
            </a:extLst>
          </p:cNvPr>
          <p:cNvSpPr txBox="1"/>
          <p:nvPr/>
        </p:nvSpPr>
        <p:spPr bwMode="auto">
          <a:xfrm>
            <a:off x="4819048" y="5537746"/>
            <a:ext cx="255390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solidFill>
                  <a:srgbClr val="FF0000"/>
                </a:solidFill>
                <a:latin typeface="Myriad Pro Semibold" charset="0"/>
                <a:ea typeface="Myriad Pro Semibold" charset="0"/>
                <a:cs typeface="Myriad Pro Semibold" charset="0"/>
              </a:rPr>
              <a:t>4 ones </a:t>
            </a:r>
            <a:r>
              <a:rPr lang="en-GB" sz="2200" dirty="0">
                <a:latin typeface="Myriad Pro Semibold" charset="0"/>
                <a:ea typeface="Myriad Pro Semibold" charset="0"/>
                <a:cs typeface="Myriad Pro Semibold" charset="0"/>
              </a:rPr>
              <a:t>÷ 4 = </a:t>
            </a:r>
            <a:r>
              <a:rPr lang="en-GB" sz="2200" dirty="0">
                <a:solidFill>
                  <a:srgbClr val="FF0000"/>
                </a:solidFill>
                <a:latin typeface="Myriad Pro Semibold" charset="0"/>
                <a:ea typeface="Myriad Pro Semibold" charset="0"/>
                <a:cs typeface="Myriad Pro Semibold" charset="0"/>
              </a:rPr>
              <a:t>1 one</a:t>
            </a:r>
          </a:p>
        </p:txBody>
      </p:sp>
      <p:sp>
        <p:nvSpPr>
          <p:cNvPr id="73" name="TextBox 72">
            <a:extLst>
              <a:ext uri="{FF2B5EF4-FFF2-40B4-BE49-F238E27FC236}">
                <a16:creationId xmlns:a16="http://schemas.microsoft.com/office/drawing/2014/main" id="{D64AB1D8-B6F9-4672-9701-105C55D1D205}"/>
              </a:ext>
            </a:extLst>
          </p:cNvPr>
          <p:cNvSpPr txBox="1"/>
          <p:nvPr/>
        </p:nvSpPr>
        <p:spPr bwMode="auto">
          <a:xfrm>
            <a:off x="6717030" y="1524945"/>
            <a:ext cx="48923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21</a:t>
            </a:r>
          </a:p>
        </p:txBody>
      </p:sp>
      <p:sp>
        <p:nvSpPr>
          <p:cNvPr id="74" name="TextBox 73">
            <a:extLst>
              <a:ext uri="{FF2B5EF4-FFF2-40B4-BE49-F238E27FC236}">
                <a16:creationId xmlns:a16="http://schemas.microsoft.com/office/drawing/2014/main" id="{C3FB477C-0ECD-494E-B5DC-B46FD6394997}"/>
              </a:ext>
            </a:extLst>
          </p:cNvPr>
          <p:cNvSpPr txBox="1"/>
          <p:nvPr/>
        </p:nvSpPr>
        <p:spPr bwMode="auto">
          <a:xfrm>
            <a:off x="5276707" y="5947348"/>
            <a:ext cx="16385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solidFill>
                  <a:srgbClr val="0070C0"/>
                </a:solidFill>
                <a:latin typeface="Myriad Pro Semibold" charset="0"/>
                <a:ea typeface="Myriad Pro Semibold" charset="0"/>
                <a:cs typeface="Myriad Pro Semibold" charset="0"/>
              </a:rPr>
              <a:t>8</a:t>
            </a:r>
            <a:r>
              <a:rPr lang="en-GB" sz="2200" dirty="0">
                <a:solidFill>
                  <a:srgbClr val="FF0000"/>
                </a:solidFill>
                <a:latin typeface="Myriad Pro Semibold" charset="0"/>
                <a:ea typeface="Myriad Pro Semibold" charset="0"/>
                <a:cs typeface="Myriad Pro Semibold" charset="0"/>
              </a:rPr>
              <a:t>4</a:t>
            </a:r>
            <a:r>
              <a:rPr lang="en-GB" sz="2200" dirty="0">
                <a:latin typeface="Myriad Pro Semibold" charset="0"/>
                <a:ea typeface="Myriad Pro Semibold" charset="0"/>
                <a:cs typeface="Myriad Pro Semibold" charset="0"/>
              </a:rPr>
              <a:t> ÷ 4 = </a:t>
            </a:r>
            <a:r>
              <a:rPr lang="en-GB" sz="2200" dirty="0">
                <a:solidFill>
                  <a:srgbClr val="0070C0"/>
                </a:solidFill>
                <a:latin typeface="Myriad Pro Semibold" charset="0"/>
                <a:ea typeface="Myriad Pro Semibold" charset="0"/>
                <a:cs typeface="Myriad Pro Semibold" charset="0"/>
              </a:rPr>
              <a:t>2</a:t>
            </a:r>
            <a:r>
              <a:rPr lang="en-GB" sz="2200" dirty="0">
                <a:solidFill>
                  <a:srgbClr val="FF0000"/>
                </a:solidFill>
                <a:latin typeface="Myriad Pro Semibold" charset="0"/>
                <a:ea typeface="Myriad Pro Semibold" charset="0"/>
                <a:cs typeface="Myriad Pro Semibold" charset="0"/>
              </a:rPr>
              <a:t>1</a:t>
            </a:r>
          </a:p>
        </p:txBody>
      </p:sp>
      <p:sp>
        <p:nvSpPr>
          <p:cNvPr id="75" name="Rectangle 74">
            <a:extLst>
              <a:ext uri="{FF2B5EF4-FFF2-40B4-BE49-F238E27FC236}">
                <a16:creationId xmlns:a16="http://schemas.microsoft.com/office/drawing/2014/main" id="{C32F8D8B-9F93-4C95-BEB4-C659277ACC1C}"/>
              </a:ext>
            </a:extLst>
          </p:cNvPr>
          <p:cNvSpPr/>
          <p:nvPr/>
        </p:nvSpPr>
        <p:spPr bwMode="auto">
          <a:xfrm>
            <a:off x="5573075" y="2510768"/>
            <a:ext cx="1152381" cy="2269484"/>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Tree>
    <p:extLst>
      <p:ext uri="{BB962C8B-B14F-4D97-AF65-F5344CB8AC3E}">
        <p14:creationId xmlns:p14="http://schemas.microsoft.com/office/powerpoint/2010/main" val="27019981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75"/>
                                        </p:tgtEl>
                                      </p:cBhvr>
                                    </p:animEffect>
                                    <p:set>
                                      <p:cBhvr>
                                        <p:cTn id="7" dur="1" fill="hold">
                                          <p:stCondLst>
                                            <p:cond delay="499"/>
                                          </p:stCondLst>
                                        </p:cTn>
                                        <p:tgtEl>
                                          <p:spTgt spid="7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4"/>
                                        </p:tgtEl>
                                        <p:attrNameLst>
                                          <p:attrName>style.visibility</p:attrName>
                                        </p:attrNameLst>
                                      </p:cBhvr>
                                      <p:to>
                                        <p:strVal val="visible"/>
                                      </p:to>
                                    </p:set>
                                    <p:animEffect transition="in" filter="fade">
                                      <p:cBhvr>
                                        <p:cTn id="12" dur="500"/>
                                        <p:tgtEl>
                                          <p:spTgt spid="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1:7</a:t>
            </a:r>
          </a:p>
        </p:txBody>
      </p:sp>
      <p:pic>
        <p:nvPicPr>
          <p:cNvPr id="9" name="Picture 8" descr="A close up of a logo  Description automatically generated">
            <a:extLst>
              <a:ext uri="{FF2B5EF4-FFF2-40B4-BE49-F238E27FC236}">
                <a16:creationId xmlns:a16="http://schemas.microsoft.com/office/drawing/2014/main" id="{E1F9899A-84D8-4443-86FA-48086D1520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608334"/>
            <a:ext cx="5112573" cy="4127468"/>
          </a:xfrm>
          <a:prstGeom prst="rect">
            <a:avLst/>
          </a:prstGeom>
        </p:spPr>
      </p:pic>
    </p:spTree>
    <p:extLst>
      <p:ext uri="{BB962C8B-B14F-4D97-AF65-F5344CB8AC3E}">
        <p14:creationId xmlns:p14="http://schemas.microsoft.com/office/powerpoint/2010/main" val="9673271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20</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90483994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20</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two-digit number by a single-digit number using partitioning and representations (with exchanging)</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3560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20</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369935705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1:3-1:4 and 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4-9 and 12-13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2935321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Graphical user interface, text, application  Description automatically generated">
            <a:extLst>
              <a:ext uri="{FF2B5EF4-FFF2-40B4-BE49-F238E27FC236}">
                <a16:creationId xmlns:a16="http://schemas.microsoft.com/office/drawing/2014/main" id="{496454C0-5CDD-4E37-8791-B1F0141D2851}"/>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186" b="186"/>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2.14 Multiplication: partitioning leading to short multiplication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61674566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1:3</a:t>
            </a:r>
          </a:p>
        </p:txBody>
      </p:sp>
      <p:sp>
        <p:nvSpPr>
          <p:cNvPr id="3" name="TextBox 2">
            <a:extLst>
              <a:ext uri="{FF2B5EF4-FFF2-40B4-BE49-F238E27FC236}">
                <a16:creationId xmlns:a16="http://schemas.microsoft.com/office/drawing/2014/main" id="{9DD085CD-E760-4ACF-962D-D57D7A6A85FE}"/>
              </a:ext>
            </a:extLst>
          </p:cNvPr>
          <p:cNvSpPr txBox="1"/>
          <p:nvPr/>
        </p:nvSpPr>
        <p:spPr bwMode="auto">
          <a:xfrm>
            <a:off x="1809795" y="920310"/>
            <a:ext cx="85724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72 sticks shared equally between 3 children. How many sticks each?</a:t>
            </a:r>
            <a:endParaRPr lang="en-GB" sz="22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F902695F-9515-4988-8B96-D93AD415AFA3}"/>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72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5B38BC50-49A3-4226-9FE0-CE42BFB81FA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0FFFFC1F-C9CB-46D5-BD75-C0D7522922DC}"/>
              </a:ext>
            </a:extLst>
          </p:cNvPr>
          <p:cNvSpPr txBox="1"/>
          <p:nvPr/>
        </p:nvSpPr>
        <p:spPr bwMode="auto">
          <a:xfrm>
            <a:off x="4388707" y="5128144"/>
            <a:ext cx="34145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7 tens ÷ 3 = 2 tens r 1 ten</a:t>
            </a:r>
          </a:p>
        </p:txBody>
      </p:sp>
      <p:pic>
        <p:nvPicPr>
          <p:cNvPr id="28" name="Picture 27" descr="A picture containing object  Description automatically generated">
            <a:extLst>
              <a:ext uri="{FF2B5EF4-FFF2-40B4-BE49-F238E27FC236}">
                <a16:creationId xmlns:a16="http://schemas.microsoft.com/office/drawing/2014/main" id="{F9509C5B-DAA8-4346-98D7-31CF2CC638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3770" y="2560638"/>
            <a:ext cx="355386" cy="342917"/>
          </a:xfrm>
          <a:prstGeom prst="rect">
            <a:avLst/>
          </a:prstGeom>
        </p:spPr>
      </p:pic>
      <p:pic>
        <p:nvPicPr>
          <p:cNvPr id="29" name="Picture 28" descr="A close up of a logo  Description automatically generated">
            <a:extLst>
              <a:ext uri="{FF2B5EF4-FFF2-40B4-BE49-F238E27FC236}">
                <a16:creationId xmlns:a16="http://schemas.microsoft.com/office/drawing/2014/main" id="{28499D03-AAB4-4217-95CE-BA12C0AE89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9726" y="2456509"/>
            <a:ext cx="498788" cy="498788"/>
          </a:xfrm>
          <a:prstGeom prst="rect">
            <a:avLst/>
          </a:prstGeom>
        </p:spPr>
      </p:pic>
      <p:pic>
        <p:nvPicPr>
          <p:cNvPr id="30" name="Picture 29" descr="A close up of a logo  Description automatically generated">
            <a:extLst>
              <a:ext uri="{FF2B5EF4-FFF2-40B4-BE49-F238E27FC236}">
                <a16:creationId xmlns:a16="http://schemas.microsoft.com/office/drawing/2014/main" id="{C0326904-62C5-44D1-B038-45B73349FF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7206" y="2456509"/>
            <a:ext cx="498788" cy="498788"/>
          </a:xfrm>
          <a:prstGeom prst="rect">
            <a:avLst/>
          </a:prstGeom>
        </p:spPr>
      </p:pic>
      <p:pic>
        <p:nvPicPr>
          <p:cNvPr id="31" name="Picture 30" descr="A close up of a logo  Description automatically generated">
            <a:extLst>
              <a:ext uri="{FF2B5EF4-FFF2-40B4-BE49-F238E27FC236}">
                <a16:creationId xmlns:a16="http://schemas.microsoft.com/office/drawing/2014/main" id="{835E219C-BB9D-4536-B1D5-E53FDD7B54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4686" y="2456509"/>
            <a:ext cx="498788" cy="498788"/>
          </a:xfrm>
          <a:prstGeom prst="rect">
            <a:avLst/>
          </a:prstGeom>
        </p:spPr>
      </p:pic>
      <p:pic>
        <p:nvPicPr>
          <p:cNvPr id="32" name="Picture 31" descr="A close up of a logo  Description automatically generated">
            <a:extLst>
              <a:ext uri="{FF2B5EF4-FFF2-40B4-BE49-F238E27FC236}">
                <a16:creationId xmlns:a16="http://schemas.microsoft.com/office/drawing/2014/main" id="{B0C4180E-D2A6-4343-A373-2B8A703DD6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22167" y="2456509"/>
            <a:ext cx="498788" cy="498788"/>
          </a:xfrm>
          <a:prstGeom prst="rect">
            <a:avLst/>
          </a:prstGeom>
        </p:spPr>
      </p:pic>
      <p:pic>
        <p:nvPicPr>
          <p:cNvPr id="33" name="Picture 32" descr="A close up of a logo  Description automatically generated">
            <a:extLst>
              <a:ext uri="{FF2B5EF4-FFF2-40B4-BE49-F238E27FC236}">
                <a16:creationId xmlns:a16="http://schemas.microsoft.com/office/drawing/2014/main" id="{B564807C-DF1B-402B-A17C-E5BA86EE3D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9648" y="2456509"/>
            <a:ext cx="498788" cy="498788"/>
          </a:xfrm>
          <a:prstGeom prst="rect">
            <a:avLst/>
          </a:prstGeom>
        </p:spPr>
      </p:pic>
      <p:pic>
        <p:nvPicPr>
          <p:cNvPr id="34" name="Picture 33" descr="A close up of a logo  Description automatically generated">
            <a:extLst>
              <a:ext uri="{FF2B5EF4-FFF2-40B4-BE49-F238E27FC236}">
                <a16:creationId xmlns:a16="http://schemas.microsoft.com/office/drawing/2014/main" id="{1EAD58EE-0738-4463-B583-09A5460184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129" y="2456509"/>
            <a:ext cx="498788" cy="498788"/>
          </a:xfrm>
          <a:prstGeom prst="rect">
            <a:avLst/>
          </a:prstGeom>
        </p:spPr>
      </p:pic>
      <p:pic>
        <p:nvPicPr>
          <p:cNvPr id="37" name="Picture 36" descr="A picture containing object  Description automatically generated">
            <a:extLst>
              <a:ext uri="{FF2B5EF4-FFF2-40B4-BE49-F238E27FC236}">
                <a16:creationId xmlns:a16="http://schemas.microsoft.com/office/drawing/2014/main" id="{A53FF118-B85B-45A6-B822-04D292471F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08953" y="2560638"/>
            <a:ext cx="355386" cy="342917"/>
          </a:xfrm>
          <a:prstGeom prst="rect">
            <a:avLst/>
          </a:prstGeom>
        </p:spPr>
      </p:pic>
      <p:pic>
        <p:nvPicPr>
          <p:cNvPr id="41" name="Picture 40">
            <a:extLst>
              <a:ext uri="{FF2B5EF4-FFF2-40B4-BE49-F238E27FC236}">
                <a16:creationId xmlns:a16="http://schemas.microsoft.com/office/drawing/2014/main" id="{1E82E8BD-5AD3-4762-B6F4-FFB6DC1AD27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3215" y="3169077"/>
            <a:ext cx="311742" cy="1533773"/>
          </a:xfrm>
          <a:prstGeom prst="rect">
            <a:avLst/>
          </a:prstGeom>
        </p:spPr>
      </p:pic>
      <p:grpSp>
        <p:nvGrpSpPr>
          <p:cNvPr id="74" name="Group 73">
            <a:extLst>
              <a:ext uri="{FF2B5EF4-FFF2-40B4-BE49-F238E27FC236}">
                <a16:creationId xmlns:a16="http://schemas.microsoft.com/office/drawing/2014/main" id="{869EC15B-4B12-4190-A536-367F1DB47948}"/>
              </a:ext>
            </a:extLst>
          </p:cNvPr>
          <p:cNvGrpSpPr/>
          <p:nvPr/>
        </p:nvGrpSpPr>
        <p:grpSpPr>
          <a:xfrm>
            <a:off x="4198820" y="3145688"/>
            <a:ext cx="498788" cy="1592792"/>
            <a:chOff x="2674820" y="3145688"/>
            <a:chExt cx="498788" cy="1592792"/>
          </a:xfrm>
        </p:grpSpPr>
        <p:pic>
          <p:nvPicPr>
            <p:cNvPr id="44" name="Picture 43" descr="A close up of a logo  Description automatically generated">
              <a:extLst>
                <a:ext uri="{FF2B5EF4-FFF2-40B4-BE49-F238E27FC236}">
                  <a16:creationId xmlns:a16="http://schemas.microsoft.com/office/drawing/2014/main" id="{D9930135-CFA6-4483-B244-1496CD211E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4820" y="3145688"/>
              <a:ext cx="498788" cy="498788"/>
            </a:xfrm>
            <a:prstGeom prst="rect">
              <a:avLst/>
            </a:prstGeom>
          </p:spPr>
        </p:pic>
        <p:pic>
          <p:nvPicPr>
            <p:cNvPr id="45" name="Picture 44" descr="A close up of a logo  Description automatically generated">
              <a:extLst>
                <a:ext uri="{FF2B5EF4-FFF2-40B4-BE49-F238E27FC236}">
                  <a16:creationId xmlns:a16="http://schemas.microsoft.com/office/drawing/2014/main" id="{4F29139E-2478-4B41-9069-D4788B6960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4820" y="3692690"/>
              <a:ext cx="498788" cy="498788"/>
            </a:xfrm>
            <a:prstGeom prst="rect">
              <a:avLst/>
            </a:prstGeom>
          </p:spPr>
        </p:pic>
        <p:pic>
          <p:nvPicPr>
            <p:cNvPr id="46" name="Picture 45" descr="A close up of a logo  Description automatically generated">
              <a:extLst>
                <a:ext uri="{FF2B5EF4-FFF2-40B4-BE49-F238E27FC236}">
                  <a16:creationId xmlns:a16="http://schemas.microsoft.com/office/drawing/2014/main" id="{CD821D25-FFE3-4C29-B6F9-8ACF68D27A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4820" y="4239692"/>
              <a:ext cx="498788" cy="498788"/>
            </a:xfrm>
            <a:prstGeom prst="rect">
              <a:avLst/>
            </a:prstGeom>
          </p:spPr>
        </p:pic>
      </p:grpSp>
      <p:grpSp>
        <p:nvGrpSpPr>
          <p:cNvPr id="75" name="Group 74">
            <a:extLst>
              <a:ext uri="{FF2B5EF4-FFF2-40B4-BE49-F238E27FC236}">
                <a16:creationId xmlns:a16="http://schemas.microsoft.com/office/drawing/2014/main" id="{330603D2-6FD6-419E-8390-8F136FC0AF2B}"/>
              </a:ext>
            </a:extLst>
          </p:cNvPr>
          <p:cNvGrpSpPr/>
          <p:nvPr/>
        </p:nvGrpSpPr>
        <p:grpSpPr>
          <a:xfrm>
            <a:off x="4750291" y="3145688"/>
            <a:ext cx="498788" cy="1592792"/>
            <a:chOff x="3226291" y="3145688"/>
            <a:chExt cx="498788" cy="1592792"/>
          </a:xfrm>
        </p:grpSpPr>
        <p:pic>
          <p:nvPicPr>
            <p:cNvPr id="47" name="Picture 46" descr="A close up of a logo  Description automatically generated">
              <a:extLst>
                <a:ext uri="{FF2B5EF4-FFF2-40B4-BE49-F238E27FC236}">
                  <a16:creationId xmlns:a16="http://schemas.microsoft.com/office/drawing/2014/main" id="{61604A6F-9777-4CDD-A71D-486A8E8EAE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291" y="3145688"/>
              <a:ext cx="498788" cy="498788"/>
            </a:xfrm>
            <a:prstGeom prst="rect">
              <a:avLst/>
            </a:prstGeom>
          </p:spPr>
        </p:pic>
        <p:pic>
          <p:nvPicPr>
            <p:cNvPr id="48" name="Picture 47" descr="A close up of a logo  Description automatically generated">
              <a:extLst>
                <a:ext uri="{FF2B5EF4-FFF2-40B4-BE49-F238E27FC236}">
                  <a16:creationId xmlns:a16="http://schemas.microsoft.com/office/drawing/2014/main" id="{4E443599-3769-4D88-9927-F51D60887B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291" y="3692690"/>
              <a:ext cx="498788" cy="498788"/>
            </a:xfrm>
            <a:prstGeom prst="rect">
              <a:avLst/>
            </a:prstGeom>
          </p:spPr>
        </p:pic>
        <p:pic>
          <p:nvPicPr>
            <p:cNvPr id="49" name="Picture 48" descr="A close up of a logo  Description automatically generated">
              <a:extLst>
                <a:ext uri="{FF2B5EF4-FFF2-40B4-BE49-F238E27FC236}">
                  <a16:creationId xmlns:a16="http://schemas.microsoft.com/office/drawing/2014/main" id="{BA772434-1C96-4522-98E9-8A5B79C616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291" y="4239692"/>
              <a:ext cx="498788" cy="498788"/>
            </a:xfrm>
            <a:prstGeom prst="rect">
              <a:avLst/>
            </a:prstGeom>
          </p:spPr>
        </p:pic>
      </p:grpSp>
      <p:grpSp>
        <p:nvGrpSpPr>
          <p:cNvPr id="73" name="Group 72">
            <a:extLst>
              <a:ext uri="{FF2B5EF4-FFF2-40B4-BE49-F238E27FC236}">
                <a16:creationId xmlns:a16="http://schemas.microsoft.com/office/drawing/2014/main" id="{38A7CF44-6237-46EF-9B96-6F2DEFE18CD4}"/>
              </a:ext>
            </a:extLst>
          </p:cNvPr>
          <p:cNvGrpSpPr/>
          <p:nvPr/>
        </p:nvGrpSpPr>
        <p:grpSpPr>
          <a:xfrm>
            <a:off x="7274115" y="2454674"/>
            <a:ext cx="512044" cy="497231"/>
            <a:chOff x="5750115" y="2454673"/>
            <a:chExt cx="512044" cy="497231"/>
          </a:xfrm>
        </p:grpSpPr>
        <p:pic>
          <p:nvPicPr>
            <p:cNvPr id="62" name="Picture 61" descr="A picture containing object  Description automatically generated">
              <a:extLst>
                <a:ext uri="{FF2B5EF4-FFF2-40B4-BE49-F238E27FC236}">
                  <a16:creationId xmlns:a16="http://schemas.microsoft.com/office/drawing/2014/main" id="{00E95F56-3F21-4CE3-A573-5D48DBA99F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0115" y="2533526"/>
              <a:ext cx="355386" cy="342917"/>
            </a:xfrm>
            <a:prstGeom prst="rect">
              <a:avLst/>
            </a:prstGeom>
          </p:spPr>
        </p:pic>
        <p:pic>
          <p:nvPicPr>
            <p:cNvPr id="63" name="Picture 62" descr="A picture containing object  Description automatically generated">
              <a:extLst>
                <a:ext uri="{FF2B5EF4-FFF2-40B4-BE49-F238E27FC236}">
                  <a16:creationId xmlns:a16="http://schemas.microsoft.com/office/drawing/2014/main" id="{16D7E270-3242-4BFC-8337-40B3C9E098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0195" y="2569794"/>
              <a:ext cx="355386" cy="342917"/>
            </a:xfrm>
            <a:prstGeom prst="rect">
              <a:avLst/>
            </a:prstGeom>
          </p:spPr>
        </p:pic>
        <p:pic>
          <p:nvPicPr>
            <p:cNvPr id="64" name="Picture 63" descr="A picture containing object  Description automatically generated">
              <a:extLst>
                <a:ext uri="{FF2B5EF4-FFF2-40B4-BE49-F238E27FC236}">
                  <a16:creationId xmlns:a16="http://schemas.microsoft.com/office/drawing/2014/main" id="{3D0FEC85-B833-48D9-A4C2-73058FFBC0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9082" y="2608987"/>
              <a:ext cx="355386" cy="342917"/>
            </a:xfrm>
            <a:prstGeom prst="rect">
              <a:avLst/>
            </a:prstGeom>
          </p:spPr>
        </p:pic>
        <p:pic>
          <p:nvPicPr>
            <p:cNvPr id="65" name="Picture 64" descr="A picture containing object  Description automatically generated">
              <a:extLst>
                <a:ext uri="{FF2B5EF4-FFF2-40B4-BE49-F238E27FC236}">
                  <a16:creationId xmlns:a16="http://schemas.microsoft.com/office/drawing/2014/main" id="{3AEF4666-DB09-461C-9F86-FEB49DD633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4665" y="2480349"/>
              <a:ext cx="355386" cy="342917"/>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0A6C8BB4-28C9-4471-92EA-3B3E7C12F9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7515" y="2519776"/>
              <a:ext cx="355386" cy="342917"/>
            </a:xfrm>
            <a:prstGeom prst="rect">
              <a:avLst/>
            </a:prstGeom>
          </p:spPr>
        </p:pic>
        <p:pic>
          <p:nvPicPr>
            <p:cNvPr id="67" name="Picture 66" descr="A picture containing object  Description automatically generated">
              <a:extLst>
                <a:ext uri="{FF2B5EF4-FFF2-40B4-BE49-F238E27FC236}">
                  <a16:creationId xmlns:a16="http://schemas.microsoft.com/office/drawing/2014/main" id="{5AF9AEB1-7F6F-4B41-8CA7-BB7BCC7928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1767" y="2593356"/>
              <a:ext cx="355386" cy="342917"/>
            </a:xfrm>
            <a:prstGeom prst="rect">
              <a:avLst/>
            </a:prstGeom>
          </p:spPr>
        </p:pic>
        <p:pic>
          <p:nvPicPr>
            <p:cNvPr id="68" name="Picture 67" descr="A picture containing object  Description automatically generated">
              <a:extLst>
                <a:ext uri="{FF2B5EF4-FFF2-40B4-BE49-F238E27FC236}">
                  <a16:creationId xmlns:a16="http://schemas.microsoft.com/office/drawing/2014/main" id="{BC7969EF-6247-430F-94D2-8F85C794F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9992" y="2560014"/>
              <a:ext cx="355386" cy="342917"/>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21328A14-F598-4781-B078-44CE4FBE8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7206" y="2454673"/>
              <a:ext cx="355386" cy="342917"/>
            </a:xfrm>
            <a:prstGeom prst="rect">
              <a:avLst/>
            </a:prstGeom>
          </p:spPr>
        </p:pic>
        <p:pic>
          <p:nvPicPr>
            <p:cNvPr id="70" name="Picture 69" descr="A picture containing object  Description automatically generated">
              <a:extLst>
                <a:ext uri="{FF2B5EF4-FFF2-40B4-BE49-F238E27FC236}">
                  <a16:creationId xmlns:a16="http://schemas.microsoft.com/office/drawing/2014/main" id="{62C8CDB5-0C7E-46BE-A701-28F53ACD43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0200" y="2492777"/>
              <a:ext cx="355386" cy="342917"/>
            </a:xfrm>
            <a:prstGeom prst="rect">
              <a:avLst/>
            </a:prstGeom>
          </p:spPr>
        </p:pic>
        <p:pic>
          <p:nvPicPr>
            <p:cNvPr id="71" name="Picture 70" descr="A picture containing object  Description automatically generated">
              <a:extLst>
                <a:ext uri="{FF2B5EF4-FFF2-40B4-BE49-F238E27FC236}">
                  <a16:creationId xmlns:a16="http://schemas.microsoft.com/office/drawing/2014/main" id="{51CA976C-8105-4CF3-B60C-4B8EED71A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06773" y="2533526"/>
              <a:ext cx="355386" cy="342917"/>
            </a:xfrm>
            <a:prstGeom prst="rect">
              <a:avLst/>
            </a:prstGeom>
          </p:spPr>
        </p:pic>
        <p:pic>
          <p:nvPicPr>
            <p:cNvPr id="72" name="Picture 71">
              <a:extLst>
                <a:ext uri="{FF2B5EF4-FFF2-40B4-BE49-F238E27FC236}">
                  <a16:creationId xmlns:a16="http://schemas.microsoft.com/office/drawing/2014/main" id="{28669F69-7736-40F5-8970-B857E02C65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90041" y="2633002"/>
              <a:ext cx="180810" cy="180810"/>
            </a:xfrm>
            <a:prstGeom prst="rect">
              <a:avLst/>
            </a:prstGeom>
          </p:spPr>
        </p:pic>
      </p:grpSp>
    </p:spTree>
    <p:extLst>
      <p:ext uri="{BB962C8B-B14F-4D97-AF65-F5344CB8AC3E}">
        <p14:creationId xmlns:p14="http://schemas.microsoft.com/office/powerpoint/2010/main" val="693237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par>
                                <p:cTn id="22" presetID="10" presetClass="entr" presetSubtype="0" fill="hold" nodeType="with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fade">
                                      <p:cBhvr>
                                        <p:cTn id="24" dur="500"/>
                                        <p:tgtEl>
                                          <p:spTgt spid="31"/>
                                        </p:tgtEl>
                                      </p:cBhvr>
                                    </p:animEffect>
                                  </p:childTnLst>
                                </p:cTn>
                              </p:par>
                              <p:par>
                                <p:cTn id="25" presetID="10"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par>
                                <p:cTn id="28" presetID="10"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par>
                                <p:cTn id="40" presetID="10" presetClass="entr" presetSubtype="0"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fill="hold" nodeType="clickEffect">
                                  <p:stCondLst>
                                    <p:cond delay="0"/>
                                  </p:stCondLst>
                                  <p:childTnLst>
                                    <p:animMotion origin="layout" path="M 1.25E-6 -4.44444E-6 L -0.0457 0.1 " pathEditMode="relative" rAng="0" ptsTypes="AA">
                                      <p:cBhvr>
                                        <p:cTn id="46" dur="1500" fill="hold"/>
                                        <p:tgtEl>
                                          <p:spTgt spid="29"/>
                                        </p:tgtEl>
                                        <p:attrNameLst>
                                          <p:attrName>ppt_x</p:attrName>
                                          <p:attrName>ppt_y</p:attrName>
                                        </p:attrNameLst>
                                      </p:cBhvr>
                                      <p:rCtr x="-2292" y="5000"/>
                                    </p:animMotion>
                                  </p:childTnLst>
                                </p:cTn>
                              </p:par>
                              <p:par>
                                <p:cTn id="47" presetID="42" presetClass="path" presetSubtype="0" accel="50000" fill="hold" nodeType="withEffect">
                                  <p:stCondLst>
                                    <p:cond delay="0"/>
                                  </p:stCondLst>
                                  <p:childTnLst>
                                    <p:animMotion origin="layout" path="M -3.54167E-6 -4.44444E-6 L -0.08125 0.17963 " pathEditMode="relative" rAng="0" ptsTypes="AA">
                                      <p:cBhvr>
                                        <p:cTn id="48" dur="1500" fill="hold"/>
                                        <p:tgtEl>
                                          <p:spTgt spid="30"/>
                                        </p:tgtEl>
                                        <p:attrNameLst>
                                          <p:attrName>ppt_x</p:attrName>
                                          <p:attrName>ppt_y</p:attrName>
                                        </p:attrNameLst>
                                      </p:cBhvr>
                                      <p:rCtr x="-4062" y="8981"/>
                                    </p:animMotion>
                                  </p:childTnLst>
                                </p:cTn>
                              </p:par>
                              <p:par>
                                <p:cTn id="49" presetID="42" presetClass="path" presetSubtype="0" accel="50000" fill="hold" nodeType="withEffect">
                                  <p:stCondLst>
                                    <p:cond delay="0"/>
                                  </p:stCondLst>
                                  <p:childTnLst>
                                    <p:animMotion origin="layout" path="M 1.66667E-6 -4.44444E-6 L -0.11602 0.25926 " pathEditMode="relative" rAng="0" ptsTypes="AA">
                                      <p:cBhvr>
                                        <p:cTn id="50" dur="1500" fill="hold"/>
                                        <p:tgtEl>
                                          <p:spTgt spid="31"/>
                                        </p:tgtEl>
                                        <p:attrNameLst>
                                          <p:attrName>ppt_x</p:attrName>
                                          <p:attrName>ppt_y</p:attrName>
                                        </p:attrNameLst>
                                      </p:cBhvr>
                                      <p:rCtr x="-5807" y="12963"/>
                                    </p:animMotion>
                                  </p:childTnLst>
                                </p:cTn>
                              </p:par>
                            </p:childTnLst>
                          </p:cTn>
                        </p:par>
                        <p:par>
                          <p:cTn id="51" fill="hold">
                            <p:stCondLst>
                              <p:cond delay="1500"/>
                            </p:stCondLst>
                            <p:childTnLst>
                              <p:par>
                                <p:cTn id="52" presetID="1" presetClass="exit" presetSubtype="0" fill="hold" nodeType="afterEffect">
                                  <p:stCondLst>
                                    <p:cond delay="0"/>
                                  </p:stCondLst>
                                  <p:childTnLst>
                                    <p:set>
                                      <p:cBhvr>
                                        <p:cTn id="53" dur="1" fill="hold">
                                          <p:stCondLst>
                                            <p:cond delay="0"/>
                                          </p:stCondLst>
                                        </p:cTn>
                                        <p:tgtEl>
                                          <p:spTgt spid="29"/>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30"/>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31"/>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childTnLst>
                                </p:cTn>
                              </p:par>
                            </p:childTnLst>
                          </p:cTn>
                        </p:par>
                        <p:par>
                          <p:cTn id="60" fill="hold">
                            <p:stCondLst>
                              <p:cond delay="1500"/>
                            </p:stCondLst>
                            <p:childTnLst>
                              <p:par>
                                <p:cTn id="61" presetID="42" presetClass="path" presetSubtype="0" accel="50000" fill="hold" nodeType="afterEffect">
                                  <p:stCondLst>
                                    <p:cond delay="0"/>
                                  </p:stCondLst>
                                  <p:childTnLst>
                                    <p:animMotion origin="layout" path="M -2.91667E-6 -4.44444E-6 L -0.10429 0.09954 " pathEditMode="relative" rAng="0" ptsTypes="AA">
                                      <p:cBhvr>
                                        <p:cTn id="62" dur="1500" fill="hold"/>
                                        <p:tgtEl>
                                          <p:spTgt spid="32"/>
                                        </p:tgtEl>
                                        <p:attrNameLst>
                                          <p:attrName>ppt_x</p:attrName>
                                          <p:attrName>ppt_y</p:attrName>
                                        </p:attrNameLst>
                                      </p:cBhvr>
                                      <p:rCtr x="-5221" y="4977"/>
                                    </p:animMotion>
                                  </p:childTnLst>
                                </p:cTn>
                              </p:par>
                              <p:par>
                                <p:cTn id="63" presetID="42" presetClass="path" presetSubtype="0" accel="50000" fill="hold" nodeType="withEffect">
                                  <p:stCondLst>
                                    <p:cond delay="0"/>
                                  </p:stCondLst>
                                  <p:childTnLst>
                                    <p:animMotion origin="layout" path="M 2.29167E-6 -4.44444E-6 L -0.13568 0.18056 " pathEditMode="relative" rAng="0" ptsTypes="AA">
                                      <p:cBhvr>
                                        <p:cTn id="64" dur="1500" fill="hold"/>
                                        <p:tgtEl>
                                          <p:spTgt spid="33"/>
                                        </p:tgtEl>
                                        <p:attrNameLst>
                                          <p:attrName>ppt_x</p:attrName>
                                          <p:attrName>ppt_y</p:attrName>
                                        </p:attrNameLst>
                                      </p:cBhvr>
                                      <p:rCtr x="-6784" y="9028"/>
                                    </p:animMotion>
                                  </p:childTnLst>
                                </p:cTn>
                              </p:par>
                              <p:par>
                                <p:cTn id="65" presetID="42" presetClass="path" presetSubtype="0" accel="50000" fill="hold" nodeType="withEffect">
                                  <p:stCondLst>
                                    <p:cond delay="0"/>
                                  </p:stCondLst>
                                  <p:childTnLst>
                                    <p:animMotion origin="layout" path="M -2.5E-6 -4.44444E-6 L -0.17343 0.25926 " pathEditMode="relative" rAng="0" ptsTypes="AA">
                                      <p:cBhvr>
                                        <p:cTn id="66" dur="1500" fill="hold"/>
                                        <p:tgtEl>
                                          <p:spTgt spid="34"/>
                                        </p:tgtEl>
                                        <p:attrNameLst>
                                          <p:attrName>ppt_x</p:attrName>
                                          <p:attrName>ppt_y</p:attrName>
                                        </p:attrNameLst>
                                      </p:cBhvr>
                                      <p:rCtr x="-8672" y="12963"/>
                                    </p:animMotion>
                                  </p:childTnLst>
                                </p:cTn>
                              </p:par>
                            </p:childTnLst>
                          </p:cTn>
                        </p:par>
                        <p:par>
                          <p:cTn id="67" fill="hold">
                            <p:stCondLst>
                              <p:cond delay="3000"/>
                            </p:stCondLst>
                            <p:childTnLst>
                              <p:par>
                                <p:cTn id="68" presetID="1" presetClass="exit" presetSubtype="0" fill="hold" nodeType="afterEffect">
                                  <p:stCondLst>
                                    <p:cond delay="0"/>
                                  </p:stCondLst>
                                  <p:childTnLst>
                                    <p:set>
                                      <p:cBhvr>
                                        <p:cTn id="69" dur="1" fill="hold">
                                          <p:stCondLst>
                                            <p:cond delay="0"/>
                                          </p:stCondLst>
                                        </p:cTn>
                                        <p:tgtEl>
                                          <p:spTgt spid="32"/>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33"/>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0"/>
                                          </p:stCondLst>
                                        </p:cTn>
                                        <p:tgtEl>
                                          <p:spTgt spid="34"/>
                                        </p:tgtEl>
                                        <p:attrNameLst>
                                          <p:attrName>style.visibility</p:attrName>
                                        </p:attrNameLst>
                                      </p:cBhvr>
                                      <p:to>
                                        <p:strVal val="hidden"/>
                                      </p:to>
                                    </p:set>
                                  </p:childTnLst>
                                </p:cTn>
                              </p:par>
                              <p:par>
                                <p:cTn id="74" presetID="1" presetClass="entr" presetSubtype="0" fill="hold" nodeType="withEffect">
                                  <p:stCondLst>
                                    <p:cond delay="0"/>
                                  </p:stCondLst>
                                  <p:childTnLst>
                                    <p:set>
                                      <p:cBhvr>
                                        <p:cTn id="75" dur="1" fill="hold">
                                          <p:stCondLst>
                                            <p:cond delay="0"/>
                                          </p:stCondLst>
                                        </p:cTn>
                                        <p:tgtEl>
                                          <p:spTgt spid="75"/>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EC6658A-A536-479A-BC23-B978087A1E11}"/>
              </a:ext>
            </a:extLst>
          </p:cNvPr>
          <p:cNvGrpSpPr/>
          <p:nvPr/>
        </p:nvGrpSpPr>
        <p:grpSpPr>
          <a:xfrm>
            <a:off x="4207482" y="2748379"/>
            <a:ext cx="3777039" cy="1592792"/>
            <a:chOff x="2221615" y="3298088"/>
            <a:chExt cx="3777039" cy="1592792"/>
          </a:xfrm>
        </p:grpSpPr>
        <p:pic>
          <p:nvPicPr>
            <p:cNvPr id="79" name="Picture 78">
              <a:extLst>
                <a:ext uri="{FF2B5EF4-FFF2-40B4-BE49-F238E27FC236}">
                  <a16:creationId xmlns:a16="http://schemas.microsoft.com/office/drawing/2014/main" id="{5205264B-64CF-478E-A2F1-369386C18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615" y="3321476"/>
              <a:ext cx="311742" cy="1533773"/>
            </a:xfrm>
            <a:prstGeom prst="rect">
              <a:avLst/>
            </a:prstGeom>
          </p:spPr>
        </p:pic>
        <p:pic>
          <p:nvPicPr>
            <p:cNvPr id="80" name="Picture 79" descr="A close up of a logo  Description automatically generated">
              <a:extLst>
                <a:ext uri="{FF2B5EF4-FFF2-40B4-BE49-F238E27FC236}">
                  <a16:creationId xmlns:a16="http://schemas.microsoft.com/office/drawing/2014/main" id="{0D4AA297-C2E5-4028-AF21-5349D85687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7220" y="3298088"/>
              <a:ext cx="498788" cy="498788"/>
            </a:xfrm>
            <a:prstGeom prst="rect">
              <a:avLst/>
            </a:prstGeom>
          </p:spPr>
        </p:pic>
        <p:pic>
          <p:nvPicPr>
            <p:cNvPr id="81" name="Picture 80" descr="A close up of a logo  Description automatically generated">
              <a:extLst>
                <a:ext uri="{FF2B5EF4-FFF2-40B4-BE49-F238E27FC236}">
                  <a16:creationId xmlns:a16="http://schemas.microsoft.com/office/drawing/2014/main" id="{1718E2F0-BBCC-4D91-B91E-7524F0757E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7220" y="3845090"/>
              <a:ext cx="498788" cy="498788"/>
            </a:xfrm>
            <a:prstGeom prst="rect">
              <a:avLst/>
            </a:prstGeom>
          </p:spPr>
        </p:pic>
        <p:pic>
          <p:nvPicPr>
            <p:cNvPr id="82" name="Picture 81" descr="A close up of a logo  Description automatically generated">
              <a:extLst>
                <a:ext uri="{FF2B5EF4-FFF2-40B4-BE49-F238E27FC236}">
                  <a16:creationId xmlns:a16="http://schemas.microsoft.com/office/drawing/2014/main" id="{EA4C6607-54A8-49B0-BF39-632BAE2214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7220" y="4392092"/>
              <a:ext cx="498788" cy="498788"/>
            </a:xfrm>
            <a:prstGeom prst="rect">
              <a:avLst/>
            </a:prstGeom>
          </p:spPr>
        </p:pic>
        <p:pic>
          <p:nvPicPr>
            <p:cNvPr id="83" name="Picture 82" descr="A close up of a logo  Description automatically generated">
              <a:extLst>
                <a:ext uri="{FF2B5EF4-FFF2-40B4-BE49-F238E27FC236}">
                  <a16:creationId xmlns:a16="http://schemas.microsoft.com/office/drawing/2014/main" id="{27E77EFB-D52B-41A7-8DAE-EFB8D8C2EE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8691" y="3298088"/>
              <a:ext cx="498788" cy="498788"/>
            </a:xfrm>
            <a:prstGeom prst="rect">
              <a:avLst/>
            </a:prstGeom>
          </p:spPr>
        </p:pic>
        <p:pic>
          <p:nvPicPr>
            <p:cNvPr id="84" name="Picture 83" descr="A close up of a logo  Description automatically generated">
              <a:extLst>
                <a:ext uri="{FF2B5EF4-FFF2-40B4-BE49-F238E27FC236}">
                  <a16:creationId xmlns:a16="http://schemas.microsoft.com/office/drawing/2014/main" id="{1623A866-6C5B-4373-8E3A-4A6D8CEDB9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8691" y="3845090"/>
              <a:ext cx="498788" cy="498788"/>
            </a:xfrm>
            <a:prstGeom prst="rect">
              <a:avLst/>
            </a:prstGeom>
          </p:spPr>
        </p:pic>
        <p:pic>
          <p:nvPicPr>
            <p:cNvPr id="85" name="Picture 84" descr="A close up of a logo  Description automatically generated">
              <a:extLst>
                <a:ext uri="{FF2B5EF4-FFF2-40B4-BE49-F238E27FC236}">
                  <a16:creationId xmlns:a16="http://schemas.microsoft.com/office/drawing/2014/main" id="{4B835F8E-9914-4D98-A221-C10490F43A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8691" y="4392092"/>
              <a:ext cx="498788" cy="498788"/>
            </a:xfrm>
            <a:prstGeom prst="rect">
              <a:avLst/>
            </a:prstGeom>
          </p:spPr>
        </p:pic>
        <p:pic>
          <p:nvPicPr>
            <p:cNvPr id="86" name="Picture 85" descr="A picture containing object  Description automatically generated">
              <a:extLst>
                <a:ext uri="{FF2B5EF4-FFF2-40B4-BE49-F238E27FC236}">
                  <a16:creationId xmlns:a16="http://schemas.microsoft.com/office/drawing/2014/main" id="{6E971C44-0886-4877-81F8-3167D18943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6563" y="3376024"/>
              <a:ext cx="355386" cy="342917"/>
            </a:xfrm>
            <a:prstGeom prst="rect">
              <a:avLst/>
            </a:prstGeom>
          </p:spPr>
        </p:pic>
        <p:pic>
          <p:nvPicPr>
            <p:cNvPr id="87" name="Picture 86" descr="A picture containing object  Description automatically generated">
              <a:extLst>
                <a:ext uri="{FF2B5EF4-FFF2-40B4-BE49-F238E27FC236}">
                  <a16:creationId xmlns:a16="http://schemas.microsoft.com/office/drawing/2014/main" id="{3A61957D-68C1-4985-B17A-1E0058D24C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6563" y="3923026"/>
              <a:ext cx="355386" cy="342917"/>
            </a:xfrm>
            <a:prstGeom prst="rect">
              <a:avLst/>
            </a:prstGeom>
          </p:spPr>
        </p:pic>
        <p:pic>
          <p:nvPicPr>
            <p:cNvPr id="88" name="Picture 87" descr="A picture containing object  Description automatically generated">
              <a:extLst>
                <a:ext uri="{FF2B5EF4-FFF2-40B4-BE49-F238E27FC236}">
                  <a16:creationId xmlns:a16="http://schemas.microsoft.com/office/drawing/2014/main" id="{C47C9E4A-EBD7-40FC-BADD-E36770EFCF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6563" y="4470028"/>
              <a:ext cx="355386" cy="342917"/>
            </a:xfrm>
            <a:prstGeom prst="rect">
              <a:avLst/>
            </a:prstGeom>
          </p:spPr>
        </p:pic>
        <p:pic>
          <p:nvPicPr>
            <p:cNvPr id="89" name="Picture 88" descr="A picture containing object  Description automatically generated">
              <a:extLst>
                <a:ext uri="{FF2B5EF4-FFF2-40B4-BE49-F238E27FC236}">
                  <a16:creationId xmlns:a16="http://schemas.microsoft.com/office/drawing/2014/main" id="{4B4E7FE4-D56D-42E9-9624-50A274D218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131" y="3376024"/>
              <a:ext cx="355386" cy="342917"/>
            </a:xfrm>
            <a:prstGeom prst="rect">
              <a:avLst/>
            </a:prstGeom>
          </p:spPr>
        </p:pic>
        <p:pic>
          <p:nvPicPr>
            <p:cNvPr id="90" name="Picture 89" descr="A picture containing object  Description automatically generated">
              <a:extLst>
                <a:ext uri="{FF2B5EF4-FFF2-40B4-BE49-F238E27FC236}">
                  <a16:creationId xmlns:a16="http://schemas.microsoft.com/office/drawing/2014/main" id="{6FB2AF3F-EFAF-4F55-8FB6-53FE76450C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131" y="3923026"/>
              <a:ext cx="355386" cy="342917"/>
            </a:xfrm>
            <a:prstGeom prst="rect">
              <a:avLst/>
            </a:prstGeom>
          </p:spPr>
        </p:pic>
        <p:pic>
          <p:nvPicPr>
            <p:cNvPr id="91" name="Picture 90" descr="A picture containing object  Description automatically generated">
              <a:extLst>
                <a:ext uri="{FF2B5EF4-FFF2-40B4-BE49-F238E27FC236}">
                  <a16:creationId xmlns:a16="http://schemas.microsoft.com/office/drawing/2014/main" id="{5FA5EE9A-1D46-4DD4-A548-0E0921160C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131" y="4470028"/>
              <a:ext cx="355386" cy="342917"/>
            </a:xfrm>
            <a:prstGeom prst="rect">
              <a:avLst/>
            </a:prstGeom>
          </p:spPr>
        </p:pic>
        <p:pic>
          <p:nvPicPr>
            <p:cNvPr id="92" name="Picture 91" descr="A picture containing object  Description automatically generated">
              <a:extLst>
                <a:ext uri="{FF2B5EF4-FFF2-40B4-BE49-F238E27FC236}">
                  <a16:creationId xmlns:a16="http://schemas.microsoft.com/office/drawing/2014/main" id="{A849D988-4AB1-4FC2-85E5-1232761D5F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7699" y="3376024"/>
              <a:ext cx="355386" cy="342917"/>
            </a:xfrm>
            <a:prstGeom prst="rect">
              <a:avLst/>
            </a:prstGeom>
          </p:spPr>
        </p:pic>
        <p:pic>
          <p:nvPicPr>
            <p:cNvPr id="93" name="Picture 92" descr="A picture containing object  Description automatically generated">
              <a:extLst>
                <a:ext uri="{FF2B5EF4-FFF2-40B4-BE49-F238E27FC236}">
                  <a16:creationId xmlns:a16="http://schemas.microsoft.com/office/drawing/2014/main" id="{09E29C9E-F0AC-4A05-AD95-F13B555517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7699" y="3923026"/>
              <a:ext cx="355386" cy="342917"/>
            </a:xfrm>
            <a:prstGeom prst="rect">
              <a:avLst/>
            </a:prstGeom>
          </p:spPr>
        </p:pic>
        <p:pic>
          <p:nvPicPr>
            <p:cNvPr id="94" name="Picture 93" descr="A picture containing object  Description automatically generated">
              <a:extLst>
                <a:ext uri="{FF2B5EF4-FFF2-40B4-BE49-F238E27FC236}">
                  <a16:creationId xmlns:a16="http://schemas.microsoft.com/office/drawing/2014/main" id="{5F318B23-A1A3-46C4-BF8D-27B3936436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7699" y="4470028"/>
              <a:ext cx="355386" cy="342917"/>
            </a:xfrm>
            <a:prstGeom prst="rect">
              <a:avLst/>
            </a:prstGeom>
          </p:spPr>
        </p:pic>
        <p:pic>
          <p:nvPicPr>
            <p:cNvPr id="95" name="Picture 94" descr="A picture containing object  Description automatically generated">
              <a:extLst>
                <a:ext uri="{FF2B5EF4-FFF2-40B4-BE49-F238E27FC236}">
                  <a16:creationId xmlns:a16="http://schemas.microsoft.com/office/drawing/2014/main" id="{19059F23-5636-4400-9374-8DB1ED7894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3268" y="3376024"/>
              <a:ext cx="355386" cy="342917"/>
            </a:xfrm>
            <a:prstGeom prst="rect">
              <a:avLst/>
            </a:prstGeom>
          </p:spPr>
        </p:pic>
        <p:pic>
          <p:nvPicPr>
            <p:cNvPr id="96" name="Picture 95" descr="A picture containing object  Description automatically generated">
              <a:extLst>
                <a:ext uri="{FF2B5EF4-FFF2-40B4-BE49-F238E27FC236}">
                  <a16:creationId xmlns:a16="http://schemas.microsoft.com/office/drawing/2014/main" id="{3E9A2E05-A62D-458E-815B-DAAE38CCA4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3268" y="3923026"/>
              <a:ext cx="355386" cy="342917"/>
            </a:xfrm>
            <a:prstGeom prst="rect">
              <a:avLst/>
            </a:prstGeom>
          </p:spPr>
        </p:pic>
        <p:pic>
          <p:nvPicPr>
            <p:cNvPr id="97" name="Picture 96" descr="A picture containing object  Description automatically generated">
              <a:extLst>
                <a:ext uri="{FF2B5EF4-FFF2-40B4-BE49-F238E27FC236}">
                  <a16:creationId xmlns:a16="http://schemas.microsoft.com/office/drawing/2014/main" id="{981BB53F-3CCD-491C-AA94-893EADE82C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3268" y="4470028"/>
              <a:ext cx="355386" cy="342917"/>
            </a:xfrm>
            <a:prstGeom prst="rect">
              <a:avLst/>
            </a:prstGeom>
          </p:spPr>
        </p:pic>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1:3</a:t>
            </a:r>
          </a:p>
        </p:txBody>
      </p:sp>
      <p:sp>
        <p:nvSpPr>
          <p:cNvPr id="3" name="TextBox 2">
            <a:extLst>
              <a:ext uri="{FF2B5EF4-FFF2-40B4-BE49-F238E27FC236}">
                <a16:creationId xmlns:a16="http://schemas.microsoft.com/office/drawing/2014/main" id="{9DD085CD-E760-4ACF-962D-D57D7A6A85FE}"/>
              </a:ext>
            </a:extLst>
          </p:cNvPr>
          <p:cNvSpPr txBox="1"/>
          <p:nvPr/>
        </p:nvSpPr>
        <p:spPr bwMode="auto">
          <a:xfrm>
            <a:off x="1809795" y="920310"/>
            <a:ext cx="85724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72 sticks shared equally between 3 children. How many sticks each?</a:t>
            </a:r>
            <a:endParaRPr lang="en-GB" sz="22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F902695F-9515-4988-8B96-D93AD415AFA3}"/>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72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5B38BC50-49A3-4226-9FE0-CE42BFB81FA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0FFFFC1F-C9CB-46D5-BD75-C0D7522922DC}"/>
              </a:ext>
            </a:extLst>
          </p:cNvPr>
          <p:cNvSpPr txBox="1"/>
          <p:nvPr/>
        </p:nvSpPr>
        <p:spPr bwMode="auto">
          <a:xfrm>
            <a:off x="4388707" y="5128144"/>
            <a:ext cx="34145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7 tens ÷ 3 = 2 tens r 1 ten</a:t>
            </a:r>
          </a:p>
        </p:txBody>
      </p:sp>
      <p:sp>
        <p:nvSpPr>
          <p:cNvPr id="8" name="TextBox 7">
            <a:extLst>
              <a:ext uri="{FF2B5EF4-FFF2-40B4-BE49-F238E27FC236}">
                <a16:creationId xmlns:a16="http://schemas.microsoft.com/office/drawing/2014/main" id="{44416EAC-6C7E-41D1-BEE0-B0B64A1B6AB9}"/>
              </a:ext>
            </a:extLst>
          </p:cNvPr>
          <p:cNvSpPr txBox="1"/>
          <p:nvPr/>
        </p:nvSpPr>
        <p:spPr bwMode="auto">
          <a:xfrm>
            <a:off x="4682792" y="5537746"/>
            <a:ext cx="28264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FF0000"/>
                </a:solidFill>
                <a:latin typeface="Myriad Pro Semibold" charset="0"/>
                <a:ea typeface="Myriad Pro Semibold" charset="0"/>
                <a:cs typeface="Myriad Pro Semibold" charset="0"/>
              </a:rPr>
              <a:t>12 ones ÷ 3 = 4 ones</a:t>
            </a:r>
          </a:p>
        </p:txBody>
      </p:sp>
      <p:pic>
        <p:nvPicPr>
          <p:cNvPr id="28" name="Picture 27" descr="A picture containing object  Description automatically generated">
            <a:extLst>
              <a:ext uri="{FF2B5EF4-FFF2-40B4-BE49-F238E27FC236}">
                <a16:creationId xmlns:a16="http://schemas.microsoft.com/office/drawing/2014/main" id="{F9509C5B-DAA8-4346-98D7-31CF2CC638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93770" y="2560638"/>
            <a:ext cx="355386" cy="342917"/>
          </a:xfrm>
          <a:prstGeom prst="rect">
            <a:avLst/>
          </a:prstGeom>
        </p:spPr>
      </p:pic>
      <p:pic>
        <p:nvPicPr>
          <p:cNvPr id="37" name="Picture 36" descr="A picture containing object  Description automatically generated">
            <a:extLst>
              <a:ext uri="{FF2B5EF4-FFF2-40B4-BE49-F238E27FC236}">
                <a16:creationId xmlns:a16="http://schemas.microsoft.com/office/drawing/2014/main" id="{A53FF118-B85B-45A6-B822-04D292471F8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8953" y="2560638"/>
            <a:ext cx="355386" cy="342917"/>
          </a:xfrm>
          <a:prstGeom prst="rect">
            <a:avLst/>
          </a:prstGeom>
        </p:spPr>
      </p:pic>
      <p:pic>
        <p:nvPicPr>
          <p:cNvPr id="41" name="Picture 40">
            <a:extLst>
              <a:ext uri="{FF2B5EF4-FFF2-40B4-BE49-F238E27FC236}">
                <a16:creationId xmlns:a16="http://schemas.microsoft.com/office/drawing/2014/main" id="{1E82E8BD-5AD3-4762-B6F4-FFB6DC1AD2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3215" y="3169077"/>
            <a:ext cx="311742" cy="1533773"/>
          </a:xfrm>
          <a:prstGeom prst="rect">
            <a:avLst/>
          </a:prstGeom>
        </p:spPr>
      </p:pic>
      <p:grpSp>
        <p:nvGrpSpPr>
          <p:cNvPr id="20" name="Group 19">
            <a:extLst>
              <a:ext uri="{FF2B5EF4-FFF2-40B4-BE49-F238E27FC236}">
                <a16:creationId xmlns:a16="http://schemas.microsoft.com/office/drawing/2014/main" id="{16ABF4D7-57C8-489F-A89A-A8DF2686F08B}"/>
              </a:ext>
            </a:extLst>
          </p:cNvPr>
          <p:cNvGrpSpPr/>
          <p:nvPr/>
        </p:nvGrpSpPr>
        <p:grpSpPr>
          <a:xfrm>
            <a:off x="4198821" y="3145688"/>
            <a:ext cx="1050259" cy="1592792"/>
            <a:chOff x="2674820" y="3145688"/>
            <a:chExt cx="1050259" cy="1592792"/>
          </a:xfrm>
        </p:grpSpPr>
        <p:pic>
          <p:nvPicPr>
            <p:cNvPr id="44" name="Picture 43" descr="A close up of a logo  Description automatically generated">
              <a:extLst>
                <a:ext uri="{FF2B5EF4-FFF2-40B4-BE49-F238E27FC236}">
                  <a16:creationId xmlns:a16="http://schemas.microsoft.com/office/drawing/2014/main" id="{D9930135-CFA6-4483-B244-1496CD211E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4820" y="3145688"/>
              <a:ext cx="498788" cy="498788"/>
            </a:xfrm>
            <a:prstGeom prst="rect">
              <a:avLst/>
            </a:prstGeom>
          </p:spPr>
        </p:pic>
        <p:pic>
          <p:nvPicPr>
            <p:cNvPr id="45" name="Picture 44" descr="A close up of a logo  Description automatically generated">
              <a:extLst>
                <a:ext uri="{FF2B5EF4-FFF2-40B4-BE49-F238E27FC236}">
                  <a16:creationId xmlns:a16="http://schemas.microsoft.com/office/drawing/2014/main" id="{4F29139E-2478-4B41-9069-D4788B6960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4820" y="3692690"/>
              <a:ext cx="498788" cy="498788"/>
            </a:xfrm>
            <a:prstGeom prst="rect">
              <a:avLst/>
            </a:prstGeom>
          </p:spPr>
        </p:pic>
        <p:pic>
          <p:nvPicPr>
            <p:cNvPr id="46" name="Picture 45" descr="A close up of a logo  Description automatically generated">
              <a:extLst>
                <a:ext uri="{FF2B5EF4-FFF2-40B4-BE49-F238E27FC236}">
                  <a16:creationId xmlns:a16="http://schemas.microsoft.com/office/drawing/2014/main" id="{CD821D25-FFE3-4C29-B6F9-8ACF68D27A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74820" y="4239692"/>
              <a:ext cx="498788" cy="498788"/>
            </a:xfrm>
            <a:prstGeom prst="rect">
              <a:avLst/>
            </a:prstGeom>
          </p:spPr>
        </p:pic>
        <p:pic>
          <p:nvPicPr>
            <p:cNvPr id="47" name="Picture 46" descr="A close up of a logo  Description automatically generated">
              <a:extLst>
                <a:ext uri="{FF2B5EF4-FFF2-40B4-BE49-F238E27FC236}">
                  <a16:creationId xmlns:a16="http://schemas.microsoft.com/office/drawing/2014/main" id="{61604A6F-9777-4CDD-A71D-486A8E8EAE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291" y="3145688"/>
              <a:ext cx="498788" cy="498788"/>
            </a:xfrm>
            <a:prstGeom prst="rect">
              <a:avLst/>
            </a:prstGeom>
          </p:spPr>
        </p:pic>
        <p:pic>
          <p:nvPicPr>
            <p:cNvPr id="48" name="Picture 47" descr="A close up of a logo  Description automatically generated">
              <a:extLst>
                <a:ext uri="{FF2B5EF4-FFF2-40B4-BE49-F238E27FC236}">
                  <a16:creationId xmlns:a16="http://schemas.microsoft.com/office/drawing/2014/main" id="{4E443599-3769-4D88-9927-F51D60887B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291" y="3692690"/>
              <a:ext cx="498788" cy="498788"/>
            </a:xfrm>
            <a:prstGeom prst="rect">
              <a:avLst/>
            </a:prstGeom>
          </p:spPr>
        </p:pic>
        <p:pic>
          <p:nvPicPr>
            <p:cNvPr id="49" name="Picture 48" descr="A close up of a logo  Description automatically generated">
              <a:extLst>
                <a:ext uri="{FF2B5EF4-FFF2-40B4-BE49-F238E27FC236}">
                  <a16:creationId xmlns:a16="http://schemas.microsoft.com/office/drawing/2014/main" id="{BA772434-1C96-4522-98E9-8A5B79C616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26291" y="4239692"/>
              <a:ext cx="498788" cy="498788"/>
            </a:xfrm>
            <a:prstGeom prst="rect">
              <a:avLst/>
            </a:prstGeom>
          </p:spPr>
        </p:pic>
      </p:grpSp>
      <p:grpSp>
        <p:nvGrpSpPr>
          <p:cNvPr id="16" name="Group 15">
            <a:extLst>
              <a:ext uri="{FF2B5EF4-FFF2-40B4-BE49-F238E27FC236}">
                <a16:creationId xmlns:a16="http://schemas.microsoft.com/office/drawing/2014/main" id="{CBA52F82-BA98-41ED-8303-19D3EE05194D}"/>
              </a:ext>
            </a:extLst>
          </p:cNvPr>
          <p:cNvGrpSpPr/>
          <p:nvPr/>
        </p:nvGrpSpPr>
        <p:grpSpPr>
          <a:xfrm>
            <a:off x="5378163" y="3223625"/>
            <a:ext cx="355386" cy="1436921"/>
            <a:chOff x="3854163" y="3223624"/>
            <a:chExt cx="355386" cy="1436921"/>
          </a:xfrm>
        </p:grpSpPr>
        <p:pic>
          <p:nvPicPr>
            <p:cNvPr id="50" name="Picture 49" descr="A picture containing object  Description automatically generated">
              <a:extLst>
                <a:ext uri="{FF2B5EF4-FFF2-40B4-BE49-F238E27FC236}">
                  <a16:creationId xmlns:a16="http://schemas.microsoft.com/office/drawing/2014/main" id="{FCC097A1-367A-4621-AAFF-D8688EC6F3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4163" y="3223624"/>
              <a:ext cx="355386" cy="342917"/>
            </a:xfrm>
            <a:prstGeom prst="rect">
              <a:avLst/>
            </a:prstGeom>
          </p:spPr>
        </p:pic>
        <p:pic>
          <p:nvPicPr>
            <p:cNvPr id="51" name="Picture 50" descr="A picture containing object  Description automatically generated">
              <a:extLst>
                <a:ext uri="{FF2B5EF4-FFF2-40B4-BE49-F238E27FC236}">
                  <a16:creationId xmlns:a16="http://schemas.microsoft.com/office/drawing/2014/main" id="{6DFF8507-6501-43A6-B89B-757DC51CD6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4163" y="3770626"/>
              <a:ext cx="355386" cy="342917"/>
            </a:xfrm>
            <a:prstGeom prst="rect">
              <a:avLst/>
            </a:prstGeom>
          </p:spPr>
        </p:pic>
        <p:pic>
          <p:nvPicPr>
            <p:cNvPr id="52" name="Picture 51" descr="A picture containing object  Description automatically generated">
              <a:extLst>
                <a:ext uri="{FF2B5EF4-FFF2-40B4-BE49-F238E27FC236}">
                  <a16:creationId xmlns:a16="http://schemas.microsoft.com/office/drawing/2014/main" id="{F8F4EB76-9778-433D-8F67-90048DA349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4163" y="4317628"/>
              <a:ext cx="355386" cy="342917"/>
            </a:xfrm>
            <a:prstGeom prst="rect">
              <a:avLst/>
            </a:prstGeom>
          </p:spPr>
        </p:pic>
      </p:grpSp>
      <p:grpSp>
        <p:nvGrpSpPr>
          <p:cNvPr id="17" name="Group 16">
            <a:extLst>
              <a:ext uri="{FF2B5EF4-FFF2-40B4-BE49-F238E27FC236}">
                <a16:creationId xmlns:a16="http://schemas.microsoft.com/office/drawing/2014/main" id="{16630C9C-D87D-4B6A-AA28-28B800B91628}"/>
              </a:ext>
            </a:extLst>
          </p:cNvPr>
          <p:cNvGrpSpPr/>
          <p:nvPr/>
        </p:nvGrpSpPr>
        <p:grpSpPr>
          <a:xfrm>
            <a:off x="5923731" y="3223625"/>
            <a:ext cx="355386" cy="1436921"/>
            <a:chOff x="4399731" y="3223624"/>
            <a:chExt cx="355386" cy="1436921"/>
          </a:xfrm>
        </p:grpSpPr>
        <p:pic>
          <p:nvPicPr>
            <p:cNvPr id="53" name="Picture 52" descr="A picture containing object  Description automatically generated">
              <a:extLst>
                <a:ext uri="{FF2B5EF4-FFF2-40B4-BE49-F238E27FC236}">
                  <a16:creationId xmlns:a16="http://schemas.microsoft.com/office/drawing/2014/main" id="{0C641654-471C-42F6-B967-4A01EA53F5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9731" y="3223624"/>
              <a:ext cx="355386" cy="342917"/>
            </a:xfrm>
            <a:prstGeom prst="rect">
              <a:avLst/>
            </a:prstGeom>
          </p:spPr>
        </p:pic>
        <p:pic>
          <p:nvPicPr>
            <p:cNvPr id="54" name="Picture 53" descr="A picture containing object  Description automatically generated">
              <a:extLst>
                <a:ext uri="{FF2B5EF4-FFF2-40B4-BE49-F238E27FC236}">
                  <a16:creationId xmlns:a16="http://schemas.microsoft.com/office/drawing/2014/main" id="{0EC53B78-1D9F-4483-91F2-79A1034CE0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9731" y="3770626"/>
              <a:ext cx="355386" cy="342917"/>
            </a:xfrm>
            <a:prstGeom prst="rect">
              <a:avLst/>
            </a:prstGeom>
          </p:spPr>
        </p:pic>
        <p:pic>
          <p:nvPicPr>
            <p:cNvPr id="55" name="Picture 54" descr="A picture containing object  Description automatically generated">
              <a:extLst>
                <a:ext uri="{FF2B5EF4-FFF2-40B4-BE49-F238E27FC236}">
                  <a16:creationId xmlns:a16="http://schemas.microsoft.com/office/drawing/2014/main" id="{F092018C-3254-454B-81A9-B8A8EEE74B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99731" y="4317628"/>
              <a:ext cx="355386" cy="342917"/>
            </a:xfrm>
            <a:prstGeom prst="rect">
              <a:avLst/>
            </a:prstGeom>
          </p:spPr>
        </p:pic>
      </p:grpSp>
      <p:grpSp>
        <p:nvGrpSpPr>
          <p:cNvPr id="18" name="Group 17">
            <a:extLst>
              <a:ext uri="{FF2B5EF4-FFF2-40B4-BE49-F238E27FC236}">
                <a16:creationId xmlns:a16="http://schemas.microsoft.com/office/drawing/2014/main" id="{3AFAA02C-6132-47E5-A571-7426B94DAF34}"/>
              </a:ext>
            </a:extLst>
          </p:cNvPr>
          <p:cNvGrpSpPr/>
          <p:nvPr/>
        </p:nvGrpSpPr>
        <p:grpSpPr>
          <a:xfrm>
            <a:off x="6469299" y="3223625"/>
            <a:ext cx="355386" cy="1436921"/>
            <a:chOff x="4945299" y="3223624"/>
            <a:chExt cx="355386" cy="1436921"/>
          </a:xfrm>
        </p:grpSpPr>
        <p:pic>
          <p:nvPicPr>
            <p:cNvPr id="56" name="Picture 55" descr="A picture containing object  Description automatically generated">
              <a:extLst>
                <a:ext uri="{FF2B5EF4-FFF2-40B4-BE49-F238E27FC236}">
                  <a16:creationId xmlns:a16="http://schemas.microsoft.com/office/drawing/2014/main" id="{DCCBDB38-CA78-48FD-B28E-EAAD6CD483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5299" y="3223624"/>
              <a:ext cx="355386" cy="342917"/>
            </a:xfrm>
            <a:prstGeom prst="rect">
              <a:avLst/>
            </a:prstGeom>
          </p:spPr>
        </p:pic>
        <p:pic>
          <p:nvPicPr>
            <p:cNvPr id="57" name="Picture 56" descr="A picture containing object  Description automatically generated">
              <a:extLst>
                <a:ext uri="{FF2B5EF4-FFF2-40B4-BE49-F238E27FC236}">
                  <a16:creationId xmlns:a16="http://schemas.microsoft.com/office/drawing/2014/main" id="{BE502891-783E-4E24-B2EA-FEE4E8E30C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5299" y="3770626"/>
              <a:ext cx="355386" cy="342917"/>
            </a:xfrm>
            <a:prstGeom prst="rect">
              <a:avLst/>
            </a:prstGeom>
          </p:spPr>
        </p:pic>
        <p:pic>
          <p:nvPicPr>
            <p:cNvPr id="58" name="Picture 57" descr="A picture containing object  Description automatically generated">
              <a:extLst>
                <a:ext uri="{FF2B5EF4-FFF2-40B4-BE49-F238E27FC236}">
                  <a16:creationId xmlns:a16="http://schemas.microsoft.com/office/drawing/2014/main" id="{0079B865-2195-468C-9D22-9C558496F8A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45299" y="4317628"/>
              <a:ext cx="355386" cy="342917"/>
            </a:xfrm>
            <a:prstGeom prst="rect">
              <a:avLst/>
            </a:prstGeom>
          </p:spPr>
        </p:pic>
      </p:grpSp>
      <p:grpSp>
        <p:nvGrpSpPr>
          <p:cNvPr id="19" name="Group 18">
            <a:extLst>
              <a:ext uri="{FF2B5EF4-FFF2-40B4-BE49-F238E27FC236}">
                <a16:creationId xmlns:a16="http://schemas.microsoft.com/office/drawing/2014/main" id="{E18A3C3C-1C88-4A4F-8878-99337F968708}"/>
              </a:ext>
            </a:extLst>
          </p:cNvPr>
          <p:cNvGrpSpPr/>
          <p:nvPr/>
        </p:nvGrpSpPr>
        <p:grpSpPr>
          <a:xfrm>
            <a:off x="7014868" y="3223625"/>
            <a:ext cx="355386" cy="1436921"/>
            <a:chOff x="5490868" y="3223624"/>
            <a:chExt cx="355386" cy="1436921"/>
          </a:xfrm>
        </p:grpSpPr>
        <p:pic>
          <p:nvPicPr>
            <p:cNvPr id="59" name="Picture 58" descr="A picture containing object  Description automatically generated">
              <a:extLst>
                <a:ext uri="{FF2B5EF4-FFF2-40B4-BE49-F238E27FC236}">
                  <a16:creationId xmlns:a16="http://schemas.microsoft.com/office/drawing/2014/main" id="{1FE34D42-9A9D-47E7-9685-5835048F3F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0868" y="3223624"/>
              <a:ext cx="355386" cy="342917"/>
            </a:xfrm>
            <a:prstGeom prst="rect">
              <a:avLst/>
            </a:prstGeom>
          </p:spPr>
        </p:pic>
        <p:pic>
          <p:nvPicPr>
            <p:cNvPr id="60" name="Picture 59" descr="A picture containing object  Description automatically generated">
              <a:extLst>
                <a:ext uri="{FF2B5EF4-FFF2-40B4-BE49-F238E27FC236}">
                  <a16:creationId xmlns:a16="http://schemas.microsoft.com/office/drawing/2014/main" id="{B55E67E6-DAAC-48C6-8F4A-EE47F4CB869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0868" y="3770626"/>
              <a:ext cx="355386" cy="342917"/>
            </a:xfrm>
            <a:prstGeom prst="rect">
              <a:avLst/>
            </a:prstGeom>
          </p:spPr>
        </p:pic>
        <p:pic>
          <p:nvPicPr>
            <p:cNvPr id="61" name="Picture 60" descr="A picture containing object  Description automatically generated">
              <a:extLst>
                <a:ext uri="{FF2B5EF4-FFF2-40B4-BE49-F238E27FC236}">
                  <a16:creationId xmlns:a16="http://schemas.microsoft.com/office/drawing/2014/main" id="{1342CA5F-ED95-4206-A0A4-59E0FD867F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0868" y="4317628"/>
              <a:ext cx="355386" cy="342917"/>
            </a:xfrm>
            <a:prstGeom prst="rect">
              <a:avLst/>
            </a:prstGeom>
          </p:spPr>
        </p:pic>
      </p:grpSp>
      <p:sp>
        <p:nvSpPr>
          <p:cNvPr id="39" name="Rectangle 38">
            <a:extLst>
              <a:ext uri="{FF2B5EF4-FFF2-40B4-BE49-F238E27FC236}">
                <a16:creationId xmlns:a16="http://schemas.microsoft.com/office/drawing/2014/main" id="{34DC53A5-4A53-4830-B38F-A3FA3BDCE06A}"/>
              </a:ext>
            </a:extLst>
          </p:cNvPr>
          <p:cNvSpPr/>
          <p:nvPr/>
        </p:nvSpPr>
        <p:spPr bwMode="auto">
          <a:xfrm>
            <a:off x="959244" y="4071586"/>
            <a:ext cx="1152381" cy="1777555"/>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0" name="Picture 39" descr="A picture containing object  Description automatically generated">
            <a:extLst>
              <a:ext uri="{FF2B5EF4-FFF2-40B4-BE49-F238E27FC236}">
                <a16:creationId xmlns:a16="http://schemas.microsoft.com/office/drawing/2014/main" id="{9AE79292-1E7A-4A72-B8EA-DA6E82E98F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74115" y="2533527"/>
            <a:ext cx="355386" cy="342917"/>
          </a:xfrm>
          <a:prstGeom prst="rect">
            <a:avLst/>
          </a:prstGeom>
        </p:spPr>
      </p:pic>
      <p:pic>
        <p:nvPicPr>
          <p:cNvPr id="42" name="Picture 41" descr="A picture containing object  Description automatically generated">
            <a:extLst>
              <a:ext uri="{FF2B5EF4-FFF2-40B4-BE49-F238E27FC236}">
                <a16:creationId xmlns:a16="http://schemas.microsoft.com/office/drawing/2014/main" id="{2028C1DF-321F-4A8E-9208-4E97F8EF96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3921" y="2576042"/>
            <a:ext cx="355386" cy="342917"/>
          </a:xfrm>
          <a:prstGeom prst="rect">
            <a:avLst/>
          </a:prstGeom>
        </p:spPr>
      </p:pic>
      <p:pic>
        <p:nvPicPr>
          <p:cNvPr id="43" name="Picture 42" descr="A picture containing object  Description automatically generated">
            <a:extLst>
              <a:ext uri="{FF2B5EF4-FFF2-40B4-BE49-F238E27FC236}">
                <a16:creationId xmlns:a16="http://schemas.microsoft.com/office/drawing/2014/main" id="{DBE429F6-86DB-4C16-B5C8-0093E28DE2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53082" y="2608988"/>
            <a:ext cx="355386" cy="342917"/>
          </a:xfrm>
          <a:prstGeom prst="rect">
            <a:avLst/>
          </a:prstGeom>
        </p:spPr>
      </p:pic>
      <p:pic>
        <p:nvPicPr>
          <p:cNvPr id="62" name="Picture 61" descr="A picture containing object  Description automatically generated">
            <a:extLst>
              <a:ext uri="{FF2B5EF4-FFF2-40B4-BE49-F238E27FC236}">
                <a16:creationId xmlns:a16="http://schemas.microsoft.com/office/drawing/2014/main" id="{EDA1161C-295B-473C-95D7-71EA10D763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88665" y="2480350"/>
            <a:ext cx="355386" cy="342917"/>
          </a:xfrm>
          <a:prstGeom prst="rect">
            <a:avLst/>
          </a:prstGeom>
        </p:spPr>
      </p:pic>
      <p:pic>
        <p:nvPicPr>
          <p:cNvPr id="63" name="Picture 62" descr="A picture containing object  Description automatically generated">
            <a:extLst>
              <a:ext uri="{FF2B5EF4-FFF2-40B4-BE49-F238E27FC236}">
                <a16:creationId xmlns:a16="http://schemas.microsoft.com/office/drawing/2014/main" id="{6D2FE68F-7CC8-4240-95AC-67BB52B016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1515" y="2519777"/>
            <a:ext cx="355386" cy="342917"/>
          </a:xfrm>
          <a:prstGeom prst="rect">
            <a:avLst/>
          </a:prstGeom>
        </p:spPr>
      </p:pic>
      <p:pic>
        <p:nvPicPr>
          <p:cNvPr id="64" name="Picture 63" descr="A picture containing object  Description automatically generated">
            <a:extLst>
              <a:ext uri="{FF2B5EF4-FFF2-40B4-BE49-F238E27FC236}">
                <a16:creationId xmlns:a16="http://schemas.microsoft.com/office/drawing/2014/main" id="{930033B8-6A26-4062-81CE-FC62E20251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5767" y="2593357"/>
            <a:ext cx="355386" cy="342917"/>
          </a:xfrm>
          <a:prstGeom prst="rect">
            <a:avLst/>
          </a:prstGeom>
        </p:spPr>
      </p:pic>
      <p:pic>
        <p:nvPicPr>
          <p:cNvPr id="65" name="Picture 64" descr="A picture containing object  Description automatically generated">
            <a:extLst>
              <a:ext uri="{FF2B5EF4-FFF2-40B4-BE49-F238E27FC236}">
                <a16:creationId xmlns:a16="http://schemas.microsoft.com/office/drawing/2014/main" id="{382BDA06-D4F1-4DD4-8EA0-4D2B51F318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73992" y="2560015"/>
            <a:ext cx="355386" cy="342917"/>
          </a:xfrm>
          <a:prstGeom prst="rect">
            <a:avLst/>
          </a:prstGeom>
        </p:spPr>
      </p:pic>
      <p:pic>
        <p:nvPicPr>
          <p:cNvPr id="66" name="Picture 65" descr="A picture containing object  Description automatically generated">
            <a:extLst>
              <a:ext uri="{FF2B5EF4-FFF2-40B4-BE49-F238E27FC236}">
                <a16:creationId xmlns:a16="http://schemas.microsoft.com/office/drawing/2014/main" id="{632DE405-02D8-4B2E-BCF9-75A95AEC90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51206" y="2454674"/>
            <a:ext cx="355386" cy="342917"/>
          </a:xfrm>
          <a:prstGeom prst="rect">
            <a:avLst/>
          </a:prstGeom>
        </p:spPr>
      </p:pic>
      <p:pic>
        <p:nvPicPr>
          <p:cNvPr id="67" name="Picture 66" descr="A picture containing object  Description automatically generated">
            <a:extLst>
              <a:ext uri="{FF2B5EF4-FFF2-40B4-BE49-F238E27FC236}">
                <a16:creationId xmlns:a16="http://schemas.microsoft.com/office/drawing/2014/main" id="{E31DD650-D7FD-4422-BF5D-DE2815A69A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94200" y="2492778"/>
            <a:ext cx="355386" cy="342917"/>
          </a:xfrm>
          <a:prstGeom prst="rect">
            <a:avLst/>
          </a:prstGeom>
        </p:spPr>
      </p:pic>
      <p:pic>
        <p:nvPicPr>
          <p:cNvPr id="68" name="Picture 67" descr="A picture containing object  Description automatically generated">
            <a:extLst>
              <a:ext uri="{FF2B5EF4-FFF2-40B4-BE49-F238E27FC236}">
                <a16:creationId xmlns:a16="http://schemas.microsoft.com/office/drawing/2014/main" id="{BCBC7CCE-1729-40A3-A073-8578871139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30773" y="2533527"/>
            <a:ext cx="355386" cy="342917"/>
          </a:xfrm>
          <a:prstGeom prst="rect">
            <a:avLst/>
          </a:prstGeom>
        </p:spPr>
      </p:pic>
      <p:pic>
        <p:nvPicPr>
          <p:cNvPr id="10" name="Picture 9">
            <a:extLst>
              <a:ext uri="{FF2B5EF4-FFF2-40B4-BE49-F238E27FC236}">
                <a16:creationId xmlns:a16="http://schemas.microsoft.com/office/drawing/2014/main" id="{508EFAAA-B6B2-472D-AACA-316FB016E29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4041" y="2633002"/>
            <a:ext cx="180810" cy="180810"/>
          </a:xfrm>
          <a:prstGeom prst="rect">
            <a:avLst/>
          </a:prstGeom>
        </p:spPr>
      </p:pic>
      <p:pic>
        <p:nvPicPr>
          <p:cNvPr id="69" name="Picture 68" descr="A picture containing object  Description automatically generated">
            <a:extLst>
              <a:ext uri="{FF2B5EF4-FFF2-40B4-BE49-F238E27FC236}">
                <a16:creationId xmlns:a16="http://schemas.microsoft.com/office/drawing/2014/main" id="{7B482169-68AB-4B98-88E2-C02250864EF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34884" y="2560638"/>
            <a:ext cx="355386" cy="342917"/>
          </a:xfrm>
          <a:prstGeom prst="rect">
            <a:avLst/>
          </a:prstGeom>
        </p:spPr>
      </p:pic>
      <p:pic>
        <p:nvPicPr>
          <p:cNvPr id="70" name="Picture 69" descr="A picture containing object  Description automatically generated">
            <a:extLst>
              <a:ext uri="{FF2B5EF4-FFF2-40B4-BE49-F238E27FC236}">
                <a16:creationId xmlns:a16="http://schemas.microsoft.com/office/drawing/2014/main" id="{F9BE7285-38E1-4E1E-90CA-BB7FEA4977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40773" y="2560638"/>
            <a:ext cx="355386" cy="342917"/>
          </a:xfrm>
          <a:prstGeom prst="rect">
            <a:avLst/>
          </a:prstGeom>
        </p:spPr>
      </p:pic>
      <p:pic>
        <p:nvPicPr>
          <p:cNvPr id="71" name="Picture 70" descr="A picture containing object  Description automatically generated">
            <a:extLst>
              <a:ext uri="{FF2B5EF4-FFF2-40B4-BE49-F238E27FC236}">
                <a16:creationId xmlns:a16="http://schemas.microsoft.com/office/drawing/2014/main" id="{E834381A-212F-4F80-822E-D1D07BB156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6662" y="2560638"/>
            <a:ext cx="355386" cy="342917"/>
          </a:xfrm>
          <a:prstGeom prst="rect">
            <a:avLst/>
          </a:prstGeom>
        </p:spPr>
      </p:pic>
      <p:pic>
        <p:nvPicPr>
          <p:cNvPr id="72" name="Picture 71" descr="A picture containing object  Description automatically generated">
            <a:extLst>
              <a:ext uri="{FF2B5EF4-FFF2-40B4-BE49-F238E27FC236}">
                <a16:creationId xmlns:a16="http://schemas.microsoft.com/office/drawing/2014/main" id="{AA4C7C59-8631-4774-9FBE-5292EAEA45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2551" y="2560638"/>
            <a:ext cx="355386" cy="342917"/>
          </a:xfrm>
          <a:prstGeom prst="rect">
            <a:avLst/>
          </a:prstGeom>
        </p:spPr>
      </p:pic>
      <p:pic>
        <p:nvPicPr>
          <p:cNvPr id="73" name="Picture 72" descr="A picture containing object  Description automatically generated">
            <a:extLst>
              <a:ext uri="{FF2B5EF4-FFF2-40B4-BE49-F238E27FC236}">
                <a16:creationId xmlns:a16="http://schemas.microsoft.com/office/drawing/2014/main" id="{B83DE020-EC66-40F8-AB5F-AF459F9D8F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58440" y="2560638"/>
            <a:ext cx="355386" cy="342917"/>
          </a:xfrm>
          <a:prstGeom prst="rect">
            <a:avLst/>
          </a:prstGeom>
        </p:spPr>
      </p:pic>
      <p:pic>
        <p:nvPicPr>
          <p:cNvPr id="74" name="Picture 73" descr="A picture containing object  Description automatically generated">
            <a:extLst>
              <a:ext uri="{FF2B5EF4-FFF2-40B4-BE49-F238E27FC236}">
                <a16:creationId xmlns:a16="http://schemas.microsoft.com/office/drawing/2014/main" id="{FC692BC7-C527-4CE8-A9F7-1A06B5BD24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4329" y="2560638"/>
            <a:ext cx="355386" cy="342917"/>
          </a:xfrm>
          <a:prstGeom prst="rect">
            <a:avLst/>
          </a:prstGeom>
        </p:spPr>
      </p:pic>
      <p:pic>
        <p:nvPicPr>
          <p:cNvPr id="75" name="Picture 74" descr="A picture containing object  Description automatically generated">
            <a:extLst>
              <a:ext uri="{FF2B5EF4-FFF2-40B4-BE49-F238E27FC236}">
                <a16:creationId xmlns:a16="http://schemas.microsoft.com/office/drawing/2014/main" id="{80FB9B77-4005-4D8C-9CE9-F4BC8BCBB0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70218" y="2560638"/>
            <a:ext cx="355386" cy="342917"/>
          </a:xfrm>
          <a:prstGeom prst="rect">
            <a:avLst/>
          </a:prstGeom>
        </p:spPr>
      </p:pic>
      <p:pic>
        <p:nvPicPr>
          <p:cNvPr id="76" name="Picture 75" descr="A picture containing object  Description automatically generated">
            <a:extLst>
              <a:ext uri="{FF2B5EF4-FFF2-40B4-BE49-F238E27FC236}">
                <a16:creationId xmlns:a16="http://schemas.microsoft.com/office/drawing/2014/main" id="{B0C699BC-5394-4D36-B8A1-3765802FCC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6107" y="2560638"/>
            <a:ext cx="355386" cy="342917"/>
          </a:xfrm>
          <a:prstGeom prst="rect">
            <a:avLst/>
          </a:prstGeom>
        </p:spPr>
      </p:pic>
      <p:pic>
        <p:nvPicPr>
          <p:cNvPr id="77" name="Picture 76" descr="A picture containing object  Description automatically generated">
            <a:extLst>
              <a:ext uri="{FF2B5EF4-FFF2-40B4-BE49-F238E27FC236}">
                <a16:creationId xmlns:a16="http://schemas.microsoft.com/office/drawing/2014/main" id="{AE745897-F5E1-4B9B-AF0A-613414A181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81996" y="2560638"/>
            <a:ext cx="355386" cy="342917"/>
          </a:xfrm>
          <a:prstGeom prst="rect">
            <a:avLst/>
          </a:prstGeom>
        </p:spPr>
      </p:pic>
      <p:pic>
        <p:nvPicPr>
          <p:cNvPr id="78" name="Picture 77" descr="A picture containing object  Description automatically generated">
            <a:extLst>
              <a:ext uri="{FF2B5EF4-FFF2-40B4-BE49-F238E27FC236}">
                <a16:creationId xmlns:a16="http://schemas.microsoft.com/office/drawing/2014/main" id="{7488DFED-B245-4280-B3D6-81541035AE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87885" y="2560638"/>
            <a:ext cx="355386" cy="342917"/>
          </a:xfrm>
          <a:prstGeom prst="rect">
            <a:avLst/>
          </a:prstGeom>
        </p:spPr>
      </p:pic>
    </p:spTree>
    <p:extLst>
      <p:ext uri="{BB962C8B-B14F-4D97-AF65-F5344CB8AC3E}">
        <p14:creationId xmlns:p14="http://schemas.microsoft.com/office/powerpoint/2010/main" val="43652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childTnLst>
                          </p:cTn>
                        </p:par>
                        <p:par>
                          <p:cTn id="8" fill="hold">
                            <p:stCondLst>
                              <p:cond delay="500"/>
                            </p:stCondLst>
                            <p:childTnLst>
                              <p:par>
                                <p:cTn id="9" presetID="10" presetClass="exit" presetSubtype="0" fill="hold" nodeType="afterEffect">
                                  <p:stCondLst>
                                    <p:cond delay="0"/>
                                  </p:stCondLst>
                                  <p:childTnLst>
                                    <p:animEffect transition="out" filter="fade">
                                      <p:cBhvr>
                                        <p:cTn id="10" dur="500"/>
                                        <p:tgtEl>
                                          <p:spTgt spid="10"/>
                                        </p:tgtEl>
                                      </p:cBhvr>
                                    </p:animEffect>
                                    <p:set>
                                      <p:cBhvr>
                                        <p:cTn id="11" dur="1" fill="hold">
                                          <p:stCondLst>
                                            <p:cond delay="499"/>
                                          </p:stCondLst>
                                        </p:cTn>
                                        <p:tgtEl>
                                          <p:spTgt spid="10"/>
                                        </p:tgtEl>
                                        <p:attrNameLst>
                                          <p:attrName>style.visibility</p:attrName>
                                        </p:attrNameLst>
                                      </p:cBhvr>
                                      <p:to>
                                        <p:strVal val="hidden"/>
                                      </p:to>
                                    </p:set>
                                  </p:childTnLst>
                                </p:cTn>
                              </p:par>
                            </p:childTnLst>
                          </p:cTn>
                        </p:par>
                        <p:par>
                          <p:cTn id="12" fill="hold">
                            <p:stCondLst>
                              <p:cond delay="1000"/>
                            </p:stCondLst>
                            <p:childTnLst>
                              <p:par>
                                <p:cTn id="13" presetID="35" presetClass="path" presetSubtype="0" accel="50000" fill="hold" nodeType="afterEffect">
                                  <p:stCondLst>
                                    <p:cond delay="0"/>
                                  </p:stCondLst>
                                  <p:childTnLst>
                                    <p:animMotion origin="layout" path="M 2.08333E-6 -4.44444E-6 L -0.29024 0.00394 " pathEditMode="relative" rAng="0" ptsTypes="AA">
                                      <p:cBhvr>
                                        <p:cTn id="14" dur="1500" fill="hold"/>
                                        <p:tgtEl>
                                          <p:spTgt spid="40"/>
                                        </p:tgtEl>
                                        <p:attrNameLst>
                                          <p:attrName>ppt_x</p:attrName>
                                          <p:attrName>ppt_y</p:attrName>
                                        </p:attrNameLst>
                                      </p:cBhvr>
                                      <p:rCtr x="-14544" y="93"/>
                                    </p:animMotion>
                                  </p:childTnLst>
                                </p:cTn>
                              </p:par>
                              <p:par>
                                <p:cTn id="15" presetID="35" presetClass="path" presetSubtype="0" accel="50000" fill="hold" nodeType="withEffect">
                                  <p:stCondLst>
                                    <p:cond delay="0"/>
                                  </p:stCondLst>
                                  <p:childTnLst>
                                    <p:animMotion origin="layout" path="M -3.125E-6 -4.44444E-6 L -0.26028 -0.00232 " pathEditMode="relative" rAng="0" ptsTypes="AA">
                                      <p:cBhvr>
                                        <p:cTn id="16" dur="1500" fill="hold"/>
                                        <p:tgtEl>
                                          <p:spTgt spid="42"/>
                                        </p:tgtEl>
                                        <p:attrNameLst>
                                          <p:attrName>ppt_x</p:attrName>
                                          <p:attrName>ppt_y</p:attrName>
                                        </p:attrNameLst>
                                      </p:cBhvr>
                                      <p:rCtr x="-13008" y="-185"/>
                                    </p:animMotion>
                                  </p:childTnLst>
                                </p:cTn>
                              </p:par>
                              <p:par>
                                <p:cTn id="17" presetID="35" presetClass="path" presetSubtype="0" accel="50000" fill="hold" nodeType="withEffect">
                                  <p:stCondLst>
                                    <p:cond delay="0"/>
                                  </p:stCondLst>
                                  <p:childTnLst>
                                    <p:animMotion origin="layout" path="M 1.66667E-6 -4.07407E-6 L -0.23021 -0.00695 " pathEditMode="relative" rAng="0" ptsTypes="AA">
                                      <p:cBhvr>
                                        <p:cTn id="18" dur="1500" fill="hold"/>
                                        <p:tgtEl>
                                          <p:spTgt spid="43"/>
                                        </p:tgtEl>
                                        <p:attrNameLst>
                                          <p:attrName>ppt_x</p:attrName>
                                          <p:attrName>ppt_y</p:attrName>
                                        </p:attrNameLst>
                                      </p:cBhvr>
                                      <p:rCtr x="-11510" y="-324"/>
                                    </p:animMotion>
                                  </p:childTnLst>
                                </p:cTn>
                              </p:par>
                              <p:par>
                                <p:cTn id="19" presetID="35" presetClass="path" presetSubtype="0" accel="50000" fill="hold" nodeType="withEffect">
                                  <p:stCondLst>
                                    <p:cond delay="0"/>
                                  </p:stCondLst>
                                  <p:childTnLst>
                                    <p:animMotion origin="layout" path="M 2.08333E-7 -4.07407E-6 L -0.2582 0.0118 " pathEditMode="relative" rAng="0" ptsTypes="AA">
                                      <p:cBhvr>
                                        <p:cTn id="20" dur="1500" fill="hold"/>
                                        <p:tgtEl>
                                          <p:spTgt spid="62"/>
                                        </p:tgtEl>
                                        <p:attrNameLst>
                                          <p:attrName>ppt_x</p:attrName>
                                          <p:attrName>ppt_y</p:attrName>
                                        </p:attrNameLst>
                                      </p:cBhvr>
                                      <p:rCtr x="-12904" y="602"/>
                                    </p:animMotion>
                                  </p:childTnLst>
                                </p:cTn>
                              </p:par>
                              <p:par>
                                <p:cTn id="21" presetID="35" presetClass="path" presetSubtype="0" accel="50000" fill="hold" nodeType="withEffect">
                                  <p:stCondLst>
                                    <p:cond delay="0"/>
                                  </p:stCondLst>
                                  <p:childTnLst>
                                    <p:animMotion origin="layout" path="M 4.58333E-6 -1.11111E-6 L -0.19506 0.00602 " pathEditMode="relative" rAng="0" ptsTypes="AA">
                                      <p:cBhvr>
                                        <p:cTn id="22" dur="1500" fill="hold"/>
                                        <p:tgtEl>
                                          <p:spTgt spid="63"/>
                                        </p:tgtEl>
                                        <p:attrNameLst>
                                          <p:attrName>ppt_x</p:attrName>
                                          <p:attrName>ppt_y</p:attrName>
                                        </p:attrNameLst>
                                      </p:cBhvr>
                                      <p:rCtr x="-9753" y="278"/>
                                    </p:animMotion>
                                  </p:childTnLst>
                                </p:cTn>
                              </p:par>
                              <p:par>
                                <p:cTn id="23" presetID="35" presetClass="path" presetSubtype="0" accel="50000" fill="hold" nodeType="withEffect">
                                  <p:stCondLst>
                                    <p:cond delay="0"/>
                                  </p:stCondLst>
                                  <p:childTnLst>
                                    <p:animMotion origin="layout" path="M 3.54167E-6 -7.40741E-7 L -0.16875 -0.00486 " pathEditMode="relative" rAng="0" ptsTypes="AA">
                                      <p:cBhvr>
                                        <p:cTn id="24" dur="1500" fill="hold"/>
                                        <p:tgtEl>
                                          <p:spTgt spid="64"/>
                                        </p:tgtEl>
                                        <p:attrNameLst>
                                          <p:attrName>ppt_x</p:attrName>
                                          <p:attrName>ppt_y</p:attrName>
                                        </p:attrNameLst>
                                      </p:cBhvr>
                                      <p:rCtr x="-8424" y="-162"/>
                                    </p:animMotion>
                                  </p:childTnLst>
                                </p:cTn>
                              </p:par>
                              <p:par>
                                <p:cTn id="25" presetID="35" presetClass="path" presetSubtype="0" accel="50000" fill="hold" nodeType="withEffect">
                                  <p:stCondLst>
                                    <p:cond delay="0"/>
                                  </p:stCondLst>
                                  <p:childTnLst>
                                    <p:animMotion origin="layout" path="M -1.38889E-6 3.7037E-7 L -0.1316 -0.00046 " pathEditMode="relative" rAng="0" ptsTypes="AA">
                                      <p:cBhvr>
                                        <p:cTn id="26" dur="1500" fill="hold"/>
                                        <p:tgtEl>
                                          <p:spTgt spid="65"/>
                                        </p:tgtEl>
                                        <p:attrNameLst>
                                          <p:attrName>ppt_x</p:attrName>
                                          <p:attrName>ppt_y</p:attrName>
                                        </p:attrNameLst>
                                      </p:cBhvr>
                                      <p:rCtr x="-6580" y="-23"/>
                                    </p:animMotion>
                                  </p:childTnLst>
                                </p:cTn>
                              </p:par>
                              <p:par>
                                <p:cTn id="27" presetID="35" presetClass="path" presetSubtype="0" accel="50000" fill="hold" nodeType="withEffect">
                                  <p:stCondLst>
                                    <p:cond delay="0"/>
                                  </p:stCondLst>
                                  <p:childTnLst>
                                    <p:animMotion origin="layout" path="M -8.33333E-7 -3.7037E-7 L -0.08472 0.01574 " pathEditMode="relative" rAng="0" ptsTypes="AA">
                                      <p:cBhvr>
                                        <p:cTn id="28" dur="1500" fill="hold"/>
                                        <p:tgtEl>
                                          <p:spTgt spid="66"/>
                                        </p:tgtEl>
                                        <p:attrNameLst>
                                          <p:attrName>ppt_x</p:attrName>
                                          <p:attrName>ppt_y</p:attrName>
                                        </p:attrNameLst>
                                      </p:cBhvr>
                                      <p:rCtr x="-4236" y="787"/>
                                    </p:animMotion>
                                  </p:childTnLst>
                                </p:cTn>
                              </p:par>
                              <p:par>
                                <p:cTn id="29" presetID="35" presetClass="path" presetSubtype="0" accel="50000" fill="hold" nodeType="withEffect">
                                  <p:stCondLst>
                                    <p:cond delay="0"/>
                                  </p:stCondLst>
                                  <p:childTnLst>
                                    <p:animMotion origin="layout" path="M 1.66667E-6 4.07407E-6 L -0.04497 0.00926 " pathEditMode="relative" rAng="0" ptsTypes="AA">
                                      <p:cBhvr>
                                        <p:cTn id="30" dur="1500" fill="hold"/>
                                        <p:tgtEl>
                                          <p:spTgt spid="67"/>
                                        </p:tgtEl>
                                        <p:attrNameLst>
                                          <p:attrName>ppt_x</p:attrName>
                                          <p:attrName>ppt_y</p:attrName>
                                        </p:attrNameLst>
                                      </p:cBhvr>
                                      <p:rCtr x="-2257" y="463"/>
                                    </p:animMotion>
                                  </p:childTnLst>
                                </p:cTn>
                              </p:par>
                              <p:par>
                                <p:cTn id="31" presetID="35" presetClass="path" presetSubtype="0" accel="50000" fill="hold" nodeType="withEffect">
                                  <p:stCondLst>
                                    <p:cond delay="0"/>
                                  </p:stCondLst>
                                  <p:childTnLst>
                                    <p:animMotion origin="layout" path="M -1.38889E-6 -4.44444E-6 L -0.00521 0.00417 " pathEditMode="relative" rAng="0" ptsTypes="AA">
                                      <p:cBhvr>
                                        <p:cTn id="32" dur="1500" fill="hold"/>
                                        <p:tgtEl>
                                          <p:spTgt spid="68"/>
                                        </p:tgtEl>
                                        <p:attrNameLst>
                                          <p:attrName>ppt_x</p:attrName>
                                          <p:attrName>ppt_y</p:attrName>
                                        </p:attrNameLst>
                                      </p:cBhvr>
                                      <p:rCtr x="-260" y="208"/>
                                    </p:animMotion>
                                  </p:childTnLst>
                                </p:cTn>
                              </p:par>
                            </p:childTnLst>
                          </p:cTn>
                        </p:par>
                        <p:par>
                          <p:cTn id="33" fill="hold">
                            <p:stCondLst>
                              <p:cond delay="2500"/>
                            </p:stCondLst>
                            <p:childTnLst>
                              <p:par>
                                <p:cTn id="34" presetID="1" presetClass="exit" presetSubtype="0" fill="hold" nodeType="afterEffect">
                                  <p:stCondLst>
                                    <p:cond delay="0"/>
                                  </p:stCondLst>
                                  <p:childTnLst>
                                    <p:set>
                                      <p:cBhvr>
                                        <p:cTn id="35" dur="1" fill="hold">
                                          <p:stCondLst>
                                            <p:cond delay="0"/>
                                          </p:stCondLst>
                                        </p:cTn>
                                        <p:tgtEl>
                                          <p:spTgt spid="40"/>
                                        </p:tgtEl>
                                        <p:attrNameLst>
                                          <p:attrName>style.visibility</p:attrName>
                                        </p:attrNameLst>
                                      </p:cBhvr>
                                      <p:to>
                                        <p:strVal val="hidden"/>
                                      </p:to>
                                    </p:set>
                                  </p:childTnLst>
                                </p:cTn>
                              </p:par>
                              <p:par>
                                <p:cTn id="36" presetID="1" presetClass="exit" presetSubtype="0" fill="hold" nodeType="withEffect">
                                  <p:stCondLst>
                                    <p:cond delay="0"/>
                                  </p:stCondLst>
                                  <p:childTnLst>
                                    <p:set>
                                      <p:cBhvr>
                                        <p:cTn id="37" dur="1" fill="hold">
                                          <p:stCondLst>
                                            <p:cond delay="0"/>
                                          </p:stCondLst>
                                        </p:cTn>
                                        <p:tgtEl>
                                          <p:spTgt spid="42"/>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43"/>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62"/>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63"/>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64"/>
                                        </p:tgtEl>
                                        <p:attrNameLst>
                                          <p:attrName>style.visibility</p:attrName>
                                        </p:attrNameLst>
                                      </p:cBhvr>
                                      <p:to>
                                        <p:strVal val="hidden"/>
                                      </p:to>
                                    </p:set>
                                  </p:childTnLst>
                                </p:cTn>
                              </p:par>
                              <p:par>
                                <p:cTn id="46" presetID="1" presetClass="exit" presetSubtype="0" fill="hold" nodeType="withEffect">
                                  <p:stCondLst>
                                    <p:cond delay="0"/>
                                  </p:stCondLst>
                                  <p:childTnLst>
                                    <p:set>
                                      <p:cBhvr>
                                        <p:cTn id="47" dur="1" fill="hold">
                                          <p:stCondLst>
                                            <p:cond delay="0"/>
                                          </p:stCondLst>
                                        </p:cTn>
                                        <p:tgtEl>
                                          <p:spTgt spid="65"/>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66"/>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67"/>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68"/>
                                        </p:tgtEl>
                                        <p:attrNameLst>
                                          <p:attrName>style.visibility</p:attrName>
                                        </p:attrNameLst>
                                      </p:cBhvr>
                                      <p:to>
                                        <p:strVal val="hidden"/>
                                      </p:to>
                                    </p:set>
                                  </p:childTnLst>
                                </p:cTn>
                              </p:par>
                            </p:childTnLst>
                          </p:cTn>
                        </p:par>
                        <p:par>
                          <p:cTn id="54" fill="hold">
                            <p:stCondLst>
                              <p:cond delay="2500"/>
                            </p:stCondLst>
                            <p:childTnLst>
                              <p:par>
                                <p:cTn id="55" presetID="1" presetClass="entr" presetSubtype="0" fill="hold" nodeType="afterEffect">
                                  <p:stCondLst>
                                    <p:cond delay="0"/>
                                  </p:stCondLst>
                                  <p:childTnLst>
                                    <p:set>
                                      <p:cBhvr>
                                        <p:cTn id="56" dur="1" fill="hold">
                                          <p:stCondLst>
                                            <p:cond delay="0"/>
                                          </p:stCondLst>
                                        </p:cTn>
                                        <p:tgtEl>
                                          <p:spTgt spid="69"/>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70"/>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7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7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7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7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7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7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42" presetClass="path" presetSubtype="0" accel="50000" fill="hold" nodeType="clickEffect">
                                  <p:stCondLst>
                                    <p:cond delay="0"/>
                                  </p:stCondLst>
                                  <p:childTnLst>
                                    <p:animMotion origin="layout" path="M -3.54167E-6 3.7037E-7 L 0.13438 0.09884 " pathEditMode="relative" rAng="0" ptsTypes="AA">
                                      <p:cBhvr>
                                        <p:cTn id="78" dur="1500" fill="hold"/>
                                        <p:tgtEl>
                                          <p:spTgt spid="69"/>
                                        </p:tgtEl>
                                        <p:attrNameLst>
                                          <p:attrName>ppt_x</p:attrName>
                                          <p:attrName>ppt_y</p:attrName>
                                        </p:attrNameLst>
                                      </p:cBhvr>
                                      <p:rCtr x="6719" y="4931"/>
                                    </p:animMotion>
                                  </p:childTnLst>
                                </p:cTn>
                              </p:par>
                              <p:par>
                                <p:cTn id="79" presetID="42" presetClass="path" presetSubtype="0" accel="50000" fill="hold" nodeType="withEffect">
                                  <p:stCondLst>
                                    <p:cond delay="0"/>
                                  </p:stCondLst>
                                  <p:childTnLst>
                                    <p:animMotion origin="layout" path="M 3.33333E-6 3.7037E-7 L 0.10156 0.17639 " pathEditMode="relative" rAng="0" ptsTypes="AA">
                                      <p:cBhvr>
                                        <p:cTn id="80" dur="1500" fill="hold"/>
                                        <p:tgtEl>
                                          <p:spTgt spid="70"/>
                                        </p:tgtEl>
                                        <p:attrNameLst>
                                          <p:attrName>ppt_x</p:attrName>
                                          <p:attrName>ppt_y</p:attrName>
                                        </p:attrNameLst>
                                      </p:cBhvr>
                                      <p:rCtr x="5130" y="8912"/>
                                    </p:animMotion>
                                  </p:childTnLst>
                                </p:cTn>
                              </p:par>
                              <p:par>
                                <p:cTn id="81" presetID="42" presetClass="path" presetSubtype="0" accel="50000" fill="hold" nodeType="withEffect">
                                  <p:stCondLst>
                                    <p:cond delay="0"/>
                                  </p:stCondLst>
                                  <p:childTnLst>
                                    <p:animMotion origin="layout" path="M 5.55112E-17 3.7037E-7 L 0.06927 0.2581 " pathEditMode="relative" rAng="0" ptsTypes="AA">
                                      <p:cBhvr>
                                        <p:cTn id="82" dur="1500" fill="hold"/>
                                        <p:tgtEl>
                                          <p:spTgt spid="71"/>
                                        </p:tgtEl>
                                        <p:attrNameLst>
                                          <p:attrName>ppt_x</p:attrName>
                                          <p:attrName>ppt_y</p:attrName>
                                        </p:attrNameLst>
                                      </p:cBhvr>
                                      <p:rCtr x="3464" y="12894"/>
                                    </p:animMotion>
                                  </p:childTnLst>
                                </p:cTn>
                              </p:par>
                            </p:childTnLst>
                          </p:cTn>
                        </p:par>
                        <p:par>
                          <p:cTn id="83" fill="hold">
                            <p:stCondLst>
                              <p:cond delay="1500"/>
                            </p:stCondLst>
                            <p:childTnLst>
                              <p:par>
                                <p:cTn id="84" presetID="1" presetClass="exit" presetSubtype="0" fill="hold" nodeType="afterEffect">
                                  <p:stCondLst>
                                    <p:cond delay="0"/>
                                  </p:stCondLst>
                                  <p:childTnLst>
                                    <p:set>
                                      <p:cBhvr>
                                        <p:cTn id="85" dur="1" fill="hold">
                                          <p:stCondLst>
                                            <p:cond delay="0"/>
                                          </p:stCondLst>
                                        </p:cTn>
                                        <p:tgtEl>
                                          <p:spTgt spid="69"/>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70"/>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71"/>
                                        </p:tgtEl>
                                        <p:attrNameLst>
                                          <p:attrName>style.visibility</p:attrName>
                                        </p:attrNameLst>
                                      </p:cBhvr>
                                      <p:to>
                                        <p:strVal val="hidden"/>
                                      </p:to>
                                    </p:set>
                                  </p:childTnLst>
                                </p:cTn>
                              </p:par>
                              <p:par>
                                <p:cTn id="90" presetID="1" presetClass="entr" presetSubtype="0" fill="hold" nodeType="withEffect">
                                  <p:stCondLst>
                                    <p:cond delay="0"/>
                                  </p:stCondLst>
                                  <p:childTnLst>
                                    <p:set>
                                      <p:cBhvr>
                                        <p:cTn id="91" dur="1" fill="hold">
                                          <p:stCondLst>
                                            <p:cond delay="0"/>
                                          </p:stCondLst>
                                        </p:cTn>
                                        <p:tgtEl>
                                          <p:spTgt spid="16"/>
                                        </p:tgtEl>
                                        <p:attrNameLst>
                                          <p:attrName>style.visibility</p:attrName>
                                        </p:attrNameLst>
                                      </p:cBhvr>
                                      <p:to>
                                        <p:strVal val="visible"/>
                                      </p:to>
                                    </p:set>
                                  </p:childTnLst>
                                </p:cTn>
                              </p:par>
                            </p:childTnLst>
                          </p:cTn>
                        </p:par>
                        <p:par>
                          <p:cTn id="92" fill="hold">
                            <p:stCondLst>
                              <p:cond delay="1500"/>
                            </p:stCondLst>
                            <p:childTnLst>
                              <p:par>
                                <p:cTn id="93" presetID="42" presetClass="path" presetSubtype="0" accel="50000" fill="hold" nodeType="afterEffect">
                                  <p:stCondLst>
                                    <p:cond delay="0"/>
                                  </p:stCondLst>
                                  <p:childTnLst>
                                    <p:animMotion origin="layout" path="M -3.33333E-6 3.7037E-7 L 0.08008 0.09745 " pathEditMode="relative" rAng="0" ptsTypes="AA">
                                      <p:cBhvr>
                                        <p:cTn id="94" dur="1500" fill="hold"/>
                                        <p:tgtEl>
                                          <p:spTgt spid="72"/>
                                        </p:tgtEl>
                                        <p:attrNameLst>
                                          <p:attrName>ppt_x</p:attrName>
                                          <p:attrName>ppt_y</p:attrName>
                                        </p:attrNameLst>
                                      </p:cBhvr>
                                      <p:rCtr x="3997" y="4861"/>
                                    </p:animMotion>
                                  </p:childTnLst>
                                </p:cTn>
                              </p:par>
                              <p:par>
                                <p:cTn id="95" presetID="42" presetClass="path" presetSubtype="0" accel="50000" fill="hold" nodeType="withEffect">
                                  <p:stCondLst>
                                    <p:cond delay="0"/>
                                  </p:stCondLst>
                                  <p:childTnLst>
                                    <p:animMotion origin="layout" path="M 3.54167E-6 3.7037E-7 L 0.04635 0.17639 " pathEditMode="relative" rAng="0" ptsTypes="AA">
                                      <p:cBhvr>
                                        <p:cTn id="96" dur="1500" fill="hold"/>
                                        <p:tgtEl>
                                          <p:spTgt spid="73"/>
                                        </p:tgtEl>
                                        <p:attrNameLst>
                                          <p:attrName>ppt_x</p:attrName>
                                          <p:attrName>ppt_y</p:attrName>
                                        </p:attrNameLst>
                                      </p:cBhvr>
                                      <p:rCtr x="2357" y="8912"/>
                                    </p:animMotion>
                                  </p:childTnLst>
                                </p:cTn>
                              </p:par>
                              <p:par>
                                <p:cTn id="97" presetID="42" presetClass="path" presetSubtype="0" accel="50000" fill="hold" nodeType="withEffect">
                                  <p:stCondLst>
                                    <p:cond delay="0"/>
                                  </p:stCondLst>
                                  <p:childTnLst>
                                    <p:animMotion origin="layout" path="M 2.08333E-7 3.7037E-7 L 0.01302 0.2581 " pathEditMode="relative" rAng="0" ptsTypes="AA">
                                      <p:cBhvr>
                                        <p:cTn id="98" dur="1500" fill="hold"/>
                                        <p:tgtEl>
                                          <p:spTgt spid="74"/>
                                        </p:tgtEl>
                                        <p:attrNameLst>
                                          <p:attrName>ppt_x</p:attrName>
                                          <p:attrName>ppt_y</p:attrName>
                                        </p:attrNameLst>
                                      </p:cBhvr>
                                      <p:rCtr x="651" y="12894"/>
                                    </p:animMotion>
                                  </p:childTnLst>
                                </p:cTn>
                              </p:par>
                            </p:childTnLst>
                          </p:cTn>
                        </p:par>
                        <p:par>
                          <p:cTn id="99" fill="hold">
                            <p:stCondLst>
                              <p:cond delay="3000"/>
                            </p:stCondLst>
                            <p:childTnLst>
                              <p:par>
                                <p:cTn id="100" presetID="1" presetClass="exit" presetSubtype="0" fill="hold" nodeType="afterEffect">
                                  <p:stCondLst>
                                    <p:cond delay="0"/>
                                  </p:stCondLst>
                                  <p:childTnLst>
                                    <p:set>
                                      <p:cBhvr>
                                        <p:cTn id="101" dur="1" fill="hold">
                                          <p:stCondLst>
                                            <p:cond delay="0"/>
                                          </p:stCondLst>
                                        </p:cTn>
                                        <p:tgtEl>
                                          <p:spTgt spid="72"/>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73"/>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74"/>
                                        </p:tgtEl>
                                        <p:attrNameLst>
                                          <p:attrName>style.visibility</p:attrName>
                                        </p:attrNameLst>
                                      </p:cBhvr>
                                      <p:to>
                                        <p:strVal val="hidden"/>
                                      </p:to>
                                    </p:set>
                                  </p:childTnLst>
                                </p:cTn>
                              </p:par>
                              <p:par>
                                <p:cTn id="106" presetID="1" presetClass="entr" presetSubtype="0" fill="hold" nodeType="withEffect">
                                  <p:stCondLst>
                                    <p:cond delay="0"/>
                                  </p:stCondLst>
                                  <p:childTnLst>
                                    <p:set>
                                      <p:cBhvr>
                                        <p:cTn id="107" dur="1" fill="hold">
                                          <p:stCondLst>
                                            <p:cond delay="0"/>
                                          </p:stCondLst>
                                        </p:cTn>
                                        <p:tgtEl>
                                          <p:spTgt spid="17"/>
                                        </p:tgtEl>
                                        <p:attrNameLst>
                                          <p:attrName>style.visibility</p:attrName>
                                        </p:attrNameLst>
                                      </p:cBhvr>
                                      <p:to>
                                        <p:strVal val="visible"/>
                                      </p:to>
                                    </p:set>
                                  </p:childTnLst>
                                </p:cTn>
                              </p:par>
                            </p:childTnLst>
                          </p:cTn>
                        </p:par>
                        <p:par>
                          <p:cTn id="108" fill="hold">
                            <p:stCondLst>
                              <p:cond delay="3000"/>
                            </p:stCondLst>
                            <p:childTnLst>
                              <p:par>
                                <p:cTn id="109" presetID="42" presetClass="path" presetSubtype="0" accel="50000" fill="hold" nodeType="afterEffect">
                                  <p:stCondLst>
                                    <p:cond delay="0"/>
                                  </p:stCondLst>
                                  <p:childTnLst>
                                    <p:animMotion origin="layout" path="M -3.125E-6 3.7037E-7 L 0.02565 0.09653 " pathEditMode="relative" rAng="0" ptsTypes="AA">
                                      <p:cBhvr>
                                        <p:cTn id="110" dur="1500" fill="hold"/>
                                        <p:tgtEl>
                                          <p:spTgt spid="75"/>
                                        </p:tgtEl>
                                        <p:attrNameLst>
                                          <p:attrName>ppt_x</p:attrName>
                                          <p:attrName>ppt_y</p:attrName>
                                        </p:attrNameLst>
                                      </p:cBhvr>
                                      <p:rCtr x="1276" y="4815"/>
                                    </p:animMotion>
                                  </p:childTnLst>
                                </p:cTn>
                              </p:par>
                              <p:par>
                                <p:cTn id="111" presetID="42" presetClass="path" presetSubtype="0" accel="50000" fill="hold" nodeType="withEffect">
                                  <p:stCondLst>
                                    <p:cond delay="0"/>
                                  </p:stCondLst>
                                  <p:childTnLst>
                                    <p:animMotion origin="layout" path="M 3.75E-6 3.7037E-7 L -0.00873 0.17639 " pathEditMode="relative" rAng="0" ptsTypes="AA">
                                      <p:cBhvr>
                                        <p:cTn id="112" dur="1500" fill="hold"/>
                                        <p:tgtEl>
                                          <p:spTgt spid="76"/>
                                        </p:tgtEl>
                                        <p:attrNameLst>
                                          <p:attrName>ppt_x</p:attrName>
                                          <p:attrName>ppt_y</p:attrName>
                                        </p:attrNameLst>
                                      </p:cBhvr>
                                      <p:rCtr x="-469" y="8912"/>
                                    </p:animMotion>
                                  </p:childTnLst>
                                </p:cTn>
                              </p:par>
                              <p:par>
                                <p:cTn id="113" presetID="42" presetClass="path" presetSubtype="0" accel="50000" fill="hold" nodeType="withEffect">
                                  <p:stCondLst>
                                    <p:cond delay="0"/>
                                  </p:stCondLst>
                                  <p:childTnLst>
                                    <p:animMotion origin="layout" path="M 4.16667E-7 3.7037E-7 L -0.04258 0.2581 " pathEditMode="relative" rAng="0" ptsTypes="AA">
                                      <p:cBhvr>
                                        <p:cTn id="114" dur="1500" fill="hold"/>
                                        <p:tgtEl>
                                          <p:spTgt spid="77"/>
                                        </p:tgtEl>
                                        <p:attrNameLst>
                                          <p:attrName>ppt_x</p:attrName>
                                          <p:attrName>ppt_y</p:attrName>
                                        </p:attrNameLst>
                                      </p:cBhvr>
                                      <p:rCtr x="-2135" y="12894"/>
                                    </p:animMotion>
                                  </p:childTnLst>
                                </p:cTn>
                              </p:par>
                            </p:childTnLst>
                          </p:cTn>
                        </p:par>
                        <p:par>
                          <p:cTn id="115" fill="hold">
                            <p:stCondLst>
                              <p:cond delay="4500"/>
                            </p:stCondLst>
                            <p:childTnLst>
                              <p:par>
                                <p:cTn id="116" presetID="1" presetClass="exit" presetSubtype="0" fill="hold" nodeType="afterEffect">
                                  <p:stCondLst>
                                    <p:cond delay="0"/>
                                  </p:stCondLst>
                                  <p:childTnLst>
                                    <p:set>
                                      <p:cBhvr>
                                        <p:cTn id="117" dur="1" fill="hold">
                                          <p:stCondLst>
                                            <p:cond delay="0"/>
                                          </p:stCondLst>
                                        </p:cTn>
                                        <p:tgtEl>
                                          <p:spTgt spid="75"/>
                                        </p:tgtEl>
                                        <p:attrNameLst>
                                          <p:attrName>style.visibility</p:attrName>
                                        </p:attrNameLst>
                                      </p:cBhvr>
                                      <p:to>
                                        <p:strVal val="hidden"/>
                                      </p:to>
                                    </p:set>
                                  </p:childTnLst>
                                </p:cTn>
                              </p:par>
                              <p:par>
                                <p:cTn id="118" presetID="1" presetClass="exit" presetSubtype="0" fill="hold" nodeType="withEffect">
                                  <p:stCondLst>
                                    <p:cond delay="0"/>
                                  </p:stCondLst>
                                  <p:childTnLst>
                                    <p:set>
                                      <p:cBhvr>
                                        <p:cTn id="119" dur="1" fill="hold">
                                          <p:stCondLst>
                                            <p:cond delay="0"/>
                                          </p:stCondLst>
                                        </p:cTn>
                                        <p:tgtEl>
                                          <p:spTgt spid="76"/>
                                        </p:tgtEl>
                                        <p:attrNameLst>
                                          <p:attrName>style.visibility</p:attrName>
                                        </p:attrNameLst>
                                      </p:cBhvr>
                                      <p:to>
                                        <p:strVal val="hidden"/>
                                      </p:to>
                                    </p:set>
                                  </p:childTnLst>
                                </p:cTn>
                              </p:par>
                              <p:par>
                                <p:cTn id="120" presetID="1" presetClass="exit" presetSubtype="0" fill="hold" nodeType="withEffect">
                                  <p:stCondLst>
                                    <p:cond delay="0"/>
                                  </p:stCondLst>
                                  <p:childTnLst>
                                    <p:set>
                                      <p:cBhvr>
                                        <p:cTn id="121" dur="1" fill="hold">
                                          <p:stCondLst>
                                            <p:cond delay="0"/>
                                          </p:stCondLst>
                                        </p:cTn>
                                        <p:tgtEl>
                                          <p:spTgt spid="77"/>
                                        </p:tgtEl>
                                        <p:attrNameLst>
                                          <p:attrName>style.visibility</p:attrName>
                                        </p:attrNameLst>
                                      </p:cBhvr>
                                      <p:to>
                                        <p:strVal val="hidden"/>
                                      </p:to>
                                    </p:set>
                                  </p:childTnLst>
                                </p:cTn>
                              </p:par>
                              <p:par>
                                <p:cTn id="122" presetID="1" presetClass="entr" presetSubtype="0" fill="hold" nodeType="withEffect">
                                  <p:stCondLst>
                                    <p:cond delay="0"/>
                                  </p:stCondLst>
                                  <p:childTnLst>
                                    <p:set>
                                      <p:cBhvr>
                                        <p:cTn id="123" dur="1" fill="hold">
                                          <p:stCondLst>
                                            <p:cond delay="0"/>
                                          </p:stCondLst>
                                        </p:cTn>
                                        <p:tgtEl>
                                          <p:spTgt spid="18"/>
                                        </p:tgtEl>
                                        <p:attrNameLst>
                                          <p:attrName>style.visibility</p:attrName>
                                        </p:attrNameLst>
                                      </p:cBhvr>
                                      <p:to>
                                        <p:strVal val="visible"/>
                                      </p:to>
                                    </p:set>
                                  </p:childTnLst>
                                </p:cTn>
                              </p:par>
                            </p:childTnLst>
                          </p:cTn>
                        </p:par>
                        <p:par>
                          <p:cTn id="124" fill="hold">
                            <p:stCondLst>
                              <p:cond delay="4500"/>
                            </p:stCondLst>
                            <p:childTnLst>
                              <p:par>
                                <p:cTn id="125" presetID="42" presetClass="path" presetSubtype="0" accel="50000" fill="hold" nodeType="afterEffect">
                                  <p:stCondLst>
                                    <p:cond delay="0"/>
                                  </p:stCondLst>
                                  <p:childTnLst>
                                    <p:animMotion origin="layout" path="M -2.91667E-6 3.7037E-7 L -0.03125 0.09583 " pathEditMode="relative" rAng="0" ptsTypes="AA">
                                      <p:cBhvr>
                                        <p:cTn id="126" dur="1500" fill="hold"/>
                                        <p:tgtEl>
                                          <p:spTgt spid="78"/>
                                        </p:tgtEl>
                                        <p:attrNameLst>
                                          <p:attrName>ppt_x</p:attrName>
                                          <p:attrName>ppt_y</p:attrName>
                                        </p:attrNameLst>
                                      </p:cBhvr>
                                      <p:rCtr x="-1563" y="4792"/>
                                    </p:animMotion>
                                  </p:childTnLst>
                                </p:cTn>
                              </p:par>
                              <p:par>
                                <p:cTn id="127" presetID="42" presetClass="path" presetSubtype="0" accel="50000" fill="hold" nodeType="withEffect">
                                  <p:stCondLst>
                                    <p:cond delay="0"/>
                                  </p:stCondLst>
                                  <p:childTnLst>
                                    <p:animMotion origin="layout" path="M 3.95833E-6 3.7037E-7 L -0.06381 0.17639 " pathEditMode="relative" rAng="0" ptsTypes="AA">
                                      <p:cBhvr>
                                        <p:cTn id="128" dur="1500" fill="hold"/>
                                        <p:tgtEl>
                                          <p:spTgt spid="28"/>
                                        </p:tgtEl>
                                        <p:attrNameLst>
                                          <p:attrName>ppt_x</p:attrName>
                                          <p:attrName>ppt_y</p:attrName>
                                        </p:attrNameLst>
                                      </p:cBhvr>
                                      <p:rCtr x="-3203" y="8889"/>
                                    </p:animMotion>
                                  </p:childTnLst>
                                </p:cTn>
                              </p:par>
                              <p:par>
                                <p:cTn id="129" presetID="42" presetClass="path" presetSubtype="0" accel="50000" fill="hold" nodeType="withEffect">
                                  <p:stCondLst>
                                    <p:cond delay="0"/>
                                  </p:stCondLst>
                                  <p:childTnLst>
                                    <p:animMotion origin="layout" path="M -6.25E-7 3.7037E-7 L -0.09818 0.25486 " pathEditMode="relative" rAng="0" ptsTypes="AA">
                                      <p:cBhvr>
                                        <p:cTn id="130" dur="1500" fill="hold"/>
                                        <p:tgtEl>
                                          <p:spTgt spid="37"/>
                                        </p:tgtEl>
                                        <p:attrNameLst>
                                          <p:attrName>ppt_x</p:attrName>
                                          <p:attrName>ppt_y</p:attrName>
                                        </p:attrNameLst>
                                      </p:cBhvr>
                                      <p:rCtr x="-4909" y="12731"/>
                                    </p:animMotion>
                                  </p:childTnLst>
                                </p:cTn>
                              </p:par>
                            </p:childTnLst>
                          </p:cTn>
                        </p:par>
                        <p:par>
                          <p:cTn id="131" fill="hold">
                            <p:stCondLst>
                              <p:cond delay="6000"/>
                            </p:stCondLst>
                            <p:childTnLst>
                              <p:par>
                                <p:cTn id="132" presetID="1" presetClass="exit" presetSubtype="0" fill="hold" nodeType="afterEffect">
                                  <p:stCondLst>
                                    <p:cond delay="0"/>
                                  </p:stCondLst>
                                  <p:childTnLst>
                                    <p:set>
                                      <p:cBhvr>
                                        <p:cTn id="133" dur="1" fill="hold">
                                          <p:stCondLst>
                                            <p:cond delay="0"/>
                                          </p:stCondLst>
                                        </p:cTn>
                                        <p:tgtEl>
                                          <p:spTgt spid="78"/>
                                        </p:tgtEl>
                                        <p:attrNameLst>
                                          <p:attrName>style.visibility</p:attrName>
                                        </p:attrNameLst>
                                      </p:cBhvr>
                                      <p:to>
                                        <p:strVal val="hidden"/>
                                      </p:to>
                                    </p:set>
                                  </p:childTnLst>
                                </p:cTn>
                              </p:par>
                              <p:par>
                                <p:cTn id="134" presetID="1" presetClass="exit" presetSubtype="0" fill="hold" nodeType="withEffect">
                                  <p:stCondLst>
                                    <p:cond delay="0"/>
                                  </p:stCondLst>
                                  <p:childTnLst>
                                    <p:set>
                                      <p:cBhvr>
                                        <p:cTn id="135" dur="1" fill="hold">
                                          <p:stCondLst>
                                            <p:cond delay="0"/>
                                          </p:stCondLst>
                                        </p:cTn>
                                        <p:tgtEl>
                                          <p:spTgt spid="28"/>
                                        </p:tgtEl>
                                        <p:attrNameLst>
                                          <p:attrName>style.visibility</p:attrName>
                                        </p:attrNameLst>
                                      </p:cBhvr>
                                      <p:to>
                                        <p:strVal val="hidden"/>
                                      </p:to>
                                    </p:set>
                                  </p:childTnLst>
                                </p:cTn>
                              </p:par>
                              <p:par>
                                <p:cTn id="136" presetID="1" presetClass="exit" presetSubtype="0" fill="hold" nodeType="withEffect">
                                  <p:stCondLst>
                                    <p:cond delay="0"/>
                                  </p:stCondLst>
                                  <p:childTnLst>
                                    <p:set>
                                      <p:cBhvr>
                                        <p:cTn id="137" dur="1" fill="hold">
                                          <p:stCondLst>
                                            <p:cond delay="0"/>
                                          </p:stCondLst>
                                        </p:cTn>
                                        <p:tgtEl>
                                          <p:spTgt spid="37"/>
                                        </p:tgtEl>
                                        <p:attrNameLst>
                                          <p:attrName>style.visibility</p:attrName>
                                        </p:attrNameLst>
                                      </p:cBhvr>
                                      <p:to>
                                        <p:strVal val="hidden"/>
                                      </p:to>
                                    </p:set>
                                  </p:childTnLst>
                                </p:cTn>
                              </p:par>
                              <p:par>
                                <p:cTn id="138" presetID="1" presetClass="entr" presetSubtype="0" fill="hold" nodeType="withEffect">
                                  <p:stCondLst>
                                    <p:cond delay="0"/>
                                  </p:stCondLst>
                                  <p:childTnLst>
                                    <p:set>
                                      <p:cBhvr>
                                        <p:cTn id="139" dur="1" fill="hold">
                                          <p:stCondLst>
                                            <p:cond delay="0"/>
                                          </p:stCondLst>
                                        </p:cTn>
                                        <p:tgtEl>
                                          <p:spTgt spid="19"/>
                                        </p:tgtEl>
                                        <p:attrNameLst>
                                          <p:attrName>style.visibility</p:attrName>
                                        </p:attrNameLst>
                                      </p:cBhvr>
                                      <p:to>
                                        <p:strVal val="visible"/>
                                      </p:to>
                                    </p:set>
                                  </p:childTnLst>
                                </p:cTn>
                              </p:par>
                            </p:childTnLst>
                          </p:cTn>
                        </p:par>
                        <p:par>
                          <p:cTn id="140" fill="hold">
                            <p:stCondLst>
                              <p:cond delay="6000"/>
                            </p:stCondLst>
                            <p:childTnLst>
                              <p:par>
                                <p:cTn id="141" presetID="63" presetClass="path" presetSubtype="0" accel="50000" fill="hold" nodeType="afterEffect">
                                  <p:stCondLst>
                                    <p:cond delay="500"/>
                                  </p:stCondLst>
                                  <p:childTnLst>
                                    <p:animMotion origin="layout" path="M 8.33333E-7 1.48148E-6 L 0.05039 -0.06042 " pathEditMode="relative" rAng="0" ptsTypes="AA">
                                      <p:cBhvr>
                                        <p:cTn id="142" dur="1500" fill="hold"/>
                                        <p:tgtEl>
                                          <p:spTgt spid="16"/>
                                        </p:tgtEl>
                                        <p:attrNameLst>
                                          <p:attrName>ppt_x</p:attrName>
                                          <p:attrName>ppt_y</p:attrName>
                                        </p:attrNameLst>
                                      </p:cBhvr>
                                      <p:rCtr x="2513" y="-3032"/>
                                    </p:animMotion>
                                  </p:childTnLst>
                                </p:cTn>
                              </p:par>
                              <p:par>
                                <p:cTn id="143" presetID="63" presetClass="path" presetSubtype="0" accel="50000" fill="hold" nodeType="withEffect">
                                  <p:stCondLst>
                                    <p:cond delay="500"/>
                                  </p:stCondLst>
                                  <p:childTnLst>
                                    <p:animMotion origin="layout" path="M -6.25E-7 1.48148E-6 L 0.05143 -0.0588 " pathEditMode="relative" rAng="0" ptsTypes="AA">
                                      <p:cBhvr>
                                        <p:cTn id="144" dur="1500" fill="hold"/>
                                        <p:tgtEl>
                                          <p:spTgt spid="17"/>
                                        </p:tgtEl>
                                        <p:attrNameLst>
                                          <p:attrName>ppt_x</p:attrName>
                                          <p:attrName>ppt_y</p:attrName>
                                        </p:attrNameLst>
                                      </p:cBhvr>
                                      <p:rCtr x="2565" y="-2940"/>
                                    </p:animMotion>
                                  </p:childTnLst>
                                </p:cTn>
                              </p:par>
                              <p:par>
                                <p:cTn id="145" presetID="63" presetClass="path" presetSubtype="0" accel="50000" fill="hold" nodeType="withEffect">
                                  <p:stCondLst>
                                    <p:cond delay="500"/>
                                  </p:stCondLst>
                                  <p:childTnLst>
                                    <p:animMotion origin="layout" path="M -2.29167E-6 1.48148E-6 L 0.05143 -0.0588 " pathEditMode="relative" rAng="0" ptsTypes="AA">
                                      <p:cBhvr>
                                        <p:cTn id="146" dur="1500" fill="hold"/>
                                        <p:tgtEl>
                                          <p:spTgt spid="18"/>
                                        </p:tgtEl>
                                        <p:attrNameLst>
                                          <p:attrName>ppt_x</p:attrName>
                                          <p:attrName>ppt_y</p:attrName>
                                        </p:attrNameLst>
                                      </p:cBhvr>
                                      <p:rCtr x="2565" y="-2940"/>
                                    </p:animMotion>
                                  </p:childTnLst>
                                </p:cTn>
                              </p:par>
                              <p:par>
                                <p:cTn id="147" presetID="63" presetClass="path" presetSubtype="0" accel="50000" fill="hold" nodeType="withEffect">
                                  <p:stCondLst>
                                    <p:cond delay="500"/>
                                  </p:stCondLst>
                                  <p:childTnLst>
                                    <p:animMotion origin="layout" path="M -3.95833E-6 1.48148E-6 L 0.05 -0.0588 " pathEditMode="relative" rAng="0" ptsTypes="AA">
                                      <p:cBhvr>
                                        <p:cTn id="148" dur="1500" fill="hold"/>
                                        <p:tgtEl>
                                          <p:spTgt spid="19"/>
                                        </p:tgtEl>
                                        <p:attrNameLst>
                                          <p:attrName>ppt_x</p:attrName>
                                          <p:attrName>ppt_y</p:attrName>
                                        </p:attrNameLst>
                                      </p:cBhvr>
                                      <p:rCtr x="2500" y="-2940"/>
                                    </p:animMotion>
                                  </p:childTnLst>
                                </p:cTn>
                              </p:par>
                              <p:par>
                                <p:cTn id="149" presetID="63" presetClass="path" presetSubtype="0" accel="50000" fill="hold" nodeType="withEffect">
                                  <p:stCondLst>
                                    <p:cond delay="500"/>
                                  </p:stCondLst>
                                  <p:childTnLst>
                                    <p:animMotion origin="layout" path="M 8.33333E-7 -2.59259E-6 L 0.06667 -0.05833 " pathEditMode="relative" rAng="0" ptsTypes="AA">
                                      <p:cBhvr>
                                        <p:cTn id="150" dur="1500" fill="hold"/>
                                        <p:tgtEl>
                                          <p:spTgt spid="41"/>
                                        </p:tgtEl>
                                        <p:attrNameLst>
                                          <p:attrName>ppt_x</p:attrName>
                                          <p:attrName>ppt_y</p:attrName>
                                        </p:attrNameLst>
                                      </p:cBhvr>
                                      <p:rCtr x="3333" y="-2917"/>
                                    </p:animMotion>
                                  </p:childTnLst>
                                </p:cTn>
                              </p:par>
                              <p:par>
                                <p:cTn id="151" presetID="63" presetClass="path" presetSubtype="0" accel="50000" fill="hold" grpId="1" nodeType="withEffect">
                                  <p:stCondLst>
                                    <p:cond delay="500"/>
                                  </p:stCondLst>
                                  <p:childTnLst>
                                    <p:animMotion origin="layout" path="M -1.45833E-6 1.85185E-6 L 0.07305 -0.06134 " pathEditMode="relative" rAng="0" ptsTypes="AA">
                                      <p:cBhvr>
                                        <p:cTn id="152" dur="1500" fill="hold"/>
                                        <p:tgtEl>
                                          <p:spTgt spid="39"/>
                                        </p:tgtEl>
                                        <p:attrNameLst>
                                          <p:attrName>ppt_x</p:attrName>
                                          <p:attrName>ppt_y</p:attrName>
                                        </p:attrNameLst>
                                      </p:cBhvr>
                                      <p:rCtr x="3646" y="-3079"/>
                                    </p:animMotion>
                                  </p:childTnLst>
                                </p:cTn>
                              </p:par>
                              <p:par>
                                <p:cTn id="153" presetID="63" presetClass="path" presetSubtype="0" accel="50000" fill="hold" nodeType="withEffect">
                                  <p:stCondLst>
                                    <p:cond delay="500"/>
                                  </p:stCondLst>
                                  <p:childTnLst>
                                    <p:animMotion origin="layout" path="M -0.00208 1.48148E-6 L 0.04805 -0.06042 " pathEditMode="relative" rAng="0" ptsTypes="AA">
                                      <p:cBhvr>
                                        <p:cTn id="154" dur="1500" fill="hold"/>
                                        <p:tgtEl>
                                          <p:spTgt spid="20"/>
                                        </p:tgtEl>
                                        <p:attrNameLst>
                                          <p:attrName>ppt_x</p:attrName>
                                          <p:attrName>ppt_y</p:attrName>
                                        </p:attrNameLst>
                                      </p:cBhvr>
                                      <p:rCtr x="2500" y="-3032"/>
                                    </p:animMotion>
                                  </p:childTnLst>
                                </p:cTn>
                              </p:par>
                            </p:childTnLst>
                          </p:cTn>
                        </p:par>
                        <p:par>
                          <p:cTn id="155" fill="hold">
                            <p:stCondLst>
                              <p:cond delay="8000"/>
                            </p:stCondLst>
                            <p:childTnLst>
                              <p:par>
                                <p:cTn id="156" presetID="1" presetClass="exit" presetSubtype="0" fill="hold" nodeType="afterEffect">
                                  <p:stCondLst>
                                    <p:cond delay="0"/>
                                  </p:stCondLst>
                                  <p:childTnLst>
                                    <p:set>
                                      <p:cBhvr>
                                        <p:cTn id="157" dur="1" fill="hold">
                                          <p:stCondLst>
                                            <p:cond delay="0"/>
                                          </p:stCondLst>
                                        </p:cTn>
                                        <p:tgtEl>
                                          <p:spTgt spid="16"/>
                                        </p:tgtEl>
                                        <p:attrNameLst>
                                          <p:attrName>style.visibility</p:attrName>
                                        </p:attrNameLst>
                                      </p:cBhvr>
                                      <p:to>
                                        <p:strVal val="hidden"/>
                                      </p:to>
                                    </p:set>
                                  </p:childTnLst>
                                </p:cTn>
                              </p:par>
                              <p:par>
                                <p:cTn id="158" presetID="1" presetClass="exit" presetSubtype="0" fill="hold" nodeType="withEffect">
                                  <p:stCondLst>
                                    <p:cond delay="0"/>
                                  </p:stCondLst>
                                  <p:childTnLst>
                                    <p:set>
                                      <p:cBhvr>
                                        <p:cTn id="159" dur="1" fill="hold">
                                          <p:stCondLst>
                                            <p:cond delay="0"/>
                                          </p:stCondLst>
                                        </p:cTn>
                                        <p:tgtEl>
                                          <p:spTgt spid="17"/>
                                        </p:tgtEl>
                                        <p:attrNameLst>
                                          <p:attrName>style.visibility</p:attrName>
                                        </p:attrNameLst>
                                      </p:cBhvr>
                                      <p:to>
                                        <p:strVal val="hidden"/>
                                      </p:to>
                                    </p:set>
                                  </p:childTnLst>
                                </p:cTn>
                              </p:par>
                              <p:par>
                                <p:cTn id="160" presetID="1" presetClass="exit" presetSubtype="0" fill="hold" nodeType="withEffect">
                                  <p:stCondLst>
                                    <p:cond delay="0"/>
                                  </p:stCondLst>
                                  <p:childTnLst>
                                    <p:set>
                                      <p:cBhvr>
                                        <p:cTn id="161" dur="1" fill="hold">
                                          <p:stCondLst>
                                            <p:cond delay="0"/>
                                          </p:stCondLst>
                                        </p:cTn>
                                        <p:tgtEl>
                                          <p:spTgt spid="18"/>
                                        </p:tgtEl>
                                        <p:attrNameLst>
                                          <p:attrName>style.visibility</p:attrName>
                                        </p:attrNameLst>
                                      </p:cBhvr>
                                      <p:to>
                                        <p:strVal val="hidden"/>
                                      </p:to>
                                    </p:set>
                                  </p:childTnLst>
                                </p:cTn>
                              </p:par>
                              <p:par>
                                <p:cTn id="162" presetID="1" presetClass="exit" presetSubtype="0" fill="hold" nodeType="withEffect">
                                  <p:stCondLst>
                                    <p:cond delay="0"/>
                                  </p:stCondLst>
                                  <p:childTnLst>
                                    <p:set>
                                      <p:cBhvr>
                                        <p:cTn id="163" dur="1" fill="hold">
                                          <p:stCondLst>
                                            <p:cond delay="0"/>
                                          </p:stCondLst>
                                        </p:cTn>
                                        <p:tgtEl>
                                          <p:spTgt spid="19"/>
                                        </p:tgtEl>
                                        <p:attrNameLst>
                                          <p:attrName>style.visibility</p:attrName>
                                        </p:attrNameLst>
                                      </p:cBhvr>
                                      <p:to>
                                        <p:strVal val="hidden"/>
                                      </p:to>
                                    </p:set>
                                  </p:childTnLst>
                                </p:cTn>
                              </p:par>
                              <p:par>
                                <p:cTn id="164" presetID="1" presetClass="exit" presetSubtype="0" fill="hold" nodeType="withEffect">
                                  <p:stCondLst>
                                    <p:cond delay="0"/>
                                  </p:stCondLst>
                                  <p:childTnLst>
                                    <p:set>
                                      <p:cBhvr>
                                        <p:cTn id="165" dur="1" fill="hold">
                                          <p:stCondLst>
                                            <p:cond delay="0"/>
                                          </p:stCondLst>
                                        </p:cTn>
                                        <p:tgtEl>
                                          <p:spTgt spid="41"/>
                                        </p:tgtEl>
                                        <p:attrNameLst>
                                          <p:attrName>style.visibility</p:attrName>
                                        </p:attrNameLst>
                                      </p:cBhvr>
                                      <p:to>
                                        <p:strVal val="hidden"/>
                                      </p:to>
                                    </p:set>
                                  </p:childTnLst>
                                </p:cTn>
                              </p:par>
                              <p:par>
                                <p:cTn id="166" presetID="1" presetClass="exit" presetSubtype="0" fill="hold" nodeType="withEffect">
                                  <p:stCondLst>
                                    <p:cond delay="0"/>
                                  </p:stCondLst>
                                  <p:childTnLst>
                                    <p:set>
                                      <p:cBhvr>
                                        <p:cTn id="167" dur="1" fill="hold">
                                          <p:stCondLst>
                                            <p:cond delay="0"/>
                                          </p:stCondLst>
                                        </p:cTn>
                                        <p:tgtEl>
                                          <p:spTgt spid="20"/>
                                        </p:tgtEl>
                                        <p:attrNameLst>
                                          <p:attrName>style.visibility</p:attrName>
                                        </p:attrNameLst>
                                      </p:cBhvr>
                                      <p:to>
                                        <p:strVal val="hidden"/>
                                      </p:to>
                                    </p:set>
                                  </p:childTnLst>
                                </p:cTn>
                              </p:par>
                              <p:par>
                                <p:cTn id="168" presetID="1" presetClass="entr" presetSubtype="0" fill="hold" nodeType="withEffect">
                                  <p:stCondLst>
                                    <p:cond delay="0"/>
                                  </p:stCondLst>
                                  <p:childTnLst>
                                    <p:set>
                                      <p:cBhvr>
                                        <p:cTn id="169" dur="1" fill="hold">
                                          <p:stCondLst>
                                            <p:cond delay="0"/>
                                          </p:stCondLst>
                                        </p:cTn>
                                        <p:tgtEl>
                                          <p:spTgt spid="15"/>
                                        </p:tgtEl>
                                        <p:attrNameLst>
                                          <p:attrName>style.visibility</p:attrName>
                                        </p:attrNameLst>
                                      </p:cBhvr>
                                      <p:to>
                                        <p:strVal val="visible"/>
                                      </p:to>
                                    </p:set>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grpId="0" nodeType="clickEffect">
                                  <p:stCondLst>
                                    <p:cond delay="0"/>
                                  </p:stCondLst>
                                  <p:childTnLst>
                                    <p:set>
                                      <p:cBhvr>
                                        <p:cTn id="173" dur="1" fill="hold">
                                          <p:stCondLst>
                                            <p:cond delay="0"/>
                                          </p:stCondLst>
                                        </p:cTn>
                                        <p:tgtEl>
                                          <p:spTgt spid="8"/>
                                        </p:tgtEl>
                                        <p:attrNameLst>
                                          <p:attrName>style.visibility</p:attrName>
                                        </p:attrNameLst>
                                      </p:cBhvr>
                                      <p:to>
                                        <p:strVal val="visible"/>
                                      </p:to>
                                    </p:set>
                                    <p:animEffect transition="in" filter="fade">
                                      <p:cBhvr>
                                        <p:cTn id="17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9" grpId="0" animBg="1"/>
      <p:bldP spid="39" grpId="1"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DEC6658A-A536-479A-BC23-B978087A1E11}"/>
              </a:ext>
            </a:extLst>
          </p:cNvPr>
          <p:cNvGrpSpPr/>
          <p:nvPr/>
        </p:nvGrpSpPr>
        <p:grpSpPr>
          <a:xfrm>
            <a:off x="4207482" y="2748379"/>
            <a:ext cx="3777039" cy="1592792"/>
            <a:chOff x="2221615" y="3298088"/>
            <a:chExt cx="3777039" cy="1592792"/>
          </a:xfrm>
        </p:grpSpPr>
        <p:pic>
          <p:nvPicPr>
            <p:cNvPr id="79" name="Picture 78">
              <a:extLst>
                <a:ext uri="{FF2B5EF4-FFF2-40B4-BE49-F238E27FC236}">
                  <a16:creationId xmlns:a16="http://schemas.microsoft.com/office/drawing/2014/main" id="{5205264B-64CF-478E-A2F1-369386C18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615" y="3321476"/>
              <a:ext cx="311742" cy="1533773"/>
            </a:xfrm>
            <a:prstGeom prst="rect">
              <a:avLst/>
            </a:prstGeom>
          </p:spPr>
        </p:pic>
        <p:pic>
          <p:nvPicPr>
            <p:cNvPr id="80" name="Picture 79" descr="A close up of a logo  Description automatically generated">
              <a:extLst>
                <a:ext uri="{FF2B5EF4-FFF2-40B4-BE49-F238E27FC236}">
                  <a16:creationId xmlns:a16="http://schemas.microsoft.com/office/drawing/2014/main" id="{0D4AA297-C2E5-4028-AF21-5349D85687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7220" y="3298088"/>
              <a:ext cx="498788" cy="498788"/>
            </a:xfrm>
            <a:prstGeom prst="rect">
              <a:avLst/>
            </a:prstGeom>
          </p:spPr>
        </p:pic>
        <p:pic>
          <p:nvPicPr>
            <p:cNvPr id="81" name="Picture 80" descr="A close up of a logo  Description automatically generated">
              <a:extLst>
                <a:ext uri="{FF2B5EF4-FFF2-40B4-BE49-F238E27FC236}">
                  <a16:creationId xmlns:a16="http://schemas.microsoft.com/office/drawing/2014/main" id="{1718E2F0-BBCC-4D91-B91E-7524F0757E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7220" y="3845090"/>
              <a:ext cx="498788" cy="498788"/>
            </a:xfrm>
            <a:prstGeom prst="rect">
              <a:avLst/>
            </a:prstGeom>
          </p:spPr>
        </p:pic>
        <p:pic>
          <p:nvPicPr>
            <p:cNvPr id="82" name="Picture 81" descr="A close up of a logo  Description automatically generated">
              <a:extLst>
                <a:ext uri="{FF2B5EF4-FFF2-40B4-BE49-F238E27FC236}">
                  <a16:creationId xmlns:a16="http://schemas.microsoft.com/office/drawing/2014/main" id="{EA4C6607-54A8-49B0-BF39-632BAE2214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7220" y="4392092"/>
              <a:ext cx="498788" cy="498788"/>
            </a:xfrm>
            <a:prstGeom prst="rect">
              <a:avLst/>
            </a:prstGeom>
          </p:spPr>
        </p:pic>
        <p:pic>
          <p:nvPicPr>
            <p:cNvPr id="83" name="Picture 82" descr="A close up of a logo  Description automatically generated">
              <a:extLst>
                <a:ext uri="{FF2B5EF4-FFF2-40B4-BE49-F238E27FC236}">
                  <a16:creationId xmlns:a16="http://schemas.microsoft.com/office/drawing/2014/main" id="{27E77EFB-D52B-41A7-8DAE-EFB8D8C2EE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8691" y="3298088"/>
              <a:ext cx="498788" cy="498788"/>
            </a:xfrm>
            <a:prstGeom prst="rect">
              <a:avLst/>
            </a:prstGeom>
          </p:spPr>
        </p:pic>
        <p:pic>
          <p:nvPicPr>
            <p:cNvPr id="84" name="Picture 83" descr="A close up of a logo  Description automatically generated">
              <a:extLst>
                <a:ext uri="{FF2B5EF4-FFF2-40B4-BE49-F238E27FC236}">
                  <a16:creationId xmlns:a16="http://schemas.microsoft.com/office/drawing/2014/main" id="{1623A866-6C5B-4373-8E3A-4A6D8CEDB9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8691" y="3845090"/>
              <a:ext cx="498788" cy="498788"/>
            </a:xfrm>
            <a:prstGeom prst="rect">
              <a:avLst/>
            </a:prstGeom>
          </p:spPr>
        </p:pic>
        <p:pic>
          <p:nvPicPr>
            <p:cNvPr id="85" name="Picture 84" descr="A close up of a logo  Description automatically generated">
              <a:extLst>
                <a:ext uri="{FF2B5EF4-FFF2-40B4-BE49-F238E27FC236}">
                  <a16:creationId xmlns:a16="http://schemas.microsoft.com/office/drawing/2014/main" id="{4B835F8E-9914-4D98-A221-C10490F43A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8691" y="4392092"/>
              <a:ext cx="498788" cy="498788"/>
            </a:xfrm>
            <a:prstGeom prst="rect">
              <a:avLst/>
            </a:prstGeom>
          </p:spPr>
        </p:pic>
        <p:pic>
          <p:nvPicPr>
            <p:cNvPr id="86" name="Picture 85" descr="A picture containing object  Description automatically generated">
              <a:extLst>
                <a:ext uri="{FF2B5EF4-FFF2-40B4-BE49-F238E27FC236}">
                  <a16:creationId xmlns:a16="http://schemas.microsoft.com/office/drawing/2014/main" id="{6E971C44-0886-4877-81F8-3167D18943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6563" y="3376024"/>
              <a:ext cx="355386" cy="342917"/>
            </a:xfrm>
            <a:prstGeom prst="rect">
              <a:avLst/>
            </a:prstGeom>
          </p:spPr>
        </p:pic>
        <p:pic>
          <p:nvPicPr>
            <p:cNvPr id="87" name="Picture 86" descr="A picture containing object  Description automatically generated">
              <a:extLst>
                <a:ext uri="{FF2B5EF4-FFF2-40B4-BE49-F238E27FC236}">
                  <a16:creationId xmlns:a16="http://schemas.microsoft.com/office/drawing/2014/main" id="{3A61957D-68C1-4985-B17A-1E0058D24C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6563" y="3923026"/>
              <a:ext cx="355386" cy="342917"/>
            </a:xfrm>
            <a:prstGeom prst="rect">
              <a:avLst/>
            </a:prstGeom>
          </p:spPr>
        </p:pic>
        <p:pic>
          <p:nvPicPr>
            <p:cNvPr id="88" name="Picture 87" descr="A picture containing object  Description automatically generated">
              <a:extLst>
                <a:ext uri="{FF2B5EF4-FFF2-40B4-BE49-F238E27FC236}">
                  <a16:creationId xmlns:a16="http://schemas.microsoft.com/office/drawing/2014/main" id="{C47C9E4A-EBD7-40FC-BADD-E36770EFCF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06563" y="4470028"/>
              <a:ext cx="355386" cy="342917"/>
            </a:xfrm>
            <a:prstGeom prst="rect">
              <a:avLst/>
            </a:prstGeom>
          </p:spPr>
        </p:pic>
        <p:pic>
          <p:nvPicPr>
            <p:cNvPr id="89" name="Picture 88" descr="A picture containing object  Description automatically generated">
              <a:extLst>
                <a:ext uri="{FF2B5EF4-FFF2-40B4-BE49-F238E27FC236}">
                  <a16:creationId xmlns:a16="http://schemas.microsoft.com/office/drawing/2014/main" id="{4B4E7FE4-D56D-42E9-9624-50A274D218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131" y="3376024"/>
              <a:ext cx="355386" cy="342917"/>
            </a:xfrm>
            <a:prstGeom prst="rect">
              <a:avLst/>
            </a:prstGeom>
          </p:spPr>
        </p:pic>
        <p:pic>
          <p:nvPicPr>
            <p:cNvPr id="90" name="Picture 89" descr="A picture containing object  Description automatically generated">
              <a:extLst>
                <a:ext uri="{FF2B5EF4-FFF2-40B4-BE49-F238E27FC236}">
                  <a16:creationId xmlns:a16="http://schemas.microsoft.com/office/drawing/2014/main" id="{6FB2AF3F-EFAF-4F55-8FB6-53FE76450C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131" y="3923026"/>
              <a:ext cx="355386" cy="342917"/>
            </a:xfrm>
            <a:prstGeom prst="rect">
              <a:avLst/>
            </a:prstGeom>
          </p:spPr>
        </p:pic>
        <p:pic>
          <p:nvPicPr>
            <p:cNvPr id="91" name="Picture 90" descr="A picture containing object  Description automatically generated">
              <a:extLst>
                <a:ext uri="{FF2B5EF4-FFF2-40B4-BE49-F238E27FC236}">
                  <a16:creationId xmlns:a16="http://schemas.microsoft.com/office/drawing/2014/main" id="{5FA5EE9A-1D46-4DD4-A548-0E0921160C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2131" y="4470028"/>
              <a:ext cx="355386" cy="342917"/>
            </a:xfrm>
            <a:prstGeom prst="rect">
              <a:avLst/>
            </a:prstGeom>
          </p:spPr>
        </p:pic>
        <p:pic>
          <p:nvPicPr>
            <p:cNvPr id="92" name="Picture 91" descr="A picture containing object  Description automatically generated">
              <a:extLst>
                <a:ext uri="{FF2B5EF4-FFF2-40B4-BE49-F238E27FC236}">
                  <a16:creationId xmlns:a16="http://schemas.microsoft.com/office/drawing/2014/main" id="{A849D988-4AB1-4FC2-85E5-1232761D5F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7699" y="3376024"/>
              <a:ext cx="355386" cy="342917"/>
            </a:xfrm>
            <a:prstGeom prst="rect">
              <a:avLst/>
            </a:prstGeom>
          </p:spPr>
        </p:pic>
        <p:pic>
          <p:nvPicPr>
            <p:cNvPr id="93" name="Picture 92" descr="A picture containing object  Description automatically generated">
              <a:extLst>
                <a:ext uri="{FF2B5EF4-FFF2-40B4-BE49-F238E27FC236}">
                  <a16:creationId xmlns:a16="http://schemas.microsoft.com/office/drawing/2014/main" id="{09E29C9E-F0AC-4A05-AD95-F13B555517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7699" y="3923026"/>
              <a:ext cx="355386" cy="342917"/>
            </a:xfrm>
            <a:prstGeom prst="rect">
              <a:avLst/>
            </a:prstGeom>
          </p:spPr>
        </p:pic>
        <p:pic>
          <p:nvPicPr>
            <p:cNvPr id="94" name="Picture 93" descr="A picture containing object  Description automatically generated">
              <a:extLst>
                <a:ext uri="{FF2B5EF4-FFF2-40B4-BE49-F238E27FC236}">
                  <a16:creationId xmlns:a16="http://schemas.microsoft.com/office/drawing/2014/main" id="{5F318B23-A1A3-46C4-BF8D-27B3936436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7699" y="4470028"/>
              <a:ext cx="355386" cy="342917"/>
            </a:xfrm>
            <a:prstGeom prst="rect">
              <a:avLst/>
            </a:prstGeom>
          </p:spPr>
        </p:pic>
        <p:pic>
          <p:nvPicPr>
            <p:cNvPr id="95" name="Picture 94" descr="A picture containing object  Description automatically generated">
              <a:extLst>
                <a:ext uri="{FF2B5EF4-FFF2-40B4-BE49-F238E27FC236}">
                  <a16:creationId xmlns:a16="http://schemas.microsoft.com/office/drawing/2014/main" id="{19059F23-5636-4400-9374-8DB1ED7894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3268" y="3376024"/>
              <a:ext cx="355386" cy="342917"/>
            </a:xfrm>
            <a:prstGeom prst="rect">
              <a:avLst/>
            </a:prstGeom>
          </p:spPr>
        </p:pic>
        <p:pic>
          <p:nvPicPr>
            <p:cNvPr id="96" name="Picture 95" descr="A picture containing object  Description automatically generated">
              <a:extLst>
                <a:ext uri="{FF2B5EF4-FFF2-40B4-BE49-F238E27FC236}">
                  <a16:creationId xmlns:a16="http://schemas.microsoft.com/office/drawing/2014/main" id="{3E9A2E05-A62D-458E-815B-DAAE38CCA4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3268" y="3923026"/>
              <a:ext cx="355386" cy="342917"/>
            </a:xfrm>
            <a:prstGeom prst="rect">
              <a:avLst/>
            </a:prstGeom>
          </p:spPr>
        </p:pic>
        <p:pic>
          <p:nvPicPr>
            <p:cNvPr id="97" name="Picture 96" descr="A picture containing object  Description automatically generated">
              <a:extLst>
                <a:ext uri="{FF2B5EF4-FFF2-40B4-BE49-F238E27FC236}">
                  <a16:creationId xmlns:a16="http://schemas.microsoft.com/office/drawing/2014/main" id="{981BB53F-3CCD-491C-AA94-893EADE82C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43268" y="4470028"/>
              <a:ext cx="355386" cy="342917"/>
            </a:xfrm>
            <a:prstGeom prst="rect">
              <a:avLst/>
            </a:prstGeom>
          </p:spPr>
        </p:pic>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1:3</a:t>
            </a:r>
          </a:p>
        </p:txBody>
      </p:sp>
      <p:sp>
        <p:nvSpPr>
          <p:cNvPr id="3" name="TextBox 2">
            <a:extLst>
              <a:ext uri="{FF2B5EF4-FFF2-40B4-BE49-F238E27FC236}">
                <a16:creationId xmlns:a16="http://schemas.microsoft.com/office/drawing/2014/main" id="{9DD085CD-E760-4ACF-962D-D57D7A6A85FE}"/>
              </a:ext>
            </a:extLst>
          </p:cNvPr>
          <p:cNvSpPr txBox="1"/>
          <p:nvPr/>
        </p:nvSpPr>
        <p:spPr bwMode="auto">
          <a:xfrm>
            <a:off x="1809795" y="920310"/>
            <a:ext cx="857241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72 sticks shared equally between 3 children. How many sticks each?</a:t>
            </a:r>
            <a:endParaRPr lang="en-GB" sz="22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F902695F-9515-4988-8B96-D93AD415AFA3}"/>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72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5B38BC50-49A3-4226-9FE0-CE42BFB81FA6}"/>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TextBox 5">
            <a:extLst>
              <a:ext uri="{FF2B5EF4-FFF2-40B4-BE49-F238E27FC236}">
                <a16:creationId xmlns:a16="http://schemas.microsoft.com/office/drawing/2014/main" id="{FE156E4C-3735-46D4-87A0-0EDC033928F3}"/>
              </a:ext>
            </a:extLst>
          </p:cNvPr>
          <p:cNvSpPr txBox="1"/>
          <p:nvPr/>
        </p:nvSpPr>
        <p:spPr bwMode="auto">
          <a:xfrm>
            <a:off x="6717030" y="1524945"/>
            <a:ext cx="48923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24</a:t>
            </a:r>
          </a:p>
        </p:txBody>
      </p:sp>
      <p:sp>
        <p:nvSpPr>
          <p:cNvPr id="7" name="TextBox 6">
            <a:extLst>
              <a:ext uri="{FF2B5EF4-FFF2-40B4-BE49-F238E27FC236}">
                <a16:creationId xmlns:a16="http://schemas.microsoft.com/office/drawing/2014/main" id="{0FFFFC1F-C9CB-46D5-BD75-C0D7522922DC}"/>
              </a:ext>
            </a:extLst>
          </p:cNvPr>
          <p:cNvSpPr txBox="1"/>
          <p:nvPr/>
        </p:nvSpPr>
        <p:spPr bwMode="auto">
          <a:xfrm>
            <a:off x="4388707" y="5128144"/>
            <a:ext cx="341458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7 tens ÷ 3 = 2 tens r 1 ten</a:t>
            </a:r>
          </a:p>
        </p:txBody>
      </p:sp>
      <p:sp>
        <p:nvSpPr>
          <p:cNvPr id="8" name="TextBox 7">
            <a:extLst>
              <a:ext uri="{FF2B5EF4-FFF2-40B4-BE49-F238E27FC236}">
                <a16:creationId xmlns:a16="http://schemas.microsoft.com/office/drawing/2014/main" id="{44416EAC-6C7E-41D1-BEE0-B0B64A1B6AB9}"/>
              </a:ext>
            </a:extLst>
          </p:cNvPr>
          <p:cNvSpPr txBox="1"/>
          <p:nvPr/>
        </p:nvSpPr>
        <p:spPr bwMode="auto">
          <a:xfrm>
            <a:off x="4682792" y="5537746"/>
            <a:ext cx="28264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FF0000"/>
                </a:solidFill>
                <a:latin typeface="Myriad Pro Semibold" charset="0"/>
                <a:ea typeface="Myriad Pro Semibold" charset="0"/>
                <a:cs typeface="Myriad Pro Semibold" charset="0"/>
              </a:rPr>
              <a:t>12 ones ÷ 3 = 4 ones</a:t>
            </a:r>
          </a:p>
        </p:txBody>
      </p:sp>
      <p:sp>
        <p:nvSpPr>
          <p:cNvPr id="39" name="Rectangle 38">
            <a:extLst>
              <a:ext uri="{FF2B5EF4-FFF2-40B4-BE49-F238E27FC236}">
                <a16:creationId xmlns:a16="http://schemas.microsoft.com/office/drawing/2014/main" id="{34DC53A5-4A53-4830-B38F-A3FA3BDCE06A}"/>
              </a:ext>
            </a:extLst>
          </p:cNvPr>
          <p:cNvSpPr/>
          <p:nvPr/>
        </p:nvSpPr>
        <p:spPr bwMode="auto">
          <a:xfrm>
            <a:off x="4750292" y="2711532"/>
            <a:ext cx="1152381" cy="1777555"/>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30" name="Picture 29">
            <a:extLst>
              <a:ext uri="{FF2B5EF4-FFF2-40B4-BE49-F238E27FC236}">
                <a16:creationId xmlns:a16="http://schemas.microsoft.com/office/drawing/2014/main" id="{2F6BEA3F-E4BA-4D8B-A045-857344BE98A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245873" y="5050283"/>
            <a:ext cx="5700254" cy="1280271"/>
          </a:xfrm>
          <a:prstGeom prst="rect">
            <a:avLst/>
          </a:prstGeom>
        </p:spPr>
      </p:pic>
    </p:spTree>
    <p:extLst>
      <p:ext uri="{BB962C8B-B14F-4D97-AF65-F5344CB8AC3E}">
        <p14:creationId xmlns:p14="http://schemas.microsoft.com/office/powerpoint/2010/main" val="1902101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9"/>
                                        </p:tgtEl>
                                      </p:cBhvr>
                                    </p:animEffect>
                                    <p:set>
                                      <p:cBhvr>
                                        <p:cTn id="7" dur="1" fill="hold">
                                          <p:stCondLst>
                                            <p:cond delay="499"/>
                                          </p:stCondLst>
                                        </p:cTn>
                                        <p:tgtEl>
                                          <p:spTgt spid="39"/>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9"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A close up of a logo  Description automatically generated" hidden="1">
            <a:extLst>
              <a:ext uri="{FF2B5EF4-FFF2-40B4-BE49-F238E27FC236}">
                <a16:creationId xmlns:a16="http://schemas.microsoft.com/office/drawing/2014/main" id="{EABB3576-5A44-4677-A249-854835FF4F89}"/>
              </a:ext>
            </a:extLst>
          </p:cNvPr>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506048" y="1561622"/>
            <a:ext cx="6135088" cy="4429235"/>
          </a:xfrm>
          <a:prstGeom prst="rect">
            <a:avLst/>
          </a:prstGeom>
        </p:spPr>
      </p:pic>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1:4</a:t>
            </a:r>
          </a:p>
        </p:txBody>
      </p:sp>
      <p:sp>
        <p:nvSpPr>
          <p:cNvPr id="3" name="TextBox 2">
            <a:extLst>
              <a:ext uri="{FF2B5EF4-FFF2-40B4-BE49-F238E27FC236}">
                <a16:creationId xmlns:a16="http://schemas.microsoft.com/office/drawing/2014/main" id="{3189C4C5-B087-4ADA-A443-5BD9BB4845A3}"/>
              </a:ext>
            </a:extLst>
          </p:cNvPr>
          <p:cNvSpPr txBox="1"/>
          <p:nvPr/>
        </p:nvSpPr>
        <p:spPr bwMode="auto">
          <a:xfrm>
            <a:off x="1707813" y="920309"/>
            <a:ext cx="877637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100" dirty="0">
                <a:latin typeface="Myriad Pro Semibold" charset="0"/>
                <a:ea typeface="Myriad Pro Semibold" charset="0"/>
                <a:cs typeface="Myriad Pro Semibold" charset="0"/>
              </a:rPr>
              <a:t>81 marbles shared equally between 3 children. How many marbles each?</a:t>
            </a:r>
            <a:endParaRPr lang="en-GB" sz="21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49C92E-90D5-46C4-AFE8-47583093450B}"/>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81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C8C3D5A4-F342-44AB-9A2A-64882A2EDEE3}"/>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C8A63CEA-685D-49B4-B91D-A4419C989F29}"/>
              </a:ext>
            </a:extLst>
          </p:cNvPr>
          <p:cNvSpPr txBox="1"/>
          <p:nvPr/>
        </p:nvSpPr>
        <p:spPr bwMode="auto">
          <a:xfrm>
            <a:off x="4328594" y="5128144"/>
            <a:ext cx="353481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8 tens ÷ 3 = 2 tens r 2 tens</a:t>
            </a:r>
          </a:p>
        </p:txBody>
      </p:sp>
      <p:pic>
        <p:nvPicPr>
          <p:cNvPr id="14" name="Picture 13">
            <a:extLst>
              <a:ext uri="{FF2B5EF4-FFF2-40B4-BE49-F238E27FC236}">
                <a16:creationId xmlns:a16="http://schemas.microsoft.com/office/drawing/2014/main" id="{40EA5CDB-00DB-44C9-852D-F691522CB8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93215" y="3466794"/>
            <a:ext cx="311742" cy="1533773"/>
          </a:xfrm>
          <a:prstGeom prst="rect">
            <a:avLst/>
          </a:prstGeom>
        </p:spPr>
      </p:pic>
      <p:pic>
        <p:nvPicPr>
          <p:cNvPr id="16" name="Picture 15" descr="A drawing of a face  Description automatically generated">
            <a:extLst>
              <a:ext uri="{FF2B5EF4-FFF2-40B4-BE49-F238E27FC236}">
                <a16:creationId xmlns:a16="http://schemas.microsoft.com/office/drawing/2014/main" id="{A290C8BB-6530-4476-A300-BD6140C3C6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9660" y="2523657"/>
            <a:ext cx="426463" cy="426463"/>
          </a:xfrm>
          <a:prstGeom prst="rect">
            <a:avLst/>
          </a:prstGeom>
        </p:spPr>
      </p:pic>
      <p:pic>
        <p:nvPicPr>
          <p:cNvPr id="18" name="Picture 17">
            <a:extLst>
              <a:ext uri="{FF2B5EF4-FFF2-40B4-BE49-F238E27FC236}">
                <a16:creationId xmlns:a16="http://schemas.microsoft.com/office/drawing/2014/main" id="{0493C58B-4FB5-431D-BF19-E151D314C0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24538" y="2523657"/>
            <a:ext cx="426463" cy="426463"/>
          </a:xfrm>
          <a:prstGeom prst="rect">
            <a:avLst/>
          </a:prstGeom>
        </p:spPr>
      </p:pic>
      <p:pic>
        <p:nvPicPr>
          <p:cNvPr id="19" name="Picture 18" descr="A drawing of a face  Description automatically generated">
            <a:extLst>
              <a:ext uri="{FF2B5EF4-FFF2-40B4-BE49-F238E27FC236}">
                <a16:creationId xmlns:a16="http://schemas.microsoft.com/office/drawing/2014/main" id="{88A1F813-73F5-4DB0-88B3-ABDC94D105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8962" y="2523657"/>
            <a:ext cx="426463" cy="426463"/>
          </a:xfrm>
          <a:prstGeom prst="rect">
            <a:avLst/>
          </a:prstGeom>
        </p:spPr>
      </p:pic>
      <p:pic>
        <p:nvPicPr>
          <p:cNvPr id="20" name="Picture 19" descr="A drawing of a face  Description automatically generated">
            <a:extLst>
              <a:ext uri="{FF2B5EF4-FFF2-40B4-BE49-F238E27FC236}">
                <a16:creationId xmlns:a16="http://schemas.microsoft.com/office/drawing/2014/main" id="{AAD42687-F4FD-475B-ABC5-D2B619DAE8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8264" y="2523657"/>
            <a:ext cx="426463" cy="426463"/>
          </a:xfrm>
          <a:prstGeom prst="rect">
            <a:avLst/>
          </a:prstGeom>
        </p:spPr>
      </p:pic>
      <p:pic>
        <p:nvPicPr>
          <p:cNvPr id="21" name="Picture 20" descr="A drawing of a face  Description automatically generated">
            <a:extLst>
              <a:ext uri="{FF2B5EF4-FFF2-40B4-BE49-F238E27FC236}">
                <a16:creationId xmlns:a16="http://schemas.microsoft.com/office/drawing/2014/main" id="{B25D31E3-E130-415C-84BA-B4EEC40377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7566" y="2523657"/>
            <a:ext cx="426463" cy="426463"/>
          </a:xfrm>
          <a:prstGeom prst="rect">
            <a:avLst/>
          </a:prstGeom>
        </p:spPr>
      </p:pic>
      <p:pic>
        <p:nvPicPr>
          <p:cNvPr id="22" name="Picture 21" descr="A drawing of a face  Description automatically generated">
            <a:extLst>
              <a:ext uri="{FF2B5EF4-FFF2-40B4-BE49-F238E27FC236}">
                <a16:creationId xmlns:a16="http://schemas.microsoft.com/office/drawing/2014/main" id="{0CDAD41E-2719-4397-BE02-27FE9417FC3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76868" y="2523657"/>
            <a:ext cx="426463" cy="426463"/>
          </a:xfrm>
          <a:prstGeom prst="rect">
            <a:avLst/>
          </a:prstGeom>
        </p:spPr>
      </p:pic>
      <p:pic>
        <p:nvPicPr>
          <p:cNvPr id="23" name="Picture 22" descr="A drawing of a face  Description automatically generated">
            <a:extLst>
              <a:ext uri="{FF2B5EF4-FFF2-40B4-BE49-F238E27FC236}">
                <a16:creationId xmlns:a16="http://schemas.microsoft.com/office/drawing/2014/main" id="{37FC3DCF-3C42-4D63-9EC8-9C7B9A3623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6170" y="2523657"/>
            <a:ext cx="426463" cy="426463"/>
          </a:xfrm>
          <a:prstGeom prst="rect">
            <a:avLst/>
          </a:prstGeom>
        </p:spPr>
      </p:pic>
      <p:pic>
        <p:nvPicPr>
          <p:cNvPr id="24" name="Picture 23" descr="A drawing of a face  Description automatically generated">
            <a:extLst>
              <a:ext uri="{FF2B5EF4-FFF2-40B4-BE49-F238E27FC236}">
                <a16:creationId xmlns:a16="http://schemas.microsoft.com/office/drawing/2014/main" id="{D3AED4DF-2CB8-42D9-A7FB-A6F53437EC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15472" y="2523657"/>
            <a:ext cx="426463" cy="426463"/>
          </a:xfrm>
          <a:prstGeom prst="rect">
            <a:avLst/>
          </a:prstGeom>
        </p:spPr>
      </p:pic>
      <p:pic>
        <p:nvPicPr>
          <p:cNvPr id="25" name="Picture 24" descr="A drawing of a face  Description automatically generated">
            <a:extLst>
              <a:ext uri="{FF2B5EF4-FFF2-40B4-BE49-F238E27FC236}">
                <a16:creationId xmlns:a16="http://schemas.microsoft.com/office/drawing/2014/main" id="{C334D337-6811-44E3-BBBF-19FF3AEF6A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34775" y="2523657"/>
            <a:ext cx="426463" cy="426463"/>
          </a:xfrm>
          <a:prstGeom prst="rect">
            <a:avLst/>
          </a:prstGeom>
        </p:spPr>
      </p:pic>
      <p:grpSp>
        <p:nvGrpSpPr>
          <p:cNvPr id="34" name="Group 33">
            <a:extLst>
              <a:ext uri="{FF2B5EF4-FFF2-40B4-BE49-F238E27FC236}">
                <a16:creationId xmlns:a16="http://schemas.microsoft.com/office/drawing/2014/main" id="{C1CC2C72-5EAB-4EB6-A716-97D3614FE4A3}"/>
              </a:ext>
            </a:extLst>
          </p:cNvPr>
          <p:cNvGrpSpPr/>
          <p:nvPr/>
        </p:nvGrpSpPr>
        <p:grpSpPr>
          <a:xfrm>
            <a:off x="4294463" y="3510310"/>
            <a:ext cx="426463" cy="1497204"/>
            <a:chOff x="2770462" y="3510310"/>
            <a:chExt cx="426463" cy="1497204"/>
          </a:xfrm>
        </p:grpSpPr>
        <p:pic>
          <p:nvPicPr>
            <p:cNvPr id="26" name="Picture 25" descr="A drawing of a face  Description automatically generated">
              <a:extLst>
                <a:ext uri="{FF2B5EF4-FFF2-40B4-BE49-F238E27FC236}">
                  <a16:creationId xmlns:a16="http://schemas.microsoft.com/office/drawing/2014/main" id="{C1B61E82-A42D-4205-B1CE-9343C7C9FA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0462" y="3510310"/>
              <a:ext cx="426463" cy="426463"/>
            </a:xfrm>
            <a:prstGeom prst="rect">
              <a:avLst/>
            </a:prstGeom>
          </p:spPr>
        </p:pic>
        <p:pic>
          <p:nvPicPr>
            <p:cNvPr id="27" name="Picture 26" descr="A drawing of a face  Description automatically generated">
              <a:extLst>
                <a:ext uri="{FF2B5EF4-FFF2-40B4-BE49-F238E27FC236}">
                  <a16:creationId xmlns:a16="http://schemas.microsoft.com/office/drawing/2014/main" id="{16C15A89-48DB-4965-B345-6D30DC6F85F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0462" y="4045681"/>
              <a:ext cx="426463" cy="426463"/>
            </a:xfrm>
            <a:prstGeom prst="rect">
              <a:avLst/>
            </a:prstGeom>
          </p:spPr>
        </p:pic>
        <p:pic>
          <p:nvPicPr>
            <p:cNvPr id="28" name="Picture 27" descr="A drawing of a face  Description automatically generated">
              <a:extLst>
                <a:ext uri="{FF2B5EF4-FFF2-40B4-BE49-F238E27FC236}">
                  <a16:creationId xmlns:a16="http://schemas.microsoft.com/office/drawing/2014/main" id="{C7253BCE-A281-459C-A94C-DB4252938E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70462" y="4581051"/>
              <a:ext cx="426463" cy="426463"/>
            </a:xfrm>
            <a:prstGeom prst="rect">
              <a:avLst/>
            </a:prstGeom>
          </p:spPr>
        </p:pic>
      </p:grpSp>
      <p:grpSp>
        <p:nvGrpSpPr>
          <p:cNvPr id="35" name="Group 34">
            <a:extLst>
              <a:ext uri="{FF2B5EF4-FFF2-40B4-BE49-F238E27FC236}">
                <a16:creationId xmlns:a16="http://schemas.microsoft.com/office/drawing/2014/main" id="{CD8DB240-12A8-4F55-AEDB-AC13C8BFE003}"/>
              </a:ext>
            </a:extLst>
          </p:cNvPr>
          <p:cNvGrpSpPr/>
          <p:nvPr/>
        </p:nvGrpSpPr>
        <p:grpSpPr>
          <a:xfrm>
            <a:off x="4811979" y="3510310"/>
            <a:ext cx="426463" cy="1497204"/>
            <a:chOff x="3287978" y="3510310"/>
            <a:chExt cx="426463" cy="1497204"/>
          </a:xfrm>
        </p:grpSpPr>
        <p:pic>
          <p:nvPicPr>
            <p:cNvPr id="29" name="Picture 28" descr="A drawing of a face  Description automatically generated">
              <a:extLst>
                <a:ext uri="{FF2B5EF4-FFF2-40B4-BE49-F238E27FC236}">
                  <a16:creationId xmlns:a16="http://schemas.microsoft.com/office/drawing/2014/main" id="{B449BF79-116B-4E05-8337-055BEF9993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7978" y="3510310"/>
              <a:ext cx="426463" cy="426463"/>
            </a:xfrm>
            <a:prstGeom prst="rect">
              <a:avLst/>
            </a:prstGeom>
          </p:spPr>
        </p:pic>
        <p:pic>
          <p:nvPicPr>
            <p:cNvPr id="30" name="Picture 29" descr="A drawing of a face  Description automatically generated">
              <a:extLst>
                <a:ext uri="{FF2B5EF4-FFF2-40B4-BE49-F238E27FC236}">
                  <a16:creationId xmlns:a16="http://schemas.microsoft.com/office/drawing/2014/main" id="{4B6DDE03-F332-4C53-B4F2-57A3CE2CC8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7978" y="4045681"/>
              <a:ext cx="426463" cy="426463"/>
            </a:xfrm>
            <a:prstGeom prst="rect">
              <a:avLst/>
            </a:prstGeom>
          </p:spPr>
        </p:pic>
        <p:pic>
          <p:nvPicPr>
            <p:cNvPr id="31" name="Picture 30" descr="A drawing of a face  Description automatically generated">
              <a:extLst>
                <a:ext uri="{FF2B5EF4-FFF2-40B4-BE49-F238E27FC236}">
                  <a16:creationId xmlns:a16="http://schemas.microsoft.com/office/drawing/2014/main" id="{D4F9B780-7302-40FA-8CA2-46E31F1A8C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87978" y="4581051"/>
              <a:ext cx="426463" cy="426463"/>
            </a:xfrm>
            <a:prstGeom prst="rect">
              <a:avLst/>
            </a:prstGeom>
          </p:spPr>
        </p:pic>
      </p:grpSp>
    </p:spTree>
    <p:extLst>
      <p:ext uri="{BB962C8B-B14F-4D97-AF65-F5344CB8AC3E}">
        <p14:creationId xmlns:p14="http://schemas.microsoft.com/office/powerpoint/2010/main" val="3632463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par>
                                <p:cTn id="25" presetID="10" presetClass="entr" presetSubtype="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10" presetClass="entr" presetSubtype="0" fill="hold"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fill="hold" nodeType="clickEffect">
                                  <p:stCondLst>
                                    <p:cond delay="0"/>
                                  </p:stCondLst>
                                  <p:childTnLst>
                                    <p:animMotion origin="layout" path="M -2.08333E-6 -4.07407E-6 L -0.00104 0.14445 " pathEditMode="relative" rAng="0" ptsTypes="AA">
                                      <p:cBhvr>
                                        <p:cTn id="46" dur="1500" fill="hold"/>
                                        <p:tgtEl>
                                          <p:spTgt spid="16"/>
                                        </p:tgtEl>
                                        <p:attrNameLst>
                                          <p:attrName>ppt_x</p:attrName>
                                          <p:attrName>ppt_y</p:attrName>
                                        </p:attrNameLst>
                                      </p:cBhvr>
                                      <p:rCtr x="-52" y="7222"/>
                                    </p:animMotion>
                                  </p:childTnLst>
                                </p:cTn>
                              </p:par>
                              <p:par>
                                <p:cTn id="47" presetID="42" presetClass="path" presetSubtype="0" accel="50000" fill="hold" nodeType="withEffect">
                                  <p:stCondLst>
                                    <p:cond delay="0"/>
                                  </p:stCondLst>
                                  <p:childTnLst>
                                    <p:animMotion origin="layout" path="M -4.16667E-7 -4.07407E-6 L -0.04375 0.22362 " pathEditMode="relative" rAng="0" ptsTypes="AA">
                                      <p:cBhvr>
                                        <p:cTn id="48" dur="1500" fill="hold"/>
                                        <p:tgtEl>
                                          <p:spTgt spid="19"/>
                                        </p:tgtEl>
                                        <p:attrNameLst>
                                          <p:attrName>ppt_x</p:attrName>
                                          <p:attrName>ppt_y</p:attrName>
                                        </p:attrNameLst>
                                      </p:cBhvr>
                                      <p:rCtr x="-2187" y="11181"/>
                                    </p:animMotion>
                                  </p:childTnLst>
                                </p:cTn>
                              </p:par>
                              <p:par>
                                <p:cTn id="49" presetID="42" presetClass="path" presetSubtype="0" accel="50000" fill="hold" nodeType="withEffect">
                                  <p:stCondLst>
                                    <p:cond delay="0"/>
                                  </p:stCondLst>
                                  <p:childTnLst>
                                    <p:animMotion origin="layout" path="M 1.45833E-6 -4.07407E-6 L -0.08607 0.30024 " pathEditMode="relative" rAng="0" ptsTypes="AA">
                                      <p:cBhvr>
                                        <p:cTn id="50" dur="1500" fill="hold"/>
                                        <p:tgtEl>
                                          <p:spTgt spid="20"/>
                                        </p:tgtEl>
                                        <p:attrNameLst>
                                          <p:attrName>ppt_x</p:attrName>
                                          <p:attrName>ppt_y</p:attrName>
                                        </p:attrNameLst>
                                      </p:cBhvr>
                                      <p:rCtr x="-4310" y="15000"/>
                                    </p:animMotion>
                                  </p:childTnLst>
                                </p:cTn>
                              </p:par>
                            </p:childTnLst>
                          </p:cTn>
                        </p:par>
                        <p:par>
                          <p:cTn id="51" fill="hold">
                            <p:stCondLst>
                              <p:cond delay="1500"/>
                            </p:stCondLst>
                            <p:childTnLst>
                              <p:par>
                                <p:cTn id="52" presetID="1" presetClass="exit" presetSubtype="0" fill="hold" nodeType="afterEffect">
                                  <p:stCondLst>
                                    <p:cond delay="0"/>
                                  </p:stCondLst>
                                  <p:childTnLst>
                                    <p:set>
                                      <p:cBhvr>
                                        <p:cTn id="53" dur="1" fill="hold">
                                          <p:stCondLst>
                                            <p:cond delay="0"/>
                                          </p:stCondLst>
                                        </p:cTn>
                                        <p:tgtEl>
                                          <p:spTgt spid="16"/>
                                        </p:tgtEl>
                                        <p:attrNameLst>
                                          <p:attrName>style.visibility</p:attrName>
                                        </p:attrNameLst>
                                      </p:cBhvr>
                                      <p:to>
                                        <p:strVal val="hidden"/>
                                      </p:to>
                                    </p:set>
                                  </p:childTnLst>
                                </p:cTn>
                              </p:par>
                              <p:par>
                                <p:cTn id="54" presetID="1" presetClass="exit" presetSubtype="0" fill="hold" nodeType="withEffect">
                                  <p:stCondLst>
                                    <p:cond delay="0"/>
                                  </p:stCondLst>
                                  <p:childTnLst>
                                    <p:set>
                                      <p:cBhvr>
                                        <p:cTn id="55" dur="1" fill="hold">
                                          <p:stCondLst>
                                            <p:cond delay="0"/>
                                          </p:stCondLst>
                                        </p:cTn>
                                        <p:tgtEl>
                                          <p:spTgt spid="19"/>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20"/>
                                        </p:tgtEl>
                                        <p:attrNameLst>
                                          <p:attrName>style.visibility</p:attrName>
                                        </p:attrNameLst>
                                      </p:cBhvr>
                                      <p:to>
                                        <p:strVal val="hidden"/>
                                      </p:to>
                                    </p:set>
                                  </p:childTnLst>
                                </p:cTn>
                              </p:par>
                              <p:par>
                                <p:cTn id="58" presetID="1" presetClass="entr" presetSubtype="0" fill="hold" nodeType="withEffect">
                                  <p:stCondLst>
                                    <p:cond delay="0"/>
                                  </p:stCondLst>
                                  <p:childTnLst>
                                    <p:set>
                                      <p:cBhvr>
                                        <p:cTn id="59" dur="1" fill="hold">
                                          <p:stCondLst>
                                            <p:cond delay="0"/>
                                          </p:stCondLst>
                                        </p:cTn>
                                        <p:tgtEl>
                                          <p:spTgt spid="34"/>
                                        </p:tgtEl>
                                        <p:attrNameLst>
                                          <p:attrName>style.visibility</p:attrName>
                                        </p:attrNameLst>
                                      </p:cBhvr>
                                      <p:to>
                                        <p:strVal val="visible"/>
                                      </p:to>
                                    </p:set>
                                  </p:childTnLst>
                                </p:cTn>
                              </p:par>
                            </p:childTnLst>
                          </p:cTn>
                        </p:par>
                        <p:par>
                          <p:cTn id="60" fill="hold">
                            <p:stCondLst>
                              <p:cond delay="1500"/>
                            </p:stCondLst>
                            <p:childTnLst>
                              <p:par>
                                <p:cTn id="61" presetID="42" presetClass="path" presetSubtype="0" accel="50000" fill="hold" nodeType="afterEffect">
                                  <p:stCondLst>
                                    <p:cond delay="0"/>
                                  </p:stCondLst>
                                  <p:childTnLst>
                                    <p:animMotion origin="layout" path="M 3.33333E-6 -4.07407E-6 L -0.08646 0.14375 " pathEditMode="relative" rAng="0" ptsTypes="AA">
                                      <p:cBhvr>
                                        <p:cTn id="62" dur="1500" fill="hold"/>
                                        <p:tgtEl>
                                          <p:spTgt spid="21"/>
                                        </p:tgtEl>
                                        <p:attrNameLst>
                                          <p:attrName>ppt_x</p:attrName>
                                          <p:attrName>ppt_y</p:attrName>
                                        </p:attrNameLst>
                                      </p:cBhvr>
                                      <p:rCtr x="-4323" y="7176"/>
                                    </p:animMotion>
                                  </p:childTnLst>
                                </p:cTn>
                              </p:par>
                              <p:par>
                                <p:cTn id="63" presetID="42" presetClass="path" presetSubtype="0" accel="50000" fill="hold" nodeType="withEffect">
                                  <p:stCondLst>
                                    <p:cond delay="0"/>
                                  </p:stCondLst>
                                  <p:childTnLst>
                                    <p:animMotion origin="layout" path="M -4.79167E-6 -4.07407E-6 L -0.12799 0.22362 " pathEditMode="relative" rAng="0" ptsTypes="AA">
                                      <p:cBhvr>
                                        <p:cTn id="64" dur="1500" fill="hold"/>
                                        <p:tgtEl>
                                          <p:spTgt spid="22"/>
                                        </p:tgtEl>
                                        <p:attrNameLst>
                                          <p:attrName>ppt_x</p:attrName>
                                          <p:attrName>ppt_y</p:attrName>
                                        </p:attrNameLst>
                                      </p:cBhvr>
                                      <p:rCtr x="-6406" y="11181"/>
                                    </p:animMotion>
                                  </p:childTnLst>
                                </p:cTn>
                              </p:par>
                              <p:par>
                                <p:cTn id="65" presetID="42" presetClass="path" presetSubtype="0" accel="50000" fill="hold" nodeType="withEffect">
                                  <p:stCondLst>
                                    <p:cond delay="0"/>
                                  </p:stCondLst>
                                  <p:childTnLst>
                                    <p:animMotion origin="layout" path="M -2.91667E-6 -4.07407E-6 L -0.17213 0.30024 " pathEditMode="relative" rAng="0" ptsTypes="AA">
                                      <p:cBhvr>
                                        <p:cTn id="66" dur="1500" fill="hold"/>
                                        <p:tgtEl>
                                          <p:spTgt spid="23"/>
                                        </p:tgtEl>
                                        <p:attrNameLst>
                                          <p:attrName>ppt_x</p:attrName>
                                          <p:attrName>ppt_y</p:attrName>
                                        </p:attrNameLst>
                                      </p:cBhvr>
                                      <p:rCtr x="-8607" y="15000"/>
                                    </p:animMotion>
                                  </p:childTnLst>
                                </p:cTn>
                              </p:par>
                            </p:childTnLst>
                          </p:cTn>
                        </p:par>
                        <p:par>
                          <p:cTn id="67" fill="hold">
                            <p:stCondLst>
                              <p:cond delay="3000"/>
                            </p:stCondLst>
                            <p:childTnLst>
                              <p:par>
                                <p:cTn id="68" presetID="1" presetClass="exit" presetSubtype="0" fill="hold" nodeType="afterEffect">
                                  <p:stCondLst>
                                    <p:cond delay="0"/>
                                  </p:stCondLst>
                                  <p:childTnLst>
                                    <p:set>
                                      <p:cBhvr>
                                        <p:cTn id="69" dur="1" fill="hold">
                                          <p:stCondLst>
                                            <p:cond delay="0"/>
                                          </p:stCondLst>
                                        </p:cTn>
                                        <p:tgtEl>
                                          <p:spTgt spid="21"/>
                                        </p:tgtEl>
                                        <p:attrNameLst>
                                          <p:attrName>style.visibility</p:attrName>
                                        </p:attrNameLst>
                                      </p:cBhvr>
                                      <p:to>
                                        <p:strVal val="hidden"/>
                                      </p:to>
                                    </p:set>
                                  </p:childTnLst>
                                </p:cTn>
                              </p:par>
                              <p:par>
                                <p:cTn id="70" presetID="1" presetClass="exit" presetSubtype="0" fill="hold" nodeType="withEffect">
                                  <p:stCondLst>
                                    <p:cond delay="0"/>
                                  </p:stCondLst>
                                  <p:childTnLst>
                                    <p:set>
                                      <p:cBhvr>
                                        <p:cTn id="71" dur="1" fill="hold">
                                          <p:stCondLst>
                                            <p:cond delay="0"/>
                                          </p:stCondLst>
                                        </p:cTn>
                                        <p:tgtEl>
                                          <p:spTgt spid="22"/>
                                        </p:tgtEl>
                                        <p:attrNameLst>
                                          <p:attrName>style.visibility</p:attrName>
                                        </p:attrNameLst>
                                      </p:cBhvr>
                                      <p:to>
                                        <p:strVal val="hidden"/>
                                      </p:to>
                                    </p:set>
                                  </p:childTnLst>
                                </p:cTn>
                              </p:par>
                              <p:par>
                                <p:cTn id="72" presetID="1" presetClass="exit" presetSubtype="0" fill="hold" nodeType="withEffect">
                                  <p:stCondLst>
                                    <p:cond delay="0"/>
                                  </p:stCondLst>
                                  <p:childTnLst>
                                    <p:set>
                                      <p:cBhvr>
                                        <p:cTn id="73" dur="1" fill="hold">
                                          <p:stCondLst>
                                            <p:cond delay="0"/>
                                          </p:stCondLst>
                                        </p:cTn>
                                        <p:tgtEl>
                                          <p:spTgt spid="23"/>
                                        </p:tgtEl>
                                        <p:attrNameLst>
                                          <p:attrName>style.visibility</p:attrName>
                                        </p:attrNameLst>
                                      </p:cBhvr>
                                      <p:to>
                                        <p:strVal val="hidden"/>
                                      </p:to>
                                    </p:set>
                                  </p:childTnLst>
                                </p:cTn>
                              </p:par>
                              <p:par>
                                <p:cTn id="74" presetID="1" presetClass="entr" presetSubtype="0" fill="hold" nodeType="withEffect">
                                  <p:stCondLst>
                                    <p:cond delay="0"/>
                                  </p:stCondLst>
                                  <p:childTnLst>
                                    <p:set>
                                      <p:cBhvr>
                                        <p:cTn id="75" dur="1" fill="hold">
                                          <p:stCondLst>
                                            <p:cond delay="0"/>
                                          </p:stCondLst>
                                        </p:cTn>
                                        <p:tgtEl>
                                          <p:spTgt spid="35"/>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859249-CFC6-46AC-A9B2-43194C7878A2}"/>
              </a:ext>
            </a:extLst>
          </p:cNvPr>
          <p:cNvGrpSpPr/>
          <p:nvPr/>
        </p:nvGrpSpPr>
        <p:grpSpPr>
          <a:xfrm>
            <a:off x="3441685" y="2771627"/>
            <a:ext cx="5308633" cy="1540721"/>
            <a:chOff x="2221615" y="3619193"/>
            <a:chExt cx="5308633" cy="1540721"/>
          </a:xfrm>
        </p:grpSpPr>
        <p:pic>
          <p:nvPicPr>
            <p:cNvPr id="93" name="Picture 92">
              <a:extLst>
                <a:ext uri="{FF2B5EF4-FFF2-40B4-BE49-F238E27FC236}">
                  <a16:creationId xmlns:a16="http://schemas.microsoft.com/office/drawing/2014/main" id="{46EF2A73-AD68-4109-B350-CFF8C751CE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615" y="3619193"/>
              <a:ext cx="311742" cy="1533773"/>
            </a:xfrm>
            <a:prstGeom prst="rect">
              <a:avLst/>
            </a:prstGeom>
          </p:spPr>
        </p:pic>
        <p:grpSp>
          <p:nvGrpSpPr>
            <p:cNvPr id="94" name="Group 93">
              <a:extLst>
                <a:ext uri="{FF2B5EF4-FFF2-40B4-BE49-F238E27FC236}">
                  <a16:creationId xmlns:a16="http://schemas.microsoft.com/office/drawing/2014/main" id="{D0A438F3-71D4-4F3D-ADE8-AB3771DB9A2D}"/>
                </a:ext>
              </a:extLst>
            </p:cNvPr>
            <p:cNvGrpSpPr/>
            <p:nvPr/>
          </p:nvGrpSpPr>
          <p:grpSpPr>
            <a:xfrm>
              <a:off x="2922862" y="3662710"/>
              <a:ext cx="426463" cy="1497204"/>
              <a:chOff x="2770462" y="3510310"/>
              <a:chExt cx="426463" cy="1497204"/>
            </a:xfrm>
          </p:grpSpPr>
          <p:pic>
            <p:nvPicPr>
              <p:cNvPr id="95" name="Picture 94" descr="A drawing of a face  Description automatically generated">
                <a:extLst>
                  <a:ext uri="{FF2B5EF4-FFF2-40B4-BE49-F238E27FC236}">
                    <a16:creationId xmlns:a16="http://schemas.microsoft.com/office/drawing/2014/main" id="{FD6EE49B-91B0-44F2-9308-DCFA7A6C65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3510310"/>
                <a:ext cx="426463" cy="426463"/>
              </a:xfrm>
              <a:prstGeom prst="rect">
                <a:avLst/>
              </a:prstGeom>
            </p:spPr>
          </p:pic>
          <p:pic>
            <p:nvPicPr>
              <p:cNvPr id="96" name="Picture 95" descr="A drawing of a face  Description automatically generated">
                <a:extLst>
                  <a:ext uri="{FF2B5EF4-FFF2-40B4-BE49-F238E27FC236}">
                    <a16:creationId xmlns:a16="http://schemas.microsoft.com/office/drawing/2014/main" id="{ECDA3E6A-2DA1-452B-BF3D-9674CD6B0E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4045681"/>
                <a:ext cx="426463" cy="426463"/>
              </a:xfrm>
              <a:prstGeom prst="rect">
                <a:avLst/>
              </a:prstGeom>
            </p:spPr>
          </p:pic>
          <p:pic>
            <p:nvPicPr>
              <p:cNvPr id="97" name="Picture 96" descr="A drawing of a face  Description automatically generated">
                <a:extLst>
                  <a:ext uri="{FF2B5EF4-FFF2-40B4-BE49-F238E27FC236}">
                    <a16:creationId xmlns:a16="http://schemas.microsoft.com/office/drawing/2014/main" id="{5F274EE2-9149-41CC-AF82-0E771C2C3E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4581051"/>
                <a:ext cx="426463" cy="426463"/>
              </a:xfrm>
              <a:prstGeom prst="rect">
                <a:avLst/>
              </a:prstGeom>
            </p:spPr>
          </p:pic>
        </p:grpSp>
        <p:grpSp>
          <p:nvGrpSpPr>
            <p:cNvPr id="98" name="Group 97">
              <a:extLst>
                <a:ext uri="{FF2B5EF4-FFF2-40B4-BE49-F238E27FC236}">
                  <a16:creationId xmlns:a16="http://schemas.microsoft.com/office/drawing/2014/main" id="{9A53AF4E-A188-434D-8BB5-4B8F58D95989}"/>
                </a:ext>
              </a:extLst>
            </p:cNvPr>
            <p:cNvGrpSpPr/>
            <p:nvPr/>
          </p:nvGrpSpPr>
          <p:grpSpPr>
            <a:xfrm>
              <a:off x="3440378" y="3662710"/>
              <a:ext cx="426463" cy="1497204"/>
              <a:chOff x="3287978" y="3510310"/>
              <a:chExt cx="426463" cy="1497204"/>
            </a:xfrm>
          </p:grpSpPr>
          <p:pic>
            <p:nvPicPr>
              <p:cNvPr id="99" name="Picture 98" descr="A drawing of a face  Description automatically generated">
                <a:extLst>
                  <a:ext uri="{FF2B5EF4-FFF2-40B4-BE49-F238E27FC236}">
                    <a16:creationId xmlns:a16="http://schemas.microsoft.com/office/drawing/2014/main" id="{B2C8D3E3-C898-4C36-ABBD-F31D5686B7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3510310"/>
                <a:ext cx="426463" cy="426463"/>
              </a:xfrm>
              <a:prstGeom prst="rect">
                <a:avLst/>
              </a:prstGeom>
            </p:spPr>
          </p:pic>
          <p:pic>
            <p:nvPicPr>
              <p:cNvPr id="100" name="Picture 99" descr="A drawing of a face  Description automatically generated">
                <a:extLst>
                  <a:ext uri="{FF2B5EF4-FFF2-40B4-BE49-F238E27FC236}">
                    <a16:creationId xmlns:a16="http://schemas.microsoft.com/office/drawing/2014/main" id="{517843BC-C980-4634-AC01-F76E590295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4045681"/>
                <a:ext cx="426463" cy="426463"/>
              </a:xfrm>
              <a:prstGeom prst="rect">
                <a:avLst/>
              </a:prstGeom>
            </p:spPr>
          </p:pic>
          <p:pic>
            <p:nvPicPr>
              <p:cNvPr id="101" name="Picture 100" descr="A drawing of a face  Description automatically generated">
                <a:extLst>
                  <a:ext uri="{FF2B5EF4-FFF2-40B4-BE49-F238E27FC236}">
                    <a16:creationId xmlns:a16="http://schemas.microsoft.com/office/drawing/2014/main" id="{515E4E49-8ABB-4D7E-8907-DE695C871D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4581051"/>
                <a:ext cx="426463" cy="426463"/>
              </a:xfrm>
              <a:prstGeom prst="rect">
                <a:avLst/>
              </a:prstGeom>
            </p:spPr>
          </p:pic>
        </p:grpSp>
        <p:grpSp>
          <p:nvGrpSpPr>
            <p:cNvPr id="102" name="Group 101">
              <a:extLst>
                <a:ext uri="{FF2B5EF4-FFF2-40B4-BE49-F238E27FC236}">
                  <a16:creationId xmlns:a16="http://schemas.microsoft.com/office/drawing/2014/main" id="{4E5F927F-9480-4160-8292-A5A68C91DA1C}"/>
                </a:ext>
              </a:extLst>
            </p:cNvPr>
            <p:cNvGrpSpPr/>
            <p:nvPr/>
          </p:nvGrpSpPr>
          <p:grpSpPr>
            <a:xfrm>
              <a:off x="3959643" y="3662710"/>
              <a:ext cx="426463" cy="1497204"/>
              <a:chOff x="3807243" y="3510310"/>
              <a:chExt cx="426463" cy="1497204"/>
            </a:xfrm>
          </p:grpSpPr>
          <p:pic>
            <p:nvPicPr>
              <p:cNvPr id="103" name="Picture 102">
                <a:extLst>
                  <a:ext uri="{FF2B5EF4-FFF2-40B4-BE49-F238E27FC236}">
                    <a16:creationId xmlns:a16="http://schemas.microsoft.com/office/drawing/2014/main" id="{1A48E535-C4B2-4153-8139-5D381B6268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04" name="Picture 103">
                <a:extLst>
                  <a:ext uri="{FF2B5EF4-FFF2-40B4-BE49-F238E27FC236}">
                    <a16:creationId xmlns:a16="http://schemas.microsoft.com/office/drawing/2014/main" id="{9DE6FE33-7E2F-47CD-86BD-35D1E1C0F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05" name="Picture 104">
                <a:extLst>
                  <a:ext uri="{FF2B5EF4-FFF2-40B4-BE49-F238E27FC236}">
                    <a16:creationId xmlns:a16="http://schemas.microsoft.com/office/drawing/2014/main" id="{DBD8EAEA-6FF7-4846-AF3D-74FF33F97F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06" name="Group 105">
              <a:extLst>
                <a:ext uri="{FF2B5EF4-FFF2-40B4-BE49-F238E27FC236}">
                  <a16:creationId xmlns:a16="http://schemas.microsoft.com/office/drawing/2014/main" id="{84377460-E4FF-4DF6-9A62-818C92716DF6}"/>
                </a:ext>
              </a:extLst>
            </p:cNvPr>
            <p:cNvGrpSpPr/>
            <p:nvPr/>
          </p:nvGrpSpPr>
          <p:grpSpPr>
            <a:xfrm>
              <a:off x="4483667" y="3662710"/>
              <a:ext cx="426463" cy="1497204"/>
              <a:chOff x="3807243" y="3510310"/>
              <a:chExt cx="426463" cy="1497204"/>
            </a:xfrm>
          </p:grpSpPr>
          <p:pic>
            <p:nvPicPr>
              <p:cNvPr id="107" name="Picture 106">
                <a:extLst>
                  <a:ext uri="{FF2B5EF4-FFF2-40B4-BE49-F238E27FC236}">
                    <a16:creationId xmlns:a16="http://schemas.microsoft.com/office/drawing/2014/main" id="{856E61E2-588B-4E2B-B8D0-07F7EF0DE1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08" name="Picture 107">
                <a:extLst>
                  <a:ext uri="{FF2B5EF4-FFF2-40B4-BE49-F238E27FC236}">
                    <a16:creationId xmlns:a16="http://schemas.microsoft.com/office/drawing/2014/main" id="{C802AB7C-3085-4571-A5F8-6562DCD453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09" name="Picture 108">
                <a:extLst>
                  <a:ext uri="{FF2B5EF4-FFF2-40B4-BE49-F238E27FC236}">
                    <a16:creationId xmlns:a16="http://schemas.microsoft.com/office/drawing/2014/main" id="{A2428ECF-6780-40C0-8D10-C786E51F58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10" name="Group 109">
              <a:extLst>
                <a:ext uri="{FF2B5EF4-FFF2-40B4-BE49-F238E27FC236}">
                  <a16:creationId xmlns:a16="http://schemas.microsoft.com/office/drawing/2014/main" id="{5518BFB0-B4BE-43EE-AA21-294DAA8D3649}"/>
                </a:ext>
              </a:extLst>
            </p:cNvPr>
            <p:cNvGrpSpPr/>
            <p:nvPr/>
          </p:nvGrpSpPr>
          <p:grpSpPr>
            <a:xfrm>
              <a:off x="5007691" y="3662710"/>
              <a:ext cx="426463" cy="1497204"/>
              <a:chOff x="3807243" y="3510310"/>
              <a:chExt cx="426463" cy="1497204"/>
            </a:xfrm>
          </p:grpSpPr>
          <p:pic>
            <p:nvPicPr>
              <p:cNvPr id="111" name="Picture 110">
                <a:extLst>
                  <a:ext uri="{FF2B5EF4-FFF2-40B4-BE49-F238E27FC236}">
                    <a16:creationId xmlns:a16="http://schemas.microsoft.com/office/drawing/2014/main" id="{58320CCE-06DE-4754-B5AD-9271503F11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12" name="Picture 111">
                <a:extLst>
                  <a:ext uri="{FF2B5EF4-FFF2-40B4-BE49-F238E27FC236}">
                    <a16:creationId xmlns:a16="http://schemas.microsoft.com/office/drawing/2014/main" id="{958C1D6E-7AC4-4747-8E64-F66CD43A3C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13" name="Picture 112">
                <a:extLst>
                  <a:ext uri="{FF2B5EF4-FFF2-40B4-BE49-F238E27FC236}">
                    <a16:creationId xmlns:a16="http://schemas.microsoft.com/office/drawing/2014/main" id="{02D715AE-EAF3-4254-8730-38BD27266F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14" name="Group 113">
              <a:extLst>
                <a:ext uri="{FF2B5EF4-FFF2-40B4-BE49-F238E27FC236}">
                  <a16:creationId xmlns:a16="http://schemas.microsoft.com/office/drawing/2014/main" id="{7B3151A2-7C5D-4620-8DBD-9295EC0B4061}"/>
                </a:ext>
              </a:extLst>
            </p:cNvPr>
            <p:cNvGrpSpPr/>
            <p:nvPr/>
          </p:nvGrpSpPr>
          <p:grpSpPr>
            <a:xfrm>
              <a:off x="5531715" y="3662710"/>
              <a:ext cx="426463" cy="1497204"/>
              <a:chOff x="3807243" y="3510310"/>
              <a:chExt cx="426463" cy="1497204"/>
            </a:xfrm>
          </p:grpSpPr>
          <p:pic>
            <p:nvPicPr>
              <p:cNvPr id="115" name="Picture 114">
                <a:extLst>
                  <a:ext uri="{FF2B5EF4-FFF2-40B4-BE49-F238E27FC236}">
                    <a16:creationId xmlns:a16="http://schemas.microsoft.com/office/drawing/2014/main" id="{81861BFD-4A35-4D28-9107-092F52568F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16" name="Picture 115">
                <a:extLst>
                  <a:ext uri="{FF2B5EF4-FFF2-40B4-BE49-F238E27FC236}">
                    <a16:creationId xmlns:a16="http://schemas.microsoft.com/office/drawing/2014/main" id="{B4373FB4-F2B9-443F-A7B5-8A665BB212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17" name="Picture 116">
                <a:extLst>
                  <a:ext uri="{FF2B5EF4-FFF2-40B4-BE49-F238E27FC236}">
                    <a16:creationId xmlns:a16="http://schemas.microsoft.com/office/drawing/2014/main" id="{42C13FFB-4DC8-4D3A-A194-967BC984E5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18" name="Group 117">
              <a:extLst>
                <a:ext uri="{FF2B5EF4-FFF2-40B4-BE49-F238E27FC236}">
                  <a16:creationId xmlns:a16="http://schemas.microsoft.com/office/drawing/2014/main" id="{58E4B5D9-6C77-4F08-A82B-FEE7BE003276}"/>
                </a:ext>
              </a:extLst>
            </p:cNvPr>
            <p:cNvGrpSpPr/>
            <p:nvPr/>
          </p:nvGrpSpPr>
          <p:grpSpPr>
            <a:xfrm>
              <a:off x="6055739" y="3662710"/>
              <a:ext cx="426463" cy="1497204"/>
              <a:chOff x="3807243" y="3510310"/>
              <a:chExt cx="426463" cy="1497204"/>
            </a:xfrm>
          </p:grpSpPr>
          <p:pic>
            <p:nvPicPr>
              <p:cNvPr id="119" name="Picture 118">
                <a:extLst>
                  <a:ext uri="{FF2B5EF4-FFF2-40B4-BE49-F238E27FC236}">
                    <a16:creationId xmlns:a16="http://schemas.microsoft.com/office/drawing/2014/main" id="{11FE22B9-6310-414E-B822-B7EB01D1E2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20" name="Picture 119">
                <a:extLst>
                  <a:ext uri="{FF2B5EF4-FFF2-40B4-BE49-F238E27FC236}">
                    <a16:creationId xmlns:a16="http://schemas.microsoft.com/office/drawing/2014/main" id="{BFE9BEEE-8E93-4084-B63A-67337BD704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21" name="Picture 120">
                <a:extLst>
                  <a:ext uri="{FF2B5EF4-FFF2-40B4-BE49-F238E27FC236}">
                    <a16:creationId xmlns:a16="http://schemas.microsoft.com/office/drawing/2014/main" id="{7A44F4DB-F387-4B56-B278-075465C2A4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22" name="Group 121">
              <a:extLst>
                <a:ext uri="{FF2B5EF4-FFF2-40B4-BE49-F238E27FC236}">
                  <a16:creationId xmlns:a16="http://schemas.microsoft.com/office/drawing/2014/main" id="{EEB45852-565C-45EF-9956-B7361DC130EB}"/>
                </a:ext>
              </a:extLst>
            </p:cNvPr>
            <p:cNvGrpSpPr/>
            <p:nvPr/>
          </p:nvGrpSpPr>
          <p:grpSpPr>
            <a:xfrm>
              <a:off x="6579763" y="3662710"/>
              <a:ext cx="426463" cy="1497204"/>
              <a:chOff x="3807243" y="3510310"/>
              <a:chExt cx="426463" cy="1497204"/>
            </a:xfrm>
          </p:grpSpPr>
          <p:pic>
            <p:nvPicPr>
              <p:cNvPr id="123" name="Picture 122">
                <a:extLst>
                  <a:ext uri="{FF2B5EF4-FFF2-40B4-BE49-F238E27FC236}">
                    <a16:creationId xmlns:a16="http://schemas.microsoft.com/office/drawing/2014/main" id="{D4222309-697B-472A-9AF0-DF2A2AC763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24" name="Picture 123">
                <a:extLst>
                  <a:ext uri="{FF2B5EF4-FFF2-40B4-BE49-F238E27FC236}">
                    <a16:creationId xmlns:a16="http://schemas.microsoft.com/office/drawing/2014/main" id="{1EB500E1-8020-4782-8A69-01A637859E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25" name="Picture 124">
                <a:extLst>
                  <a:ext uri="{FF2B5EF4-FFF2-40B4-BE49-F238E27FC236}">
                    <a16:creationId xmlns:a16="http://schemas.microsoft.com/office/drawing/2014/main" id="{41EB031C-7366-448F-9F38-462A57915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26" name="Group 125">
              <a:extLst>
                <a:ext uri="{FF2B5EF4-FFF2-40B4-BE49-F238E27FC236}">
                  <a16:creationId xmlns:a16="http://schemas.microsoft.com/office/drawing/2014/main" id="{66611927-4B1B-4FCD-9575-413D72CAE138}"/>
                </a:ext>
              </a:extLst>
            </p:cNvPr>
            <p:cNvGrpSpPr/>
            <p:nvPr/>
          </p:nvGrpSpPr>
          <p:grpSpPr>
            <a:xfrm>
              <a:off x="7103785" y="3662710"/>
              <a:ext cx="426463" cy="1497204"/>
              <a:chOff x="3807243" y="3510310"/>
              <a:chExt cx="426463" cy="1497204"/>
            </a:xfrm>
          </p:grpSpPr>
          <p:pic>
            <p:nvPicPr>
              <p:cNvPr id="127" name="Picture 126">
                <a:extLst>
                  <a:ext uri="{FF2B5EF4-FFF2-40B4-BE49-F238E27FC236}">
                    <a16:creationId xmlns:a16="http://schemas.microsoft.com/office/drawing/2014/main" id="{BD1CBF20-AE85-4D25-BB1B-C62BCEDE6C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28" name="Picture 127">
                <a:extLst>
                  <a:ext uri="{FF2B5EF4-FFF2-40B4-BE49-F238E27FC236}">
                    <a16:creationId xmlns:a16="http://schemas.microsoft.com/office/drawing/2014/main" id="{A4774C79-8EAB-4411-A22D-6BE5A31252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29" name="Picture 128">
                <a:extLst>
                  <a:ext uri="{FF2B5EF4-FFF2-40B4-BE49-F238E27FC236}">
                    <a16:creationId xmlns:a16="http://schemas.microsoft.com/office/drawing/2014/main" id="{14C0C9F3-8930-4B1B-8422-2E50FF0956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1:4</a:t>
            </a:r>
          </a:p>
        </p:txBody>
      </p:sp>
      <p:sp>
        <p:nvSpPr>
          <p:cNvPr id="3" name="TextBox 2">
            <a:extLst>
              <a:ext uri="{FF2B5EF4-FFF2-40B4-BE49-F238E27FC236}">
                <a16:creationId xmlns:a16="http://schemas.microsoft.com/office/drawing/2014/main" id="{3189C4C5-B087-4ADA-A443-5BD9BB4845A3}"/>
              </a:ext>
            </a:extLst>
          </p:cNvPr>
          <p:cNvSpPr txBox="1"/>
          <p:nvPr/>
        </p:nvSpPr>
        <p:spPr bwMode="auto">
          <a:xfrm>
            <a:off x="1707813" y="920309"/>
            <a:ext cx="877637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100" dirty="0">
                <a:latin typeface="Myriad Pro Semibold" charset="0"/>
                <a:ea typeface="Myriad Pro Semibold" charset="0"/>
                <a:cs typeface="Myriad Pro Semibold" charset="0"/>
              </a:rPr>
              <a:t>81 marbles shared equally between 3 children. How many marbles each?</a:t>
            </a:r>
            <a:endParaRPr lang="en-GB" sz="21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49C92E-90D5-46C4-AFE8-47583093450B}"/>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81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C8C3D5A4-F342-44AB-9A2A-64882A2EDEE3}"/>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C8A63CEA-685D-49B4-B91D-A4419C989F29}"/>
              </a:ext>
            </a:extLst>
          </p:cNvPr>
          <p:cNvSpPr txBox="1"/>
          <p:nvPr/>
        </p:nvSpPr>
        <p:spPr bwMode="auto">
          <a:xfrm>
            <a:off x="4328594" y="5128144"/>
            <a:ext cx="353481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8 tens ÷ 3 = 2 tens r 2 tens</a:t>
            </a:r>
          </a:p>
        </p:txBody>
      </p:sp>
      <p:sp>
        <p:nvSpPr>
          <p:cNvPr id="8" name="TextBox 7">
            <a:extLst>
              <a:ext uri="{FF2B5EF4-FFF2-40B4-BE49-F238E27FC236}">
                <a16:creationId xmlns:a16="http://schemas.microsoft.com/office/drawing/2014/main" id="{F4FBB251-8CBC-4ABB-A988-50B1833C7F4E}"/>
              </a:ext>
            </a:extLst>
          </p:cNvPr>
          <p:cNvSpPr txBox="1"/>
          <p:nvPr/>
        </p:nvSpPr>
        <p:spPr bwMode="auto">
          <a:xfrm>
            <a:off x="4682792" y="5537746"/>
            <a:ext cx="28264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FF0000"/>
                </a:solidFill>
                <a:latin typeface="Myriad Pro Semibold" charset="0"/>
                <a:ea typeface="Myriad Pro Semibold" charset="0"/>
                <a:cs typeface="Myriad Pro Semibold" charset="0"/>
              </a:rPr>
              <a:t>21 ones ÷ 3 = 7 ones</a:t>
            </a:r>
          </a:p>
        </p:txBody>
      </p:sp>
      <p:pic>
        <p:nvPicPr>
          <p:cNvPr id="14" name="Picture 13">
            <a:extLst>
              <a:ext uri="{FF2B5EF4-FFF2-40B4-BE49-F238E27FC236}">
                <a16:creationId xmlns:a16="http://schemas.microsoft.com/office/drawing/2014/main" id="{40EA5CDB-00DB-44C9-852D-F691522CB8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3215" y="3466794"/>
            <a:ext cx="311742" cy="1533773"/>
          </a:xfrm>
          <a:prstGeom prst="rect">
            <a:avLst/>
          </a:prstGeom>
        </p:spPr>
      </p:pic>
      <p:pic>
        <p:nvPicPr>
          <p:cNvPr id="18" name="Picture 17">
            <a:extLst>
              <a:ext uri="{FF2B5EF4-FFF2-40B4-BE49-F238E27FC236}">
                <a16:creationId xmlns:a16="http://schemas.microsoft.com/office/drawing/2014/main" id="{0493C58B-4FB5-431D-BF19-E151D314C07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24538" y="2523657"/>
            <a:ext cx="426463" cy="426463"/>
          </a:xfrm>
          <a:prstGeom prst="rect">
            <a:avLst/>
          </a:prstGeom>
        </p:spPr>
      </p:pic>
      <p:pic>
        <p:nvPicPr>
          <p:cNvPr id="24" name="Picture 23" descr="A drawing of a face  Description automatically generated">
            <a:extLst>
              <a:ext uri="{FF2B5EF4-FFF2-40B4-BE49-F238E27FC236}">
                <a16:creationId xmlns:a16="http://schemas.microsoft.com/office/drawing/2014/main" id="{D3AED4DF-2CB8-42D9-A7FB-A6F53437EC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15472" y="2523657"/>
            <a:ext cx="426463" cy="426463"/>
          </a:xfrm>
          <a:prstGeom prst="rect">
            <a:avLst/>
          </a:prstGeom>
        </p:spPr>
      </p:pic>
      <p:pic>
        <p:nvPicPr>
          <p:cNvPr id="25" name="Picture 24" descr="A drawing of a face  Description automatically generated">
            <a:extLst>
              <a:ext uri="{FF2B5EF4-FFF2-40B4-BE49-F238E27FC236}">
                <a16:creationId xmlns:a16="http://schemas.microsoft.com/office/drawing/2014/main" id="{C334D337-6811-44E3-BBBF-19FF3AEF6A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4775" y="2523657"/>
            <a:ext cx="426463" cy="426463"/>
          </a:xfrm>
          <a:prstGeom prst="rect">
            <a:avLst/>
          </a:prstGeom>
        </p:spPr>
      </p:pic>
      <p:grpSp>
        <p:nvGrpSpPr>
          <p:cNvPr id="34" name="Group 33">
            <a:extLst>
              <a:ext uri="{FF2B5EF4-FFF2-40B4-BE49-F238E27FC236}">
                <a16:creationId xmlns:a16="http://schemas.microsoft.com/office/drawing/2014/main" id="{C1CC2C72-5EAB-4EB6-A716-97D3614FE4A3}"/>
              </a:ext>
            </a:extLst>
          </p:cNvPr>
          <p:cNvGrpSpPr/>
          <p:nvPr/>
        </p:nvGrpSpPr>
        <p:grpSpPr>
          <a:xfrm>
            <a:off x="4294463" y="3510310"/>
            <a:ext cx="426463" cy="1497204"/>
            <a:chOff x="2770462" y="3510310"/>
            <a:chExt cx="426463" cy="1497204"/>
          </a:xfrm>
        </p:grpSpPr>
        <p:pic>
          <p:nvPicPr>
            <p:cNvPr id="26" name="Picture 25" descr="A drawing of a face  Description automatically generated">
              <a:extLst>
                <a:ext uri="{FF2B5EF4-FFF2-40B4-BE49-F238E27FC236}">
                  <a16:creationId xmlns:a16="http://schemas.microsoft.com/office/drawing/2014/main" id="{C1B61E82-A42D-4205-B1CE-9343C7C9FA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3510310"/>
              <a:ext cx="426463" cy="426463"/>
            </a:xfrm>
            <a:prstGeom prst="rect">
              <a:avLst/>
            </a:prstGeom>
          </p:spPr>
        </p:pic>
        <p:pic>
          <p:nvPicPr>
            <p:cNvPr id="27" name="Picture 26" descr="A drawing of a face  Description automatically generated">
              <a:extLst>
                <a:ext uri="{FF2B5EF4-FFF2-40B4-BE49-F238E27FC236}">
                  <a16:creationId xmlns:a16="http://schemas.microsoft.com/office/drawing/2014/main" id="{16C15A89-48DB-4965-B345-6D30DC6F85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4045681"/>
              <a:ext cx="426463" cy="426463"/>
            </a:xfrm>
            <a:prstGeom prst="rect">
              <a:avLst/>
            </a:prstGeom>
          </p:spPr>
        </p:pic>
        <p:pic>
          <p:nvPicPr>
            <p:cNvPr id="28" name="Picture 27" descr="A drawing of a face  Description automatically generated">
              <a:extLst>
                <a:ext uri="{FF2B5EF4-FFF2-40B4-BE49-F238E27FC236}">
                  <a16:creationId xmlns:a16="http://schemas.microsoft.com/office/drawing/2014/main" id="{C7253BCE-A281-459C-A94C-DB4252938E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4581051"/>
              <a:ext cx="426463" cy="426463"/>
            </a:xfrm>
            <a:prstGeom prst="rect">
              <a:avLst/>
            </a:prstGeom>
          </p:spPr>
        </p:pic>
      </p:grpSp>
      <p:grpSp>
        <p:nvGrpSpPr>
          <p:cNvPr id="35" name="Group 34">
            <a:extLst>
              <a:ext uri="{FF2B5EF4-FFF2-40B4-BE49-F238E27FC236}">
                <a16:creationId xmlns:a16="http://schemas.microsoft.com/office/drawing/2014/main" id="{CD8DB240-12A8-4F55-AEDB-AC13C8BFE003}"/>
              </a:ext>
            </a:extLst>
          </p:cNvPr>
          <p:cNvGrpSpPr/>
          <p:nvPr/>
        </p:nvGrpSpPr>
        <p:grpSpPr>
          <a:xfrm>
            <a:off x="4811979" y="3510310"/>
            <a:ext cx="426463" cy="1497204"/>
            <a:chOff x="3287978" y="3510310"/>
            <a:chExt cx="426463" cy="1497204"/>
          </a:xfrm>
        </p:grpSpPr>
        <p:pic>
          <p:nvPicPr>
            <p:cNvPr id="29" name="Picture 28" descr="A drawing of a face  Description automatically generated">
              <a:extLst>
                <a:ext uri="{FF2B5EF4-FFF2-40B4-BE49-F238E27FC236}">
                  <a16:creationId xmlns:a16="http://schemas.microsoft.com/office/drawing/2014/main" id="{B449BF79-116B-4E05-8337-055BEF9993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3510310"/>
              <a:ext cx="426463" cy="426463"/>
            </a:xfrm>
            <a:prstGeom prst="rect">
              <a:avLst/>
            </a:prstGeom>
          </p:spPr>
        </p:pic>
        <p:pic>
          <p:nvPicPr>
            <p:cNvPr id="30" name="Picture 29" descr="A drawing of a face  Description automatically generated">
              <a:extLst>
                <a:ext uri="{FF2B5EF4-FFF2-40B4-BE49-F238E27FC236}">
                  <a16:creationId xmlns:a16="http://schemas.microsoft.com/office/drawing/2014/main" id="{4B6DDE03-F332-4C53-B4F2-57A3CE2CC8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4045681"/>
              <a:ext cx="426463" cy="426463"/>
            </a:xfrm>
            <a:prstGeom prst="rect">
              <a:avLst/>
            </a:prstGeom>
          </p:spPr>
        </p:pic>
        <p:pic>
          <p:nvPicPr>
            <p:cNvPr id="31" name="Picture 30" descr="A drawing of a face  Description automatically generated">
              <a:extLst>
                <a:ext uri="{FF2B5EF4-FFF2-40B4-BE49-F238E27FC236}">
                  <a16:creationId xmlns:a16="http://schemas.microsoft.com/office/drawing/2014/main" id="{D4F9B780-7302-40FA-8CA2-46E31F1A8C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4581051"/>
              <a:ext cx="426463" cy="426463"/>
            </a:xfrm>
            <a:prstGeom prst="rect">
              <a:avLst/>
            </a:prstGeom>
          </p:spPr>
        </p:pic>
      </p:grpSp>
      <p:sp>
        <p:nvSpPr>
          <p:cNvPr id="32" name="Rectangle 31">
            <a:extLst>
              <a:ext uri="{FF2B5EF4-FFF2-40B4-BE49-F238E27FC236}">
                <a16:creationId xmlns:a16="http://schemas.microsoft.com/office/drawing/2014/main" id="{A0FED931-97E3-4E58-8811-BD1F787717C0}"/>
              </a:ext>
            </a:extLst>
          </p:cNvPr>
          <p:cNvSpPr/>
          <p:nvPr/>
        </p:nvSpPr>
        <p:spPr bwMode="auto">
          <a:xfrm>
            <a:off x="4193461" y="3457269"/>
            <a:ext cx="1077540" cy="1601035"/>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56" name="Picture 55">
            <a:extLst>
              <a:ext uri="{FF2B5EF4-FFF2-40B4-BE49-F238E27FC236}">
                <a16:creationId xmlns:a16="http://schemas.microsoft.com/office/drawing/2014/main" id="{7FD51493-16A4-453F-A9BF-61419AB5D5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6278" y="2725888"/>
            <a:ext cx="426463" cy="426463"/>
          </a:xfrm>
          <a:prstGeom prst="rect">
            <a:avLst/>
          </a:prstGeom>
        </p:spPr>
      </p:pic>
      <p:pic>
        <p:nvPicPr>
          <p:cNvPr id="57" name="Picture 56">
            <a:extLst>
              <a:ext uri="{FF2B5EF4-FFF2-40B4-BE49-F238E27FC236}">
                <a16:creationId xmlns:a16="http://schemas.microsoft.com/office/drawing/2014/main" id="{419966BB-84D6-4209-AFAD-23F482AE06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6848" y="2725888"/>
            <a:ext cx="426463" cy="426463"/>
          </a:xfrm>
          <a:prstGeom prst="rect">
            <a:avLst/>
          </a:prstGeom>
        </p:spPr>
      </p:pic>
      <p:pic>
        <p:nvPicPr>
          <p:cNvPr id="58" name="Picture 57">
            <a:extLst>
              <a:ext uri="{FF2B5EF4-FFF2-40B4-BE49-F238E27FC236}">
                <a16:creationId xmlns:a16="http://schemas.microsoft.com/office/drawing/2014/main" id="{3585CEF1-8932-438D-8B6B-036FAD9472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7418" y="2725888"/>
            <a:ext cx="426463" cy="426463"/>
          </a:xfrm>
          <a:prstGeom prst="rect">
            <a:avLst/>
          </a:prstGeom>
        </p:spPr>
      </p:pic>
      <p:pic>
        <p:nvPicPr>
          <p:cNvPr id="59" name="Picture 58">
            <a:extLst>
              <a:ext uri="{FF2B5EF4-FFF2-40B4-BE49-F238E27FC236}">
                <a16:creationId xmlns:a16="http://schemas.microsoft.com/office/drawing/2014/main" id="{0DBCB523-DAC6-475C-8618-8CEB0E6AE1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7988" y="2725888"/>
            <a:ext cx="426463" cy="426463"/>
          </a:xfrm>
          <a:prstGeom prst="rect">
            <a:avLst/>
          </a:prstGeom>
        </p:spPr>
      </p:pic>
      <p:pic>
        <p:nvPicPr>
          <p:cNvPr id="60" name="Picture 59">
            <a:extLst>
              <a:ext uri="{FF2B5EF4-FFF2-40B4-BE49-F238E27FC236}">
                <a16:creationId xmlns:a16="http://schemas.microsoft.com/office/drawing/2014/main" id="{24834FAE-090C-4514-B96F-EFA6CF9808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8558" y="2725888"/>
            <a:ext cx="426463" cy="426463"/>
          </a:xfrm>
          <a:prstGeom prst="rect">
            <a:avLst/>
          </a:prstGeom>
        </p:spPr>
      </p:pic>
      <p:pic>
        <p:nvPicPr>
          <p:cNvPr id="61" name="Picture 60">
            <a:extLst>
              <a:ext uri="{FF2B5EF4-FFF2-40B4-BE49-F238E27FC236}">
                <a16:creationId xmlns:a16="http://schemas.microsoft.com/office/drawing/2014/main" id="{559BE50E-B72D-4C97-91DF-76A9751472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9128" y="2725888"/>
            <a:ext cx="426463" cy="426463"/>
          </a:xfrm>
          <a:prstGeom prst="rect">
            <a:avLst/>
          </a:prstGeom>
        </p:spPr>
      </p:pic>
      <p:pic>
        <p:nvPicPr>
          <p:cNvPr id="62" name="Picture 61">
            <a:extLst>
              <a:ext uri="{FF2B5EF4-FFF2-40B4-BE49-F238E27FC236}">
                <a16:creationId xmlns:a16="http://schemas.microsoft.com/office/drawing/2014/main" id="{9C5467E8-EFB6-46FB-920E-D9C54D35EB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9698" y="2725888"/>
            <a:ext cx="426463" cy="426463"/>
          </a:xfrm>
          <a:prstGeom prst="rect">
            <a:avLst/>
          </a:prstGeom>
        </p:spPr>
      </p:pic>
      <p:pic>
        <p:nvPicPr>
          <p:cNvPr id="63" name="Picture 62">
            <a:extLst>
              <a:ext uri="{FF2B5EF4-FFF2-40B4-BE49-F238E27FC236}">
                <a16:creationId xmlns:a16="http://schemas.microsoft.com/office/drawing/2014/main" id="{A1C911AE-BE22-469F-A33B-6CAD473AC9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0268" y="2725888"/>
            <a:ext cx="426463" cy="426463"/>
          </a:xfrm>
          <a:prstGeom prst="rect">
            <a:avLst/>
          </a:prstGeom>
        </p:spPr>
      </p:pic>
      <p:pic>
        <p:nvPicPr>
          <p:cNvPr id="64" name="Picture 63">
            <a:extLst>
              <a:ext uri="{FF2B5EF4-FFF2-40B4-BE49-F238E27FC236}">
                <a16:creationId xmlns:a16="http://schemas.microsoft.com/office/drawing/2014/main" id="{4B945990-895C-44F1-B13C-33E445B9D0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0838" y="2725888"/>
            <a:ext cx="426463" cy="426463"/>
          </a:xfrm>
          <a:prstGeom prst="rect">
            <a:avLst/>
          </a:prstGeom>
        </p:spPr>
      </p:pic>
      <p:pic>
        <p:nvPicPr>
          <p:cNvPr id="65" name="Picture 64">
            <a:extLst>
              <a:ext uri="{FF2B5EF4-FFF2-40B4-BE49-F238E27FC236}">
                <a16:creationId xmlns:a16="http://schemas.microsoft.com/office/drawing/2014/main" id="{83707D2F-0A7D-43B5-9843-6BD8BBE0E8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1407" y="2725888"/>
            <a:ext cx="426463" cy="426463"/>
          </a:xfrm>
          <a:prstGeom prst="rect">
            <a:avLst/>
          </a:prstGeom>
        </p:spPr>
      </p:pic>
      <p:pic>
        <p:nvPicPr>
          <p:cNvPr id="36" name="Picture 35">
            <a:extLst>
              <a:ext uri="{FF2B5EF4-FFF2-40B4-BE49-F238E27FC236}">
                <a16:creationId xmlns:a16="http://schemas.microsoft.com/office/drawing/2014/main" id="{EEA3B825-D1F9-4D88-B9B7-CBE52FAEFC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6278" y="2216481"/>
            <a:ext cx="426463" cy="426463"/>
          </a:xfrm>
          <a:prstGeom prst="rect">
            <a:avLst/>
          </a:prstGeom>
        </p:spPr>
      </p:pic>
      <p:pic>
        <p:nvPicPr>
          <p:cNvPr id="37" name="Picture 36">
            <a:extLst>
              <a:ext uri="{FF2B5EF4-FFF2-40B4-BE49-F238E27FC236}">
                <a16:creationId xmlns:a16="http://schemas.microsoft.com/office/drawing/2014/main" id="{43A2F379-8F3F-40BC-935A-1B3D1B6CC0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6848" y="2216481"/>
            <a:ext cx="426463" cy="426463"/>
          </a:xfrm>
          <a:prstGeom prst="rect">
            <a:avLst/>
          </a:prstGeom>
        </p:spPr>
      </p:pic>
      <p:pic>
        <p:nvPicPr>
          <p:cNvPr id="38" name="Picture 37">
            <a:extLst>
              <a:ext uri="{FF2B5EF4-FFF2-40B4-BE49-F238E27FC236}">
                <a16:creationId xmlns:a16="http://schemas.microsoft.com/office/drawing/2014/main" id="{EFF4573B-1B3B-4597-9CB6-B7FAF758AF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7418" y="2216481"/>
            <a:ext cx="426463" cy="426463"/>
          </a:xfrm>
          <a:prstGeom prst="rect">
            <a:avLst/>
          </a:prstGeom>
        </p:spPr>
      </p:pic>
      <p:pic>
        <p:nvPicPr>
          <p:cNvPr id="39" name="Picture 38">
            <a:extLst>
              <a:ext uri="{FF2B5EF4-FFF2-40B4-BE49-F238E27FC236}">
                <a16:creationId xmlns:a16="http://schemas.microsoft.com/office/drawing/2014/main" id="{D4064B00-2071-4E75-8E7A-5C80C7A5D0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7988" y="2216481"/>
            <a:ext cx="426463" cy="426463"/>
          </a:xfrm>
          <a:prstGeom prst="rect">
            <a:avLst/>
          </a:prstGeom>
        </p:spPr>
      </p:pic>
      <p:pic>
        <p:nvPicPr>
          <p:cNvPr id="40" name="Picture 39">
            <a:extLst>
              <a:ext uri="{FF2B5EF4-FFF2-40B4-BE49-F238E27FC236}">
                <a16:creationId xmlns:a16="http://schemas.microsoft.com/office/drawing/2014/main" id="{14A2E88E-B9F1-4417-83BE-FFF6D94513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8558" y="2216481"/>
            <a:ext cx="426463" cy="426463"/>
          </a:xfrm>
          <a:prstGeom prst="rect">
            <a:avLst/>
          </a:prstGeom>
        </p:spPr>
      </p:pic>
      <p:pic>
        <p:nvPicPr>
          <p:cNvPr id="41" name="Picture 40">
            <a:extLst>
              <a:ext uri="{FF2B5EF4-FFF2-40B4-BE49-F238E27FC236}">
                <a16:creationId xmlns:a16="http://schemas.microsoft.com/office/drawing/2014/main" id="{91AB9590-FC2A-4B66-8DEE-ED59681B98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9128" y="2216481"/>
            <a:ext cx="426463" cy="426463"/>
          </a:xfrm>
          <a:prstGeom prst="rect">
            <a:avLst/>
          </a:prstGeom>
        </p:spPr>
      </p:pic>
      <p:pic>
        <p:nvPicPr>
          <p:cNvPr id="42" name="Picture 41">
            <a:extLst>
              <a:ext uri="{FF2B5EF4-FFF2-40B4-BE49-F238E27FC236}">
                <a16:creationId xmlns:a16="http://schemas.microsoft.com/office/drawing/2014/main" id="{367F16DE-964F-4BBD-8A84-F29A00EB01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9698" y="2216481"/>
            <a:ext cx="426463" cy="426463"/>
          </a:xfrm>
          <a:prstGeom prst="rect">
            <a:avLst/>
          </a:prstGeom>
        </p:spPr>
      </p:pic>
      <p:pic>
        <p:nvPicPr>
          <p:cNvPr id="43" name="Picture 42">
            <a:extLst>
              <a:ext uri="{FF2B5EF4-FFF2-40B4-BE49-F238E27FC236}">
                <a16:creationId xmlns:a16="http://schemas.microsoft.com/office/drawing/2014/main" id="{60C092CC-0380-4E38-B88E-CA30A964DAC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30268" y="2216481"/>
            <a:ext cx="426463" cy="426463"/>
          </a:xfrm>
          <a:prstGeom prst="rect">
            <a:avLst/>
          </a:prstGeom>
        </p:spPr>
      </p:pic>
      <p:pic>
        <p:nvPicPr>
          <p:cNvPr id="44" name="Picture 43">
            <a:extLst>
              <a:ext uri="{FF2B5EF4-FFF2-40B4-BE49-F238E27FC236}">
                <a16:creationId xmlns:a16="http://schemas.microsoft.com/office/drawing/2014/main" id="{F0EC3A38-A219-4433-9BD9-7F83A0B4CC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30838" y="2216481"/>
            <a:ext cx="426463" cy="426463"/>
          </a:xfrm>
          <a:prstGeom prst="rect">
            <a:avLst/>
          </a:prstGeom>
        </p:spPr>
      </p:pic>
      <p:pic>
        <p:nvPicPr>
          <p:cNvPr id="45" name="Picture 44">
            <a:extLst>
              <a:ext uri="{FF2B5EF4-FFF2-40B4-BE49-F238E27FC236}">
                <a16:creationId xmlns:a16="http://schemas.microsoft.com/office/drawing/2014/main" id="{080ECB38-319E-4761-B3B2-0D1E106EDD9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1407" y="2216481"/>
            <a:ext cx="426463" cy="426463"/>
          </a:xfrm>
          <a:prstGeom prst="rect">
            <a:avLst/>
          </a:prstGeom>
        </p:spPr>
      </p:pic>
      <p:grpSp>
        <p:nvGrpSpPr>
          <p:cNvPr id="11" name="Group 10">
            <a:extLst>
              <a:ext uri="{FF2B5EF4-FFF2-40B4-BE49-F238E27FC236}">
                <a16:creationId xmlns:a16="http://schemas.microsoft.com/office/drawing/2014/main" id="{EE8E32C8-9E48-4E93-A913-B76DE82A2B40}"/>
              </a:ext>
            </a:extLst>
          </p:cNvPr>
          <p:cNvGrpSpPr/>
          <p:nvPr/>
        </p:nvGrpSpPr>
        <p:grpSpPr>
          <a:xfrm>
            <a:off x="5331244" y="3510310"/>
            <a:ext cx="426463" cy="1497204"/>
            <a:chOff x="3807243" y="3510310"/>
            <a:chExt cx="426463" cy="1497204"/>
          </a:xfrm>
        </p:grpSpPr>
        <p:pic>
          <p:nvPicPr>
            <p:cNvPr id="66" name="Picture 65">
              <a:extLst>
                <a:ext uri="{FF2B5EF4-FFF2-40B4-BE49-F238E27FC236}">
                  <a16:creationId xmlns:a16="http://schemas.microsoft.com/office/drawing/2014/main" id="{57276C30-0868-4D43-AAF4-14CA5F0B63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67" name="Picture 66">
              <a:extLst>
                <a:ext uri="{FF2B5EF4-FFF2-40B4-BE49-F238E27FC236}">
                  <a16:creationId xmlns:a16="http://schemas.microsoft.com/office/drawing/2014/main" id="{38736D05-53A2-423A-935F-4EA11B7340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68" name="Picture 67">
              <a:extLst>
                <a:ext uri="{FF2B5EF4-FFF2-40B4-BE49-F238E27FC236}">
                  <a16:creationId xmlns:a16="http://schemas.microsoft.com/office/drawing/2014/main" id="{56A56B7A-02A7-48C6-A698-FB405D4B60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69" name="Group 68">
            <a:extLst>
              <a:ext uri="{FF2B5EF4-FFF2-40B4-BE49-F238E27FC236}">
                <a16:creationId xmlns:a16="http://schemas.microsoft.com/office/drawing/2014/main" id="{33CEE547-908F-4E54-8B53-5362E27F89D4}"/>
              </a:ext>
            </a:extLst>
          </p:cNvPr>
          <p:cNvGrpSpPr/>
          <p:nvPr/>
        </p:nvGrpSpPr>
        <p:grpSpPr>
          <a:xfrm>
            <a:off x="5855268" y="3510310"/>
            <a:ext cx="426463" cy="1497204"/>
            <a:chOff x="3807243" y="3510310"/>
            <a:chExt cx="426463" cy="1497204"/>
          </a:xfrm>
        </p:grpSpPr>
        <p:pic>
          <p:nvPicPr>
            <p:cNvPr id="70" name="Picture 69">
              <a:extLst>
                <a:ext uri="{FF2B5EF4-FFF2-40B4-BE49-F238E27FC236}">
                  <a16:creationId xmlns:a16="http://schemas.microsoft.com/office/drawing/2014/main" id="{C075DDE4-3497-485B-8C1A-03F961CCC4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71" name="Picture 70">
              <a:extLst>
                <a:ext uri="{FF2B5EF4-FFF2-40B4-BE49-F238E27FC236}">
                  <a16:creationId xmlns:a16="http://schemas.microsoft.com/office/drawing/2014/main" id="{A9C1AFFA-9D5F-4630-A77E-A2AAEB895A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72" name="Picture 71">
              <a:extLst>
                <a:ext uri="{FF2B5EF4-FFF2-40B4-BE49-F238E27FC236}">
                  <a16:creationId xmlns:a16="http://schemas.microsoft.com/office/drawing/2014/main" id="{05DA2DF2-A988-4454-8B1C-52D69446A3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73" name="Group 72">
            <a:extLst>
              <a:ext uri="{FF2B5EF4-FFF2-40B4-BE49-F238E27FC236}">
                <a16:creationId xmlns:a16="http://schemas.microsoft.com/office/drawing/2014/main" id="{87E26A1C-350D-4EE5-B988-252557025AE0}"/>
              </a:ext>
            </a:extLst>
          </p:cNvPr>
          <p:cNvGrpSpPr/>
          <p:nvPr/>
        </p:nvGrpSpPr>
        <p:grpSpPr>
          <a:xfrm>
            <a:off x="6379292" y="3510310"/>
            <a:ext cx="426463" cy="1497204"/>
            <a:chOff x="3807243" y="3510310"/>
            <a:chExt cx="426463" cy="1497204"/>
          </a:xfrm>
        </p:grpSpPr>
        <p:pic>
          <p:nvPicPr>
            <p:cNvPr id="74" name="Picture 73">
              <a:extLst>
                <a:ext uri="{FF2B5EF4-FFF2-40B4-BE49-F238E27FC236}">
                  <a16:creationId xmlns:a16="http://schemas.microsoft.com/office/drawing/2014/main" id="{310C6F78-FC22-4E49-8528-93D7331AE0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75" name="Picture 74">
              <a:extLst>
                <a:ext uri="{FF2B5EF4-FFF2-40B4-BE49-F238E27FC236}">
                  <a16:creationId xmlns:a16="http://schemas.microsoft.com/office/drawing/2014/main" id="{FB91F1A1-A6A6-46F7-A21B-E236CFA60C7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76" name="Picture 75">
              <a:extLst>
                <a:ext uri="{FF2B5EF4-FFF2-40B4-BE49-F238E27FC236}">
                  <a16:creationId xmlns:a16="http://schemas.microsoft.com/office/drawing/2014/main" id="{BB9F9E90-D86A-4C80-BDF8-354CDB843D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77" name="Group 76">
            <a:extLst>
              <a:ext uri="{FF2B5EF4-FFF2-40B4-BE49-F238E27FC236}">
                <a16:creationId xmlns:a16="http://schemas.microsoft.com/office/drawing/2014/main" id="{352A1E63-AFF1-4F93-A26D-EBE835418B0F}"/>
              </a:ext>
            </a:extLst>
          </p:cNvPr>
          <p:cNvGrpSpPr/>
          <p:nvPr/>
        </p:nvGrpSpPr>
        <p:grpSpPr>
          <a:xfrm>
            <a:off x="6903316" y="3510310"/>
            <a:ext cx="426463" cy="1497204"/>
            <a:chOff x="3807243" y="3510310"/>
            <a:chExt cx="426463" cy="1497204"/>
          </a:xfrm>
        </p:grpSpPr>
        <p:pic>
          <p:nvPicPr>
            <p:cNvPr id="78" name="Picture 77">
              <a:extLst>
                <a:ext uri="{FF2B5EF4-FFF2-40B4-BE49-F238E27FC236}">
                  <a16:creationId xmlns:a16="http://schemas.microsoft.com/office/drawing/2014/main" id="{2AB6DAC4-6BD7-4D07-8A01-CF00A43F30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79" name="Picture 78">
              <a:extLst>
                <a:ext uri="{FF2B5EF4-FFF2-40B4-BE49-F238E27FC236}">
                  <a16:creationId xmlns:a16="http://schemas.microsoft.com/office/drawing/2014/main" id="{B2C9D744-D8B8-45E3-AE16-EB874CE684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80" name="Picture 79">
              <a:extLst>
                <a:ext uri="{FF2B5EF4-FFF2-40B4-BE49-F238E27FC236}">
                  <a16:creationId xmlns:a16="http://schemas.microsoft.com/office/drawing/2014/main" id="{78E893FF-107D-4290-B6FE-B27FBDDE61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81" name="Group 80">
            <a:extLst>
              <a:ext uri="{FF2B5EF4-FFF2-40B4-BE49-F238E27FC236}">
                <a16:creationId xmlns:a16="http://schemas.microsoft.com/office/drawing/2014/main" id="{A05D3015-270B-4776-89EF-ABDC5D672E20}"/>
              </a:ext>
            </a:extLst>
          </p:cNvPr>
          <p:cNvGrpSpPr/>
          <p:nvPr/>
        </p:nvGrpSpPr>
        <p:grpSpPr>
          <a:xfrm>
            <a:off x="7427340" y="3510310"/>
            <a:ext cx="426463" cy="1497204"/>
            <a:chOff x="3807243" y="3510310"/>
            <a:chExt cx="426463" cy="1497204"/>
          </a:xfrm>
        </p:grpSpPr>
        <p:pic>
          <p:nvPicPr>
            <p:cNvPr id="82" name="Picture 81">
              <a:extLst>
                <a:ext uri="{FF2B5EF4-FFF2-40B4-BE49-F238E27FC236}">
                  <a16:creationId xmlns:a16="http://schemas.microsoft.com/office/drawing/2014/main" id="{FD9585A5-4CD5-4CCD-B8F2-F00202691B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83" name="Picture 82">
              <a:extLst>
                <a:ext uri="{FF2B5EF4-FFF2-40B4-BE49-F238E27FC236}">
                  <a16:creationId xmlns:a16="http://schemas.microsoft.com/office/drawing/2014/main" id="{D34581C4-4921-4A48-BD79-B8BA226639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84" name="Picture 83">
              <a:extLst>
                <a:ext uri="{FF2B5EF4-FFF2-40B4-BE49-F238E27FC236}">
                  <a16:creationId xmlns:a16="http://schemas.microsoft.com/office/drawing/2014/main" id="{0092BEDC-8CBF-43A3-A778-7784CE4717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85" name="Group 84">
            <a:extLst>
              <a:ext uri="{FF2B5EF4-FFF2-40B4-BE49-F238E27FC236}">
                <a16:creationId xmlns:a16="http://schemas.microsoft.com/office/drawing/2014/main" id="{2F0A92FF-8628-4C2D-900E-87704C40B720}"/>
              </a:ext>
            </a:extLst>
          </p:cNvPr>
          <p:cNvGrpSpPr/>
          <p:nvPr/>
        </p:nvGrpSpPr>
        <p:grpSpPr>
          <a:xfrm>
            <a:off x="7951364" y="3510310"/>
            <a:ext cx="426463" cy="1497204"/>
            <a:chOff x="3807243" y="3510310"/>
            <a:chExt cx="426463" cy="1497204"/>
          </a:xfrm>
        </p:grpSpPr>
        <p:pic>
          <p:nvPicPr>
            <p:cNvPr id="86" name="Picture 85">
              <a:extLst>
                <a:ext uri="{FF2B5EF4-FFF2-40B4-BE49-F238E27FC236}">
                  <a16:creationId xmlns:a16="http://schemas.microsoft.com/office/drawing/2014/main" id="{B70AC486-31A2-4607-BF5B-B09D5D76ACE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87" name="Picture 86">
              <a:extLst>
                <a:ext uri="{FF2B5EF4-FFF2-40B4-BE49-F238E27FC236}">
                  <a16:creationId xmlns:a16="http://schemas.microsoft.com/office/drawing/2014/main" id="{7173C8D8-7ECC-41DF-84CB-7AEE6F2504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88" name="Picture 87">
              <a:extLst>
                <a:ext uri="{FF2B5EF4-FFF2-40B4-BE49-F238E27FC236}">
                  <a16:creationId xmlns:a16="http://schemas.microsoft.com/office/drawing/2014/main" id="{69986487-FFB0-4B2A-B801-ADE826DF07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89" name="Group 88">
            <a:extLst>
              <a:ext uri="{FF2B5EF4-FFF2-40B4-BE49-F238E27FC236}">
                <a16:creationId xmlns:a16="http://schemas.microsoft.com/office/drawing/2014/main" id="{1CCE9F5D-B5FA-47A6-80B0-B3C443BF0BAA}"/>
              </a:ext>
            </a:extLst>
          </p:cNvPr>
          <p:cNvGrpSpPr/>
          <p:nvPr/>
        </p:nvGrpSpPr>
        <p:grpSpPr>
          <a:xfrm>
            <a:off x="8475386" y="3510310"/>
            <a:ext cx="426463" cy="1497204"/>
            <a:chOff x="3807243" y="3510310"/>
            <a:chExt cx="426463" cy="1497204"/>
          </a:xfrm>
        </p:grpSpPr>
        <p:pic>
          <p:nvPicPr>
            <p:cNvPr id="90" name="Picture 89">
              <a:extLst>
                <a:ext uri="{FF2B5EF4-FFF2-40B4-BE49-F238E27FC236}">
                  <a16:creationId xmlns:a16="http://schemas.microsoft.com/office/drawing/2014/main" id="{4207085B-EB2D-4CB2-9301-9FABE30887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91" name="Picture 90">
              <a:extLst>
                <a:ext uri="{FF2B5EF4-FFF2-40B4-BE49-F238E27FC236}">
                  <a16:creationId xmlns:a16="http://schemas.microsoft.com/office/drawing/2014/main" id="{B34F211E-4118-4ED0-8668-4D56047E3F9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92" name="Picture 91">
              <a:extLst>
                <a:ext uri="{FF2B5EF4-FFF2-40B4-BE49-F238E27FC236}">
                  <a16:creationId xmlns:a16="http://schemas.microsoft.com/office/drawing/2014/main" id="{9FEDFC59-CD24-45A9-B6D1-4387052B62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spTree>
    <p:extLst>
      <p:ext uri="{BB962C8B-B14F-4D97-AF65-F5344CB8AC3E}">
        <p14:creationId xmlns:p14="http://schemas.microsoft.com/office/powerpoint/2010/main" val="1004254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par>
                                <p:cTn id="20" presetID="10" presetClass="entr" presetSubtype="0"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500"/>
                                        <p:tgtEl>
                                          <p:spTgt spid="38"/>
                                        </p:tgtEl>
                                      </p:cBhvr>
                                    </p:animEffect>
                                  </p:childTnLst>
                                </p:cTn>
                              </p:par>
                              <p:par>
                                <p:cTn id="23" presetID="10" presetClass="entr" presetSubtype="0"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par>
                                <p:cTn id="29" presetID="10" presetClass="entr" presetSubtype="0" fill="hold" nodeType="with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500"/>
                                        <p:tgtEl>
                                          <p:spTgt spid="45"/>
                                        </p:tgtEl>
                                      </p:cBhvr>
                                    </p:animEffect>
                                  </p:childTnLst>
                                </p:cTn>
                              </p:par>
                            </p:childTnLst>
                          </p:cTn>
                        </p:par>
                        <p:par>
                          <p:cTn id="44" fill="hold">
                            <p:stCondLst>
                              <p:cond delay="1000"/>
                            </p:stCondLst>
                            <p:childTnLst>
                              <p:par>
                                <p:cTn id="45" presetID="10" presetClass="exit" presetSubtype="0" fill="hold" nodeType="afterEffect">
                                  <p:stCondLst>
                                    <p:cond delay="500"/>
                                  </p:stCondLst>
                                  <p:childTnLst>
                                    <p:animEffect transition="out" filter="fade">
                                      <p:cBhvr>
                                        <p:cTn id="46" dur="500"/>
                                        <p:tgtEl>
                                          <p:spTgt spid="25"/>
                                        </p:tgtEl>
                                      </p:cBhvr>
                                    </p:animEffect>
                                    <p:set>
                                      <p:cBhvr>
                                        <p:cTn id="47" dur="1" fill="hold">
                                          <p:stCondLst>
                                            <p:cond delay="499"/>
                                          </p:stCondLst>
                                        </p:cTn>
                                        <p:tgtEl>
                                          <p:spTgt spid="25"/>
                                        </p:tgtEl>
                                        <p:attrNameLst>
                                          <p:attrName>style.visibility</p:attrName>
                                        </p:attrNameLst>
                                      </p:cBhvr>
                                      <p:to>
                                        <p:strVal val="hidden"/>
                                      </p:to>
                                    </p:set>
                                  </p:childTnLst>
                                </p:cTn>
                              </p:par>
                            </p:childTnLst>
                          </p:cTn>
                        </p:par>
                        <p:par>
                          <p:cTn id="48" fill="hold">
                            <p:stCondLst>
                              <p:cond delay="2000"/>
                            </p:stCondLst>
                            <p:childTnLst>
                              <p:par>
                                <p:cTn id="49" presetID="10" presetClass="entr" presetSubtype="0"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fade">
                                      <p:cBhvr>
                                        <p:cTn id="54" dur="500"/>
                                        <p:tgtEl>
                                          <p:spTgt spid="57"/>
                                        </p:tgtEl>
                                      </p:cBhvr>
                                    </p:animEffect>
                                  </p:childTnLst>
                                </p:cTn>
                              </p:par>
                              <p:par>
                                <p:cTn id="55" presetID="10" presetClass="entr" presetSubtype="0"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animEffect transition="in" filter="fade">
                                      <p:cBhvr>
                                        <p:cTn id="57" dur="500"/>
                                        <p:tgtEl>
                                          <p:spTgt spid="58"/>
                                        </p:tgtEl>
                                      </p:cBhvr>
                                    </p:animEffect>
                                  </p:childTnLst>
                                </p:cTn>
                              </p:par>
                              <p:par>
                                <p:cTn id="58" presetID="10" presetClass="entr" presetSubtype="0" fill="hold" nodeType="withEffect">
                                  <p:stCondLst>
                                    <p:cond delay="0"/>
                                  </p:stCondLst>
                                  <p:childTnLst>
                                    <p:set>
                                      <p:cBhvr>
                                        <p:cTn id="59" dur="1" fill="hold">
                                          <p:stCondLst>
                                            <p:cond delay="0"/>
                                          </p:stCondLst>
                                        </p:cTn>
                                        <p:tgtEl>
                                          <p:spTgt spid="59"/>
                                        </p:tgtEl>
                                        <p:attrNameLst>
                                          <p:attrName>style.visibility</p:attrName>
                                        </p:attrNameLst>
                                      </p:cBhvr>
                                      <p:to>
                                        <p:strVal val="visible"/>
                                      </p:to>
                                    </p:set>
                                    <p:animEffect transition="in" filter="fade">
                                      <p:cBhvr>
                                        <p:cTn id="60" dur="500"/>
                                        <p:tgtEl>
                                          <p:spTgt spid="59"/>
                                        </p:tgtEl>
                                      </p:cBhvr>
                                    </p:animEffect>
                                  </p:childTnLst>
                                </p:cTn>
                              </p:par>
                              <p:par>
                                <p:cTn id="61" presetID="10" presetClass="entr" presetSubtype="0" fill="hold" nodeType="with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fade">
                                      <p:cBhvr>
                                        <p:cTn id="63" dur="500"/>
                                        <p:tgtEl>
                                          <p:spTgt spid="60"/>
                                        </p:tgtEl>
                                      </p:cBhvr>
                                    </p:animEffect>
                                  </p:childTnLst>
                                </p:cTn>
                              </p:par>
                              <p:par>
                                <p:cTn id="64" presetID="10" presetClass="entr" presetSubtype="0" fill="hold" nodeType="with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fade">
                                      <p:cBhvr>
                                        <p:cTn id="66" dur="500"/>
                                        <p:tgtEl>
                                          <p:spTgt spid="61"/>
                                        </p:tgtEl>
                                      </p:cBhvr>
                                    </p:animEffect>
                                  </p:childTnLst>
                                </p:cTn>
                              </p:par>
                              <p:par>
                                <p:cTn id="67" presetID="10" presetClass="entr" presetSubtype="0" fill="hold" nodeType="withEffect">
                                  <p:stCondLst>
                                    <p:cond delay="0"/>
                                  </p:stCondLst>
                                  <p:childTnLst>
                                    <p:set>
                                      <p:cBhvr>
                                        <p:cTn id="68" dur="1" fill="hold">
                                          <p:stCondLst>
                                            <p:cond delay="0"/>
                                          </p:stCondLst>
                                        </p:cTn>
                                        <p:tgtEl>
                                          <p:spTgt spid="62"/>
                                        </p:tgtEl>
                                        <p:attrNameLst>
                                          <p:attrName>style.visibility</p:attrName>
                                        </p:attrNameLst>
                                      </p:cBhvr>
                                      <p:to>
                                        <p:strVal val="visible"/>
                                      </p:to>
                                    </p:set>
                                    <p:animEffect transition="in" filter="fade">
                                      <p:cBhvr>
                                        <p:cTn id="69" dur="500"/>
                                        <p:tgtEl>
                                          <p:spTgt spid="62"/>
                                        </p:tgtEl>
                                      </p:cBhvr>
                                    </p:animEffect>
                                  </p:childTnLst>
                                </p:cTn>
                              </p:par>
                              <p:par>
                                <p:cTn id="70" presetID="10" presetClass="entr" presetSubtype="0" fill="hold" nodeType="withEffect">
                                  <p:stCondLst>
                                    <p:cond delay="0"/>
                                  </p:stCondLst>
                                  <p:childTnLst>
                                    <p:set>
                                      <p:cBhvr>
                                        <p:cTn id="71" dur="1" fill="hold">
                                          <p:stCondLst>
                                            <p:cond delay="0"/>
                                          </p:stCondLst>
                                        </p:cTn>
                                        <p:tgtEl>
                                          <p:spTgt spid="63"/>
                                        </p:tgtEl>
                                        <p:attrNameLst>
                                          <p:attrName>style.visibility</p:attrName>
                                        </p:attrNameLst>
                                      </p:cBhvr>
                                      <p:to>
                                        <p:strVal val="visible"/>
                                      </p:to>
                                    </p:set>
                                    <p:animEffect transition="in" filter="fade">
                                      <p:cBhvr>
                                        <p:cTn id="72" dur="500"/>
                                        <p:tgtEl>
                                          <p:spTgt spid="63"/>
                                        </p:tgtEl>
                                      </p:cBhvr>
                                    </p:animEffect>
                                  </p:childTnLst>
                                </p:cTn>
                              </p:par>
                              <p:par>
                                <p:cTn id="73" presetID="10" presetClass="entr" presetSubtype="0"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fade">
                                      <p:cBhvr>
                                        <p:cTn id="75" dur="500"/>
                                        <p:tgtEl>
                                          <p:spTgt spid="64"/>
                                        </p:tgtEl>
                                      </p:cBhvr>
                                    </p:animEffect>
                                  </p:childTnLst>
                                </p:cTn>
                              </p:par>
                              <p:par>
                                <p:cTn id="76" presetID="10" presetClass="entr" presetSubtype="0" fill="hold" nodeType="withEffect">
                                  <p:stCondLst>
                                    <p:cond delay="0"/>
                                  </p:stCondLst>
                                  <p:childTnLst>
                                    <p:set>
                                      <p:cBhvr>
                                        <p:cTn id="77" dur="1" fill="hold">
                                          <p:stCondLst>
                                            <p:cond delay="0"/>
                                          </p:stCondLst>
                                        </p:cTn>
                                        <p:tgtEl>
                                          <p:spTgt spid="65"/>
                                        </p:tgtEl>
                                        <p:attrNameLst>
                                          <p:attrName>style.visibility</p:attrName>
                                        </p:attrNameLst>
                                      </p:cBhvr>
                                      <p:to>
                                        <p:strVal val="visible"/>
                                      </p:to>
                                    </p:set>
                                    <p:animEffect transition="in" filter="fade">
                                      <p:cBhvr>
                                        <p:cTn id="78" dur="500"/>
                                        <p:tgtEl>
                                          <p:spTgt spid="65"/>
                                        </p:tgtEl>
                                      </p:cBhvr>
                                    </p:animEffect>
                                  </p:childTnLst>
                                </p:cTn>
                              </p:par>
                            </p:childTnLst>
                          </p:cTn>
                        </p:par>
                      </p:childTnLst>
                    </p:cTn>
                  </p:par>
                  <p:par>
                    <p:cTn id="79" fill="hold">
                      <p:stCondLst>
                        <p:cond delay="indefinite"/>
                      </p:stCondLst>
                      <p:childTnLst>
                        <p:par>
                          <p:cTn id="80" fill="hold">
                            <p:stCondLst>
                              <p:cond delay="0"/>
                            </p:stCondLst>
                            <p:childTnLst>
                              <p:par>
                                <p:cTn id="81" presetID="42" presetClass="path" presetSubtype="0" accel="50000" fill="hold" nodeType="clickEffect">
                                  <p:stCondLst>
                                    <p:cond delay="0"/>
                                  </p:stCondLst>
                                  <p:childTnLst>
                                    <p:animMotion origin="layout" path="M -0.00144 -0.00232 L 0.18972 0.18912 " pathEditMode="relative" rAng="0" ptsTypes="AA">
                                      <p:cBhvr>
                                        <p:cTn id="82" dur="1500" fill="hold"/>
                                        <p:tgtEl>
                                          <p:spTgt spid="36"/>
                                        </p:tgtEl>
                                        <p:attrNameLst>
                                          <p:attrName>ppt_x</p:attrName>
                                          <p:attrName>ppt_y</p:attrName>
                                        </p:attrNameLst>
                                      </p:cBhvr>
                                      <p:rCtr x="9557" y="9560"/>
                                    </p:animMotion>
                                  </p:childTnLst>
                                </p:cTn>
                              </p:par>
                              <p:par>
                                <p:cTn id="83" presetID="42" presetClass="path" presetSubtype="0" accel="50000" fill="hold" nodeType="withEffect">
                                  <p:stCondLst>
                                    <p:cond delay="0"/>
                                  </p:stCondLst>
                                  <p:childTnLst>
                                    <p:animMotion origin="layout" path="M -8.33333E-7 3.33333E-6 L 0.14792 0.26667 " pathEditMode="relative" rAng="0" ptsTypes="AA">
                                      <p:cBhvr>
                                        <p:cTn id="84" dur="1500" fill="hold"/>
                                        <p:tgtEl>
                                          <p:spTgt spid="37"/>
                                        </p:tgtEl>
                                        <p:attrNameLst>
                                          <p:attrName>ppt_x</p:attrName>
                                          <p:attrName>ppt_y</p:attrName>
                                        </p:attrNameLst>
                                      </p:cBhvr>
                                      <p:rCtr x="6706" y="12014"/>
                                    </p:animMotion>
                                  </p:childTnLst>
                                </p:cTn>
                              </p:par>
                              <p:par>
                                <p:cTn id="85" presetID="42" presetClass="path" presetSubtype="0" accel="50000" fill="hold" nodeType="withEffect">
                                  <p:stCondLst>
                                    <p:cond delay="0"/>
                                  </p:stCondLst>
                                  <p:childTnLst>
                                    <p:animMotion origin="layout" path="M 3.54167E-6 3.33333E-6 L 0.10755 0.34467 " pathEditMode="relative" rAng="0" ptsTypes="AA">
                                      <p:cBhvr>
                                        <p:cTn id="86" dur="1500" fill="hold"/>
                                        <p:tgtEl>
                                          <p:spTgt spid="38"/>
                                        </p:tgtEl>
                                        <p:attrNameLst>
                                          <p:attrName>ppt_x</p:attrName>
                                          <p:attrName>ppt_y</p:attrName>
                                        </p:attrNameLst>
                                      </p:cBhvr>
                                      <p:rCtr x="5378" y="17222"/>
                                    </p:animMotion>
                                  </p:childTnLst>
                                </p:cTn>
                              </p:par>
                            </p:childTnLst>
                          </p:cTn>
                        </p:par>
                        <p:par>
                          <p:cTn id="87" fill="hold">
                            <p:stCondLst>
                              <p:cond delay="1500"/>
                            </p:stCondLst>
                            <p:childTnLst>
                              <p:par>
                                <p:cTn id="88" presetID="1" presetClass="exit" presetSubtype="0" fill="hold" nodeType="afterEffect">
                                  <p:stCondLst>
                                    <p:cond delay="0"/>
                                  </p:stCondLst>
                                  <p:childTnLst>
                                    <p:set>
                                      <p:cBhvr>
                                        <p:cTn id="89" dur="1" fill="hold">
                                          <p:stCondLst>
                                            <p:cond delay="0"/>
                                          </p:stCondLst>
                                        </p:cTn>
                                        <p:tgtEl>
                                          <p:spTgt spid="36"/>
                                        </p:tgtEl>
                                        <p:attrNameLst>
                                          <p:attrName>style.visibility</p:attrName>
                                        </p:attrNameLst>
                                      </p:cBhvr>
                                      <p:to>
                                        <p:strVal val="hidden"/>
                                      </p:to>
                                    </p:set>
                                  </p:childTnLst>
                                </p:cTn>
                              </p:par>
                              <p:par>
                                <p:cTn id="90" presetID="1" presetClass="exit" presetSubtype="0" fill="hold" nodeType="withEffect">
                                  <p:stCondLst>
                                    <p:cond delay="0"/>
                                  </p:stCondLst>
                                  <p:childTnLst>
                                    <p:set>
                                      <p:cBhvr>
                                        <p:cTn id="91" dur="1" fill="hold">
                                          <p:stCondLst>
                                            <p:cond delay="0"/>
                                          </p:stCondLst>
                                        </p:cTn>
                                        <p:tgtEl>
                                          <p:spTgt spid="37"/>
                                        </p:tgtEl>
                                        <p:attrNameLst>
                                          <p:attrName>style.visibility</p:attrName>
                                        </p:attrNameLst>
                                      </p:cBhvr>
                                      <p:to>
                                        <p:strVal val="hidden"/>
                                      </p:to>
                                    </p:set>
                                  </p:childTnLst>
                                </p:cTn>
                              </p:par>
                              <p:par>
                                <p:cTn id="92" presetID="1" presetClass="exit" presetSubtype="0" fill="hold" nodeType="withEffect">
                                  <p:stCondLst>
                                    <p:cond delay="0"/>
                                  </p:stCondLst>
                                  <p:childTnLst>
                                    <p:set>
                                      <p:cBhvr>
                                        <p:cTn id="93" dur="1" fill="hold">
                                          <p:stCondLst>
                                            <p:cond delay="0"/>
                                          </p:stCondLst>
                                        </p:cTn>
                                        <p:tgtEl>
                                          <p:spTgt spid="38"/>
                                        </p:tgtEl>
                                        <p:attrNameLst>
                                          <p:attrName>style.visibility</p:attrName>
                                        </p:attrNameLst>
                                      </p:cBhvr>
                                      <p:to>
                                        <p:strVal val="hidden"/>
                                      </p:to>
                                    </p:set>
                                  </p:childTnLst>
                                </p:cTn>
                              </p:par>
                              <p:par>
                                <p:cTn id="94" presetID="1" presetClass="entr" presetSubtype="0" fill="hold" nodeType="withEffect">
                                  <p:stCondLst>
                                    <p:cond delay="0"/>
                                  </p:stCondLst>
                                  <p:childTnLst>
                                    <p:set>
                                      <p:cBhvr>
                                        <p:cTn id="95" dur="1" fill="hold">
                                          <p:stCondLst>
                                            <p:cond delay="0"/>
                                          </p:stCondLst>
                                        </p:cTn>
                                        <p:tgtEl>
                                          <p:spTgt spid="11"/>
                                        </p:tgtEl>
                                        <p:attrNameLst>
                                          <p:attrName>style.visibility</p:attrName>
                                        </p:attrNameLst>
                                      </p:cBhvr>
                                      <p:to>
                                        <p:strVal val="visible"/>
                                      </p:to>
                                    </p:set>
                                  </p:childTnLst>
                                </p:cTn>
                              </p:par>
                            </p:childTnLst>
                          </p:cTn>
                        </p:par>
                        <p:par>
                          <p:cTn id="96" fill="hold">
                            <p:stCondLst>
                              <p:cond delay="1500"/>
                            </p:stCondLst>
                            <p:childTnLst>
                              <p:par>
                                <p:cTn id="97" presetID="42" presetClass="path" presetSubtype="0" accel="50000" fill="hold" nodeType="afterEffect">
                                  <p:stCondLst>
                                    <p:cond delay="0"/>
                                  </p:stCondLst>
                                  <p:childTnLst>
                                    <p:animMotion origin="layout" path="M -2.08333E-6 3.33333E-6 L 0.10964 0.18912 " pathEditMode="relative" rAng="0" ptsTypes="AA">
                                      <p:cBhvr>
                                        <p:cTn id="98" dur="1500" fill="hold"/>
                                        <p:tgtEl>
                                          <p:spTgt spid="39"/>
                                        </p:tgtEl>
                                        <p:attrNameLst>
                                          <p:attrName>ppt_x</p:attrName>
                                          <p:attrName>ppt_y</p:attrName>
                                        </p:attrNameLst>
                                      </p:cBhvr>
                                      <p:rCtr x="5482" y="9444"/>
                                    </p:animMotion>
                                  </p:childTnLst>
                                </p:cTn>
                              </p:par>
                              <p:par>
                                <p:cTn id="99" presetID="42" presetClass="path" presetSubtype="0" accel="50000" fill="hold" nodeType="withEffect">
                                  <p:stCondLst>
                                    <p:cond delay="0"/>
                                  </p:stCondLst>
                                  <p:childTnLst>
                                    <p:animMotion origin="layout" path="M 2.08333E-6 3.33333E-6 L 0.06771 0.26666 " pathEditMode="relative" rAng="0" ptsTypes="AA">
                                      <p:cBhvr>
                                        <p:cTn id="100" dur="1500" fill="hold"/>
                                        <p:tgtEl>
                                          <p:spTgt spid="40"/>
                                        </p:tgtEl>
                                        <p:attrNameLst>
                                          <p:attrName>ppt_x</p:attrName>
                                          <p:attrName>ppt_y</p:attrName>
                                        </p:attrNameLst>
                                      </p:cBhvr>
                                      <p:rCtr x="3372" y="13403"/>
                                    </p:animMotion>
                                  </p:childTnLst>
                                </p:cTn>
                              </p:par>
                              <p:par>
                                <p:cTn id="101" presetID="42" presetClass="path" presetSubtype="0" accel="50000" fill="hold" nodeType="withEffect">
                                  <p:stCondLst>
                                    <p:cond delay="0"/>
                                  </p:stCondLst>
                                  <p:childTnLst>
                                    <p:animMotion origin="layout" path="M -3.54167E-6 3.33333E-6 L 0.02748 0.34375 " pathEditMode="relative" rAng="0" ptsTypes="AA">
                                      <p:cBhvr>
                                        <p:cTn id="102" dur="1500" fill="hold"/>
                                        <p:tgtEl>
                                          <p:spTgt spid="41"/>
                                        </p:tgtEl>
                                        <p:attrNameLst>
                                          <p:attrName>ppt_x</p:attrName>
                                          <p:attrName>ppt_y</p:attrName>
                                        </p:attrNameLst>
                                      </p:cBhvr>
                                      <p:rCtr x="1367" y="17176"/>
                                    </p:animMotion>
                                  </p:childTnLst>
                                </p:cTn>
                              </p:par>
                            </p:childTnLst>
                          </p:cTn>
                        </p:par>
                        <p:par>
                          <p:cTn id="103" fill="hold">
                            <p:stCondLst>
                              <p:cond delay="3000"/>
                            </p:stCondLst>
                            <p:childTnLst>
                              <p:par>
                                <p:cTn id="104" presetID="1" presetClass="exit" presetSubtype="0" fill="hold" nodeType="afterEffect">
                                  <p:stCondLst>
                                    <p:cond delay="0"/>
                                  </p:stCondLst>
                                  <p:childTnLst>
                                    <p:set>
                                      <p:cBhvr>
                                        <p:cTn id="105" dur="1" fill="hold">
                                          <p:stCondLst>
                                            <p:cond delay="0"/>
                                          </p:stCondLst>
                                        </p:cTn>
                                        <p:tgtEl>
                                          <p:spTgt spid="39"/>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40"/>
                                        </p:tgtEl>
                                        <p:attrNameLst>
                                          <p:attrName>style.visibility</p:attrName>
                                        </p:attrNameLst>
                                      </p:cBhvr>
                                      <p:to>
                                        <p:strVal val="hidden"/>
                                      </p:to>
                                    </p:set>
                                  </p:childTnLst>
                                </p:cTn>
                              </p:par>
                              <p:par>
                                <p:cTn id="108" presetID="1" presetClass="exit" presetSubtype="0" fill="hold" nodeType="withEffect">
                                  <p:stCondLst>
                                    <p:cond delay="0"/>
                                  </p:stCondLst>
                                  <p:childTnLst>
                                    <p:set>
                                      <p:cBhvr>
                                        <p:cTn id="109" dur="1" fill="hold">
                                          <p:stCondLst>
                                            <p:cond delay="0"/>
                                          </p:stCondLst>
                                        </p:cTn>
                                        <p:tgtEl>
                                          <p:spTgt spid="41"/>
                                        </p:tgtEl>
                                        <p:attrNameLst>
                                          <p:attrName>style.visibility</p:attrName>
                                        </p:attrNameLst>
                                      </p:cBhvr>
                                      <p:to>
                                        <p:strVal val="hidden"/>
                                      </p:to>
                                    </p:set>
                                  </p:childTnLst>
                                </p:cTn>
                              </p:par>
                              <p:par>
                                <p:cTn id="110" presetID="1" presetClass="entr" presetSubtype="0" fill="hold" nodeType="withEffect">
                                  <p:stCondLst>
                                    <p:cond delay="0"/>
                                  </p:stCondLst>
                                  <p:childTnLst>
                                    <p:set>
                                      <p:cBhvr>
                                        <p:cTn id="111" dur="1" fill="hold">
                                          <p:stCondLst>
                                            <p:cond delay="0"/>
                                          </p:stCondLst>
                                        </p:cTn>
                                        <p:tgtEl>
                                          <p:spTgt spid="69"/>
                                        </p:tgtEl>
                                        <p:attrNameLst>
                                          <p:attrName>style.visibility</p:attrName>
                                        </p:attrNameLst>
                                      </p:cBhvr>
                                      <p:to>
                                        <p:strVal val="visible"/>
                                      </p:to>
                                    </p:set>
                                  </p:childTnLst>
                                </p:cTn>
                              </p:par>
                            </p:childTnLst>
                          </p:cTn>
                        </p:par>
                        <p:par>
                          <p:cTn id="112" fill="hold">
                            <p:stCondLst>
                              <p:cond delay="3000"/>
                            </p:stCondLst>
                            <p:childTnLst>
                              <p:par>
                                <p:cTn id="113" presetID="42" presetClass="path" presetSubtype="0" accel="50000" fill="hold" nodeType="afterEffect">
                                  <p:stCondLst>
                                    <p:cond delay="0"/>
                                  </p:stCondLst>
                                  <p:childTnLst>
                                    <p:animMotion origin="layout" path="M 8.33333E-7 3.33333E-6 L 0.02904 0.18912 " pathEditMode="relative" rAng="0" ptsTypes="AA">
                                      <p:cBhvr>
                                        <p:cTn id="114" dur="1500" fill="hold"/>
                                        <p:tgtEl>
                                          <p:spTgt spid="42"/>
                                        </p:tgtEl>
                                        <p:attrNameLst>
                                          <p:attrName>ppt_x</p:attrName>
                                          <p:attrName>ppt_y</p:attrName>
                                        </p:attrNameLst>
                                      </p:cBhvr>
                                      <p:rCtr x="1445" y="9444"/>
                                    </p:animMotion>
                                  </p:childTnLst>
                                </p:cTn>
                              </p:par>
                              <p:par>
                                <p:cTn id="115" presetID="42" presetClass="path" presetSubtype="0" accel="50000" fill="hold" nodeType="withEffect">
                                  <p:stCondLst>
                                    <p:cond delay="0"/>
                                  </p:stCondLst>
                                  <p:childTnLst>
                                    <p:animMotion origin="layout" path="M 5E-6 3.33333E-6 L -0.0125 0.26667 " pathEditMode="relative" rAng="0" ptsTypes="AA">
                                      <p:cBhvr>
                                        <p:cTn id="116" dur="1500" fill="hold"/>
                                        <p:tgtEl>
                                          <p:spTgt spid="43"/>
                                        </p:tgtEl>
                                        <p:attrNameLst>
                                          <p:attrName>ppt_x</p:attrName>
                                          <p:attrName>ppt_y</p:attrName>
                                        </p:attrNameLst>
                                      </p:cBhvr>
                                      <p:rCtr x="-651" y="13356"/>
                                    </p:animMotion>
                                  </p:childTnLst>
                                </p:cTn>
                              </p:par>
                              <p:par>
                                <p:cTn id="117" presetID="42" presetClass="path" presetSubtype="0" accel="50000" fill="hold" nodeType="withEffect">
                                  <p:stCondLst>
                                    <p:cond delay="0"/>
                                  </p:stCondLst>
                                  <p:childTnLst>
                                    <p:animMotion origin="layout" path="M -6.25E-7 3.33333E-6 L -0.05391 0.34467 " pathEditMode="relative" rAng="0" ptsTypes="AA">
                                      <p:cBhvr>
                                        <p:cTn id="118" dur="1500" fill="hold"/>
                                        <p:tgtEl>
                                          <p:spTgt spid="44"/>
                                        </p:tgtEl>
                                        <p:attrNameLst>
                                          <p:attrName>ppt_x</p:attrName>
                                          <p:attrName>ppt_y</p:attrName>
                                        </p:attrNameLst>
                                      </p:cBhvr>
                                      <p:rCtr x="-2695" y="17222"/>
                                    </p:animMotion>
                                  </p:childTnLst>
                                </p:cTn>
                              </p:par>
                            </p:childTnLst>
                          </p:cTn>
                        </p:par>
                        <p:par>
                          <p:cTn id="119" fill="hold">
                            <p:stCondLst>
                              <p:cond delay="4500"/>
                            </p:stCondLst>
                            <p:childTnLst>
                              <p:par>
                                <p:cTn id="120" presetID="1" presetClass="exit" presetSubtype="0" fill="hold" nodeType="afterEffect">
                                  <p:stCondLst>
                                    <p:cond delay="0"/>
                                  </p:stCondLst>
                                  <p:childTnLst>
                                    <p:set>
                                      <p:cBhvr>
                                        <p:cTn id="121" dur="1" fill="hold">
                                          <p:stCondLst>
                                            <p:cond delay="0"/>
                                          </p:stCondLst>
                                        </p:cTn>
                                        <p:tgtEl>
                                          <p:spTgt spid="42"/>
                                        </p:tgtEl>
                                        <p:attrNameLst>
                                          <p:attrName>style.visibility</p:attrName>
                                        </p:attrNameLst>
                                      </p:cBhvr>
                                      <p:to>
                                        <p:strVal val="hidden"/>
                                      </p:to>
                                    </p:set>
                                  </p:childTnLst>
                                </p:cTn>
                              </p:par>
                              <p:par>
                                <p:cTn id="122" presetID="1" presetClass="exit" presetSubtype="0" fill="hold" nodeType="withEffect">
                                  <p:stCondLst>
                                    <p:cond delay="0"/>
                                  </p:stCondLst>
                                  <p:childTnLst>
                                    <p:set>
                                      <p:cBhvr>
                                        <p:cTn id="123" dur="1" fill="hold">
                                          <p:stCondLst>
                                            <p:cond delay="0"/>
                                          </p:stCondLst>
                                        </p:cTn>
                                        <p:tgtEl>
                                          <p:spTgt spid="43"/>
                                        </p:tgtEl>
                                        <p:attrNameLst>
                                          <p:attrName>style.visibility</p:attrName>
                                        </p:attrNameLst>
                                      </p:cBhvr>
                                      <p:to>
                                        <p:strVal val="hidden"/>
                                      </p:to>
                                    </p:set>
                                  </p:childTnLst>
                                </p:cTn>
                              </p:par>
                              <p:par>
                                <p:cTn id="124" presetID="1" presetClass="exit" presetSubtype="0" fill="hold" nodeType="withEffect">
                                  <p:stCondLst>
                                    <p:cond delay="0"/>
                                  </p:stCondLst>
                                  <p:childTnLst>
                                    <p:set>
                                      <p:cBhvr>
                                        <p:cTn id="125" dur="1" fill="hold">
                                          <p:stCondLst>
                                            <p:cond delay="0"/>
                                          </p:stCondLst>
                                        </p:cTn>
                                        <p:tgtEl>
                                          <p:spTgt spid="44"/>
                                        </p:tgtEl>
                                        <p:attrNameLst>
                                          <p:attrName>style.visibility</p:attrName>
                                        </p:attrNameLst>
                                      </p:cBhvr>
                                      <p:to>
                                        <p:strVal val="hidden"/>
                                      </p:to>
                                    </p:set>
                                  </p:childTnLst>
                                </p:cTn>
                              </p:par>
                              <p:par>
                                <p:cTn id="126" presetID="1" presetClass="entr" presetSubtype="0" fill="hold" nodeType="withEffect">
                                  <p:stCondLst>
                                    <p:cond delay="0"/>
                                  </p:stCondLst>
                                  <p:childTnLst>
                                    <p:set>
                                      <p:cBhvr>
                                        <p:cTn id="127" dur="1" fill="hold">
                                          <p:stCondLst>
                                            <p:cond delay="0"/>
                                          </p:stCondLst>
                                        </p:cTn>
                                        <p:tgtEl>
                                          <p:spTgt spid="73"/>
                                        </p:tgtEl>
                                        <p:attrNameLst>
                                          <p:attrName>style.visibility</p:attrName>
                                        </p:attrNameLst>
                                      </p:cBhvr>
                                      <p:to>
                                        <p:strVal val="visible"/>
                                      </p:to>
                                    </p:set>
                                  </p:childTnLst>
                                </p:cTn>
                              </p:par>
                            </p:childTnLst>
                          </p:cTn>
                        </p:par>
                        <p:par>
                          <p:cTn id="128" fill="hold">
                            <p:stCondLst>
                              <p:cond delay="4500"/>
                            </p:stCondLst>
                            <p:childTnLst>
                              <p:par>
                                <p:cTn id="129" presetID="42" presetClass="path" presetSubtype="0" accel="50000" fill="hold" nodeType="afterEffect">
                                  <p:stCondLst>
                                    <p:cond delay="0"/>
                                  </p:stCondLst>
                                  <p:childTnLst>
                                    <p:animMotion origin="layout" path="M 3.75E-6 3.33333E-6 L -0.05118 0.18611 " pathEditMode="relative" rAng="0" ptsTypes="AA">
                                      <p:cBhvr>
                                        <p:cTn id="130" dur="1500" fill="hold"/>
                                        <p:tgtEl>
                                          <p:spTgt spid="45"/>
                                        </p:tgtEl>
                                        <p:attrNameLst>
                                          <p:attrName>ppt_x</p:attrName>
                                          <p:attrName>ppt_y</p:attrName>
                                        </p:attrNameLst>
                                      </p:cBhvr>
                                      <p:rCtr x="-2565" y="9306"/>
                                    </p:animMotion>
                                  </p:childTnLst>
                                </p:cTn>
                              </p:par>
                              <p:par>
                                <p:cTn id="131" presetID="42" presetClass="path" presetSubtype="0" accel="50000" fill="hold" nodeType="withEffect">
                                  <p:stCondLst>
                                    <p:cond delay="0"/>
                                  </p:stCondLst>
                                  <p:childTnLst>
                                    <p:animMotion origin="layout" path="M -0.00013 -0.00509 L 0.3181 0.19236 " pathEditMode="relative" rAng="0" ptsTypes="AA">
                                      <p:cBhvr>
                                        <p:cTn id="132" dur="1500" fill="hold"/>
                                        <p:tgtEl>
                                          <p:spTgt spid="56"/>
                                        </p:tgtEl>
                                        <p:attrNameLst>
                                          <p:attrName>ppt_x</p:attrName>
                                          <p:attrName>ppt_y</p:attrName>
                                        </p:attrNameLst>
                                      </p:cBhvr>
                                      <p:rCtr x="15937" y="9560"/>
                                    </p:animMotion>
                                  </p:childTnLst>
                                </p:cTn>
                              </p:par>
                              <p:par>
                                <p:cTn id="133" presetID="42" presetClass="path" presetSubtype="0" accel="50000" fill="hold" nodeType="withEffect">
                                  <p:stCondLst>
                                    <p:cond delay="0"/>
                                  </p:stCondLst>
                                  <p:childTnLst>
                                    <p:animMotion origin="layout" path="M -8.33333E-7 -2.22222E-6 L 0.27604 0.27176 " pathEditMode="relative" rAng="0" ptsTypes="AA">
                                      <p:cBhvr>
                                        <p:cTn id="134" dur="1500" fill="hold"/>
                                        <p:tgtEl>
                                          <p:spTgt spid="57"/>
                                        </p:tgtEl>
                                        <p:attrNameLst>
                                          <p:attrName>ppt_x</p:attrName>
                                          <p:attrName>ppt_y</p:attrName>
                                        </p:attrNameLst>
                                      </p:cBhvr>
                                      <p:rCtr x="13802" y="13588"/>
                                    </p:animMotion>
                                  </p:childTnLst>
                                </p:cTn>
                              </p:par>
                            </p:childTnLst>
                          </p:cTn>
                        </p:par>
                        <p:par>
                          <p:cTn id="135" fill="hold">
                            <p:stCondLst>
                              <p:cond delay="6000"/>
                            </p:stCondLst>
                            <p:childTnLst>
                              <p:par>
                                <p:cTn id="136" presetID="1" presetClass="exit" presetSubtype="0" fill="hold" nodeType="afterEffect">
                                  <p:stCondLst>
                                    <p:cond delay="0"/>
                                  </p:stCondLst>
                                  <p:childTnLst>
                                    <p:set>
                                      <p:cBhvr>
                                        <p:cTn id="137" dur="1" fill="hold">
                                          <p:stCondLst>
                                            <p:cond delay="0"/>
                                          </p:stCondLst>
                                        </p:cTn>
                                        <p:tgtEl>
                                          <p:spTgt spid="45"/>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56"/>
                                        </p:tgtEl>
                                        <p:attrNameLst>
                                          <p:attrName>style.visibility</p:attrName>
                                        </p:attrNameLst>
                                      </p:cBhvr>
                                      <p:to>
                                        <p:strVal val="hidden"/>
                                      </p:to>
                                    </p:set>
                                  </p:childTnLst>
                                </p:cTn>
                              </p:par>
                              <p:par>
                                <p:cTn id="140" presetID="1" presetClass="exit" presetSubtype="0" fill="hold" nodeType="withEffect">
                                  <p:stCondLst>
                                    <p:cond delay="0"/>
                                  </p:stCondLst>
                                  <p:childTnLst>
                                    <p:set>
                                      <p:cBhvr>
                                        <p:cTn id="141" dur="1" fill="hold">
                                          <p:stCondLst>
                                            <p:cond delay="0"/>
                                          </p:stCondLst>
                                        </p:cTn>
                                        <p:tgtEl>
                                          <p:spTgt spid="57"/>
                                        </p:tgtEl>
                                        <p:attrNameLst>
                                          <p:attrName>style.visibility</p:attrName>
                                        </p:attrNameLst>
                                      </p:cBhvr>
                                      <p:to>
                                        <p:strVal val="hidden"/>
                                      </p:to>
                                    </p:set>
                                  </p:childTnLst>
                                </p:cTn>
                              </p:par>
                              <p:par>
                                <p:cTn id="142" presetID="1" presetClass="entr" presetSubtype="0" fill="hold" nodeType="withEffect">
                                  <p:stCondLst>
                                    <p:cond delay="0"/>
                                  </p:stCondLst>
                                  <p:childTnLst>
                                    <p:set>
                                      <p:cBhvr>
                                        <p:cTn id="143" dur="1" fill="hold">
                                          <p:stCondLst>
                                            <p:cond delay="0"/>
                                          </p:stCondLst>
                                        </p:cTn>
                                        <p:tgtEl>
                                          <p:spTgt spid="77"/>
                                        </p:tgtEl>
                                        <p:attrNameLst>
                                          <p:attrName>style.visibility</p:attrName>
                                        </p:attrNameLst>
                                      </p:cBhvr>
                                      <p:to>
                                        <p:strVal val="visible"/>
                                      </p:to>
                                    </p:set>
                                  </p:childTnLst>
                                </p:cTn>
                              </p:par>
                            </p:childTnLst>
                          </p:cTn>
                        </p:par>
                        <p:par>
                          <p:cTn id="144" fill="hold">
                            <p:stCondLst>
                              <p:cond delay="6000"/>
                            </p:stCondLst>
                            <p:childTnLst>
                              <p:par>
                                <p:cTn id="145" presetID="42" presetClass="path" presetSubtype="0" accel="50000" fill="hold" nodeType="afterEffect">
                                  <p:stCondLst>
                                    <p:cond delay="0"/>
                                  </p:stCondLst>
                                  <p:childTnLst>
                                    <p:animMotion origin="layout" path="M 0.0056 0.09028 L 0.2789 0.19236 " pathEditMode="relative" rAng="0" ptsTypes="AA">
                                      <p:cBhvr>
                                        <p:cTn id="146" dur="1500" fill="hold"/>
                                        <p:tgtEl>
                                          <p:spTgt spid="58"/>
                                        </p:tgtEl>
                                        <p:attrNameLst>
                                          <p:attrName>ppt_x</p:attrName>
                                          <p:attrName>ppt_y</p:attrName>
                                        </p:attrNameLst>
                                      </p:cBhvr>
                                      <p:rCtr x="15508" y="1505"/>
                                    </p:animMotion>
                                  </p:childTnLst>
                                </p:cTn>
                              </p:par>
                              <p:par>
                                <p:cTn id="147" presetID="42" presetClass="path" presetSubtype="0" accel="50000" fill="hold" nodeType="withEffect">
                                  <p:stCondLst>
                                    <p:cond delay="0"/>
                                  </p:stCondLst>
                                  <p:childTnLst>
                                    <p:animMotion origin="layout" path="M 4.16667E-7 -2.59259E-6 L 0.23789 0.19236 " pathEditMode="relative" rAng="0" ptsTypes="AA">
                                      <p:cBhvr>
                                        <p:cTn id="148" dur="1500" fill="hold"/>
                                        <p:tgtEl>
                                          <p:spTgt spid="59"/>
                                        </p:tgtEl>
                                        <p:attrNameLst>
                                          <p:attrName>ppt_x</p:attrName>
                                          <p:attrName>ppt_y</p:attrName>
                                        </p:attrNameLst>
                                      </p:cBhvr>
                                      <p:rCtr x="11888" y="9606"/>
                                    </p:animMotion>
                                  </p:childTnLst>
                                </p:cTn>
                              </p:par>
                              <p:par>
                                <p:cTn id="149" presetID="42" presetClass="path" presetSubtype="0" accel="50000" fill="hold" nodeType="withEffect">
                                  <p:stCondLst>
                                    <p:cond delay="0"/>
                                  </p:stCondLst>
                                  <p:childTnLst>
                                    <p:animMotion origin="layout" path="M 2.08333E-6 -2.22222E-6 L 0.19844 0.27084 " pathEditMode="relative" rAng="0" ptsTypes="AA">
                                      <p:cBhvr>
                                        <p:cTn id="150" dur="1500" fill="hold"/>
                                        <p:tgtEl>
                                          <p:spTgt spid="60"/>
                                        </p:tgtEl>
                                        <p:attrNameLst>
                                          <p:attrName>ppt_x</p:attrName>
                                          <p:attrName>ppt_y</p:attrName>
                                        </p:attrNameLst>
                                      </p:cBhvr>
                                      <p:rCtr x="9922" y="13542"/>
                                    </p:animMotion>
                                  </p:childTnLst>
                                </p:cTn>
                              </p:par>
                            </p:childTnLst>
                          </p:cTn>
                        </p:par>
                        <p:par>
                          <p:cTn id="151" fill="hold">
                            <p:stCondLst>
                              <p:cond delay="7500"/>
                            </p:stCondLst>
                            <p:childTnLst>
                              <p:par>
                                <p:cTn id="152" presetID="1" presetClass="exit" presetSubtype="0" fill="hold" nodeType="afterEffect">
                                  <p:stCondLst>
                                    <p:cond delay="0"/>
                                  </p:stCondLst>
                                  <p:childTnLst>
                                    <p:set>
                                      <p:cBhvr>
                                        <p:cTn id="153" dur="1" fill="hold">
                                          <p:stCondLst>
                                            <p:cond delay="0"/>
                                          </p:stCondLst>
                                        </p:cTn>
                                        <p:tgtEl>
                                          <p:spTgt spid="58"/>
                                        </p:tgtEl>
                                        <p:attrNameLst>
                                          <p:attrName>style.visibility</p:attrName>
                                        </p:attrNameLst>
                                      </p:cBhvr>
                                      <p:to>
                                        <p:strVal val="hidden"/>
                                      </p:to>
                                    </p:set>
                                  </p:childTnLst>
                                </p:cTn>
                              </p:par>
                              <p:par>
                                <p:cTn id="154" presetID="1" presetClass="exit" presetSubtype="0" fill="hold" nodeType="withEffect">
                                  <p:stCondLst>
                                    <p:cond delay="0"/>
                                  </p:stCondLst>
                                  <p:childTnLst>
                                    <p:set>
                                      <p:cBhvr>
                                        <p:cTn id="155" dur="1" fill="hold">
                                          <p:stCondLst>
                                            <p:cond delay="0"/>
                                          </p:stCondLst>
                                        </p:cTn>
                                        <p:tgtEl>
                                          <p:spTgt spid="59"/>
                                        </p:tgtEl>
                                        <p:attrNameLst>
                                          <p:attrName>style.visibility</p:attrName>
                                        </p:attrNameLst>
                                      </p:cBhvr>
                                      <p:to>
                                        <p:strVal val="hidden"/>
                                      </p:to>
                                    </p:set>
                                  </p:childTnLst>
                                </p:cTn>
                              </p:par>
                              <p:par>
                                <p:cTn id="156" presetID="1" presetClass="exit" presetSubtype="0" fill="hold" nodeType="withEffect">
                                  <p:stCondLst>
                                    <p:cond delay="0"/>
                                  </p:stCondLst>
                                  <p:childTnLst>
                                    <p:set>
                                      <p:cBhvr>
                                        <p:cTn id="157" dur="1" fill="hold">
                                          <p:stCondLst>
                                            <p:cond delay="0"/>
                                          </p:stCondLst>
                                        </p:cTn>
                                        <p:tgtEl>
                                          <p:spTgt spid="60"/>
                                        </p:tgtEl>
                                        <p:attrNameLst>
                                          <p:attrName>style.visibility</p:attrName>
                                        </p:attrNameLst>
                                      </p:cBhvr>
                                      <p:to>
                                        <p:strVal val="hidden"/>
                                      </p:to>
                                    </p:set>
                                  </p:childTnLst>
                                </p:cTn>
                              </p:par>
                              <p:par>
                                <p:cTn id="158" presetID="1" presetClass="entr" presetSubtype="0" fill="hold" nodeType="withEffect">
                                  <p:stCondLst>
                                    <p:cond delay="0"/>
                                  </p:stCondLst>
                                  <p:childTnLst>
                                    <p:set>
                                      <p:cBhvr>
                                        <p:cTn id="159" dur="1" fill="hold">
                                          <p:stCondLst>
                                            <p:cond delay="0"/>
                                          </p:stCondLst>
                                        </p:cTn>
                                        <p:tgtEl>
                                          <p:spTgt spid="81"/>
                                        </p:tgtEl>
                                        <p:attrNameLst>
                                          <p:attrName>style.visibility</p:attrName>
                                        </p:attrNameLst>
                                      </p:cBhvr>
                                      <p:to>
                                        <p:strVal val="visible"/>
                                      </p:to>
                                    </p:set>
                                  </p:childTnLst>
                                </p:cTn>
                              </p:par>
                            </p:childTnLst>
                          </p:cTn>
                        </p:par>
                        <p:par>
                          <p:cTn id="160" fill="hold">
                            <p:stCondLst>
                              <p:cond delay="7500"/>
                            </p:stCondLst>
                            <p:childTnLst>
                              <p:par>
                                <p:cTn id="161" presetID="42" presetClass="path" presetSubtype="0" accel="50000" fill="hold" nodeType="afterEffect">
                                  <p:stCondLst>
                                    <p:cond delay="0"/>
                                  </p:stCondLst>
                                  <p:childTnLst>
                                    <p:animMotion origin="layout" path="M 0.08282 0.00047 L 0.19935 0.11181 " pathEditMode="relative" rAng="0" ptsTypes="AA">
                                      <p:cBhvr>
                                        <p:cTn id="162" dur="1500" fill="hold"/>
                                        <p:tgtEl>
                                          <p:spTgt spid="61"/>
                                        </p:tgtEl>
                                        <p:attrNameLst>
                                          <p:attrName>ppt_x</p:attrName>
                                          <p:attrName>ppt_y</p:attrName>
                                        </p:attrNameLst>
                                      </p:cBhvr>
                                      <p:rCtr x="5820" y="5556"/>
                                    </p:animMotion>
                                  </p:childTnLst>
                                </p:cTn>
                              </p:par>
                              <p:par>
                                <p:cTn id="163" presetID="42" presetClass="path" presetSubtype="0" accel="50000" fill="hold" nodeType="withEffect">
                                  <p:stCondLst>
                                    <p:cond delay="0"/>
                                  </p:stCondLst>
                                  <p:childTnLst>
                                    <p:animMotion origin="layout" path="M 8.33333E-7 -2.22222E-6 L 0.15768 0.19236 " pathEditMode="relative" rAng="0" ptsTypes="AA">
                                      <p:cBhvr>
                                        <p:cTn id="164" dur="1500" fill="hold"/>
                                        <p:tgtEl>
                                          <p:spTgt spid="62"/>
                                        </p:tgtEl>
                                        <p:attrNameLst>
                                          <p:attrName>ppt_x</p:attrName>
                                          <p:attrName>ppt_y</p:attrName>
                                        </p:attrNameLst>
                                      </p:cBhvr>
                                      <p:rCtr x="7943" y="9676"/>
                                    </p:animMotion>
                                  </p:childTnLst>
                                </p:cTn>
                              </p:par>
                              <p:par>
                                <p:cTn id="165" presetID="42" presetClass="path" presetSubtype="0" accel="50000" fill="hold" nodeType="withEffect">
                                  <p:stCondLst>
                                    <p:cond delay="0"/>
                                  </p:stCondLst>
                                  <p:childTnLst>
                                    <p:animMotion origin="layout" path="M -0.08085 0.00162 L 0.11719 0.26945 " pathEditMode="relative" rAng="0" ptsTypes="AA">
                                      <p:cBhvr>
                                        <p:cTn id="166" dur="1500" fill="hold"/>
                                        <p:tgtEl>
                                          <p:spTgt spid="63"/>
                                        </p:tgtEl>
                                        <p:attrNameLst>
                                          <p:attrName>ppt_x</p:attrName>
                                          <p:attrName>ppt_y</p:attrName>
                                        </p:attrNameLst>
                                      </p:cBhvr>
                                      <p:rCtr x="9896" y="13380"/>
                                    </p:animMotion>
                                  </p:childTnLst>
                                </p:cTn>
                              </p:par>
                            </p:childTnLst>
                          </p:cTn>
                        </p:par>
                        <p:par>
                          <p:cTn id="167" fill="hold">
                            <p:stCondLst>
                              <p:cond delay="9000"/>
                            </p:stCondLst>
                            <p:childTnLst>
                              <p:par>
                                <p:cTn id="168" presetID="1" presetClass="exit" presetSubtype="0" fill="hold" nodeType="afterEffect">
                                  <p:stCondLst>
                                    <p:cond delay="0"/>
                                  </p:stCondLst>
                                  <p:childTnLst>
                                    <p:set>
                                      <p:cBhvr>
                                        <p:cTn id="169" dur="1" fill="hold">
                                          <p:stCondLst>
                                            <p:cond delay="0"/>
                                          </p:stCondLst>
                                        </p:cTn>
                                        <p:tgtEl>
                                          <p:spTgt spid="61"/>
                                        </p:tgtEl>
                                        <p:attrNameLst>
                                          <p:attrName>style.visibility</p:attrName>
                                        </p:attrNameLst>
                                      </p:cBhvr>
                                      <p:to>
                                        <p:strVal val="hidden"/>
                                      </p:to>
                                    </p:set>
                                  </p:childTnLst>
                                </p:cTn>
                              </p:par>
                              <p:par>
                                <p:cTn id="170" presetID="1" presetClass="exit" presetSubtype="0" fill="hold" nodeType="withEffect">
                                  <p:stCondLst>
                                    <p:cond delay="0"/>
                                  </p:stCondLst>
                                  <p:childTnLst>
                                    <p:set>
                                      <p:cBhvr>
                                        <p:cTn id="171" dur="1" fill="hold">
                                          <p:stCondLst>
                                            <p:cond delay="0"/>
                                          </p:stCondLst>
                                        </p:cTn>
                                        <p:tgtEl>
                                          <p:spTgt spid="62"/>
                                        </p:tgtEl>
                                        <p:attrNameLst>
                                          <p:attrName>style.visibility</p:attrName>
                                        </p:attrNameLst>
                                      </p:cBhvr>
                                      <p:to>
                                        <p:strVal val="hidden"/>
                                      </p:to>
                                    </p:set>
                                  </p:childTnLst>
                                </p:cTn>
                              </p:par>
                              <p:par>
                                <p:cTn id="172" presetID="1" presetClass="exit" presetSubtype="0" fill="hold" nodeType="withEffect">
                                  <p:stCondLst>
                                    <p:cond delay="0"/>
                                  </p:stCondLst>
                                  <p:childTnLst>
                                    <p:set>
                                      <p:cBhvr>
                                        <p:cTn id="173" dur="1" fill="hold">
                                          <p:stCondLst>
                                            <p:cond delay="0"/>
                                          </p:stCondLst>
                                        </p:cTn>
                                        <p:tgtEl>
                                          <p:spTgt spid="63"/>
                                        </p:tgtEl>
                                        <p:attrNameLst>
                                          <p:attrName>style.visibility</p:attrName>
                                        </p:attrNameLst>
                                      </p:cBhvr>
                                      <p:to>
                                        <p:strVal val="hidden"/>
                                      </p:to>
                                    </p:set>
                                  </p:childTnLst>
                                </p:cTn>
                              </p:par>
                            </p:childTnLst>
                          </p:cTn>
                        </p:par>
                        <p:par>
                          <p:cTn id="174" fill="hold">
                            <p:stCondLst>
                              <p:cond delay="9000"/>
                            </p:stCondLst>
                            <p:childTnLst>
                              <p:par>
                                <p:cTn id="175" presetID="42" presetClass="path" presetSubtype="0" accel="50000" fill="hold" nodeType="afterEffect">
                                  <p:stCondLst>
                                    <p:cond delay="0"/>
                                  </p:stCondLst>
                                  <p:childTnLst>
                                    <p:animMotion origin="layout" path="M -0.2474 -0.00069 L 0.03425 0.11482 " pathEditMode="relative" rAng="0" ptsTypes="AA">
                                      <p:cBhvr>
                                        <p:cTn id="176" dur="1500" fill="hold"/>
                                        <p:tgtEl>
                                          <p:spTgt spid="64"/>
                                        </p:tgtEl>
                                        <p:attrNameLst>
                                          <p:attrName>ppt_x</p:attrName>
                                          <p:attrName>ppt_y</p:attrName>
                                        </p:attrNameLst>
                                      </p:cBhvr>
                                      <p:rCtr x="14076" y="5764"/>
                                    </p:animMotion>
                                  </p:childTnLst>
                                </p:cTn>
                              </p:par>
                              <p:par>
                                <p:cTn id="177" presetID="42" presetClass="path" presetSubtype="0" accel="50000" fill="hold" nodeType="withEffect">
                                  <p:stCondLst>
                                    <p:cond delay="0"/>
                                  </p:stCondLst>
                                  <p:childTnLst>
                                    <p:animMotion origin="layout" path="M 3.75E-6 -2.22222E-6 L 0.07747 0.19236 " pathEditMode="relative" rAng="0" ptsTypes="AA">
                                      <p:cBhvr>
                                        <p:cTn id="178" dur="1500" fill="hold"/>
                                        <p:tgtEl>
                                          <p:spTgt spid="65"/>
                                        </p:tgtEl>
                                        <p:attrNameLst>
                                          <p:attrName>ppt_x</p:attrName>
                                          <p:attrName>ppt_y</p:attrName>
                                        </p:attrNameLst>
                                      </p:cBhvr>
                                      <p:rCtr x="3854" y="9954"/>
                                    </p:animMotion>
                                  </p:childTnLst>
                                </p:cTn>
                              </p:par>
                              <p:par>
                                <p:cTn id="179" presetID="42" presetClass="path" presetSubtype="0" accel="50000" fill="hold" nodeType="withEffect">
                                  <p:stCondLst>
                                    <p:cond delay="0"/>
                                  </p:stCondLst>
                                  <p:childTnLst>
                                    <p:animMotion origin="layout" path="M -2.29167E-6 -4.07407E-6 L -0.04544 0.3 " pathEditMode="relative" rAng="0" ptsTypes="AA">
                                      <p:cBhvr>
                                        <p:cTn id="180" dur="1500" fill="hold"/>
                                        <p:tgtEl>
                                          <p:spTgt spid="18"/>
                                        </p:tgtEl>
                                        <p:attrNameLst>
                                          <p:attrName>ppt_x</p:attrName>
                                          <p:attrName>ppt_y</p:attrName>
                                        </p:attrNameLst>
                                      </p:cBhvr>
                                      <p:rCtr x="-2279" y="15000"/>
                                    </p:animMotion>
                                  </p:childTnLst>
                                </p:cTn>
                              </p:par>
                              <p:par>
                                <p:cTn id="181" presetID="1" presetClass="entr" presetSubtype="0" fill="hold" nodeType="withEffect">
                                  <p:stCondLst>
                                    <p:cond delay="0"/>
                                  </p:stCondLst>
                                  <p:childTnLst>
                                    <p:set>
                                      <p:cBhvr>
                                        <p:cTn id="182" dur="1" fill="hold">
                                          <p:stCondLst>
                                            <p:cond delay="0"/>
                                          </p:stCondLst>
                                        </p:cTn>
                                        <p:tgtEl>
                                          <p:spTgt spid="85"/>
                                        </p:tgtEl>
                                        <p:attrNameLst>
                                          <p:attrName>style.visibility</p:attrName>
                                        </p:attrNameLst>
                                      </p:cBhvr>
                                      <p:to>
                                        <p:strVal val="visible"/>
                                      </p:to>
                                    </p:set>
                                  </p:childTnLst>
                                </p:cTn>
                              </p:par>
                            </p:childTnLst>
                          </p:cTn>
                        </p:par>
                        <p:par>
                          <p:cTn id="183" fill="hold">
                            <p:stCondLst>
                              <p:cond delay="10500"/>
                            </p:stCondLst>
                            <p:childTnLst>
                              <p:par>
                                <p:cTn id="184" presetID="1" presetClass="exit" presetSubtype="0" fill="hold" nodeType="afterEffect">
                                  <p:stCondLst>
                                    <p:cond delay="0"/>
                                  </p:stCondLst>
                                  <p:childTnLst>
                                    <p:set>
                                      <p:cBhvr>
                                        <p:cTn id="185" dur="1" fill="hold">
                                          <p:stCondLst>
                                            <p:cond delay="0"/>
                                          </p:stCondLst>
                                        </p:cTn>
                                        <p:tgtEl>
                                          <p:spTgt spid="64"/>
                                        </p:tgtEl>
                                        <p:attrNameLst>
                                          <p:attrName>style.visibility</p:attrName>
                                        </p:attrNameLst>
                                      </p:cBhvr>
                                      <p:to>
                                        <p:strVal val="hidden"/>
                                      </p:to>
                                    </p:set>
                                  </p:childTnLst>
                                </p:cTn>
                              </p:par>
                              <p:par>
                                <p:cTn id="186" presetID="1" presetClass="exit" presetSubtype="0" fill="hold" nodeType="withEffect">
                                  <p:stCondLst>
                                    <p:cond delay="0"/>
                                  </p:stCondLst>
                                  <p:childTnLst>
                                    <p:set>
                                      <p:cBhvr>
                                        <p:cTn id="187" dur="1" fill="hold">
                                          <p:stCondLst>
                                            <p:cond delay="0"/>
                                          </p:stCondLst>
                                        </p:cTn>
                                        <p:tgtEl>
                                          <p:spTgt spid="65"/>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18"/>
                                        </p:tgtEl>
                                        <p:attrNameLst>
                                          <p:attrName>style.visibility</p:attrName>
                                        </p:attrNameLst>
                                      </p:cBhvr>
                                      <p:to>
                                        <p:strVal val="hidden"/>
                                      </p:to>
                                    </p:set>
                                  </p:childTnLst>
                                </p:cTn>
                              </p:par>
                              <p:par>
                                <p:cTn id="190" presetID="1" presetClass="entr" presetSubtype="0" fill="hold" nodeType="withEffect">
                                  <p:stCondLst>
                                    <p:cond delay="0"/>
                                  </p:stCondLst>
                                  <p:childTnLst>
                                    <p:set>
                                      <p:cBhvr>
                                        <p:cTn id="191" dur="1" fill="hold">
                                          <p:stCondLst>
                                            <p:cond delay="0"/>
                                          </p:stCondLst>
                                        </p:cTn>
                                        <p:tgtEl>
                                          <p:spTgt spid="89"/>
                                        </p:tgtEl>
                                        <p:attrNameLst>
                                          <p:attrName>style.visibility</p:attrName>
                                        </p:attrNameLst>
                                      </p:cBhvr>
                                      <p:to>
                                        <p:strVal val="visible"/>
                                      </p:to>
                                    </p:set>
                                  </p:childTnLst>
                                </p:cTn>
                              </p:par>
                            </p:childTnLst>
                          </p:cTn>
                        </p:par>
                        <p:par>
                          <p:cTn id="192" fill="hold">
                            <p:stCondLst>
                              <p:cond delay="10500"/>
                            </p:stCondLst>
                            <p:childTnLst>
                              <p:par>
                                <p:cTn id="193" presetID="64" presetClass="path" presetSubtype="0" accel="50000" fill="hold" nodeType="afterEffect">
                                  <p:stCondLst>
                                    <p:cond delay="500"/>
                                  </p:stCondLst>
                                  <p:childTnLst>
                                    <p:animMotion origin="layout" path="M 2.5E-6 -3.33333E-6 L -0.01406 -0.10139 " pathEditMode="relative" rAng="0" ptsTypes="AA">
                                      <p:cBhvr>
                                        <p:cTn id="194" dur="1500" fill="hold"/>
                                        <p:tgtEl>
                                          <p:spTgt spid="11"/>
                                        </p:tgtEl>
                                        <p:attrNameLst>
                                          <p:attrName>ppt_x</p:attrName>
                                          <p:attrName>ppt_y</p:attrName>
                                        </p:attrNameLst>
                                      </p:cBhvr>
                                      <p:rCtr x="-703" y="-5069"/>
                                    </p:animMotion>
                                  </p:childTnLst>
                                </p:cTn>
                              </p:par>
                              <p:par>
                                <p:cTn id="195" presetID="64" presetClass="path" presetSubtype="0" accel="50000" fill="hold" nodeType="withEffect">
                                  <p:stCondLst>
                                    <p:cond delay="500"/>
                                  </p:stCondLst>
                                  <p:childTnLst>
                                    <p:animMotion origin="layout" path="M 5E-6 -3.33333E-6 L -0.01667 -0.10139 " pathEditMode="relative" rAng="0" ptsTypes="AA">
                                      <p:cBhvr>
                                        <p:cTn id="196" dur="1500" fill="hold"/>
                                        <p:tgtEl>
                                          <p:spTgt spid="69"/>
                                        </p:tgtEl>
                                        <p:attrNameLst>
                                          <p:attrName>ppt_x</p:attrName>
                                          <p:attrName>ppt_y</p:attrName>
                                        </p:attrNameLst>
                                      </p:cBhvr>
                                      <p:rCtr x="-833" y="-5069"/>
                                    </p:animMotion>
                                  </p:childTnLst>
                                </p:cTn>
                              </p:par>
                              <p:par>
                                <p:cTn id="197" presetID="64" presetClass="path" presetSubtype="0" accel="50000" fill="hold" nodeType="withEffect">
                                  <p:stCondLst>
                                    <p:cond delay="500"/>
                                  </p:stCondLst>
                                  <p:childTnLst>
                                    <p:animMotion origin="layout" path="M 3.33333E-6 -3.33333E-6 L -0.01615 -0.10069 " pathEditMode="relative" rAng="0" ptsTypes="AA">
                                      <p:cBhvr>
                                        <p:cTn id="198" dur="1500" fill="hold"/>
                                        <p:tgtEl>
                                          <p:spTgt spid="73"/>
                                        </p:tgtEl>
                                        <p:attrNameLst>
                                          <p:attrName>ppt_x</p:attrName>
                                          <p:attrName>ppt_y</p:attrName>
                                        </p:attrNameLst>
                                      </p:cBhvr>
                                      <p:rCtr x="-816" y="-5046"/>
                                    </p:animMotion>
                                  </p:childTnLst>
                                </p:cTn>
                              </p:par>
                              <p:par>
                                <p:cTn id="199" presetID="64" presetClass="path" presetSubtype="0" accel="50000" fill="hold" nodeType="withEffect">
                                  <p:stCondLst>
                                    <p:cond delay="500"/>
                                  </p:stCondLst>
                                  <p:childTnLst>
                                    <p:animMotion origin="layout" path="M -1.94444E-6 -3.33333E-6 L -0.01684 -0.10069 " pathEditMode="relative" rAng="0" ptsTypes="AA">
                                      <p:cBhvr>
                                        <p:cTn id="200" dur="1500" fill="hold"/>
                                        <p:tgtEl>
                                          <p:spTgt spid="77"/>
                                        </p:tgtEl>
                                        <p:attrNameLst>
                                          <p:attrName>ppt_x</p:attrName>
                                          <p:attrName>ppt_y</p:attrName>
                                        </p:attrNameLst>
                                      </p:cBhvr>
                                      <p:rCtr x="-851" y="-5046"/>
                                    </p:animMotion>
                                  </p:childTnLst>
                                </p:cTn>
                              </p:par>
                              <p:par>
                                <p:cTn id="201" presetID="64" presetClass="path" presetSubtype="0" accel="50000" fill="hold" nodeType="withEffect">
                                  <p:stCondLst>
                                    <p:cond delay="500"/>
                                  </p:stCondLst>
                                  <p:childTnLst>
                                    <p:animMotion origin="layout" path="M -3.61111E-6 -3.33333E-6 L -0.01579 -0.1 " pathEditMode="relative" rAng="0" ptsTypes="AA">
                                      <p:cBhvr>
                                        <p:cTn id="202" dur="1500" fill="hold"/>
                                        <p:tgtEl>
                                          <p:spTgt spid="81"/>
                                        </p:tgtEl>
                                        <p:attrNameLst>
                                          <p:attrName>ppt_x</p:attrName>
                                          <p:attrName>ppt_y</p:attrName>
                                        </p:attrNameLst>
                                      </p:cBhvr>
                                      <p:rCtr x="-799" y="-5000"/>
                                    </p:animMotion>
                                  </p:childTnLst>
                                </p:cTn>
                              </p:par>
                              <p:par>
                                <p:cTn id="203" presetID="64" presetClass="path" presetSubtype="0" accel="50000" fill="hold" nodeType="withEffect">
                                  <p:stCondLst>
                                    <p:cond delay="500"/>
                                  </p:stCondLst>
                                  <p:childTnLst>
                                    <p:animMotion origin="layout" path="M -1.45833E-6 -3.33333E-6 L -0.0112 -0.10555 " pathEditMode="relative" rAng="0" ptsTypes="AA">
                                      <p:cBhvr>
                                        <p:cTn id="204" dur="1500" fill="hold"/>
                                        <p:tgtEl>
                                          <p:spTgt spid="85"/>
                                        </p:tgtEl>
                                        <p:attrNameLst>
                                          <p:attrName>ppt_x</p:attrName>
                                          <p:attrName>ppt_y</p:attrName>
                                        </p:attrNameLst>
                                      </p:cBhvr>
                                      <p:rCtr x="-560" y="-5278"/>
                                    </p:animMotion>
                                  </p:childTnLst>
                                </p:cTn>
                              </p:par>
                              <p:par>
                                <p:cTn id="205" presetID="64" presetClass="path" presetSubtype="0" accel="50000" fill="hold" nodeType="withEffect">
                                  <p:stCondLst>
                                    <p:cond delay="500"/>
                                  </p:stCondLst>
                                  <p:childTnLst>
                                    <p:animMotion origin="layout" path="M -2.08333E-7 -3.33333E-6 L -0.01302 -0.10046 " pathEditMode="relative" rAng="0" ptsTypes="AA">
                                      <p:cBhvr>
                                        <p:cTn id="206" dur="1500" fill="hold"/>
                                        <p:tgtEl>
                                          <p:spTgt spid="89"/>
                                        </p:tgtEl>
                                        <p:attrNameLst>
                                          <p:attrName>ppt_x</p:attrName>
                                          <p:attrName>ppt_y</p:attrName>
                                        </p:attrNameLst>
                                      </p:cBhvr>
                                      <p:rCtr x="-651" y="-5023"/>
                                    </p:animMotion>
                                  </p:childTnLst>
                                </p:cTn>
                              </p:par>
                              <p:par>
                                <p:cTn id="207" presetID="64" presetClass="path" presetSubtype="0" accel="50000" fill="hold" nodeType="withEffect">
                                  <p:stCondLst>
                                    <p:cond delay="500"/>
                                  </p:stCondLst>
                                  <p:childTnLst>
                                    <p:animMotion origin="layout" path="M 8.33333E-7 -1.11111E-6 L -0.01667 -0.10139 " pathEditMode="relative" rAng="0" ptsTypes="AA">
                                      <p:cBhvr>
                                        <p:cTn id="208" dur="1500" fill="hold"/>
                                        <p:tgtEl>
                                          <p:spTgt spid="14"/>
                                        </p:tgtEl>
                                        <p:attrNameLst>
                                          <p:attrName>ppt_x</p:attrName>
                                          <p:attrName>ppt_y</p:attrName>
                                        </p:attrNameLst>
                                      </p:cBhvr>
                                      <p:rCtr x="-833" y="-5069"/>
                                    </p:animMotion>
                                  </p:childTnLst>
                                </p:cTn>
                              </p:par>
                              <p:par>
                                <p:cTn id="209" presetID="64" presetClass="path" presetSubtype="0" accel="50000" fill="hold" nodeType="withEffect">
                                  <p:stCondLst>
                                    <p:cond delay="500"/>
                                  </p:stCondLst>
                                  <p:childTnLst>
                                    <p:animMotion origin="layout" path="M -1.45833E-6 -3.33333E-6 L -0.01628 -0.10209 " pathEditMode="relative" rAng="0" ptsTypes="AA">
                                      <p:cBhvr>
                                        <p:cTn id="210" dur="1500" fill="hold"/>
                                        <p:tgtEl>
                                          <p:spTgt spid="34"/>
                                        </p:tgtEl>
                                        <p:attrNameLst>
                                          <p:attrName>ppt_x</p:attrName>
                                          <p:attrName>ppt_y</p:attrName>
                                        </p:attrNameLst>
                                      </p:cBhvr>
                                      <p:rCtr x="-586" y="-5000"/>
                                    </p:animMotion>
                                  </p:childTnLst>
                                </p:cTn>
                              </p:par>
                              <p:par>
                                <p:cTn id="211" presetID="64" presetClass="path" presetSubtype="0" accel="50000" fill="hold" nodeType="withEffect">
                                  <p:stCondLst>
                                    <p:cond delay="500"/>
                                  </p:stCondLst>
                                  <p:childTnLst>
                                    <p:animMotion origin="layout" path="M -2.5E-6 -3.33333E-6 L -0.01666 -0.10139 " pathEditMode="relative" rAng="0" ptsTypes="AA">
                                      <p:cBhvr>
                                        <p:cTn id="212" dur="1500" fill="hold"/>
                                        <p:tgtEl>
                                          <p:spTgt spid="35"/>
                                        </p:tgtEl>
                                        <p:attrNameLst>
                                          <p:attrName>ppt_x</p:attrName>
                                          <p:attrName>ppt_y</p:attrName>
                                        </p:attrNameLst>
                                      </p:cBhvr>
                                      <p:rCtr x="-833" y="-5069"/>
                                    </p:animMotion>
                                  </p:childTnLst>
                                </p:cTn>
                              </p:par>
                              <p:par>
                                <p:cTn id="213" presetID="64" presetClass="path" presetSubtype="0" accel="49000" fill="hold" grpId="1" nodeType="withEffect">
                                  <p:stCondLst>
                                    <p:cond delay="500"/>
                                  </p:stCondLst>
                                  <p:childTnLst>
                                    <p:animMotion origin="layout" path="M -1.04167E-6 -3.33333E-6 L -0.01341 -0.10139 " pathEditMode="relative" rAng="0" ptsTypes="AA">
                                      <p:cBhvr>
                                        <p:cTn id="214" dur="1500" fill="hold"/>
                                        <p:tgtEl>
                                          <p:spTgt spid="32"/>
                                        </p:tgtEl>
                                        <p:attrNameLst>
                                          <p:attrName>ppt_x</p:attrName>
                                          <p:attrName>ppt_y</p:attrName>
                                        </p:attrNameLst>
                                      </p:cBhvr>
                                      <p:rCtr x="-677" y="-5069"/>
                                    </p:animMotion>
                                  </p:childTnLst>
                                </p:cTn>
                              </p:par>
                            </p:childTnLst>
                          </p:cTn>
                        </p:par>
                        <p:par>
                          <p:cTn id="215" fill="hold">
                            <p:stCondLst>
                              <p:cond delay="12500"/>
                            </p:stCondLst>
                            <p:childTnLst>
                              <p:par>
                                <p:cTn id="216" presetID="1" presetClass="exit" presetSubtype="0" fill="hold" nodeType="afterEffect">
                                  <p:stCondLst>
                                    <p:cond delay="0"/>
                                  </p:stCondLst>
                                  <p:childTnLst>
                                    <p:set>
                                      <p:cBhvr>
                                        <p:cTn id="217" dur="1" fill="hold">
                                          <p:stCondLst>
                                            <p:cond delay="0"/>
                                          </p:stCondLst>
                                        </p:cTn>
                                        <p:tgtEl>
                                          <p:spTgt spid="11"/>
                                        </p:tgtEl>
                                        <p:attrNameLst>
                                          <p:attrName>style.visibility</p:attrName>
                                        </p:attrNameLst>
                                      </p:cBhvr>
                                      <p:to>
                                        <p:strVal val="hidden"/>
                                      </p:to>
                                    </p:set>
                                  </p:childTnLst>
                                </p:cTn>
                              </p:par>
                              <p:par>
                                <p:cTn id="218" presetID="1" presetClass="exit" presetSubtype="0" fill="hold" nodeType="withEffect">
                                  <p:stCondLst>
                                    <p:cond delay="0"/>
                                  </p:stCondLst>
                                  <p:childTnLst>
                                    <p:set>
                                      <p:cBhvr>
                                        <p:cTn id="219" dur="1" fill="hold">
                                          <p:stCondLst>
                                            <p:cond delay="0"/>
                                          </p:stCondLst>
                                        </p:cTn>
                                        <p:tgtEl>
                                          <p:spTgt spid="69"/>
                                        </p:tgtEl>
                                        <p:attrNameLst>
                                          <p:attrName>style.visibility</p:attrName>
                                        </p:attrNameLst>
                                      </p:cBhvr>
                                      <p:to>
                                        <p:strVal val="hidden"/>
                                      </p:to>
                                    </p:set>
                                  </p:childTnLst>
                                </p:cTn>
                              </p:par>
                              <p:par>
                                <p:cTn id="220" presetID="1" presetClass="exit" presetSubtype="0" fill="hold" nodeType="withEffect">
                                  <p:stCondLst>
                                    <p:cond delay="0"/>
                                  </p:stCondLst>
                                  <p:childTnLst>
                                    <p:set>
                                      <p:cBhvr>
                                        <p:cTn id="221" dur="1" fill="hold">
                                          <p:stCondLst>
                                            <p:cond delay="0"/>
                                          </p:stCondLst>
                                        </p:cTn>
                                        <p:tgtEl>
                                          <p:spTgt spid="73"/>
                                        </p:tgtEl>
                                        <p:attrNameLst>
                                          <p:attrName>style.visibility</p:attrName>
                                        </p:attrNameLst>
                                      </p:cBhvr>
                                      <p:to>
                                        <p:strVal val="hidden"/>
                                      </p:to>
                                    </p:set>
                                  </p:childTnLst>
                                </p:cTn>
                              </p:par>
                              <p:par>
                                <p:cTn id="222" presetID="1" presetClass="exit" presetSubtype="0" fill="hold" nodeType="withEffect">
                                  <p:stCondLst>
                                    <p:cond delay="0"/>
                                  </p:stCondLst>
                                  <p:childTnLst>
                                    <p:set>
                                      <p:cBhvr>
                                        <p:cTn id="223" dur="1" fill="hold">
                                          <p:stCondLst>
                                            <p:cond delay="0"/>
                                          </p:stCondLst>
                                        </p:cTn>
                                        <p:tgtEl>
                                          <p:spTgt spid="77"/>
                                        </p:tgtEl>
                                        <p:attrNameLst>
                                          <p:attrName>style.visibility</p:attrName>
                                        </p:attrNameLst>
                                      </p:cBhvr>
                                      <p:to>
                                        <p:strVal val="hidden"/>
                                      </p:to>
                                    </p:set>
                                  </p:childTnLst>
                                </p:cTn>
                              </p:par>
                              <p:par>
                                <p:cTn id="224" presetID="1" presetClass="exit" presetSubtype="0" fill="hold" nodeType="withEffect">
                                  <p:stCondLst>
                                    <p:cond delay="0"/>
                                  </p:stCondLst>
                                  <p:childTnLst>
                                    <p:set>
                                      <p:cBhvr>
                                        <p:cTn id="225" dur="1" fill="hold">
                                          <p:stCondLst>
                                            <p:cond delay="0"/>
                                          </p:stCondLst>
                                        </p:cTn>
                                        <p:tgtEl>
                                          <p:spTgt spid="81"/>
                                        </p:tgtEl>
                                        <p:attrNameLst>
                                          <p:attrName>style.visibility</p:attrName>
                                        </p:attrNameLst>
                                      </p:cBhvr>
                                      <p:to>
                                        <p:strVal val="hidden"/>
                                      </p:to>
                                    </p:set>
                                  </p:childTnLst>
                                </p:cTn>
                              </p:par>
                              <p:par>
                                <p:cTn id="226" presetID="1" presetClass="exit" presetSubtype="0" fill="hold" nodeType="withEffect">
                                  <p:stCondLst>
                                    <p:cond delay="0"/>
                                  </p:stCondLst>
                                  <p:childTnLst>
                                    <p:set>
                                      <p:cBhvr>
                                        <p:cTn id="227" dur="1" fill="hold">
                                          <p:stCondLst>
                                            <p:cond delay="0"/>
                                          </p:stCondLst>
                                        </p:cTn>
                                        <p:tgtEl>
                                          <p:spTgt spid="85"/>
                                        </p:tgtEl>
                                        <p:attrNameLst>
                                          <p:attrName>style.visibility</p:attrName>
                                        </p:attrNameLst>
                                      </p:cBhvr>
                                      <p:to>
                                        <p:strVal val="hidden"/>
                                      </p:to>
                                    </p:set>
                                  </p:childTnLst>
                                </p:cTn>
                              </p:par>
                              <p:par>
                                <p:cTn id="228" presetID="1" presetClass="exit" presetSubtype="0" fill="hold" nodeType="withEffect">
                                  <p:stCondLst>
                                    <p:cond delay="0"/>
                                  </p:stCondLst>
                                  <p:childTnLst>
                                    <p:set>
                                      <p:cBhvr>
                                        <p:cTn id="229" dur="1" fill="hold">
                                          <p:stCondLst>
                                            <p:cond delay="0"/>
                                          </p:stCondLst>
                                        </p:cTn>
                                        <p:tgtEl>
                                          <p:spTgt spid="89"/>
                                        </p:tgtEl>
                                        <p:attrNameLst>
                                          <p:attrName>style.visibility</p:attrName>
                                        </p:attrNameLst>
                                      </p:cBhvr>
                                      <p:to>
                                        <p:strVal val="hidden"/>
                                      </p:to>
                                    </p:set>
                                  </p:childTnLst>
                                </p:cTn>
                              </p:par>
                              <p:par>
                                <p:cTn id="230" presetID="1" presetClass="exit" presetSubtype="0" fill="hold" nodeType="withEffect">
                                  <p:stCondLst>
                                    <p:cond delay="0"/>
                                  </p:stCondLst>
                                  <p:childTnLst>
                                    <p:set>
                                      <p:cBhvr>
                                        <p:cTn id="231" dur="1" fill="hold">
                                          <p:stCondLst>
                                            <p:cond delay="0"/>
                                          </p:stCondLst>
                                        </p:cTn>
                                        <p:tgtEl>
                                          <p:spTgt spid="14"/>
                                        </p:tgtEl>
                                        <p:attrNameLst>
                                          <p:attrName>style.visibility</p:attrName>
                                        </p:attrNameLst>
                                      </p:cBhvr>
                                      <p:to>
                                        <p:strVal val="hidden"/>
                                      </p:to>
                                    </p:set>
                                  </p:childTnLst>
                                </p:cTn>
                              </p:par>
                              <p:par>
                                <p:cTn id="232" presetID="1" presetClass="exit" presetSubtype="0" fill="hold" nodeType="withEffect">
                                  <p:stCondLst>
                                    <p:cond delay="0"/>
                                  </p:stCondLst>
                                  <p:childTnLst>
                                    <p:set>
                                      <p:cBhvr>
                                        <p:cTn id="233" dur="1" fill="hold">
                                          <p:stCondLst>
                                            <p:cond delay="0"/>
                                          </p:stCondLst>
                                        </p:cTn>
                                        <p:tgtEl>
                                          <p:spTgt spid="34"/>
                                        </p:tgtEl>
                                        <p:attrNameLst>
                                          <p:attrName>style.visibility</p:attrName>
                                        </p:attrNameLst>
                                      </p:cBhvr>
                                      <p:to>
                                        <p:strVal val="hidden"/>
                                      </p:to>
                                    </p:set>
                                  </p:childTnLst>
                                </p:cTn>
                              </p:par>
                              <p:par>
                                <p:cTn id="234" presetID="1" presetClass="exit" presetSubtype="0" fill="hold" nodeType="withEffect">
                                  <p:stCondLst>
                                    <p:cond delay="0"/>
                                  </p:stCondLst>
                                  <p:childTnLst>
                                    <p:set>
                                      <p:cBhvr>
                                        <p:cTn id="235" dur="1" fill="hold">
                                          <p:stCondLst>
                                            <p:cond delay="0"/>
                                          </p:stCondLst>
                                        </p:cTn>
                                        <p:tgtEl>
                                          <p:spTgt spid="35"/>
                                        </p:tgtEl>
                                        <p:attrNameLst>
                                          <p:attrName>style.visibility</p:attrName>
                                        </p:attrNameLst>
                                      </p:cBhvr>
                                      <p:to>
                                        <p:strVal val="hidden"/>
                                      </p:to>
                                    </p:set>
                                  </p:childTnLst>
                                </p:cTn>
                              </p:par>
                              <p:par>
                                <p:cTn id="236" presetID="1" presetClass="entr" presetSubtype="0" fill="hold" nodeType="withEffect">
                                  <p:stCondLst>
                                    <p:cond delay="0"/>
                                  </p:stCondLst>
                                  <p:childTnLst>
                                    <p:set>
                                      <p:cBhvr>
                                        <p:cTn id="237" dur="1" fill="hold">
                                          <p:stCondLst>
                                            <p:cond delay="0"/>
                                          </p:stCondLst>
                                        </p:cTn>
                                        <p:tgtEl>
                                          <p:spTgt spid="12"/>
                                        </p:tgtEl>
                                        <p:attrNameLst>
                                          <p:attrName>style.visibility</p:attrName>
                                        </p:attrNameLst>
                                      </p:cBhvr>
                                      <p:to>
                                        <p:strVal val="visible"/>
                                      </p:to>
                                    </p:set>
                                  </p:childTnLst>
                                </p:cTn>
                              </p:par>
                            </p:childTnLst>
                          </p:cTn>
                        </p:par>
                      </p:childTnLst>
                    </p:cTn>
                  </p:par>
                  <p:par>
                    <p:cTn id="238" fill="hold">
                      <p:stCondLst>
                        <p:cond delay="indefinite"/>
                      </p:stCondLst>
                      <p:childTnLst>
                        <p:par>
                          <p:cTn id="239" fill="hold">
                            <p:stCondLst>
                              <p:cond delay="0"/>
                            </p:stCondLst>
                            <p:childTnLst>
                              <p:par>
                                <p:cTn id="240" presetID="10" presetClass="entr" presetSubtype="0" fill="hold" grpId="0" nodeType="clickEffect">
                                  <p:stCondLst>
                                    <p:cond delay="0"/>
                                  </p:stCondLst>
                                  <p:childTnLst>
                                    <p:set>
                                      <p:cBhvr>
                                        <p:cTn id="241" dur="1" fill="hold">
                                          <p:stCondLst>
                                            <p:cond delay="0"/>
                                          </p:stCondLst>
                                        </p:cTn>
                                        <p:tgtEl>
                                          <p:spTgt spid="8"/>
                                        </p:tgtEl>
                                        <p:attrNameLst>
                                          <p:attrName>style.visibility</p:attrName>
                                        </p:attrNameLst>
                                      </p:cBhvr>
                                      <p:to>
                                        <p:strVal val="visible"/>
                                      </p:to>
                                    </p:set>
                                    <p:animEffect transition="in" filter="fade">
                                      <p:cBhvr>
                                        <p:cTn id="2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animBg="1"/>
      <p:bldP spid="32" grpId="1"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8859249-CFC6-46AC-A9B2-43194C7878A2}"/>
              </a:ext>
            </a:extLst>
          </p:cNvPr>
          <p:cNvGrpSpPr/>
          <p:nvPr/>
        </p:nvGrpSpPr>
        <p:grpSpPr>
          <a:xfrm>
            <a:off x="3441685" y="2771627"/>
            <a:ext cx="5308633" cy="1540721"/>
            <a:chOff x="2221615" y="3619193"/>
            <a:chExt cx="5308633" cy="1540721"/>
          </a:xfrm>
        </p:grpSpPr>
        <p:pic>
          <p:nvPicPr>
            <p:cNvPr id="93" name="Picture 92">
              <a:extLst>
                <a:ext uri="{FF2B5EF4-FFF2-40B4-BE49-F238E27FC236}">
                  <a16:creationId xmlns:a16="http://schemas.microsoft.com/office/drawing/2014/main" id="{46EF2A73-AD68-4109-B350-CFF8C751CE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1615" y="3619193"/>
              <a:ext cx="311742" cy="1533773"/>
            </a:xfrm>
            <a:prstGeom prst="rect">
              <a:avLst/>
            </a:prstGeom>
          </p:spPr>
        </p:pic>
        <p:grpSp>
          <p:nvGrpSpPr>
            <p:cNvPr id="94" name="Group 93">
              <a:extLst>
                <a:ext uri="{FF2B5EF4-FFF2-40B4-BE49-F238E27FC236}">
                  <a16:creationId xmlns:a16="http://schemas.microsoft.com/office/drawing/2014/main" id="{D0A438F3-71D4-4F3D-ADE8-AB3771DB9A2D}"/>
                </a:ext>
              </a:extLst>
            </p:cNvPr>
            <p:cNvGrpSpPr/>
            <p:nvPr/>
          </p:nvGrpSpPr>
          <p:grpSpPr>
            <a:xfrm>
              <a:off x="2922862" y="3662710"/>
              <a:ext cx="426463" cy="1497204"/>
              <a:chOff x="2770462" y="3510310"/>
              <a:chExt cx="426463" cy="1497204"/>
            </a:xfrm>
          </p:grpSpPr>
          <p:pic>
            <p:nvPicPr>
              <p:cNvPr id="95" name="Picture 94" descr="A drawing of a face  Description automatically generated">
                <a:extLst>
                  <a:ext uri="{FF2B5EF4-FFF2-40B4-BE49-F238E27FC236}">
                    <a16:creationId xmlns:a16="http://schemas.microsoft.com/office/drawing/2014/main" id="{FD6EE49B-91B0-44F2-9308-DCFA7A6C65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3510310"/>
                <a:ext cx="426463" cy="426463"/>
              </a:xfrm>
              <a:prstGeom prst="rect">
                <a:avLst/>
              </a:prstGeom>
            </p:spPr>
          </p:pic>
          <p:pic>
            <p:nvPicPr>
              <p:cNvPr id="96" name="Picture 95" descr="A drawing of a face  Description automatically generated">
                <a:extLst>
                  <a:ext uri="{FF2B5EF4-FFF2-40B4-BE49-F238E27FC236}">
                    <a16:creationId xmlns:a16="http://schemas.microsoft.com/office/drawing/2014/main" id="{ECDA3E6A-2DA1-452B-BF3D-9674CD6B0E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4045681"/>
                <a:ext cx="426463" cy="426463"/>
              </a:xfrm>
              <a:prstGeom prst="rect">
                <a:avLst/>
              </a:prstGeom>
            </p:spPr>
          </p:pic>
          <p:pic>
            <p:nvPicPr>
              <p:cNvPr id="97" name="Picture 96" descr="A drawing of a face  Description automatically generated">
                <a:extLst>
                  <a:ext uri="{FF2B5EF4-FFF2-40B4-BE49-F238E27FC236}">
                    <a16:creationId xmlns:a16="http://schemas.microsoft.com/office/drawing/2014/main" id="{5F274EE2-9149-41CC-AF82-0E771C2C3E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462" y="4581051"/>
                <a:ext cx="426463" cy="426463"/>
              </a:xfrm>
              <a:prstGeom prst="rect">
                <a:avLst/>
              </a:prstGeom>
            </p:spPr>
          </p:pic>
        </p:grpSp>
        <p:grpSp>
          <p:nvGrpSpPr>
            <p:cNvPr id="98" name="Group 97">
              <a:extLst>
                <a:ext uri="{FF2B5EF4-FFF2-40B4-BE49-F238E27FC236}">
                  <a16:creationId xmlns:a16="http://schemas.microsoft.com/office/drawing/2014/main" id="{9A53AF4E-A188-434D-8BB5-4B8F58D95989}"/>
                </a:ext>
              </a:extLst>
            </p:cNvPr>
            <p:cNvGrpSpPr/>
            <p:nvPr/>
          </p:nvGrpSpPr>
          <p:grpSpPr>
            <a:xfrm>
              <a:off x="3440378" y="3662710"/>
              <a:ext cx="426463" cy="1497204"/>
              <a:chOff x="3287978" y="3510310"/>
              <a:chExt cx="426463" cy="1497204"/>
            </a:xfrm>
          </p:grpSpPr>
          <p:pic>
            <p:nvPicPr>
              <p:cNvPr id="99" name="Picture 98" descr="A drawing of a face  Description automatically generated">
                <a:extLst>
                  <a:ext uri="{FF2B5EF4-FFF2-40B4-BE49-F238E27FC236}">
                    <a16:creationId xmlns:a16="http://schemas.microsoft.com/office/drawing/2014/main" id="{B2C8D3E3-C898-4C36-ABBD-F31D5686B7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3510310"/>
                <a:ext cx="426463" cy="426463"/>
              </a:xfrm>
              <a:prstGeom prst="rect">
                <a:avLst/>
              </a:prstGeom>
            </p:spPr>
          </p:pic>
          <p:pic>
            <p:nvPicPr>
              <p:cNvPr id="100" name="Picture 99" descr="A drawing of a face  Description automatically generated">
                <a:extLst>
                  <a:ext uri="{FF2B5EF4-FFF2-40B4-BE49-F238E27FC236}">
                    <a16:creationId xmlns:a16="http://schemas.microsoft.com/office/drawing/2014/main" id="{517843BC-C980-4634-AC01-F76E590295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4045681"/>
                <a:ext cx="426463" cy="426463"/>
              </a:xfrm>
              <a:prstGeom prst="rect">
                <a:avLst/>
              </a:prstGeom>
            </p:spPr>
          </p:pic>
          <p:pic>
            <p:nvPicPr>
              <p:cNvPr id="101" name="Picture 100" descr="A drawing of a face  Description automatically generated">
                <a:extLst>
                  <a:ext uri="{FF2B5EF4-FFF2-40B4-BE49-F238E27FC236}">
                    <a16:creationId xmlns:a16="http://schemas.microsoft.com/office/drawing/2014/main" id="{515E4E49-8ABB-4D7E-8907-DE695C871D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7978" y="4581051"/>
                <a:ext cx="426463" cy="426463"/>
              </a:xfrm>
              <a:prstGeom prst="rect">
                <a:avLst/>
              </a:prstGeom>
            </p:spPr>
          </p:pic>
        </p:grpSp>
        <p:grpSp>
          <p:nvGrpSpPr>
            <p:cNvPr id="102" name="Group 101">
              <a:extLst>
                <a:ext uri="{FF2B5EF4-FFF2-40B4-BE49-F238E27FC236}">
                  <a16:creationId xmlns:a16="http://schemas.microsoft.com/office/drawing/2014/main" id="{4E5F927F-9480-4160-8292-A5A68C91DA1C}"/>
                </a:ext>
              </a:extLst>
            </p:cNvPr>
            <p:cNvGrpSpPr/>
            <p:nvPr/>
          </p:nvGrpSpPr>
          <p:grpSpPr>
            <a:xfrm>
              <a:off x="3959643" y="3662710"/>
              <a:ext cx="426463" cy="1497204"/>
              <a:chOff x="3807243" y="3510310"/>
              <a:chExt cx="426463" cy="1497204"/>
            </a:xfrm>
          </p:grpSpPr>
          <p:pic>
            <p:nvPicPr>
              <p:cNvPr id="103" name="Picture 102">
                <a:extLst>
                  <a:ext uri="{FF2B5EF4-FFF2-40B4-BE49-F238E27FC236}">
                    <a16:creationId xmlns:a16="http://schemas.microsoft.com/office/drawing/2014/main" id="{1A48E535-C4B2-4153-8139-5D381B6268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04" name="Picture 103">
                <a:extLst>
                  <a:ext uri="{FF2B5EF4-FFF2-40B4-BE49-F238E27FC236}">
                    <a16:creationId xmlns:a16="http://schemas.microsoft.com/office/drawing/2014/main" id="{9DE6FE33-7E2F-47CD-86BD-35D1E1C0FF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05" name="Picture 104">
                <a:extLst>
                  <a:ext uri="{FF2B5EF4-FFF2-40B4-BE49-F238E27FC236}">
                    <a16:creationId xmlns:a16="http://schemas.microsoft.com/office/drawing/2014/main" id="{DBD8EAEA-6FF7-4846-AF3D-74FF33F97F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06" name="Group 105">
              <a:extLst>
                <a:ext uri="{FF2B5EF4-FFF2-40B4-BE49-F238E27FC236}">
                  <a16:creationId xmlns:a16="http://schemas.microsoft.com/office/drawing/2014/main" id="{84377460-E4FF-4DF6-9A62-818C92716DF6}"/>
                </a:ext>
              </a:extLst>
            </p:cNvPr>
            <p:cNvGrpSpPr/>
            <p:nvPr/>
          </p:nvGrpSpPr>
          <p:grpSpPr>
            <a:xfrm>
              <a:off x="4483667" y="3662710"/>
              <a:ext cx="426463" cy="1497204"/>
              <a:chOff x="3807243" y="3510310"/>
              <a:chExt cx="426463" cy="1497204"/>
            </a:xfrm>
          </p:grpSpPr>
          <p:pic>
            <p:nvPicPr>
              <p:cNvPr id="107" name="Picture 106">
                <a:extLst>
                  <a:ext uri="{FF2B5EF4-FFF2-40B4-BE49-F238E27FC236}">
                    <a16:creationId xmlns:a16="http://schemas.microsoft.com/office/drawing/2014/main" id="{856E61E2-588B-4E2B-B8D0-07F7EF0DE1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08" name="Picture 107">
                <a:extLst>
                  <a:ext uri="{FF2B5EF4-FFF2-40B4-BE49-F238E27FC236}">
                    <a16:creationId xmlns:a16="http://schemas.microsoft.com/office/drawing/2014/main" id="{C802AB7C-3085-4571-A5F8-6562DCD453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09" name="Picture 108">
                <a:extLst>
                  <a:ext uri="{FF2B5EF4-FFF2-40B4-BE49-F238E27FC236}">
                    <a16:creationId xmlns:a16="http://schemas.microsoft.com/office/drawing/2014/main" id="{A2428ECF-6780-40C0-8D10-C786E51F58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10" name="Group 109">
              <a:extLst>
                <a:ext uri="{FF2B5EF4-FFF2-40B4-BE49-F238E27FC236}">
                  <a16:creationId xmlns:a16="http://schemas.microsoft.com/office/drawing/2014/main" id="{5518BFB0-B4BE-43EE-AA21-294DAA8D3649}"/>
                </a:ext>
              </a:extLst>
            </p:cNvPr>
            <p:cNvGrpSpPr/>
            <p:nvPr/>
          </p:nvGrpSpPr>
          <p:grpSpPr>
            <a:xfrm>
              <a:off x="5007691" y="3662710"/>
              <a:ext cx="426463" cy="1497204"/>
              <a:chOff x="3807243" y="3510310"/>
              <a:chExt cx="426463" cy="1497204"/>
            </a:xfrm>
          </p:grpSpPr>
          <p:pic>
            <p:nvPicPr>
              <p:cNvPr id="111" name="Picture 110">
                <a:extLst>
                  <a:ext uri="{FF2B5EF4-FFF2-40B4-BE49-F238E27FC236}">
                    <a16:creationId xmlns:a16="http://schemas.microsoft.com/office/drawing/2014/main" id="{58320CCE-06DE-4754-B5AD-9271503F11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12" name="Picture 111">
                <a:extLst>
                  <a:ext uri="{FF2B5EF4-FFF2-40B4-BE49-F238E27FC236}">
                    <a16:creationId xmlns:a16="http://schemas.microsoft.com/office/drawing/2014/main" id="{958C1D6E-7AC4-4747-8E64-F66CD43A3C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13" name="Picture 112">
                <a:extLst>
                  <a:ext uri="{FF2B5EF4-FFF2-40B4-BE49-F238E27FC236}">
                    <a16:creationId xmlns:a16="http://schemas.microsoft.com/office/drawing/2014/main" id="{02D715AE-EAF3-4254-8730-38BD27266F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14" name="Group 113">
              <a:extLst>
                <a:ext uri="{FF2B5EF4-FFF2-40B4-BE49-F238E27FC236}">
                  <a16:creationId xmlns:a16="http://schemas.microsoft.com/office/drawing/2014/main" id="{7B3151A2-7C5D-4620-8DBD-9295EC0B4061}"/>
                </a:ext>
              </a:extLst>
            </p:cNvPr>
            <p:cNvGrpSpPr/>
            <p:nvPr/>
          </p:nvGrpSpPr>
          <p:grpSpPr>
            <a:xfrm>
              <a:off x="5531715" y="3662710"/>
              <a:ext cx="426463" cy="1497204"/>
              <a:chOff x="3807243" y="3510310"/>
              <a:chExt cx="426463" cy="1497204"/>
            </a:xfrm>
          </p:grpSpPr>
          <p:pic>
            <p:nvPicPr>
              <p:cNvPr id="115" name="Picture 114">
                <a:extLst>
                  <a:ext uri="{FF2B5EF4-FFF2-40B4-BE49-F238E27FC236}">
                    <a16:creationId xmlns:a16="http://schemas.microsoft.com/office/drawing/2014/main" id="{81861BFD-4A35-4D28-9107-092F52568F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16" name="Picture 115">
                <a:extLst>
                  <a:ext uri="{FF2B5EF4-FFF2-40B4-BE49-F238E27FC236}">
                    <a16:creationId xmlns:a16="http://schemas.microsoft.com/office/drawing/2014/main" id="{B4373FB4-F2B9-443F-A7B5-8A665BB2120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17" name="Picture 116">
                <a:extLst>
                  <a:ext uri="{FF2B5EF4-FFF2-40B4-BE49-F238E27FC236}">
                    <a16:creationId xmlns:a16="http://schemas.microsoft.com/office/drawing/2014/main" id="{42C13FFB-4DC8-4D3A-A194-967BC984E5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18" name="Group 117">
              <a:extLst>
                <a:ext uri="{FF2B5EF4-FFF2-40B4-BE49-F238E27FC236}">
                  <a16:creationId xmlns:a16="http://schemas.microsoft.com/office/drawing/2014/main" id="{58E4B5D9-6C77-4F08-A82B-FEE7BE003276}"/>
                </a:ext>
              </a:extLst>
            </p:cNvPr>
            <p:cNvGrpSpPr/>
            <p:nvPr/>
          </p:nvGrpSpPr>
          <p:grpSpPr>
            <a:xfrm>
              <a:off x="6055739" y="3662710"/>
              <a:ext cx="426463" cy="1497204"/>
              <a:chOff x="3807243" y="3510310"/>
              <a:chExt cx="426463" cy="1497204"/>
            </a:xfrm>
          </p:grpSpPr>
          <p:pic>
            <p:nvPicPr>
              <p:cNvPr id="119" name="Picture 118">
                <a:extLst>
                  <a:ext uri="{FF2B5EF4-FFF2-40B4-BE49-F238E27FC236}">
                    <a16:creationId xmlns:a16="http://schemas.microsoft.com/office/drawing/2014/main" id="{11FE22B9-6310-414E-B822-B7EB01D1E2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20" name="Picture 119">
                <a:extLst>
                  <a:ext uri="{FF2B5EF4-FFF2-40B4-BE49-F238E27FC236}">
                    <a16:creationId xmlns:a16="http://schemas.microsoft.com/office/drawing/2014/main" id="{BFE9BEEE-8E93-4084-B63A-67337BD704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21" name="Picture 120">
                <a:extLst>
                  <a:ext uri="{FF2B5EF4-FFF2-40B4-BE49-F238E27FC236}">
                    <a16:creationId xmlns:a16="http://schemas.microsoft.com/office/drawing/2014/main" id="{7A44F4DB-F387-4B56-B278-075465C2A4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22" name="Group 121">
              <a:extLst>
                <a:ext uri="{FF2B5EF4-FFF2-40B4-BE49-F238E27FC236}">
                  <a16:creationId xmlns:a16="http://schemas.microsoft.com/office/drawing/2014/main" id="{EEB45852-565C-45EF-9956-B7361DC130EB}"/>
                </a:ext>
              </a:extLst>
            </p:cNvPr>
            <p:cNvGrpSpPr/>
            <p:nvPr/>
          </p:nvGrpSpPr>
          <p:grpSpPr>
            <a:xfrm>
              <a:off x="6579763" y="3662710"/>
              <a:ext cx="426463" cy="1497204"/>
              <a:chOff x="3807243" y="3510310"/>
              <a:chExt cx="426463" cy="1497204"/>
            </a:xfrm>
          </p:grpSpPr>
          <p:pic>
            <p:nvPicPr>
              <p:cNvPr id="123" name="Picture 122">
                <a:extLst>
                  <a:ext uri="{FF2B5EF4-FFF2-40B4-BE49-F238E27FC236}">
                    <a16:creationId xmlns:a16="http://schemas.microsoft.com/office/drawing/2014/main" id="{D4222309-697B-472A-9AF0-DF2A2AC763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24" name="Picture 123">
                <a:extLst>
                  <a:ext uri="{FF2B5EF4-FFF2-40B4-BE49-F238E27FC236}">
                    <a16:creationId xmlns:a16="http://schemas.microsoft.com/office/drawing/2014/main" id="{1EB500E1-8020-4782-8A69-01A637859E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25" name="Picture 124">
                <a:extLst>
                  <a:ext uri="{FF2B5EF4-FFF2-40B4-BE49-F238E27FC236}">
                    <a16:creationId xmlns:a16="http://schemas.microsoft.com/office/drawing/2014/main" id="{41EB031C-7366-448F-9F38-462A57915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nvGrpSpPr>
            <p:cNvPr id="126" name="Group 125">
              <a:extLst>
                <a:ext uri="{FF2B5EF4-FFF2-40B4-BE49-F238E27FC236}">
                  <a16:creationId xmlns:a16="http://schemas.microsoft.com/office/drawing/2014/main" id="{66611927-4B1B-4FCD-9575-413D72CAE138}"/>
                </a:ext>
              </a:extLst>
            </p:cNvPr>
            <p:cNvGrpSpPr/>
            <p:nvPr/>
          </p:nvGrpSpPr>
          <p:grpSpPr>
            <a:xfrm>
              <a:off x="7103785" y="3662710"/>
              <a:ext cx="426463" cy="1497204"/>
              <a:chOff x="3807243" y="3510310"/>
              <a:chExt cx="426463" cy="1497204"/>
            </a:xfrm>
          </p:grpSpPr>
          <p:pic>
            <p:nvPicPr>
              <p:cNvPr id="127" name="Picture 126">
                <a:extLst>
                  <a:ext uri="{FF2B5EF4-FFF2-40B4-BE49-F238E27FC236}">
                    <a16:creationId xmlns:a16="http://schemas.microsoft.com/office/drawing/2014/main" id="{BD1CBF20-AE85-4D25-BB1B-C62BCEDE6C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3510310"/>
                <a:ext cx="426463" cy="426463"/>
              </a:xfrm>
              <a:prstGeom prst="rect">
                <a:avLst/>
              </a:prstGeom>
            </p:spPr>
          </p:pic>
          <p:pic>
            <p:nvPicPr>
              <p:cNvPr id="128" name="Picture 127">
                <a:extLst>
                  <a:ext uri="{FF2B5EF4-FFF2-40B4-BE49-F238E27FC236}">
                    <a16:creationId xmlns:a16="http://schemas.microsoft.com/office/drawing/2014/main" id="{A4774C79-8EAB-4411-A22D-6BE5A312529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045680"/>
                <a:ext cx="426463" cy="426463"/>
              </a:xfrm>
              <a:prstGeom prst="rect">
                <a:avLst/>
              </a:prstGeom>
            </p:spPr>
          </p:pic>
          <p:pic>
            <p:nvPicPr>
              <p:cNvPr id="129" name="Picture 128">
                <a:extLst>
                  <a:ext uri="{FF2B5EF4-FFF2-40B4-BE49-F238E27FC236}">
                    <a16:creationId xmlns:a16="http://schemas.microsoft.com/office/drawing/2014/main" id="{14C0C9F3-8930-4B1B-8422-2E50FF0956A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07243" y="4581051"/>
                <a:ext cx="426463" cy="426463"/>
              </a:xfrm>
              <a:prstGeom prst="rect">
                <a:avLst/>
              </a:prstGeom>
            </p:spPr>
          </p:pic>
        </p:grpSp>
      </p:grpSp>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1:4</a:t>
            </a:r>
          </a:p>
        </p:txBody>
      </p:sp>
      <p:sp>
        <p:nvSpPr>
          <p:cNvPr id="3" name="TextBox 2">
            <a:extLst>
              <a:ext uri="{FF2B5EF4-FFF2-40B4-BE49-F238E27FC236}">
                <a16:creationId xmlns:a16="http://schemas.microsoft.com/office/drawing/2014/main" id="{3189C4C5-B087-4ADA-A443-5BD9BB4845A3}"/>
              </a:ext>
            </a:extLst>
          </p:cNvPr>
          <p:cNvSpPr txBox="1"/>
          <p:nvPr/>
        </p:nvSpPr>
        <p:spPr bwMode="auto">
          <a:xfrm>
            <a:off x="1707813" y="920309"/>
            <a:ext cx="877637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100" dirty="0">
                <a:latin typeface="Myriad Pro Semibold" charset="0"/>
                <a:ea typeface="Myriad Pro Semibold" charset="0"/>
                <a:cs typeface="Myriad Pro Semibold" charset="0"/>
              </a:rPr>
              <a:t>81 marbles shared equally between 3 children. How many marbles each?</a:t>
            </a:r>
            <a:endParaRPr lang="en-GB" sz="21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49C92E-90D5-46C4-AFE8-47583093450B}"/>
              </a:ext>
            </a:extLst>
          </p:cNvPr>
          <p:cNvSpPr txBox="1"/>
          <p:nvPr/>
        </p:nvSpPr>
        <p:spPr bwMode="auto">
          <a:xfrm>
            <a:off x="505378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81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C8C3D5A4-F342-44AB-9A2A-64882A2EDEE3}"/>
              </a:ext>
            </a:extLst>
          </p:cNvPr>
          <p:cNvSpPr/>
          <p:nvPr/>
        </p:nvSpPr>
        <p:spPr bwMode="auto">
          <a:xfrm>
            <a:off x="6727641" y="1515420"/>
            <a:ext cx="461665"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TextBox 5">
            <a:extLst>
              <a:ext uri="{FF2B5EF4-FFF2-40B4-BE49-F238E27FC236}">
                <a16:creationId xmlns:a16="http://schemas.microsoft.com/office/drawing/2014/main" id="{F19057F0-8E77-4921-90B1-30E30DDE84DC}"/>
              </a:ext>
            </a:extLst>
          </p:cNvPr>
          <p:cNvSpPr txBox="1"/>
          <p:nvPr/>
        </p:nvSpPr>
        <p:spPr bwMode="auto">
          <a:xfrm>
            <a:off x="6717030" y="1524945"/>
            <a:ext cx="48923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latin typeface="Myriad Pro Semibold" charset="0"/>
                <a:ea typeface="Myriad Pro Semibold" charset="0"/>
                <a:cs typeface="Myriad Pro Semibold" charset="0"/>
              </a:rPr>
              <a:t>27</a:t>
            </a:r>
          </a:p>
        </p:txBody>
      </p:sp>
      <p:sp>
        <p:nvSpPr>
          <p:cNvPr id="7" name="TextBox 6">
            <a:extLst>
              <a:ext uri="{FF2B5EF4-FFF2-40B4-BE49-F238E27FC236}">
                <a16:creationId xmlns:a16="http://schemas.microsoft.com/office/drawing/2014/main" id="{C8A63CEA-685D-49B4-B91D-A4419C989F29}"/>
              </a:ext>
            </a:extLst>
          </p:cNvPr>
          <p:cNvSpPr txBox="1"/>
          <p:nvPr/>
        </p:nvSpPr>
        <p:spPr bwMode="auto">
          <a:xfrm>
            <a:off x="4328594" y="5128144"/>
            <a:ext cx="353481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8 tens ÷ 3 = 2 tens r 2 tens</a:t>
            </a:r>
          </a:p>
        </p:txBody>
      </p:sp>
      <p:sp>
        <p:nvSpPr>
          <p:cNvPr id="8" name="TextBox 7">
            <a:extLst>
              <a:ext uri="{FF2B5EF4-FFF2-40B4-BE49-F238E27FC236}">
                <a16:creationId xmlns:a16="http://schemas.microsoft.com/office/drawing/2014/main" id="{F4FBB251-8CBC-4ABB-A988-50B1833C7F4E}"/>
              </a:ext>
            </a:extLst>
          </p:cNvPr>
          <p:cNvSpPr txBox="1"/>
          <p:nvPr/>
        </p:nvSpPr>
        <p:spPr bwMode="auto">
          <a:xfrm>
            <a:off x="4682792" y="5537746"/>
            <a:ext cx="282641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FF0000"/>
                </a:solidFill>
                <a:latin typeface="Myriad Pro Semibold" charset="0"/>
                <a:ea typeface="Myriad Pro Semibold" charset="0"/>
                <a:cs typeface="Myriad Pro Semibold" charset="0"/>
              </a:rPr>
              <a:t>21 ones ÷ 3 = 7 ones</a:t>
            </a:r>
          </a:p>
        </p:txBody>
      </p:sp>
      <p:sp>
        <p:nvSpPr>
          <p:cNvPr id="32" name="Rectangle 31">
            <a:extLst>
              <a:ext uri="{FF2B5EF4-FFF2-40B4-BE49-F238E27FC236}">
                <a16:creationId xmlns:a16="http://schemas.microsoft.com/office/drawing/2014/main" id="{A0FED931-97E3-4E58-8811-BD1F787717C0}"/>
              </a:ext>
            </a:extLst>
          </p:cNvPr>
          <p:cNvSpPr/>
          <p:nvPr/>
        </p:nvSpPr>
        <p:spPr bwMode="auto">
          <a:xfrm>
            <a:off x="4066390" y="2763227"/>
            <a:ext cx="1077540" cy="1601035"/>
          </a:xfrm>
          <a:prstGeom prst="rect">
            <a:avLst/>
          </a:prstGeom>
          <a:solidFill>
            <a:srgbClr val="FFFFFF">
              <a:alpha val="69804"/>
            </a:srgbClr>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49" name="Picture 48">
            <a:extLst>
              <a:ext uri="{FF2B5EF4-FFF2-40B4-BE49-F238E27FC236}">
                <a16:creationId xmlns:a16="http://schemas.microsoft.com/office/drawing/2014/main" id="{AEF8BFB0-2000-4B37-AD8E-495669E4875E}"/>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245873" y="5050283"/>
            <a:ext cx="5700254" cy="1280271"/>
          </a:xfrm>
          <a:prstGeom prst="rect">
            <a:avLst/>
          </a:prstGeom>
        </p:spPr>
      </p:pic>
    </p:spTree>
    <p:extLst>
      <p:ext uri="{BB962C8B-B14F-4D97-AF65-F5344CB8AC3E}">
        <p14:creationId xmlns:p14="http://schemas.microsoft.com/office/powerpoint/2010/main" val="1681883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32"/>
                                        </p:tgtEl>
                                      </p:cBhvr>
                                    </p:animEffect>
                                    <p:set>
                                      <p:cBhvr>
                                        <p:cTn id="7" dur="1" fill="hold">
                                          <p:stCondLst>
                                            <p:cond delay="499"/>
                                          </p:stCondLst>
                                        </p:cTn>
                                        <p:tgtEl>
                                          <p:spTgt spid="32"/>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7"/>
                                        </p:tgtEl>
                                      </p:cBhvr>
                                    </p:animEffect>
                                    <p:set>
                                      <p:cBhvr>
                                        <p:cTn id="11" dur="1" fill="hold">
                                          <p:stCondLst>
                                            <p:cond delay="499"/>
                                          </p:stCondLst>
                                        </p:cTn>
                                        <p:tgtEl>
                                          <p:spTgt spid="7"/>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fade">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32"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1:7</a:t>
            </a:r>
          </a:p>
        </p:txBody>
      </p:sp>
      <p:pic>
        <p:nvPicPr>
          <p:cNvPr id="9" name="Picture 8" descr="A close up of a logo  Description automatically generated">
            <a:extLst>
              <a:ext uri="{FF2B5EF4-FFF2-40B4-BE49-F238E27FC236}">
                <a16:creationId xmlns:a16="http://schemas.microsoft.com/office/drawing/2014/main" id="{E1F9899A-84D8-4443-86FA-48086D1520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608334"/>
            <a:ext cx="5112573" cy="4127468"/>
          </a:xfrm>
          <a:prstGeom prst="rect">
            <a:avLst/>
          </a:prstGeom>
        </p:spPr>
      </p:pic>
    </p:spTree>
    <p:extLst>
      <p:ext uri="{BB962C8B-B14F-4D97-AF65-F5344CB8AC3E}">
        <p14:creationId xmlns:p14="http://schemas.microsoft.com/office/powerpoint/2010/main" val="240139373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a:t>
            </a:r>
            <a:r>
              <a:rPr lang="en-GB" sz="2400" b="1" dirty="0"/>
              <a:t>4</a:t>
            </a:r>
            <a:r>
              <a:rPr lang="en-GB" sz="2400" b="1" i="0" u="none" strike="noStrike" dirty="0">
                <a:effectLst/>
              </a:rPr>
              <a:t>, Learning Outcome </a:t>
            </a:r>
            <a:r>
              <a:rPr lang="en-GB" sz="2400" b="1" dirty="0"/>
              <a:t>21</a:t>
            </a:r>
            <a:r>
              <a:rPr lang="en-GB" sz="2400" b="1" i="0" u="none" strike="noStrike" dirty="0">
                <a:effectLst/>
              </a:rPr>
              <a:t>	</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825350013"/>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divide a two-digit number by a single-digit number using partitioning and representations (with exchanging and remainders)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87777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4, Learning Outcome 21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3"/>
              </a:rPr>
              <a:t>2.15 Division: partitioning leading to short division</a:t>
            </a:r>
            <a:r>
              <a:rPr lang="en-GB" sz="2000" dirty="0"/>
              <a:t> </a:t>
            </a:r>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419898047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1:5 and 1:7</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10-13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4"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pic>
        <p:nvPicPr>
          <p:cNvPr id="10" name="Picture Placeholder 9" descr="Graphical user interface, text  Description automatically generated">
            <a:extLst>
              <a:ext uri="{FF2B5EF4-FFF2-40B4-BE49-F238E27FC236}">
                <a16:creationId xmlns:a16="http://schemas.microsoft.com/office/drawing/2014/main" id="{BD085091-AC14-4984-BEA2-73E9409C32A5}"/>
              </a:ext>
            </a:extLst>
          </p:cNvPr>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63" b="63"/>
          <a:stretch>
            <a:fillRect/>
          </a:stretch>
        </p:blipFill>
        <p:spPr/>
      </p:pic>
    </p:spTree>
    <p:extLst>
      <p:ext uri="{BB962C8B-B14F-4D97-AF65-F5344CB8AC3E}">
        <p14:creationId xmlns:p14="http://schemas.microsoft.com/office/powerpoint/2010/main" val="3834935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dirty="0"/>
              <a:t>2.15 Short division</a:t>
            </a:r>
            <a:r>
              <a:rPr lang="en-GB" dirty="0"/>
              <a:t>	</a:t>
            </a:r>
            <a:r>
              <a:rPr lang="en-US" dirty="0">
                <a:solidFill>
                  <a:srgbClr val="00628C"/>
                </a:solidFill>
              </a:rPr>
              <a:t>Step 1:5</a:t>
            </a:r>
          </a:p>
        </p:txBody>
      </p:sp>
      <p:sp>
        <p:nvSpPr>
          <p:cNvPr id="3" name="TextBox 2">
            <a:extLst>
              <a:ext uri="{FF2B5EF4-FFF2-40B4-BE49-F238E27FC236}">
                <a16:creationId xmlns:a16="http://schemas.microsoft.com/office/drawing/2014/main" id="{3189C4C5-B087-4ADA-A443-5BD9BB4845A3}"/>
              </a:ext>
            </a:extLst>
          </p:cNvPr>
          <p:cNvSpPr txBox="1"/>
          <p:nvPr/>
        </p:nvSpPr>
        <p:spPr bwMode="auto">
          <a:xfrm>
            <a:off x="1707813" y="920309"/>
            <a:ext cx="877637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100" dirty="0">
                <a:latin typeface="Myriad Pro Semibold" charset="0"/>
                <a:ea typeface="Myriad Pro Semibold" charset="0"/>
                <a:cs typeface="Myriad Pro Semibold" charset="0"/>
              </a:rPr>
              <a:t>73 marbles shared equally between 3 children. How many marbles each?</a:t>
            </a:r>
            <a:endParaRPr lang="en-GB" sz="2100" dirty="0">
              <a:solidFill>
                <a:srgbClr val="FF0000"/>
              </a:solidFill>
              <a:latin typeface="Myriad Pro Semibold" charset="0"/>
              <a:ea typeface="Myriad Pro Semibold" charset="0"/>
              <a:cs typeface="Myriad Pro Semibold" charset="0"/>
            </a:endParaRPr>
          </a:p>
        </p:txBody>
      </p:sp>
      <p:sp>
        <p:nvSpPr>
          <p:cNvPr id="4" name="TextBox 3">
            <a:extLst>
              <a:ext uri="{FF2B5EF4-FFF2-40B4-BE49-F238E27FC236}">
                <a16:creationId xmlns:a16="http://schemas.microsoft.com/office/drawing/2014/main" id="{4E49C92E-90D5-46C4-AFE8-47583093450B}"/>
              </a:ext>
            </a:extLst>
          </p:cNvPr>
          <p:cNvSpPr txBox="1"/>
          <p:nvPr/>
        </p:nvSpPr>
        <p:spPr bwMode="auto">
          <a:xfrm>
            <a:off x="4817565" y="1524946"/>
            <a:ext cx="14879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r">
              <a:buClr>
                <a:srgbClr val="82CBDD"/>
              </a:buClr>
              <a:buNone/>
            </a:pPr>
            <a:r>
              <a:rPr lang="en-GB" sz="2200" dirty="0">
                <a:latin typeface="Myriad Pro Semibold" charset="0"/>
                <a:ea typeface="Myriad Pro Semibold" charset="0"/>
                <a:cs typeface="Myriad Pro Semibold" charset="0"/>
              </a:rPr>
              <a:t>73  ÷  3  =</a:t>
            </a:r>
            <a:endParaRPr lang="en-GB" sz="2200" dirty="0">
              <a:solidFill>
                <a:srgbClr val="C00000"/>
              </a:solidFill>
              <a:latin typeface="Myriad Pro Semibold" charset="0"/>
              <a:ea typeface="Myriad Pro Semibold" charset="0"/>
              <a:cs typeface="Myriad Pro Semibold" charset="0"/>
            </a:endParaRPr>
          </a:p>
        </p:txBody>
      </p:sp>
      <p:sp>
        <p:nvSpPr>
          <p:cNvPr id="5" name="Rectangle 4">
            <a:extLst>
              <a:ext uri="{FF2B5EF4-FFF2-40B4-BE49-F238E27FC236}">
                <a16:creationId xmlns:a16="http://schemas.microsoft.com/office/drawing/2014/main" id="{C8C3D5A4-F342-44AB-9A2A-64882A2EDEE3}"/>
              </a:ext>
            </a:extLst>
          </p:cNvPr>
          <p:cNvSpPr/>
          <p:nvPr/>
        </p:nvSpPr>
        <p:spPr bwMode="auto">
          <a:xfrm>
            <a:off x="6486116" y="1515420"/>
            <a:ext cx="882583" cy="461665"/>
          </a:xfrm>
          <a:prstGeom prst="rect">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TextBox 6">
            <a:extLst>
              <a:ext uri="{FF2B5EF4-FFF2-40B4-BE49-F238E27FC236}">
                <a16:creationId xmlns:a16="http://schemas.microsoft.com/office/drawing/2014/main" id="{C8A63CEA-685D-49B4-B91D-A4419C989F29}"/>
              </a:ext>
            </a:extLst>
          </p:cNvPr>
          <p:cNvSpPr txBox="1"/>
          <p:nvPr/>
        </p:nvSpPr>
        <p:spPr bwMode="auto">
          <a:xfrm>
            <a:off x="4328594" y="5128144"/>
            <a:ext cx="353481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200" dirty="0">
                <a:solidFill>
                  <a:srgbClr val="0070C0"/>
                </a:solidFill>
                <a:latin typeface="Myriad Pro Semibold" charset="0"/>
                <a:ea typeface="Myriad Pro Semibold" charset="0"/>
                <a:cs typeface="Myriad Pro Semibold" charset="0"/>
              </a:rPr>
              <a:t>7 tens ÷ 3 = 2 tens r 1 ten</a:t>
            </a:r>
          </a:p>
        </p:txBody>
      </p:sp>
      <p:pic>
        <p:nvPicPr>
          <p:cNvPr id="11" name="Picture 10" descr="A close up of a logo  Description automatically generated" hidden="1">
            <a:extLst>
              <a:ext uri="{FF2B5EF4-FFF2-40B4-BE49-F238E27FC236}">
                <a16:creationId xmlns:a16="http://schemas.microsoft.com/office/drawing/2014/main" id="{16DBE621-7564-4234-80B9-6082A175180B}"/>
              </a:ext>
            </a:extLst>
          </p:cNvPr>
          <p:cNvPicPr>
            <a:picLocks noChangeAspect="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3499421" y="2825055"/>
            <a:ext cx="6135088" cy="2356772"/>
          </a:xfrm>
          <a:prstGeom prst="rect">
            <a:avLst/>
          </a:prstGeom>
        </p:spPr>
      </p:pic>
      <p:pic>
        <p:nvPicPr>
          <p:cNvPr id="14" name="Picture 13" descr="A picture containing object  Description automatically generated" hidden="1">
            <a:extLst>
              <a:ext uri="{FF2B5EF4-FFF2-40B4-BE49-F238E27FC236}">
                <a16:creationId xmlns:a16="http://schemas.microsoft.com/office/drawing/2014/main" id="{27E49202-0571-4AC6-8875-34B1AFF6A4EB}"/>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499421" y="2825056"/>
            <a:ext cx="6135088" cy="2341809"/>
          </a:xfrm>
          <a:prstGeom prst="rect">
            <a:avLst/>
          </a:prstGeom>
        </p:spPr>
      </p:pic>
      <p:pic>
        <p:nvPicPr>
          <p:cNvPr id="57" name="Picture 56">
            <a:extLst>
              <a:ext uri="{FF2B5EF4-FFF2-40B4-BE49-F238E27FC236}">
                <a16:creationId xmlns:a16="http://schemas.microsoft.com/office/drawing/2014/main" id="{24809CD2-1AA3-48BF-BAD6-8669D03C4D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3215" y="3466794"/>
            <a:ext cx="311742" cy="1533773"/>
          </a:xfrm>
          <a:prstGeom prst="rect">
            <a:avLst/>
          </a:prstGeom>
        </p:spPr>
      </p:pic>
      <p:pic>
        <p:nvPicPr>
          <p:cNvPr id="67" name="Picture 66" descr="A drawing of a face  Description automatically generated">
            <a:extLst>
              <a:ext uri="{FF2B5EF4-FFF2-40B4-BE49-F238E27FC236}">
                <a16:creationId xmlns:a16="http://schemas.microsoft.com/office/drawing/2014/main" id="{A2C421A8-0146-438B-8E76-C5CAA139CC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99660" y="2825055"/>
            <a:ext cx="426463" cy="426463"/>
          </a:xfrm>
          <a:prstGeom prst="rect">
            <a:avLst/>
          </a:prstGeom>
        </p:spPr>
      </p:pic>
      <p:pic>
        <p:nvPicPr>
          <p:cNvPr id="68" name="Picture 67">
            <a:extLst>
              <a:ext uri="{FF2B5EF4-FFF2-40B4-BE49-F238E27FC236}">
                <a16:creationId xmlns:a16="http://schemas.microsoft.com/office/drawing/2014/main" id="{DB08286F-D5E1-4BEF-B011-45FF31C66CD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95988" y="2825055"/>
            <a:ext cx="426463" cy="426463"/>
          </a:xfrm>
          <a:prstGeom prst="rect">
            <a:avLst/>
          </a:prstGeom>
        </p:spPr>
      </p:pic>
      <p:pic>
        <p:nvPicPr>
          <p:cNvPr id="69" name="Picture 68" descr="A drawing of a face  Description automatically generated">
            <a:extLst>
              <a:ext uri="{FF2B5EF4-FFF2-40B4-BE49-F238E27FC236}">
                <a16:creationId xmlns:a16="http://schemas.microsoft.com/office/drawing/2014/main" id="{364118B5-4B86-4429-BF7A-03121E41155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18962" y="2825055"/>
            <a:ext cx="426463" cy="426463"/>
          </a:xfrm>
          <a:prstGeom prst="rect">
            <a:avLst/>
          </a:prstGeom>
        </p:spPr>
      </p:pic>
      <p:pic>
        <p:nvPicPr>
          <p:cNvPr id="70" name="Picture 69" descr="A drawing of a face  Description automatically generated">
            <a:extLst>
              <a:ext uri="{FF2B5EF4-FFF2-40B4-BE49-F238E27FC236}">
                <a16:creationId xmlns:a16="http://schemas.microsoft.com/office/drawing/2014/main" id="{0774D075-EC43-4A32-9E52-C7BD4BC972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8264" y="2825055"/>
            <a:ext cx="426463" cy="426463"/>
          </a:xfrm>
          <a:prstGeom prst="rect">
            <a:avLst/>
          </a:prstGeom>
        </p:spPr>
      </p:pic>
      <p:pic>
        <p:nvPicPr>
          <p:cNvPr id="71" name="Picture 70" descr="A drawing of a face  Description automatically generated">
            <a:extLst>
              <a:ext uri="{FF2B5EF4-FFF2-40B4-BE49-F238E27FC236}">
                <a16:creationId xmlns:a16="http://schemas.microsoft.com/office/drawing/2014/main" id="{D1FCAEB0-A53F-4FCC-BB5C-0C84251C291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57566" y="2825055"/>
            <a:ext cx="426463" cy="426463"/>
          </a:xfrm>
          <a:prstGeom prst="rect">
            <a:avLst/>
          </a:prstGeom>
        </p:spPr>
      </p:pic>
      <p:pic>
        <p:nvPicPr>
          <p:cNvPr id="72" name="Picture 71" descr="A drawing of a face  Description automatically generated">
            <a:extLst>
              <a:ext uri="{FF2B5EF4-FFF2-40B4-BE49-F238E27FC236}">
                <a16:creationId xmlns:a16="http://schemas.microsoft.com/office/drawing/2014/main" id="{F23A56DA-0670-4F22-967A-411ABDFA15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76868" y="2825055"/>
            <a:ext cx="426463" cy="426463"/>
          </a:xfrm>
          <a:prstGeom prst="rect">
            <a:avLst/>
          </a:prstGeom>
        </p:spPr>
      </p:pic>
      <p:pic>
        <p:nvPicPr>
          <p:cNvPr id="73" name="Picture 72" descr="A drawing of a face  Description automatically generated">
            <a:extLst>
              <a:ext uri="{FF2B5EF4-FFF2-40B4-BE49-F238E27FC236}">
                <a16:creationId xmlns:a16="http://schemas.microsoft.com/office/drawing/2014/main" id="{D04EA00D-9A96-4725-9364-A1A8022418F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96170" y="2825055"/>
            <a:ext cx="426463" cy="426463"/>
          </a:xfrm>
          <a:prstGeom prst="rect">
            <a:avLst/>
          </a:prstGeom>
        </p:spPr>
      </p:pic>
      <p:pic>
        <p:nvPicPr>
          <p:cNvPr id="74" name="Picture 73" descr="A drawing of a face  Description automatically generated">
            <a:extLst>
              <a:ext uri="{FF2B5EF4-FFF2-40B4-BE49-F238E27FC236}">
                <a16:creationId xmlns:a16="http://schemas.microsoft.com/office/drawing/2014/main" id="{1CA460A0-550B-4C49-BA3F-892EA53746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15472" y="2825055"/>
            <a:ext cx="426463" cy="426463"/>
          </a:xfrm>
          <a:prstGeom prst="rect">
            <a:avLst/>
          </a:prstGeom>
        </p:spPr>
      </p:pic>
      <p:grpSp>
        <p:nvGrpSpPr>
          <p:cNvPr id="15" name="Group 14">
            <a:extLst>
              <a:ext uri="{FF2B5EF4-FFF2-40B4-BE49-F238E27FC236}">
                <a16:creationId xmlns:a16="http://schemas.microsoft.com/office/drawing/2014/main" id="{23DFE9A5-7F3C-4E2B-BE64-BD0420DA0630}"/>
              </a:ext>
            </a:extLst>
          </p:cNvPr>
          <p:cNvGrpSpPr/>
          <p:nvPr/>
        </p:nvGrpSpPr>
        <p:grpSpPr>
          <a:xfrm>
            <a:off x="4299948" y="3484775"/>
            <a:ext cx="426463" cy="1494078"/>
            <a:chOff x="2775947" y="3484775"/>
            <a:chExt cx="426463" cy="1494078"/>
          </a:xfrm>
        </p:grpSpPr>
        <p:pic>
          <p:nvPicPr>
            <p:cNvPr id="76" name="Picture 75" descr="A drawing of a face  Description automatically generated">
              <a:extLst>
                <a:ext uri="{FF2B5EF4-FFF2-40B4-BE49-F238E27FC236}">
                  <a16:creationId xmlns:a16="http://schemas.microsoft.com/office/drawing/2014/main" id="{1AEA40A5-6ED2-4F57-99B6-2A21B16B3E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5947" y="3484775"/>
              <a:ext cx="426463" cy="426463"/>
            </a:xfrm>
            <a:prstGeom prst="rect">
              <a:avLst/>
            </a:prstGeom>
          </p:spPr>
        </p:pic>
        <p:pic>
          <p:nvPicPr>
            <p:cNvPr id="77" name="Picture 76" descr="A drawing of a face  Description automatically generated">
              <a:extLst>
                <a:ext uri="{FF2B5EF4-FFF2-40B4-BE49-F238E27FC236}">
                  <a16:creationId xmlns:a16="http://schemas.microsoft.com/office/drawing/2014/main" id="{032F7B75-B54D-4495-9C8C-BFE921D448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5947" y="4018582"/>
              <a:ext cx="426463" cy="426463"/>
            </a:xfrm>
            <a:prstGeom prst="rect">
              <a:avLst/>
            </a:prstGeom>
          </p:spPr>
        </p:pic>
        <p:pic>
          <p:nvPicPr>
            <p:cNvPr id="80" name="Picture 79" descr="A drawing of a face  Description automatically generated">
              <a:extLst>
                <a:ext uri="{FF2B5EF4-FFF2-40B4-BE49-F238E27FC236}">
                  <a16:creationId xmlns:a16="http://schemas.microsoft.com/office/drawing/2014/main" id="{035A0810-13A9-433E-AAA0-93C503A810C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75947" y="4552390"/>
              <a:ext cx="426463" cy="426463"/>
            </a:xfrm>
            <a:prstGeom prst="rect">
              <a:avLst/>
            </a:prstGeom>
          </p:spPr>
        </p:pic>
      </p:grpSp>
      <p:grpSp>
        <p:nvGrpSpPr>
          <p:cNvPr id="16" name="Group 15">
            <a:extLst>
              <a:ext uri="{FF2B5EF4-FFF2-40B4-BE49-F238E27FC236}">
                <a16:creationId xmlns:a16="http://schemas.microsoft.com/office/drawing/2014/main" id="{9BFB3563-47C1-400C-B686-F7965A0C5002}"/>
              </a:ext>
            </a:extLst>
          </p:cNvPr>
          <p:cNvGrpSpPr/>
          <p:nvPr/>
        </p:nvGrpSpPr>
        <p:grpSpPr>
          <a:xfrm>
            <a:off x="4814200" y="3484775"/>
            <a:ext cx="426463" cy="1494078"/>
            <a:chOff x="3290199" y="3484775"/>
            <a:chExt cx="426463" cy="1494078"/>
          </a:xfrm>
        </p:grpSpPr>
        <p:pic>
          <p:nvPicPr>
            <p:cNvPr id="81" name="Picture 80" descr="A drawing of a face  Description automatically generated">
              <a:extLst>
                <a:ext uri="{FF2B5EF4-FFF2-40B4-BE49-F238E27FC236}">
                  <a16:creationId xmlns:a16="http://schemas.microsoft.com/office/drawing/2014/main" id="{5ED0C921-8363-410F-972A-526FF1408F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0199" y="3484775"/>
              <a:ext cx="426463" cy="426463"/>
            </a:xfrm>
            <a:prstGeom prst="rect">
              <a:avLst/>
            </a:prstGeom>
          </p:spPr>
        </p:pic>
        <p:pic>
          <p:nvPicPr>
            <p:cNvPr id="82" name="Picture 81" descr="A drawing of a face  Description automatically generated">
              <a:extLst>
                <a:ext uri="{FF2B5EF4-FFF2-40B4-BE49-F238E27FC236}">
                  <a16:creationId xmlns:a16="http://schemas.microsoft.com/office/drawing/2014/main" id="{C88B7943-DFD6-4361-A09A-1FD85FCC27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0199" y="4018582"/>
              <a:ext cx="426463" cy="426463"/>
            </a:xfrm>
            <a:prstGeom prst="rect">
              <a:avLst/>
            </a:prstGeom>
          </p:spPr>
        </p:pic>
        <p:pic>
          <p:nvPicPr>
            <p:cNvPr id="83" name="Picture 82" descr="A drawing of a face  Description automatically generated">
              <a:extLst>
                <a:ext uri="{FF2B5EF4-FFF2-40B4-BE49-F238E27FC236}">
                  <a16:creationId xmlns:a16="http://schemas.microsoft.com/office/drawing/2014/main" id="{0360E3FD-E5B0-4D13-BCD8-0E06BF079D4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90199" y="4552390"/>
              <a:ext cx="426463" cy="426463"/>
            </a:xfrm>
            <a:prstGeom prst="rect">
              <a:avLst/>
            </a:prstGeom>
          </p:spPr>
        </p:pic>
      </p:grpSp>
      <p:pic>
        <p:nvPicPr>
          <p:cNvPr id="86" name="Picture 85">
            <a:extLst>
              <a:ext uri="{FF2B5EF4-FFF2-40B4-BE49-F238E27FC236}">
                <a16:creationId xmlns:a16="http://schemas.microsoft.com/office/drawing/2014/main" id="{815D6216-2BEF-4F8D-B031-29B69E0CA44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79256" y="2825055"/>
            <a:ext cx="426463" cy="426463"/>
          </a:xfrm>
          <a:prstGeom prst="rect">
            <a:avLst/>
          </a:prstGeom>
        </p:spPr>
      </p:pic>
      <p:pic>
        <p:nvPicPr>
          <p:cNvPr id="87" name="Picture 86">
            <a:extLst>
              <a:ext uri="{FF2B5EF4-FFF2-40B4-BE49-F238E27FC236}">
                <a16:creationId xmlns:a16="http://schemas.microsoft.com/office/drawing/2014/main" id="{3D2B49FE-6329-4925-BEE3-EA15A33A217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162524" y="2825055"/>
            <a:ext cx="426463" cy="426463"/>
          </a:xfrm>
          <a:prstGeom prst="rect">
            <a:avLst/>
          </a:prstGeom>
        </p:spPr>
      </p:pic>
    </p:spTree>
    <p:extLst>
      <p:ext uri="{BB962C8B-B14F-4D97-AF65-F5344CB8AC3E}">
        <p14:creationId xmlns:p14="http://schemas.microsoft.com/office/powerpoint/2010/main" val="138157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par>
                                <p:cTn id="16" presetID="10" presetClass="entr" presetSubtype="0" fill="hold" nodeType="with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fade">
                                      <p:cBhvr>
                                        <p:cTn id="18" dur="500"/>
                                        <p:tgtEl>
                                          <p:spTgt spid="67"/>
                                        </p:tgtEl>
                                      </p:cBhvr>
                                    </p:animEffect>
                                  </p:childTnLst>
                                </p:cTn>
                              </p:par>
                              <p:par>
                                <p:cTn id="19" presetID="10"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animEffect transition="in" filter="fade">
                                      <p:cBhvr>
                                        <p:cTn id="21" dur="500"/>
                                        <p:tgtEl>
                                          <p:spTgt spid="68"/>
                                        </p:tgtEl>
                                      </p:cBhvr>
                                    </p:animEffect>
                                  </p:childTnLst>
                                </p:cTn>
                              </p:par>
                              <p:par>
                                <p:cTn id="22" presetID="10" presetClass="entr" presetSubtype="0" fill="hold" nodeType="withEffect">
                                  <p:stCondLst>
                                    <p:cond delay="0"/>
                                  </p:stCondLst>
                                  <p:childTnLst>
                                    <p:set>
                                      <p:cBhvr>
                                        <p:cTn id="23" dur="1" fill="hold">
                                          <p:stCondLst>
                                            <p:cond delay="0"/>
                                          </p:stCondLst>
                                        </p:cTn>
                                        <p:tgtEl>
                                          <p:spTgt spid="69"/>
                                        </p:tgtEl>
                                        <p:attrNameLst>
                                          <p:attrName>style.visibility</p:attrName>
                                        </p:attrNameLst>
                                      </p:cBhvr>
                                      <p:to>
                                        <p:strVal val="visible"/>
                                      </p:to>
                                    </p:set>
                                    <p:animEffect transition="in" filter="fade">
                                      <p:cBhvr>
                                        <p:cTn id="24" dur="500"/>
                                        <p:tgtEl>
                                          <p:spTgt spid="69"/>
                                        </p:tgtEl>
                                      </p:cBhvr>
                                    </p:animEffect>
                                  </p:childTnLst>
                                </p:cTn>
                              </p:par>
                              <p:par>
                                <p:cTn id="25" presetID="10"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500"/>
                                        <p:tgtEl>
                                          <p:spTgt spid="70"/>
                                        </p:tgtEl>
                                      </p:cBhvr>
                                    </p:animEffect>
                                  </p:childTnLst>
                                </p:cTn>
                              </p:par>
                              <p:par>
                                <p:cTn id="28" presetID="10" presetClass="entr" presetSubtype="0"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Effect transition="in" filter="fade">
                                      <p:cBhvr>
                                        <p:cTn id="30" dur="500"/>
                                        <p:tgtEl>
                                          <p:spTgt spid="71"/>
                                        </p:tgtEl>
                                      </p:cBhvr>
                                    </p:animEffect>
                                  </p:childTnLst>
                                </p:cTn>
                              </p:par>
                              <p:par>
                                <p:cTn id="31" presetID="10" presetClass="entr" presetSubtype="0" fill="hold"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500"/>
                                        <p:tgtEl>
                                          <p:spTgt spid="72"/>
                                        </p:tgtEl>
                                      </p:cBhvr>
                                    </p:animEffect>
                                  </p:childTnLst>
                                </p:cTn>
                              </p:par>
                              <p:par>
                                <p:cTn id="34" presetID="10" presetClass="entr" presetSubtype="0" fill="hold"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par>
                                <p:cTn id="37" presetID="10" presetClass="entr" presetSubtype="0" fill="hold" nodeType="withEffect">
                                  <p:stCondLst>
                                    <p:cond delay="0"/>
                                  </p:stCondLst>
                                  <p:childTnLst>
                                    <p:set>
                                      <p:cBhvr>
                                        <p:cTn id="38" dur="1" fill="hold">
                                          <p:stCondLst>
                                            <p:cond delay="0"/>
                                          </p:stCondLst>
                                        </p:cTn>
                                        <p:tgtEl>
                                          <p:spTgt spid="86"/>
                                        </p:tgtEl>
                                        <p:attrNameLst>
                                          <p:attrName>style.visibility</p:attrName>
                                        </p:attrNameLst>
                                      </p:cBhvr>
                                      <p:to>
                                        <p:strVal val="visible"/>
                                      </p:to>
                                    </p:set>
                                    <p:animEffect transition="in" filter="fade">
                                      <p:cBhvr>
                                        <p:cTn id="39" dur="500"/>
                                        <p:tgtEl>
                                          <p:spTgt spid="86"/>
                                        </p:tgtEl>
                                      </p:cBhvr>
                                    </p:animEffect>
                                  </p:childTnLst>
                                </p:cTn>
                              </p:par>
                              <p:par>
                                <p:cTn id="40" presetID="10" presetClass="entr" presetSubtype="0" fill="hold" nodeType="withEffect">
                                  <p:stCondLst>
                                    <p:cond delay="0"/>
                                  </p:stCondLst>
                                  <p:childTnLst>
                                    <p:set>
                                      <p:cBhvr>
                                        <p:cTn id="41" dur="1" fill="hold">
                                          <p:stCondLst>
                                            <p:cond delay="0"/>
                                          </p:stCondLst>
                                        </p:cTn>
                                        <p:tgtEl>
                                          <p:spTgt spid="87"/>
                                        </p:tgtEl>
                                        <p:attrNameLst>
                                          <p:attrName>style.visibility</p:attrName>
                                        </p:attrNameLst>
                                      </p:cBhvr>
                                      <p:to>
                                        <p:strVal val="visible"/>
                                      </p:to>
                                    </p:set>
                                    <p:animEffect transition="in" filter="fade">
                                      <p:cBhvr>
                                        <p:cTn id="42" dur="500"/>
                                        <p:tgtEl>
                                          <p:spTgt spid="87"/>
                                        </p:tgtEl>
                                      </p:cBhvr>
                                    </p:animEffect>
                                  </p:childTnLst>
                                </p:cTn>
                              </p:par>
                              <p:par>
                                <p:cTn id="43" presetID="10" presetClass="entr" presetSubtype="0" fill="hold" nodeType="withEffect">
                                  <p:stCondLst>
                                    <p:cond delay="0"/>
                                  </p:stCondLst>
                                  <p:childTnLst>
                                    <p:set>
                                      <p:cBhvr>
                                        <p:cTn id="44" dur="1" fill="hold">
                                          <p:stCondLst>
                                            <p:cond delay="0"/>
                                          </p:stCondLst>
                                        </p:cTn>
                                        <p:tgtEl>
                                          <p:spTgt spid="74"/>
                                        </p:tgtEl>
                                        <p:attrNameLst>
                                          <p:attrName>style.visibility</p:attrName>
                                        </p:attrNameLst>
                                      </p:cBhvr>
                                      <p:to>
                                        <p:strVal val="visible"/>
                                      </p:to>
                                    </p:set>
                                    <p:animEffect transition="in" filter="fade">
                                      <p:cBhvr>
                                        <p:cTn id="45" dur="500"/>
                                        <p:tgtEl>
                                          <p:spTgt spid="74"/>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path" presetSubtype="0" accel="50000" fill="hold" nodeType="clickEffect">
                                  <p:stCondLst>
                                    <p:cond delay="0"/>
                                  </p:stCondLst>
                                  <p:childTnLst>
                                    <p:animMotion origin="layout" path="M 3.88889E-6 4.44444E-6 L 0.00034 0.09652 " pathEditMode="relative" rAng="0" ptsTypes="AA">
                                      <p:cBhvr>
                                        <p:cTn id="49" dur="1500" fill="hold"/>
                                        <p:tgtEl>
                                          <p:spTgt spid="67"/>
                                        </p:tgtEl>
                                        <p:attrNameLst>
                                          <p:attrName>ppt_x</p:attrName>
                                          <p:attrName>ppt_y</p:attrName>
                                        </p:attrNameLst>
                                      </p:cBhvr>
                                      <p:rCtr x="17" y="4815"/>
                                    </p:animMotion>
                                  </p:childTnLst>
                                </p:cTn>
                              </p:par>
                              <p:par>
                                <p:cTn id="50" presetID="42" presetClass="path" presetSubtype="0" accel="50000" fill="hold" nodeType="withEffect">
                                  <p:stCondLst>
                                    <p:cond delay="0"/>
                                  </p:stCondLst>
                                  <p:childTnLst>
                                    <p:animMotion origin="layout" path="M -4.16667E-7 4.44444E-6 L -0.04414 0.17824 " pathEditMode="relative" rAng="0" ptsTypes="AA">
                                      <p:cBhvr>
                                        <p:cTn id="51" dur="1500" fill="hold"/>
                                        <p:tgtEl>
                                          <p:spTgt spid="69"/>
                                        </p:tgtEl>
                                        <p:attrNameLst>
                                          <p:attrName>ppt_x</p:attrName>
                                          <p:attrName>ppt_y</p:attrName>
                                        </p:attrNameLst>
                                      </p:cBhvr>
                                      <p:rCtr x="-2214" y="8912"/>
                                    </p:animMotion>
                                  </p:childTnLst>
                                </p:cTn>
                              </p:par>
                              <p:par>
                                <p:cTn id="52" presetID="42" presetClass="path" presetSubtype="0" accel="50000" fill="hold" nodeType="withEffect">
                                  <p:stCondLst>
                                    <p:cond delay="0"/>
                                  </p:stCondLst>
                                  <p:childTnLst>
                                    <p:animMotion origin="layout" path="M -1.875E-6 -2.59259E-6 L -0.08581 0.25138 " pathEditMode="relative" rAng="0" ptsTypes="AA">
                                      <p:cBhvr>
                                        <p:cTn id="53" dur="1500" fill="hold"/>
                                        <p:tgtEl>
                                          <p:spTgt spid="70"/>
                                        </p:tgtEl>
                                        <p:attrNameLst>
                                          <p:attrName>ppt_x</p:attrName>
                                          <p:attrName>ppt_y</p:attrName>
                                        </p:attrNameLst>
                                      </p:cBhvr>
                                      <p:rCtr x="-4089" y="12593"/>
                                    </p:animMotion>
                                  </p:childTnLst>
                                </p:cTn>
                              </p:par>
                            </p:childTnLst>
                          </p:cTn>
                        </p:par>
                        <p:par>
                          <p:cTn id="54" fill="hold">
                            <p:stCondLst>
                              <p:cond delay="1500"/>
                            </p:stCondLst>
                            <p:childTnLst>
                              <p:par>
                                <p:cTn id="55" presetID="1" presetClass="exit" presetSubtype="0" fill="hold" nodeType="afterEffect">
                                  <p:stCondLst>
                                    <p:cond delay="0"/>
                                  </p:stCondLst>
                                  <p:childTnLst>
                                    <p:set>
                                      <p:cBhvr>
                                        <p:cTn id="56" dur="1" fill="hold">
                                          <p:stCondLst>
                                            <p:cond delay="0"/>
                                          </p:stCondLst>
                                        </p:cTn>
                                        <p:tgtEl>
                                          <p:spTgt spid="67"/>
                                        </p:tgtEl>
                                        <p:attrNameLst>
                                          <p:attrName>style.visibility</p:attrName>
                                        </p:attrNameLst>
                                      </p:cBhvr>
                                      <p:to>
                                        <p:strVal val="hidden"/>
                                      </p:to>
                                    </p:set>
                                  </p:childTnLst>
                                </p:cTn>
                              </p:par>
                              <p:par>
                                <p:cTn id="57" presetID="1" presetClass="exit" presetSubtype="0" fill="hold" nodeType="withEffect">
                                  <p:stCondLst>
                                    <p:cond delay="0"/>
                                  </p:stCondLst>
                                  <p:childTnLst>
                                    <p:set>
                                      <p:cBhvr>
                                        <p:cTn id="58" dur="1" fill="hold">
                                          <p:stCondLst>
                                            <p:cond delay="0"/>
                                          </p:stCondLst>
                                        </p:cTn>
                                        <p:tgtEl>
                                          <p:spTgt spid="69"/>
                                        </p:tgtEl>
                                        <p:attrNameLst>
                                          <p:attrName>style.visibility</p:attrName>
                                        </p:attrNameLst>
                                      </p:cBhvr>
                                      <p:to>
                                        <p:strVal val="hidden"/>
                                      </p:to>
                                    </p:set>
                                  </p:childTnLst>
                                </p:cTn>
                              </p:par>
                              <p:par>
                                <p:cTn id="59" presetID="1" presetClass="exit" presetSubtype="0" fill="hold" nodeType="withEffect">
                                  <p:stCondLst>
                                    <p:cond delay="0"/>
                                  </p:stCondLst>
                                  <p:childTnLst>
                                    <p:set>
                                      <p:cBhvr>
                                        <p:cTn id="60" dur="1" fill="hold">
                                          <p:stCondLst>
                                            <p:cond delay="0"/>
                                          </p:stCondLst>
                                        </p:cTn>
                                        <p:tgtEl>
                                          <p:spTgt spid="70"/>
                                        </p:tgtEl>
                                        <p:attrNameLst>
                                          <p:attrName>style.visibility</p:attrName>
                                        </p:attrNameLst>
                                      </p:cBhvr>
                                      <p:to>
                                        <p:strVal val="hidden"/>
                                      </p:to>
                                    </p:set>
                                  </p:childTnLst>
                                </p:cTn>
                              </p:par>
                              <p:par>
                                <p:cTn id="61" presetID="1" presetClass="entr" presetSubtype="0" fill="hold" nodeType="with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par>
                          <p:cTn id="63" fill="hold">
                            <p:stCondLst>
                              <p:cond delay="1500"/>
                            </p:stCondLst>
                            <p:childTnLst>
                              <p:par>
                                <p:cTn id="64" presetID="42" presetClass="path" presetSubtype="0" accel="50000" fill="hold" nodeType="afterEffect">
                                  <p:stCondLst>
                                    <p:cond delay="0"/>
                                  </p:stCondLst>
                                  <p:childTnLst>
                                    <p:animMotion origin="layout" path="M -2.70833E-6 1.48148E-6 L -0.08789 0.09652 " pathEditMode="relative" rAng="0" ptsTypes="AA">
                                      <p:cBhvr>
                                        <p:cTn id="65" dur="1500" fill="hold"/>
                                        <p:tgtEl>
                                          <p:spTgt spid="71"/>
                                        </p:tgtEl>
                                        <p:attrNameLst>
                                          <p:attrName>ppt_x</p:attrName>
                                          <p:attrName>ppt_y</p:attrName>
                                        </p:attrNameLst>
                                      </p:cBhvr>
                                      <p:rCtr x="-4583" y="5116"/>
                                    </p:animMotion>
                                  </p:childTnLst>
                                </p:cTn>
                              </p:par>
                              <p:par>
                                <p:cTn id="66" presetID="42" presetClass="path" presetSubtype="0" accel="50000" fill="hold" nodeType="withEffect">
                                  <p:stCondLst>
                                    <p:cond delay="0"/>
                                  </p:stCondLst>
                                  <p:childTnLst>
                                    <p:animMotion origin="layout" path="M -8.33333E-7 -2.59259E-6 L -0.12825 0.17407 " pathEditMode="relative" rAng="0" ptsTypes="AA">
                                      <p:cBhvr>
                                        <p:cTn id="67" dur="1500" fill="hold"/>
                                        <p:tgtEl>
                                          <p:spTgt spid="72"/>
                                        </p:tgtEl>
                                        <p:attrNameLst>
                                          <p:attrName>ppt_x</p:attrName>
                                          <p:attrName>ppt_y</p:attrName>
                                        </p:attrNameLst>
                                      </p:cBhvr>
                                      <p:rCtr x="-6602" y="8727"/>
                                    </p:animMotion>
                                  </p:childTnLst>
                                </p:cTn>
                              </p:par>
                              <p:par>
                                <p:cTn id="68" presetID="42" presetClass="path" presetSubtype="0" accel="50000" fill="hold" nodeType="withEffect">
                                  <p:stCondLst>
                                    <p:cond delay="0"/>
                                  </p:stCondLst>
                                  <p:childTnLst>
                                    <p:animMotion origin="layout" path="M -1.04167E-6 -2.22222E-6 L -0.16784 0.25162 " pathEditMode="relative" rAng="0" ptsTypes="AA">
                                      <p:cBhvr>
                                        <p:cTn id="69" dur="1500" fill="hold"/>
                                        <p:tgtEl>
                                          <p:spTgt spid="73"/>
                                        </p:tgtEl>
                                        <p:attrNameLst>
                                          <p:attrName>ppt_x</p:attrName>
                                          <p:attrName>ppt_y</p:attrName>
                                        </p:attrNameLst>
                                      </p:cBhvr>
                                      <p:rCtr x="-8333" y="12986"/>
                                    </p:animMotion>
                                  </p:childTnLst>
                                </p:cTn>
                              </p:par>
                            </p:childTnLst>
                          </p:cTn>
                        </p:par>
                        <p:par>
                          <p:cTn id="70" fill="hold">
                            <p:stCondLst>
                              <p:cond delay="3000"/>
                            </p:stCondLst>
                            <p:childTnLst>
                              <p:par>
                                <p:cTn id="71" presetID="1" presetClass="exit" presetSubtype="0" fill="hold" nodeType="afterEffect">
                                  <p:stCondLst>
                                    <p:cond delay="0"/>
                                  </p:stCondLst>
                                  <p:childTnLst>
                                    <p:set>
                                      <p:cBhvr>
                                        <p:cTn id="72" dur="1" fill="hold">
                                          <p:stCondLst>
                                            <p:cond delay="0"/>
                                          </p:stCondLst>
                                        </p:cTn>
                                        <p:tgtEl>
                                          <p:spTgt spid="71"/>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72"/>
                                        </p:tgtEl>
                                        <p:attrNameLst>
                                          <p:attrName>style.visibility</p:attrName>
                                        </p:attrNameLst>
                                      </p:cBhvr>
                                      <p:to>
                                        <p:strVal val="hidden"/>
                                      </p:to>
                                    </p:set>
                                  </p:childTnLst>
                                </p:cTn>
                              </p:par>
                              <p:par>
                                <p:cTn id="75" presetID="1" presetClass="exit" presetSubtype="0" fill="hold" nodeType="withEffect">
                                  <p:stCondLst>
                                    <p:cond delay="0"/>
                                  </p:stCondLst>
                                  <p:childTnLst>
                                    <p:set>
                                      <p:cBhvr>
                                        <p:cTn id="76" dur="1" fill="hold">
                                          <p:stCondLst>
                                            <p:cond delay="0"/>
                                          </p:stCondLst>
                                        </p:cTn>
                                        <p:tgtEl>
                                          <p:spTgt spid="73"/>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7"/>
                                        </p:tgtEl>
                                        <p:attrNameLst>
                                          <p:attrName>style.visibility</p:attrName>
                                        </p:attrNameLst>
                                      </p:cBhvr>
                                      <p:to>
                                        <p:strVal val="visible"/>
                                      </p:to>
                                    </p:set>
                                    <p:animEffect transition="in" filter="fade">
                                      <p:cBhvr>
                                        <p:cTn id="8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7" grpId="0"/>
    </p:bldLst>
  </p:timing>
</p:sld>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nctem1">
  <a:themeElements>
    <a:clrScheme name="Mastery PD">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a:spPr>
      <a:bodyPr vert="horz" wrap="square" lIns="91440" tIns="45720" rIns="91440" bIns="45720" numCol="1" rtlCol="0" anchor="t" anchorCtr="0" compatLnSpc="1">
        <a:prstTxWarp prst="textNoShape">
          <a:avLst/>
        </a:prstTxWarp>
        <a:spAutoFit/>
      </a:bodyPr>
      <a:lstStyle>
        <a:defPPr marL="457200" indent="-457200">
          <a:buClr>
            <a:srgbClr val="82CBDD"/>
          </a:buClr>
          <a:defRPr b="1" dirty="0" smtClean="0">
            <a:latin typeface="Myriad Pro Semibold" charset="0"/>
            <a:ea typeface="Myriad Pro Semibold" charset="0"/>
            <a:cs typeface="Myriad Pro Semibold" charset="0"/>
          </a:defRPr>
        </a:defPPr>
      </a:lstStyle>
    </a:tx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Mastery PD PowerPoint V4.5.potx" id="{180347DE-0D62-4115-A998-424DB7254718}" vid="{8FE4F5CF-DAEC-46CB-852E-E00F4095E71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F3F5D624-591B-4DAD-A48E-CEED5CE1AE02}"/>
</file>

<file path=docProps/app.xml><?xml version="1.0" encoding="utf-8"?>
<Properties xmlns="http://schemas.openxmlformats.org/officeDocument/2006/extended-properties" xmlns:vt="http://schemas.openxmlformats.org/officeDocument/2006/docPropsVTypes">
  <Template>New materials template</Template>
  <TotalTime>3003</TotalTime>
  <Words>11088</Words>
  <Application>Microsoft Office PowerPoint</Application>
  <PresentationFormat>Widescreen</PresentationFormat>
  <Paragraphs>1860</Paragraphs>
  <Slides>172</Slides>
  <Notes>157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172</vt:i4>
      </vt:variant>
    </vt:vector>
  </HeadingPairs>
  <TitlesOfParts>
    <vt:vector size="179" baseType="lpstr">
      <vt:lpstr>Arial</vt:lpstr>
      <vt:lpstr>Calibri</vt:lpstr>
      <vt:lpstr>Calibri Light</vt:lpstr>
      <vt:lpstr>Myriad Pro</vt:lpstr>
      <vt:lpstr>Myriad Pro Semibold</vt:lpstr>
      <vt:lpstr>Custom Design</vt:lpstr>
      <vt:lpstr>nctem1</vt:lpstr>
      <vt:lpstr>PowerPoint Presentation</vt:lpstr>
      <vt:lpstr>PowerPoint Presentation</vt:lpstr>
      <vt:lpstr>Contents</vt:lpstr>
      <vt:lpstr>Contents</vt:lpstr>
      <vt:lpstr>Contents</vt:lpstr>
      <vt:lpstr>Contents</vt:lpstr>
      <vt:lpstr>Contents</vt:lpstr>
      <vt:lpstr>PowerPoint Presentation</vt:lpstr>
      <vt:lpstr>Year 5, Unit 4, Learning Outcome 1</vt:lpstr>
      <vt:lpstr>PowerPoint Presentation</vt:lpstr>
      <vt:lpstr>PowerPoint Presentation</vt:lpstr>
      <vt:lpstr>PowerPoint Presentation</vt:lpstr>
      <vt:lpstr>Year 5, Unit 4, Learning Outcome 2</vt:lpstr>
      <vt:lpstr>PowerPoint Presentation</vt:lpstr>
      <vt:lpstr>PowerPoint Presentation</vt:lpstr>
      <vt:lpstr>PowerPoint Presentation</vt:lpstr>
      <vt:lpstr>Year 5, Unit 4, Learning Outcome 3</vt:lpstr>
      <vt:lpstr>PowerPoint Presentation</vt:lpstr>
      <vt:lpstr>PowerPoint Presentation</vt:lpstr>
      <vt:lpstr>Year 5, Unit 4, Learning Outcome 4</vt:lpstr>
      <vt:lpstr>PowerPoint Presentation</vt:lpstr>
      <vt:lpstr>PowerPoint Presentation</vt:lpstr>
      <vt:lpstr>Year 5, Unit 4, Learning Outcome 5</vt:lpstr>
      <vt:lpstr>PowerPoint Presentation</vt:lpstr>
      <vt:lpstr>PowerPoint Presentation</vt:lpstr>
      <vt:lpstr>PowerPoint Presentation</vt:lpstr>
      <vt:lpstr>PowerPoint Presentation</vt:lpstr>
      <vt:lpstr>PowerPoint Presentation</vt:lpstr>
      <vt:lpstr>Year 5, Unit 4, Learning Outcome 6</vt:lpstr>
      <vt:lpstr>PowerPoint Presentation</vt:lpstr>
      <vt:lpstr>PowerPoint Presentation</vt:lpstr>
      <vt:lpstr>Year 5, Unit 4, Learning Outcome 7</vt:lpstr>
      <vt:lpstr>PowerPoint Presentation</vt:lpstr>
      <vt:lpstr>PowerPoint Presentation</vt:lpstr>
      <vt:lpstr>Year 5, Unit 4, Learning Outcome 8</vt:lpstr>
      <vt:lpstr>PowerPoint Presentation</vt:lpstr>
      <vt:lpstr>PowerPoint Presentation</vt:lpstr>
      <vt:lpstr>PowerPoint Presentation</vt:lpstr>
      <vt:lpstr>Year 5, Unit 4, Learning Outcome 9</vt:lpstr>
      <vt:lpstr>PowerPoint Presentation</vt:lpstr>
      <vt:lpstr>PowerPoint Presentation</vt:lpstr>
      <vt:lpstr>Year 5, Unit 4, Learning Outcome 10</vt:lpstr>
      <vt:lpstr>PowerPoint Presentation</vt:lpstr>
      <vt:lpstr>PowerPoint Presentation</vt:lpstr>
      <vt:lpstr>PowerPoint Presentation</vt:lpstr>
      <vt:lpstr>Year 5, Unit 4, Learning Outcome 11</vt:lpstr>
      <vt:lpstr>PowerPoint Presentation</vt:lpstr>
      <vt:lpstr>PowerPoint Presentation</vt:lpstr>
      <vt:lpstr>5MD-3 Multiply using a formal written method</vt:lpstr>
      <vt:lpstr>PowerPoint Presentation</vt:lpstr>
      <vt:lpstr>Year 5, Unit 4, Learning Outcome 12</vt:lpstr>
      <vt:lpstr>PowerPoint Presentation</vt:lpstr>
      <vt:lpstr>PowerPoint Presentation</vt:lpstr>
      <vt:lpstr>PowerPoint Presentation</vt:lpstr>
      <vt:lpstr>PowerPoint Presentation</vt:lpstr>
      <vt:lpstr>Year 5, Unit 4, Learning Outcome 13</vt:lpstr>
      <vt:lpstr>PowerPoint Presentation</vt:lpstr>
      <vt:lpstr>PowerPoint Presentation</vt:lpstr>
      <vt:lpstr>PowerPoint Presentation</vt:lpstr>
      <vt:lpstr>PowerPoint Presentation</vt:lpstr>
      <vt:lpstr>Year 5, Unit 4, Learning Outcome 14</vt:lpstr>
      <vt:lpstr>PowerPoint Presentation</vt:lpstr>
      <vt:lpstr>PowerPoint Presentation</vt:lpstr>
      <vt:lpstr>PowerPoint Presentation</vt:lpstr>
      <vt:lpstr>Year 5, Unit 4, Learning Outcome 15</vt:lpstr>
      <vt:lpstr>PowerPoint Presentation</vt:lpstr>
      <vt:lpstr>PowerPoint Presentation</vt:lpstr>
      <vt:lpstr>Year 5, Unit 4, Learning Outcome 16</vt:lpstr>
      <vt:lpstr>PowerPoint Presentation</vt:lpstr>
      <vt:lpstr>PowerPoint Presentation</vt:lpstr>
      <vt:lpstr>PowerPoint Presentation</vt:lpstr>
      <vt:lpstr>Year 5, Unit 4, Learning Outcome 17</vt:lpstr>
      <vt:lpstr>PowerPoint Presentation</vt:lpstr>
      <vt:lpstr>PowerPoint Presentation</vt:lpstr>
      <vt:lpstr>5MD-3 Multiply using a formal written method</vt:lpstr>
      <vt:lpstr>5MD-3 Multiply using a formal written method</vt:lpstr>
      <vt:lpstr>PowerPoint Presentation</vt:lpstr>
      <vt:lpstr>Year 5, Unit 4, Learning Outcome 18</vt:lpstr>
      <vt:lpstr>PowerPoint Presentation</vt:lpstr>
      <vt:lpstr>PowerPoint Presentation</vt:lpstr>
      <vt:lpstr>PowerPoint Presentation</vt:lpstr>
      <vt:lpstr>Year 5, Unit 4, Learning Outcome 19</vt:lpstr>
      <vt:lpstr>PowerPoint Presentation</vt:lpstr>
      <vt:lpstr>PowerPoint Presentation</vt:lpstr>
      <vt:lpstr>PowerPoint Presentation</vt:lpstr>
      <vt:lpstr>PowerPoint Presentation</vt:lpstr>
      <vt:lpstr>PowerPoint Presentation</vt:lpstr>
      <vt:lpstr>PowerPoint Presentation</vt:lpstr>
      <vt:lpstr>Year 5, Unit 4, Learning Outcome 20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5, Unit 4, Learning Outcome 21</vt:lpstr>
      <vt:lpstr>PowerPoint Presentation</vt:lpstr>
      <vt:lpstr>PowerPoint Presentation</vt:lpstr>
      <vt:lpstr>PowerPoint Presentation</vt:lpstr>
      <vt:lpstr>PowerPoint Presentation</vt:lpstr>
      <vt:lpstr>PowerPoint Presentation</vt:lpstr>
      <vt:lpstr>Year 5, Unit 4, Learning Outcome 22</vt:lpstr>
      <vt:lpstr>PowerPoint Presentation</vt:lpstr>
      <vt:lpstr>PowerPoint Presentation</vt:lpstr>
      <vt:lpstr>PowerPoint Presentation</vt:lpstr>
      <vt:lpstr>PowerPoint Presentation</vt:lpstr>
      <vt:lpstr>PowerPoint Presentation</vt:lpstr>
      <vt:lpstr>PowerPoint Presentation</vt:lpstr>
      <vt:lpstr>5MD-4 Divide using a formal written method</vt:lpstr>
      <vt:lpstr>PowerPoint Presentation</vt:lpstr>
      <vt:lpstr>Year 5, Unit 4, Learning Outcome 23</vt:lpstr>
      <vt:lpstr>PowerPoint Presentation</vt:lpstr>
      <vt:lpstr>PowerPoint Presentation</vt:lpstr>
      <vt:lpstr>PowerPoint Presentation</vt:lpstr>
      <vt:lpstr>PowerPoint Presentation</vt:lpstr>
      <vt:lpstr>PowerPoint Presentation</vt:lpstr>
      <vt:lpstr>Year 5, Unit 4, Learning Outcome 24</vt:lpstr>
      <vt:lpstr>PowerPoint Presentation</vt:lpstr>
      <vt:lpstr>PowerPoint Presentation</vt:lpstr>
      <vt:lpstr>PowerPoint Presentation</vt:lpstr>
      <vt:lpstr>PowerPoint Presentation</vt:lpstr>
      <vt:lpstr>PowerPoint Presentation</vt:lpstr>
      <vt:lpstr>Year 5, Unit 4, Learning Outcome 25</vt:lpstr>
      <vt:lpstr>PowerPoint Presentation</vt:lpstr>
      <vt:lpstr>PowerPoint Presentation</vt:lpstr>
      <vt:lpstr>PowerPoint Presentation</vt:lpstr>
      <vt:lpstr>PowerPoint Presentation</vt:lpstr>
      <vt:lpstr>PowerPoint Presentation</vt:lpstr>
      <vt:lpstr>PowerPoint Presentation</vt:lpstr>
      <vt:lpstr>Year 5, Unit 4, Learning Outcome 26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5, Unit 4, Learning Outcome 27</vt:lpstr>
      <vt:lpstr>PowerPoint Presentation</vt:lpstr>
      <vt:lpstr>Year 5, Unit 4, Learning Outcome 28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5, Unit 4, Learning Outcome 29</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5, Unit 4, Learning Outcome 30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5, Unit 4, Learning Outcome 31</vt:lpstr>
      <vt:lpstr>5MD-4 Divide using a formal written method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Andrew Young</cp:lastModifiedBy>
  <cp:revision>99</cp:revision>
  <dcterms:created xsi:type="dcterms:W3CDTF">2021-05-07T12:27:15Z</dcterms:created>
  <dcterms:modified xsi:type="dcterms:W3CDTF">2021-08-02T10:05:13Z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